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23"/>
  </p:notesMasterIdLst>
  <p:sldIdLst>
    <p:sldId id="256" r:id="rId5"/>
    <p:sldId id="260" r:id="rId6"/>
    <p:sldId id="262" r:id="rId7"/>
    <p:sldId id="263" r:id="rId8"/>
    <p:sldId id="264" r:id="rId9"/>
    <p:sldId id="265" r:id="rId10"/>
    <p:sldId id="266" r:id="rId11"/>
    <p:sldId id="267" r:id="rId12"/>
    <p:sldId id="268" r:id="rId13"/>
    <p:sldId id="269" r:id="rId14"/>
    <p:sldId id="270" r:id="rId15"/>
    <p:sldId id="274" r:id="rId16"/>
    <p:sldId id="275" r:id="rId17"/>
    <p:sldId id="276" r:id="rId18"/>
    <p:sldId id="277" r:id="rId19"/>
    <p:sldId id="278" r:id="rId20"/>
    <p:sldId id="279" r:id="rId21"/>
    <p:sldId id="280" r:id="rId2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4"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F58BCE5-9DDB-CA74-DA70-3639D2536C9A}" v="156" dt="2024-12-09T10:56:26.2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778"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customschemas.google.com/relationships/presentationmetadata" Target="meta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guel" userId="S::miguel_campusarnau.org#ext#@univreimsfr.onmicrosoft.com::ab5a12d6-76db-44b6-aa55-46fc0e013e13" providerId="AD" clId="Web-{D51B2A01-ECEC-68E1-3959-85D90E534AD8}"/>
    <pc:docChg chg="addSld delSld modSld">
      <pc:chgData name="miguel" userId="S::miguel_campusarnau.org#ext#@univreimsfr.onmicrosoft.com::ab5a12d6-76db-44b6-aa55-46fc0e013e13" providerId="AD" clId="Web-{D51B2A01-ECEC-68E1-3959-85D90E534AD8}" dt="2024-07-26T14:48:55.674" v="410"/>
      <pc:docMkLst>
        <pc:docMk/>
      </pc:docMkLst>
      <pc:sldChg chg="del modNotes">
        <pc:chgData name="miguel" userId="S::miguel_campusarnau.org#ext#@univreimsfr.onmicrosoft.com::ab5a12d6-76db-44b6-aa55-46fc0e013e13" providerId="AD" clId="Web-{D51B2A01-ECEC-68E1-3959-85D90E534AD8}" dt="2024-07-26T14:23:24.446" v="48"/>
        <pc:sldMkLst>
          <pc:docMk/>
          <pc:sldMk cId="0" sldId="258"/>
        </pc:sldMkLst>
      </pc:sldChg>
      <pc:sldChg chg="del">
        <pc:chgData name="miguel" userId="S::miguel_campusarnau.org#ext#@univreimsfr.onmicrosoft.com::ab5a12d6-76db-44b6-aa55-46fc0e013e13" providerId="AD" clId="Web-{D51B2A01-ECEC-68E1-3959-85D90E534AD8}" dt="2024-07-26T14:23:28.649" v="49"/>
        <pc:sldMkLst>
          <pc:docMk/>
          <pc:sldMk cId="0" sldId="259"/>
        </pc:sldMkLst>
      </pc:sldChg>
      <pc:sldChg chg="del">
        <pc:chgData name="miguel" userId="S::miguel_campusarnau.org#ext#@univreimsfr.onmicrosoft.com::ab5a12d6-76db-44b6-aa55-46fc0e013e13" providerId="AD" clId="Web-{D51B2A01-ECEC-68E1-3959-85D90E534AD8}" dt="2024-07-26T14:19:16.520" v="8"/>
        <pc:sldMkLst>
          <pc:docMk/>
          <pc:sldMk cId="3206679636" sldId="271"/>
        </pc:sldMkLst>
      </pc:sldChg>
      <pc:sldChg chg="del">
        <pc:chgData name="miguel" userId="S::miguel_campusarnau.org#ext#@univreimsfr.onmicrosoft.com::ab5a12d6-76db-44b6-aa55-46fc0e013e13" providerId="AD" clId="Web-{D51B2A01-ECEC-68E1-3959-85D90E534AD8}" dt="2024-07-26T14:24:44.634" v="62"/>
        <pc:sldMkLst>
          <pc:docMk/>
          <pc:sldMk cId="1426932922" sldId="272"/>
        </pc:sldMkLst>
      </pc:sldChg>
      <pc:sldChg chg="modSp add del replId modNotes">
        <pc:chgData name="miguel" userId="S::miguel_campusarnau.org#ext#@univreimsfr.onmicrosoft.com::ab5a12d6-76db-44b6-aa55-46fc0e013e13" providerId="AD" clId="Web-{D51B2A01-ECEC-68E1-3959-85D90E534AD8}" dt="2024-07-26T14:23:57.071" v="50"/>
        <pc:sldMkLst>
          <pc:docMk/>
          <pc:sldMk cId="2910786087" sldId="273"/>
        </pc:sldMkLst>
        <pc:spChg chg="mod">
          <ac:chgData name="miguel" userId="S::miguel_campusarnau.org#ext#@univreimsfr.onmicrosoft.com::ab5a12d6-76db-44b6-aa55-46fc0e013e13" providerId="AD" clId="Web-{D51B2A01-ECEC-68E1-3959-85D90E534AD8}" dt="2024-07-26T14:17:54.456" v="4" actId="20577"/>
          <ac:spMkLst>
            <pc:docMk/>
            <pc:sldMk cId="2910786087" sldId="273"/>
            <ac:spMk id="7" creationId="{953D6A69-47D3-FEC2-24DF-0CCB0D5F8A11}"/>
          </ac:spMkLst>
        </pc:spChg>
        <pc:spChg chg="mod">
          <ac:chgData name="miguel" userId="S::miguel_campusarnau.org#ext#@univreimsfr.onmicrosoft.com::ab5a12d6-76db-44b6-aa55-46fc0e013e13" providerId="AD" clId="Web-{D51B2A01-ECEC-68E1-3959-85D90E534AD8}" dt="2024-07-26T14:18:09.628" v="7" actId="20577"/>
          <ac:spMkLst>
            <pc:docMk/>
            <pc:sldMk cId="2910786087" sldId="273"/>
            <ac:spMk id="13" creationId="{4AFB8E46-F25C-24F4-A5AE-77D5D65E24CB}"/>
          </ac:spMkLst>
        </pc:spChg>
      </pc:sldChg>
      <pc:sldChg chg="add replId modNotes">
        <pc:chgData name="miguel" userId="S::miguel_campusarnau.org#ext#@univreimsfr.onmicrosoft.com::ab5a12d6-76db-44b6-aa55-46fc0e013e13" providerId="AD" clId="Web-{D51B2A01-ECEC-68E1-3959-85D90E534AD8}" dt="2024-07-26T14:23:10.680" v="47"/>
        <pc:sldMkLst>
          <pc:docMk/>
          <pc:sldMk cId="3390717260" sldId="274"/>
        </pc:sldMkLst>
      </pc:sldChg>
      <pc:sldChg chg="modSp add replId modNotes">
        <pc:chgData name="miguel" userId="S::miguel_campusarnau.org#ext#@univreimsfr.onmicrosoft.com::ab5a12d6-76db-44b6-aa55-46fc0e013e13" providerId="AD" clId="Web-{D51B2A01-ECEC-68E1-3959-85D90E534AD8}" dt="2024-07-26T14:42:46.981" v="308" actId="20577"/>
        <pc:sldMkLst>
          <pc:docMk/>
          <pc:sldMk cId="2702711658" sldId="275"/>
        </pc:sldMkLst>
        <pc:spChg chg="mod">
          <ac:chgData name="miguel" userId="S::miguel_campusarnau.org#ext#@univreimsfr.onmicrosoft.com::ab5a12d6-76db-44b6-aa55-46fc0e013e13" providerId="AD" clId="Web-{D51B2A01-ECEC-68E1-3959-85D90E534AD8}" dt="2024-07-26T14:42:46.981" v="308" actId="20577"/>
          <ac:spMkLst>
            <pc:docMk/>
            <pc:sldMk cId="2702711658" sldId="275"/>
            <ac:spMk id="7" creationId="{953D6A69-47D3-FEC2-24DF-0CCB0D5F8A11}"/>
          </ac:spMkLst>
        </pc:spChg>
        <pc:spChg chg="mod">
          <ac:chgData name="miguel" userId="S::miguel_campusarnau.org#ext#@univreimsfr.onmicrosoft.com::ab5a12d6-76db-44b6-aa55-46fc0e013e13" providerId="AD" clId="Web-{D51B2A01-ECEC-68E1-3959-85D90E534AD8}" dt="2024-07-26T14:26:07.714" v="70" actId="20577"/>
          <ac:spMkLst>
            <pc:docMk/>
            <pc:sldMk cId="2702711658" sldId="275"/>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34:53.613" v="208"/>
        <pc:sldMkLst>
          <pc:docMk/>
          <pc:sldMk cId="650322405" sldId="276"/>
        </pc:sldMkLst>
        <pc:spChg chg="mod">
          <ac:chgData name="miguel" userId="S::miguel_campusarnau.org#ext#@univreimsfr.onmicrosoft.com::ab5a12d6-76db-44b6-aa55-46fc0e013e13" providerId="AD" clId="Web-{D51B2A01-ECEC-68E1-3959-85D90E534AD8}" dt="2024-07-26T14:29:20.514" v="156" actId="20577"/>
          <ac:spMkLst>
            <pc:docMk/>
            <pc:sldMk cId="650322405" sldId="276"/>
            <ac:spMk id="7" creationId="{953D6A69-47D3-FEC2-24DF-0CCB0D5F8A11}"/>
          </ac:spMkLst>
        </pc:spChg>
        <pc:spChg chg="mod">
          <ac:chgData name="miguel" userId="S::miguel_campusarnau.org#ext#@univreimsfr.onmicrosoft.com::ab5a12d6-76db-44b6-aa55-46fc0e013e13" providerId="AD" clId="Web-{D51B2A01-ECEC-68E1-3959-85D90E534AD8}" dt="2024-07-26T14:32:02.345" v="191" actId="1076"/>
          <ac:spMkLst>
            <pc:docMk/>
            <pc:sldMk cId="650322405" sldId="276"/>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37:33.647" v="237"/>
        <pc:sldMkLst>
          <pc:docMk/>
          <pc:sldMk cId="3880506772" sldId="277"/>
        </pc:sldMkLst>
        <pc:spChg chg="mod">
          <ac:chgData name="miguel" userId="S::miguel_campusarnau.org#ext#@univreimsfr.onmicrosoft.com::ab5a12d6-76db-44b6-aa55-46fc0e013e13" providerId="AD" clId="Web-{D51B2A01-ECEC-68E1-3959-85D90E534AD8}" dt="2024-07-26T14:35:52.786" v="215" actId="20577"/>
          <ac:spMkLst>
            <pc:docMk/>
            <pc:sldMk cId="3880506772" sldId="277"/>
            <ac:spMk id="7" creationId="{953D6A69-47D3-FEC2-24DF-0CCB0D5F8A11}"/>
          </ac:spMkLst>
        </pc:spChg>
        <pc:spChg chg="mod">
          <ac:chgData name="miguel" userId="S::miguel_campusarnau.org#ext#@univreimsfr.onmicrosoft.com::ab5a12d6-76db-44b6-aa55-46fc0e013e13" providerId="AD" clId="Web-{D51B2A01-ECEC-68E1-3959-85D90E534AD8}" dt="2024-07-26T14:36:16.443" v="220" actId="20577"/>
          <ac:spMkLst>
            <pc:docMk/>
            <pc:sldMk cId="3880506772" sldId="277"/>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43:38.606" v="313"/>
        <pc:sldMkLst>
          <pc:docMk/>
          <pc:sldMk cId="1069590196" sldId="278"/>
        </pc:sldMkLst>
        <pc:spChg chg="mod">
          <ac:chgData name="miguel" userId="S::miguel_campusarnau.org#ext#@univreimsfr.onmicrosoft.com::ab5a12d6-76db-44b6-aa55-46fc0e013e13" providerId="AD" clId="Web-{D51B2A01-ECEC-68E1-3959-85D90E534AD8}" dt="2024-07-26T14:43:24.106" v="312" actId="20577"/>
          <ac:spMkLst>
            <pc:docMk/>
            <pc:sldMk cId="1069590196" sldId="278"/>
            <ac:spMk id="7" creationId="{953D6A69-47D3-FEC2-24DF-0CCB0D5F8A11}"/>
          </ac:spMkLst>
        </pc:spChg>
        <pc:spChg chg="mod">
          <ac:chgData name="miguel" userId="S::miguel_campusarnau.org#ext#@univreimsfr.onmicrosoft.com::ab5a12d6-76db-44b6-aa55-46fc0e013e13" providerId="AD" clId="Web-{D51B2A01-ECEC-68E1-3959-85D90E534AD8}" dt="2024-07-26T14:40:44.213" v="287" actId="1076"/>
          <ac:spMkLst>
            <pc:docMk/>
            <pc:sldMk cId="1069590196" sldId="278"/>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45:03.951" v="353"/>
        <pc:sldMkLst>
          <pc:docMk/>
          <pc:sldMk cId="2653368410" sldId="279"/>
        </pc:sldMkLst>
        <pc:spChg chg="mod">
          <ac:chgData name="miguel" userId="S::miguel_campusarnau.org#ext#@univreimsfr.onmicrosoft.com::ab5a12d6-76db-44b6-aa55-46fc0e013e13" providerId="AD" clId="Web-{D51B2A01-ECEC-68E1-3959-85D90E534AD8}" dt="2024-07-26T14:44:05.763" v="327" actId="20577"/>
          <ac:spMkLst>
            <pc:docMk/>
            <pc:sldMk cId="2653368410" sldId="279"/>
            <ac:spMk id="7" creationId="{953D6A69-47D3-FEC2-24DF-0CCB0D5F8A11}"/>
          </ac:spMkLst>
        </pc:spChg>
        <pc:spChg chg="mod">
          <ac:chgData name="miguel" userId="S::miguel_campusarnau.org#ext#@univreimsfr.onmicrosoft.com::ab5a12d6-76db-44b6-aa55-46fc0e013e13" providerId="AD" clId="Web-{D51B2A01-ECEC-68E1-3959-85D90E534AD8}" dt="2024-07-26T14:41:48.245" v="303" actId="20577"/>
          <ac:spMkLst>
            <pc:docMk/>
            <pc:sldMk cId="2653368410" sldId="279"/>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48:55.674" v="410"/>
        <pc:sldMkLst>
          <pc:docMk/>
          <pc:sldMk cId="609683126" sldId="280"/>
        </pc:sldMkLst>
        <pc:spChg chg="mod">
          <ac:chgData name="miguel" userId="S::miguel_campusarnau.org#ext#@univreimsfr.onmicrosoft.com::ab5a12d6-76db-44b6-aa55-46fc0e013e13" providerId="AD" clId="Web-{D51B2A01-ECEC-68E1-3959-85D90E534AD8}" dt="2024-07-26T14:46:56.625" v="374" actId="20577"/>
          <ac:spMkLst>
            <pc:docMk/>
            <pc:sldMk cId="609683126" sldId="280"/>
            <ac:spMk id="7" creationId="{953D6A69-47D3-FEC2-24DF-0CCB0D5F8A11}"/>
          </ac:spMkLst>
        </pc:spChg>
        <pc:spChg chg="mod">
          <ac:chgData name="miguel" userId="S::miguel_campusarnau.org#ext#@univreimsfr.onmicrosoft.com::ab5a12d6-76db-44b6-aa55-46fc0e013e13" providerId="AD" clId="Web-{D51B2A01-ECEC-68E1-3959-85D90E534AD8}" dt="2024-07-26T14:47:07.953" v="380" actId="20577"/>
          <ac:spMkLst>
            <pc:docMk/>
            <pc:sldMk cId="609683126" sldId="280"/>
            <ac:spMk id="13" creationId="{4AFB8E46-F25C-24F4-A5AE-77D5D65E24CB}"/>
          </ac:spMkLst>
        </pc:spChg>
      </pc:sldChg>
    </pc:docChg>
  </pc:docChgLst>
  <pc:docChgLst>
    <pc:chgData name="miguel" userId="S::miguel_campusarnau.org#ext#@univreimsfr.onmicrosoft.com::ab5a12d6-76db-44b6-aa55-46fc0e013e13" providerId="AD" clId="Web-{C5ED9B7A-926A-914A-256E-B5C1BCB7BA24}"/>
    <pc:docChg chg="addSld modSld sldOrd">
      <pc:chgData name="miguel" userId="S::miguel_campusarnau.org#ext#@univreimsfr.onmicrosoft.com::ab5a12d6-76db-44b6-aa55-46fc0e013e13" providerId="AD" clId="Web-{C5ED9B7A-926A-914A-256E-B5C1BCB7BA24}" dt="2023-11-30T16:04:45.124" v="118" actId="1076"/>
      <pc:docMkLst>
        <pc:docMk/>
      </pc:docMkLst>
      <pc:sldChg chg="addSp delSp modSp">
        <pc:chgData name="miguel" userId="S::miguel_campusarnau.org#ext#@univreimsfr.onmicrosoft.com::ab5a12d6-76db-44b6-aa55-46fc0e013e13" providerId="AD" clId="Web-{C5ED9B7A-926A-914A-256E-B5C1BCB7BA24}" dt="2023-11-30T16:01:23.606" v="65"/>
        <pc:sldMkLst>
          <pc:docMk/>
          <pc:sldMk cId="0" sldId="257"/>
        </pc:sldMkLst>
        <pc:spChg chg="add del mod">
          <ac:chgData name="miguel" userId="S::miguel_campusarnau.org#ext#@univreimsfr.onmicrosoft.com::ab5a12d6-76db-44b6-aa55-46fc0e013e13" providerId="AD" clId="Web-{C5ED9B7A-926A-914A-256E-B5C1BCB7BA24}" dt="2023-11-30T16:01:23.606" v="65"/>
          <ac:spMkLst>
            <pc:docMk/>
            <pc:sldMk cId="0" sldId="257"/>
            <ac:spMk id="3" creationId="{740AE5EB-D150-04A3-2191-E854FA4A5DC0}"/>
          </ac:spMkLst>
        </pc:spChg>
        <pc:spChg chg="add">
          <ac:chgData name="miguel" userId="S::miguel_campusarnau.org#ext#@univreimsfr.onmicrosoft.com::ab5a12d6-76db-44b6-aa55-46fc0e013e13" providerId="AD" clId="Web-{C5ED9B7A-926A-914A-256E-B5C1BCB7BA24}" dt="2023-11-30T16:01:19.106" v="64"/>
          <ac:spMkLst>
            <pc:docMk/>
            <pc:sldMk cId="0" sldId="257"/>
            <ac:spMk id="5" creationId="{D23E3EB0-F33B-801A-F697-DD6D2A65013E}"/>
          </ac:spMkLst>
        </pc:spChg>
        <pc:spChg chg="del">
          <ac:chgData name="miguel" userId="S::miguel_campusarnau.org#ext#@univreimsfr.onmicrosoft.com::ab5a12d6-76db-44b6-aa55-46fc0e013e13" providerId="AD" clId="Web-{C5ED9B7A-926A-914A-256E-B5C1BCB7BA24}" dt="2023-11-30T16:01:11.277" v="62"/>
          <ac:spMkLst>
            <pc:docMk/>
            <pc:sldMk cId="0" sldId="257"/>
            <ac:spMk id="110" creationId="{00000000-0000-0000-0000-000000000000}"/>
          </ac:spMkLst>
        </pc:spChg>
      </pc:sldChg>
      <pc:sldChg chg="addSp delSp modSp add ord replId">
        <pc:chgData name="miguel" userId="S::miguel_campusarnau.org#ext#@univreimsfr.onmicrosoft.com::ab5a12d6-76db-44b6-aa55-46fc0e013e13" providerId="AD" clId="Web-{C5ED9B7A-926A-914A-256E-B5C1BCB7BA24}" dt="2023-11-30T16:01:36.934" v="66"/>
        <pc:sldMkLst>
          <pc:docMk/>
          <pc:sldMk cId="3131736655" sldId="260"/>
        </pc:sldMkLst>
        <pc:spChg chg="add mod">
          <ac:chgData name="miguel" userId="S::miguel_campusarnau.org#ext#@univreimsfr.onmicrosoft.com::ab5a12d6-76db-44b6-aa55-46fc0e013e13" providerId="AD" clId="Web-{C5ED9B7A-926A-914A-256E-B5C1BCB7BA24}" dt="2023-11-30T15:59:16.885" v="47" actId="20577"/>
          <ac:spMkLst>
            <pc:docMk/>
            <pc:sldMk cId="3131736655" sldId="260"/>
            <ac:spMk id="2" creationId="{B48D1D9F-DAD1-BD16-061C-6FCC3B04549A}"/>
          </ac:spMkLst>
        </pc:spChg>
        <pc:spChg chg="add del mod">
          <ac:chgData name="miguel" userId="S::miguel_campusarnau.org#ext#@univreimsfr.onmicrosoft.com::ab5a12d6-76db-44b6-aa55-46fc0e013e13" providerId="AD" clId="Web-{C5ED9B7A-926A-914A-256E-B5C1BCB7BA24}" dt="2023-11-30T16:00:59.855" v="61"/>
          <ac:spMkLst>
            <pc:docMk/>
            <pc:sldMk cId="3131736655" sldId="260"/>
            <ac:spMk id="4" creationId="{A6F2E909-64E3-97B8-A62E-963C9AF7CDE7}"/>
          </ac:spMkLst>
        </pc:spChg>
        <pc:spChg chg="add mod">
          <ac:chgData name="miguel" userId="S::miguel_campusarnau.org#ext#@univreimsfr.onmicrosoft.com::ab5a12d6-76db-44b6-aa55-46fc0e013e13" providerId="AD" clId="Web-{C5ED9B7A-926A-914A-256E-B5C1BCB7BA24}" dt="2023-11-30T16:00:53.574" v="60" actId="20577"/>
          <ac:spMkLst>
            <pc:docMk/>
            <pc:sldMk cId="3131736655" sldId="260"/>
            <ac:spMk id="6" creationId="{75751952-3CA8-F3FC-8243-9DA3B14137A1}"/>
          </ac:spMkLst>
        </pc:spChg>
        <pc:spChg chg="del">
          <ac:chgData name="miguel" userId="S::miguel_campusarnau.org#ext#@univreimsfr.onmicrosoft.com::ab5a12d6-76db-44b6-aa55-46fc0e013e13" providerId="AD" clId="Web-{C5ED9B7A-926A-914A-256E-B5C1BCB7BA24}" dt="2023-11-30T16:00:37.558" v="51"/>
          <ac:spMkLst>
            <pc:docMk/>
            <pc:sldMk cId="3131736655" sldId="260"/>
            <ac:spMk id="110" creationId="{00000000-0000-0000-0000-000000000000}"/>
          </ac:spMkLst>
        </pc:spChg>
        <pc:spChg chg="del">
          <ac:chgData name="miguel" userId="S::miguel_campusarnau.org#ext#@univreimsfr.onmicrosoft.com::ab5a12d6-76db-44b6-aa55-46fc0e013e13" providerId="AD" clId="Web-{C5ED9B7A-926A-914A-256E-B5C1BCB7BA24}" dt="2023-11-30T15:56:24.352" v="1"/>
          <ac:spMkLst>
            <pc:docMk/>
            <pc:sldMk cId="3131736655" sldId="260"/>
            <ac:spMk id="115" creationId="{00000000-0000-0000-0000-000000000000}"/>
          </ac:spMkLst>
        </pc:spChg>
      </pc:sldChg>
      <pc:sldChg chg="addSp delSp modSp add replId">
        <pc:chgData name="miguel" userId="S::miguel_campusarnau.org#ext#@univreimsfr.onmicrosoft.com::ab5a12d6-76db-44b6-aa55-46fc0e013e13" providerId="AD" clId="Web-{C5ED9B7A-926A-914A-256E-B5C1BCB7BA24}" dt="2023-11-30T16:04:45.124" v="118" actId="1076"/>
        <pc:sldMkLst>
          <pc:docMk/>
          <pc:sldMk cId="1608186336" sldId="261"/>
        </pc:sldMkLst>
        <pc:spChg chg="del">
          <ac:chgData name="miguel" userId="S::miguel_campusarnau.org#ext#@univreimsfr.onmicrosoft.com::ab5a12d6-76db-44b6-aa55-46fc0e013e13" providerId="AD" clId="Web-{C5ED9B7A-926A-914A-256E-B5C1BCB7BA24}" dt="2023-11-30T15:59:48.776" v="49"/>
          <ac:spMkLst>
            <pc:docMk/>
            <pc:sldMk cId="1608186336" sldId="261"/>
            <ac:spMk id="2" creationId="{B48D1D9F-DAD1-BD16-061C-6FCC3B04549A}"/>
          </ac:spMkLst>
        </pc:spChg>
        <pc:spChg chg="add del">
          <ac:chgData name="miguel" userId="S::miguel_campusarnau.org#ext#@univreimsfr.onmicrosoft.com::ab5a12d6-76db-44b6-aa55-46fc0e013e13" providerId="AD" clId="Web-{C5ED9B7A-926A-914A-256E-B5C1BCB7BA24}" dt="2023-11-30T16:01:44.653" v="67"/>
          <ac:spMkLst>
            <pc:docMk/>
            <pc:sldMk cId="1608186336" sldId="261"/>
            <ac:spMk id="4" creationId="{4F84526C-963E-EE48-318F-F41830ADC269}"/>
          </ac:spMkLst>
        </pc:spChg>
        <pc:spChg chg="add del mod">
          <ac:chgData name="miguel" userId="S::miguel_campusarnau.org#ext#@univreimsfr.onmicrosoft.com::ab5a12d6-76db-44b6-aa55-46fc0e013e13" providerId="AD" clId="Web-{C5ED9B7A-926A-914A-256E-B5C1BCB7BA24}" dt="2023-11-30T16:02:04.856" v="70"/>
          <ac:spMkLst>
            <pc:docMk/>
            <pc:sldMk cId="1608186336" sldId="261"/>
            <ac:spMk id="6" creationId="{D1160351-543A-C1EA-9BF0-2A47491B93EB}"/>
          </ac:spMkLst>
        </pc:spChg>
        <pc:spChg chg="add">
          <ac:chgData name="miguel" userId="S::miguel_campusarnau.org#ext#@univreimsfr.onmicrosoft.com::ab5a12d6-76db-44b6-aa55-46fc0e013e13" providerId="AD" clId="Web-{C5ED9B7A-926A-914A-256E-B5C1BCB7BA24}" dt="2023-11-30T16:01:55.497" v="69"/>
          <ac:spMkLst>
            <pc:docMk/>
            <pc:sldMk cId="1608186336" sldId="261"/>
            <ac:spMk id="8" creationId="{33F8ADDD-6060-018C-F605-AD2446DAB488}"/>
          </ac:spMkLst>
        </pc:spChg>
        <pc:spChg chg="add mod">
          <ac:chgData name="miguel" userId="S::miguel_campusarnau.org#ext#@univreimsfr.onmicrosoft.com::ab5a12d6-76db-44b6-aa55-46fc0e013e13" providerId="AD" clId="Web-{C5ED9B7A-926A-914A-256E-B5C1BCB7BA24}" dt="2023-11-30T16:03:55.561" v="100" actId="1076"/>
          <ac:spMkLst>
            <pc:docMk/>
            <pc:sldMk cId="1608186336" sldId="261"/>
            <ac:spMk id="10" creationId="{80CAD999-F6EA-65F6-0817-5F188F64C5F7}"/>
          </ac:spMkLst>
        </pc:spChg>
        <pc:spChg chg="add del">
          <ac:chgData name="miguel" userId="S::miguel_campusarnau.org#ext#@univreimsfr.onmicrosoft.com::ab5a12d6-76db-44b6-aa55-46fc0e013e13" providerId="AD" clId="Web-{C5ED9B7A-926A-914A-256E-B5C1BCB7BA24}" dt="2023-11-30T16:04:04.342" v="102"/>
          <ac:spMkLst>
            <pc:docMk/>
            <pc:sldMk cId="1608186336" sldId="261"/>
            <ac:spMk id="12" creationId="{3398BCE8-07F8-4925-CB88-8B5EC1D487D8}"/>
          </ac:spMkLst>
        </pc:spChg>
        <pc:spChg chg="add mod">
          <ac:chgData name="miguel" userId="S::miguel_campusarnau.org#ext#@univreimsfr.onmicrosoft.com::ab5a12d6-76db-44b6-aa55-46fc0e013e13" providerId="AD" clId="Web-{C5ED9B7A-926A-914A-256E-B5C1BCB7BA24}" dt="2023-11-30T16:04:45.124" v="118" actId="1076"/>
          <ac:spMkLst>
            <pc:docMk/>
            <pc:sldMk cId="1608186336" sldId="261"/>
            <ac:spMk id="13" creationId="{4AFB8E46-F25C-24F4-A5AE-77D5D65E24CB}"/>
          </ac:spMkLst>
        </pc:spChg>
        <pc:spChg chg="del">
          <ac:chgData name="miguel" userId="S::miguel_campusarnau.org#ext#@univreimsfr.onmicrosoft.com::ab5a12d6-76db-44b6-aa55-46fc0e013e13" providerId="AD" clId="Web-{C5ED9B7A-926A-914A-256E-B5C1BCB7BA24}" dt="2023-11-30T16:01:47.731" v="68"/>
          <ac:spMkLst>
            <pc:docMk/>
            <pc:sldMk cId="1608186336" sldId="261"/>
            <ac:spMk id="110" creationId="{00000000-0000-0000-0000-000000000000}"/>
          </ac:spMkLst>
        </pc:spChg>
      </pc:sldChg>
    </pc:docChg>
  </pc:docChgLst>
  <pc:docChgLst>
    <pc:chgData name="Ευαγγελία Ανδρεάδη" userId="S::e.andreadi_eeamargarita.gr#ext#@univreimsfr.onmicrosoft.com::d3a0e632-7726-4be7-a705-dbe2330c3c76" providerId="AD" clId="Web-{FF58BCE5-9DDB-CA74-DA70-3639D2536C9A}"/>
    <pc:docChg chg="modSld">
      <pc:chgData name="Ευαγγελία Ανδρεάδη" userId="S::e.andreadi_eeamargarita.gr#ext#@univreimsfr.onmicrosoft.com::d3a0e632-7726-4be7-a705-dbe2330c3c76" providerId="AD" clId="Web-{FF58BCE5-9DDB-CA74-DA70-3639D2536C9A}" dt="2024-12-09T10:56:26.299" v="119" actId="14100"/>
      <pc:docMkLst>
        <pc:docMk/>
      </pc:docMkLst>
      <pc:sldChg chg="addSp delSp modSp">
        <pc:chgData name="Ευαγγελία Ανδρεάδη" userId="S::e.andreadi_eeamargarita.gr#ext#@univreimsfr.onmicrosoft.com::d3a0e632-7726-4be7-a705-dbe2330c3c76" providerId="AD" clId="Web-{FF58BCE5-9DDB-CA74-DA70-3639D2536C9A}" dt="2024-12-09T10:56:26.299" v="119" actId="14100"/>
        <pc:sldMkLst>
          <pc:docMk/>
          <pc:sldMk cId="0" sldId="256"/>
        </pc:sldMkLst>
        <pc:spChg chg="add mod">
          <ac:chgData name="Ευαγγελία Ανδρεάδη" userId="S::e.andreadi_eeamargarita.gr#ext#@univreimsfr.onmicrosoft.com::d3a0e632-7726-4be7-a705-dbe2330c3c76" providerId="AD" clId="Web-{FF58BCE5-9DDB-CA74-DA70-3639D2536C9A}" dt="2024-12-09T10:56:26.299" v="119" actId="14100"/>
          <ac:spMkLst>
            <pc:docMk/>
            <pc:sldMk cId="0" sldId="256"/>
            <ac:spMk id="4" creationId="{FF0F0A1C-5A4D-4E9D-BA75-7D2D9CE493DA}"/>
          </ac:spMkLst>
        </pc:spChg>
        <pc:spChg chg="mod">
          <ac:chgData name="Ευαγγελία Ανδρεάδη" userId="S::e.andreadi_eeamargarita.gr#ext#@univreimsfr.onmicrosoft.com::d3a0e632-7726-4be7-a705-dbe2330c3c76" providerId="AD" clId="Web-{FF58BCE5-9DDB-CA74-DA70-3639D2536C9A}" dt="2024-12-09T09:36:27.198" v="36" actId="20577"/>
          <ac:spMkLst>
            <pc:docMk/>
            <pc:sldMk cId="0" sldId="256"/>
            <ac:spMk id="99" creationId="{00000000-0000-0000-0000-000000000000}"/>
          </ac:spMkLst>
        </pc:spChg>
        <pc:spChg chg="mod">
          <ac:chgData name="Ευαγγελία Ανδρεάδη" userId="S::e.andreadi_eeamargarita.gr#ext#@univreimsfr.onmicrosoft.com::d3a0e632-7726-4be7-a705-dbe2330c3c76" providerId="AD" clId="Web-{FF58BCE5-9DDB-CA74-DA70-3639D2536C9A}" dt="2024-12-09T09:36:41.167" v="55" actId="20577"/>
          <ac:spMkLst>
            <pc:docMk/>
            <pc:sldMk cId="0" sldId="256"/>
            <ac:spMk id="105" creationId="{00000000-0000-0000-0000-000000000000}"/>
          </ac:spMkLst>
        </pc:spChg>
        <pc:picChg chg="add del mod">
          <ac:chgData name="Ευαγγελία Ανδρεάδη" userId="S::e.andreadi_eeamargarita.gr#ext#@univreimsfr.onmicrosoft.com::d3a0e632-7726-4be7-a705-dbe2330c3c76" providerId="AD" clId="Web-{FF58BCE5-9DDB-CA74-DA70-3639D2536C9A}" dt="2024-12-09T09:35:52.040" v="1"/>
          <ac:picMkLst>
            <pc:docMk/>
            <pc:sldMk cId="0" sldId="256"/>
            <ac:picMk id="2" creationId="{5021FD7E-18E9-3D76-032F-E5A8BE963697}"/>
          </ac:picMkLst>
        </pc:picChg>
        <pc:picChg chg="add mod">
          <ac:chgData name="Ευαγγελία Ανδρεάδη" userId="S::e.andreadi_eeamargarita.gr#ext#@univreimsfr.onmicrosoft.com::d3a0e632-7726-4be7-a705-dbe2330c3c76" providerId="AD" clId="Web-{FF58BCE5-9DDB-CA74-DA70-3639D2536C9A}" dt="2024-12-09T09:36:01.275" v="3" actId="1076"/>
          <ac:picMkLst>
            <pc:docMk/>
            <pc:sldMk cId="0" sldId="256"/>
            <ac:picMk id="3" creationId="{57551D77-D843-5C40-D44B-C0DD9DF5E3CA}"/>
          </ac:picMkLst>
        </pc:picChg>
      </pc:sldChg>
      <pc:sldChg chg="modSp">
        <pc:chgData name="Ευαγγελία Ανδρεάδη" userId="S::e.andreadi_eeamargarita.gr#ext#@univreimsfr.onmicrosoft.com::d3a0e632-7726-4be7-a705-dbe2330c3c76" providerId="AD" clId="Web-{FF58BCE5-9DDB-CA74-DA70-3639D2536C9A}" dt="2024-12-09T09:37:00.605" v="69" actId="1076"/>
        <pc:sldMkLst>
          <pc:docMk/>
          <pc:sldMk cId="3131736655" sldId="260"/>
        </pc:sldMkLst>
        <pc:spChg chg="mod">
          <ac:chgData name="Ευαγγελία Ανδρεάδη" userId="S::e.andreadi_eeamargarita.gr#ext#@univreimsfr.onmicrosoft.com::d3a0e632-7726-4be7-a705-dbe2330c3c76" providerId="AD" clId="Web-{FF58BCE5-9DDB-CA74-DA70-3639D2536C9A}" dt="2024-12-09T09:36:55.293" v="67" actId="20577"/>
          <ac:spMkLst>
            <pc:docMk/>
            <pc:sldMk cId="3131736655" sldId="260"/>
            <ac:spMk id="6" creationId="{75751952-3CA8-F3FC-8243-9DA3B14137A1}"/>
          </ac:spMkLst>
        </pc:spChg>
        <pc:spChg chg="mod">
          <ac:chgData name="Ευαγγελία Ανδρεάδη" userId="S::e.andreadi_eeamargarita.gr#ext#@univreimsfr.onmicrosoft.com::d3a0e632-7726-4be7-a705-dbe2330c3c76" providerId="AD" clId="Web-{FF58BCE5-9DDB-CA74-DA70-3639D2536C9A}" dt="2024-12-09T09:37:00.605" v="69" actId="1076"/>
          <ac:spMkLst>
            <pc:docMk/>
            <pc:sldMk cId="3131736655" sldId="260"/>
            <ac:spMk id="7" creationId="{A1B8B747-420E-4521-8838-8D484E2543D1}"/>
          </ac:spMkLst>
        </pc:spChg>
      </pc:sldChg>
      <pc:sldChg chg="modSp">
        <pc:chgData name="Ευαγγελία Ανδρεάδη" userId="S::e.andreadi_eeamargarita.gr#ext#@univreimsfr.onmicrosoft.com::d3a0e632-7726-4be7-a705-dbe2330c3c76" providerId="AD" clId="Web-{FF58BCE5-9DDB-CA74-DA70-3639D2536C9A}" dt="2024-12-09T09:37:11.262" v="71" actId="20577"/>
        <pc:sldMkLst>
          <pc:docMk/>
          <pc:sldMk cId="1046977833" sldId="262"/>
        </pc:sldMkLst>
        <pc:spChg chg="mod">
          <ac:chgData name="Ευαγγελία Ανδρεάδη" userId="S::e.andreadi_eeamargarita.gr#ext#@univreimsfr.onmicrosoft.com::d3a0e632-7726-4be7-a705-dbe2330c3c76" providerId="AD" clId="Web-{FF58BCE5-9DDB-CA74-DA70-3639D2536C9A}" dt="2024-12-09T09:37:11.262" v="71" actId="20577"/>
          <ac:spMkLst>
            <pc:docMk/>
            <pc:sldMk cId="1046977833" sldId="262"/>
            <ac:spMk id="8" creationId="{33F8ADDD-6060-018C-F605-AD2446DAB488}"/>
          </ac:spMkLst>
        </pc:spChg>
      </pc:sldChg>
      <pc:sldChg chg="modSp">
        <pc:chgData name="Ευαγγελία Ανδρεάδη" userId="S::e.andreadi_eeamargarita.gr#ext#@univreimsfr.onmicrosoft.com::d3a0e632-7726-4be7-a705-dbe2330c3c76" providerId="AD" clId="Web-{FF58BCE5-9DDB-CA74-DA70-3639D2536C9A}" dt="2024-12-09T09:37:16.028" v="73" actId="20577"/>
        <pc:sldMkLst>
          <pc:docMk/>
          <pc:sldMk cId="1314171282" sldId="263"/>
        </pc:sldMkLst>
        <pc:spChg chg="mod">
          <ac:chgData name="Ευαγγελία Ανδρεάδη" userId="S::e.andreadi_eeamargarita.gr#ext#@univreimsfr.onmicrosoft.com::d3a0e632-7726-4be7-a705-dbe2330c3c76" providerId="AD" clId="Web-{FF58BCE5-9DDB-CA74-DA70-3639D2536C9A}" dt="2024-12-09T09:37:16.028" v="73" actId="20577"/>
          <ac:spMkLst>
            <pc:docMk/>
            <pc:sldMk cId="1314171282" sldId="263"/>
            <ac:spMk id="8" creationId="{33F8ADDD-6060-018C-F605-AD2446DAB488}"/>
          </ac:spMkLst>
        </pc:spChg>
      </pc:sldChg>
      <pc:sldChg chg="modSp">
        <pc:chgData name="Ευαγγελία Ανδρεάδη" userId="S::e.andreadi_eeamargarita.gr#ext#@univreimsfr.onmicrosoft.com::d3a0e632-7726-4be7-a705-dbe2330c3c76" providerId="AD" clId="Web-{FF58BCE5-9DDB-CA74-DA70-3639D2536C9A}" dt="2024-12-09T09:37:37.513" v="78" actId="20577"/>
        <pc:sldMkLst>
          <pc:docMk/>
          <pc:sldMk cId="760755506" sldId="264"/>
        </pc:sldMkLst>
        <pc:spChg chg="mod">
          <ac:chgData name="Ευαγγελία Ανδρεάδη" userId="S::e.andreadi_eeamargarita.gr#ext#@univreimsfr.onmicrosoft.com::d3a0e632-7726-4be7-a705-dbe2330c3c76" providerId="AD" clId="Web-{FF58BCE5-9DDB-CA74-DA70-3639D2536C9A}" dt="2024-12-09T09:37:37.513" v="78" actId="20577"/>
          <ac:spMkLst>
            <pc:docMk/>
            <pc:sldMk cId="760755506" sldId="264"/>
            <ac:spMk id="3" creationId="{0A3369EE-DB00-2F20-5E19-D4FCE29CC106}"/>
          </ac:spMkLst>
        </pc:spChg>
        <pc:spChg chg="mod">
          <ac:chgData name="Ευαγγελία Ανδρεάδη" userId="S::e.andreadi_eeamargarita.gr#ext#@univreimsfr.onmicrosoft.com::d3a0e632-7726-4be7-a705-dbe2330c3c76" providerId="AD" clId="Web-{FF58BCE5-9DDB-CA74-DA70-3639D2536C9A}" dt="2024-12-09T09:37:24.638" v="74" actId="1076"/>
          <ac:spMkLst>
            <pc:docMk/>
            <pc:sldMk cId="760755506" sldId="264"/>
            <ac:spMk id="8" creationId="{6B44B394-7D40-5909-7624-F1ABE9B3AAA4}"/>
          </ac:spMkLst>
        </pc:spChg>
      </pc:sldChg>
      <pc:sldChg chg="modSp">
        <pc:chgData name="Ευαγγελία Ανδρεάδη" userId="S::e.andreadi_eeamargarita.gr#ext#@univreimsfr.onmicrosoft.com::d3a0e632-7726-4be7-a705-dbe2330c3c76" providerId="AD" clId="Web-{FF58BCE5-9DDB-CA74-DA70-3639D2536C9A}" dt="2024-12-09T09:37:43.029" v="80" actId="20577"/>
        <pc:sldMkLst>
          <pc:docMk/>
          <pc:sldMk cId="2330428111" sldId="265"/>
        </pc:sldMkLst>
        <pc:spChg chg="mod">
          <ac:chgData name="Ευαγγελία Ανδρεάδη" userId="S::e.andreadi_eeamargarita.gr#ext#@univreimsfr.onmicrosoft.com::d3a0e632-7726-4be7-a705-dbe2330c3c76" providerId="AD" clId="Web-{FF58BCE5-9DDB-CA74-DA70-3639D2536C9A}" dt="2024-12-09T09:37:43.029" v="80" actId="20577"/>
          <ac:spMkLst>
            <pc:docMk/>
            <pc:sldMk cId="2330428111" sldId="265"/>
            <ac:spMk id="6" creationId="{3E726C98-5609-48CF-E287-4574BBB918DE}"/>
          </ac:spMkLst>
        </pc:spChg>
      </pc:sldChg>
      <pc:sldChg chg="modSp">
        <pc:chgData name="Ευαγγελία Ανδρεάδη" userId="S::e.andreadi_eeamargarita.gr#ext#@univreimsfr.onmicrosoft.com::d3a0e632-7726-4be7-a705-dbe2330c3c76" providerId="AD" clId="Web-{FF58BCE5-9DDB-CA74-DA70-3639D2536C9A}" dt="2024-12-09T09:37:47.592" v="81" actId="20577"/>
        <pc:sldMkLst>
          <pc:docMk/>
          <pc:sldMk cId="821953307" sldId="266"/>
        </pc:sldMkLst>
        <pc:spChg chg="mod">
          <ac:chgData name="Ευαγγελία Ανδρεάδη" userId="S::e.andreadi_eeamargarita.gr#ext#@univreimsfr.onmicrosoft.com::d3a0e632-7726-4be7-a705-dbe2330c3c76" providerId="AD" clId="Web-{FF58BCE5-9DDB-CA74-DA70-3639D2536C9A}" dt="2024-12-09T09:37:47.592" v="81" actId="20577"/>
          <ac:spMkLst>
            <pc:docMk/>
            <pc:sldMk cId="821953307" sldId="266"/>
            <ac:spMk id="4" creationId="{0C2B5EA8-D622-52E1-DCE3-5150AF8242D3}"/>
          </ac:spMkLst>
        </pc:spChg>
      </pc:sldChg>
      <pc:sldChg chg="modSp">
        <pc:chgData name="Ευαγγελία Ανδρεάδη" userId="S::e.andreadi_eeamargarita.gr#ext#@univreimsfr.onmicrosoft.com::d3a0e632-7726-4be7-a705-dbe2330c3c76" providerId="AD" clId="Web-{FF58BCE5-9DDB-CA74-DA70-3639D2536C9A}" dt="2024-12-09T09:37:52.514" v="88" actId="20577"/>
        <pc:sldMkLst>
          <pc:docMk/>
          <pc:sldMk cId="3922390496" sldId="267"/>
        </pc:sldMkLst>
        <pc:spChg chg="mod">
          <ac:chgData name="Ευαγγελία Ανδρεάδη" userId="S::e.andreadi_eeamargarita.gr#ext#@univreimsfr.onmicrosoft.com::d3a0e632-7726-4be7-a705-dbe2330c3c76" providerId="AD" clId="Web-{FF58BCE5-9DDB-CA74-DA70-3639D2536C9A}" dt="2024-12-09T09:37:52.514" v="88" actId="20577"/>
          <ac:spMkLst>
            <pc:docMk/>
            <pc:sldMk cId="3922390496" sldId="267"/>
            <ac:spMk id="4" creationId="{EBC1E03A-22E5-5ED3-91B5-DADE821F667F}"/>
          </ac:spMkLst>
        </pc:spChg>
      </pc:sldChg>
      <pc:sldChg chg="modSp">
        <pc:chgData name="Ευαγγελία Ανδρεάδη" userId="S::e.andreadi_eeamargarita.gr#ext#@univreimsfr.onmicrosoft.com::d3a0e632-7726-4be7-a705-dbe2330c3c76" providerId="AD" clId="Web-{FF58BCE5-9DDB-CA74-DA70-3639D2536C9A}" dt="2024-12-09T09:37:59.499" v="94" actId="20577"/>
        <pc:sldMkLst>
          <pc:docMk/>
          <pc:sldMk cId="2693861658" sldId="268"/>
        </pc:sldMkLst>
        <pc:spChg chg="mod">
          <ac:chgData name="Ευαγγελία Ανδρεάδη" userId="S::e.andreadi_eeamargarita.gr#ext#@univreimsfr.onmicrosoft.com::d3a0e632-7726-4be7-a705-dbe2330c3c76" providerId="AD" clId="Web-{FF58BCE5-9DDB-CA74-DA70-3639D2536C9A}" dt="2024-12-09T09:37:59.499" v="94" actId="20577"/>
          <ac:spMkLst>
            <pc:docMk/>
            <pc:sldMk cId="2693861658" sldId="268"/>
            <ac:spMk id="4" creationId="{891CF37E-CFD0-ED5B-6A48-17895BB7C6B8}"/>
          </ac:spMkLst>
        </pc:spChg>
      </pc:sldChg>
      <pc:sldChg chg="modSp">
        <pc:chgData name="Ευαγγελία Ανδρεάδη" userId="S::e.andreadi_eeamargarita.gr#ext#@univreimsfr.onmicrosoft.com::d3a0e632-7726-4be7-a705-dbe2330c3c76" providerId="AD" clId="Web-{FF58BCE5-9DDB-CA74-DA70-3639D2536C9A}" dt="2024-12-09T09:38:05.342" v="97" actId="20577"/>
        <pc:sldMkLst>
          <pc:docMk/>
          <pc:sldMk cId="3172557283" sldId="269"/>
        </pc:sldMkLst>
        <pc:spChg chg="mod">
          <ac:chgData name="Ευαγγελία Ανδρεάδη" userId="S::e.andreadi_eeamargarita.gr#ext#@univreimsfr.onmicrosoft.com::d3a0e632-7726-4be7-a705-dbe2330c3c76" providerId="AD" clId="Web-{FF58BCE5-9DDB-CA74-DA70-3639D2536C9A}" dt="2024-12-09T09:38:05.342" v="97" actId="20577"/>
          <ac:spMkLst>
            <pc:docMk/>
            <pc:sldMk cId="3172557283" sldId="269"/>
            <ac:spMk id="4" creationId="{1FD4EE3C-128B-7DA9-E9A0-984CF1DC7D35}"/>
          </ac:spMkLst>
        </pc:spChg>
      </pc:sldChg>
      <pc:sldChg chg="modSp">
        <pc:chgData name="Ευαγγελία Ανδρεάδη" userId="S::e.andreadi_eeamargarita.gr#ext#@univreimsfr.onmicrosoft.com::d3a0e632-7726-4be7-a705-dbe2330c3c76" providerId="AD" clId="Web-{FF58BCE5-9DDB-CA74-DA70-3639D2536C9A}" dt="2024-12-09T09:38:11.578" v="98" actId="20577"/>
        <pc:sldMkLst>
          <pc:docMk/>
          <pc:sldMk cId="3735145603" sldId="270"/>
        </pc:sldMkLst>
        <pc:spChg chg="mod">
          <ac:chgData name="Ευαγγελία Ανδρεάδη" userId="S::e.andreadi_eeamargarita.gr#ext#@univreimsfr.onmicrosoft.com::d3a0e632-7726-4be7-a705-dbe2330c3c76" providerId="AD" clId="Web-{FF58BCE5-9DDB-CA74-DA70-3639D2536C9A}" dt="2024-12-09T09:38:11.578" v="98" actId="20577"/>
          <ac:spMkLst>
            <pc:docMk/>
            <pc:sldMk cId="3735145603" sldId="270"/>
            <ac:spMk id="4" creationId="{4F795BE6-D166-CCE6-D522-C3214CAA5FE6}"/>
          </ac:spMkLst>
        </pc:spChg>
      </pc:sldChg>
      <pc:sldChg chg="modSp">
        <pc:chgData name="Ευαγγελία Ανδρεάδη" userId="S::e.andreadi_eeamargarita.gr#ext#@univreimsfr.onmicrosoft.com::d3a0e632-7726-4be7-a705-dbe2330c3c76" providerId="AD" clId="Web-{FF58BCE5-9DDB-CA74-DA70-3639D2536C9A}" dt="2024-12-09T09:38:16.046" v="100" actId="20577"/>
        <pc:sldMkLst>
          <pc:docMk/>
          <pc:sldMk cId="3390717260" sldId="274"/>
        </pc:sldMkLst>
        <pc:spChg chg="mod">
          <ac:chgData name="Ευαγγελία Ανδρεάδη" userId="S::e.andreadi_eeamargarita.gr#ext#@univreimsfr.onmicrosoft.com::d3a0e632-7726-4be7-a705-dbe2330c3c76" providerId="AD" clId="Web-{FF58BCE5-9DDB-CA74-DA70-3639D2536C9A}" dt="2024-12-09T09:38:16.046" v="100" actId="20577"/>
          <ac:spMkLst>
            <pc:docMk/>
            <pc:sldMk cId="3390717260" sldId="274"/>
            <ac:spMk id="4" creationId="{4F795BE6-D166-CCE6-D522-C3214CAA5FE6}"/>
          </ac:spMkLst>
        </pc:spChg>
      </pc:sldChg>
      <pc:sldChg chg="modSp">
        <pc:chgData name="Ευαγγελία Ανδρεάδη" userId="S::e.andreadi_eeamargarita.gr#ext#@univreimsfr.onmicrosoft.com::d3a0e632-7726-4be7-a705-dbe2330c3c76" providerId="AD" clId="Web-{FF58BCE5-9DDB-CA74-DA70-3639D2536C9A}" dt="2024-12-09T09:38:19.671" v="103" actId="20577"/>
        <pc:sldMkLst>
          <pc:docMk/>
          <pc:sldMk cId="2702711658" sldId="275"/>
        </pc:sldMkLst>
        <pc:spChg chg="mod">
          <ac:chgData name="Ευαγγελία Ανδρεάδη" userId="S::e.andreadi_eeamargarita.gr#ext#@univreimsfr.onmicrosoft.com::d3a0e632-7726-4be7-a705-dbe2330c3c76" providerId="AD" clId="Web-{FF58BCE5-9DDB-CA74-DA70-3639D2536C9A}" dt="2024-12-09T09:38:19.671" v="103" actId="20577"/>
          <ac:spMkLst>
            <pc:docMk/>
            <pc:sldMk cId="2702711658" sldId="275"/>
            <ac:spMk id="4" creationId="{4F795BE6-D166-CCE6-D522-C3214CAA5FE6}"/>
          </ac:spMkLst>
        </pc:spChg>
      </pc:sldChg>
      <pc:sldChg chg="modSp">
        <pc:chgData name="Ευαγγελία Ανδρεάδη" userId="S::e.andreadi_eeamargarita.gr#ext#@univreimsfr.onmicrosoft.com::d3a0e632-7726-4be7-a705-dbe2330c3c76" providerId="AD" clId="Web-{FF58BCE5-9DDB-CA74-DA70-3639D2536C9A}" dt="2024-12-09T09:38:23.906" v="104" actId="20577"/>
        <pc:sldMkLst>
          <pc:docMk/>
          <pc:sldMk cId="650322405" sldId="276"/>
        </pc:sldMkLst>
        <pc:spChg chg="mod">
          <ac:chgData name="Ευαγγελία Ανδρεάδη" userId="S::e.andreadi_eeamargarita.gr#ext#@univreimsfr.onmicrosoft.com::d3a0e632-7726-4be7-a705-dbe2330c3c76" providerId="AD" clId="Web-{FF58BCE5-9DDB-CA74-DA70-3639D2536C9A}" dt="2024-12-09T09:38:23.906" v="104" actId="20577"/>
          <ac:spMkLst>
            <pc:docMk/>
            <pc:sldMk cId="650322405" sldId="276"/>
            <ac:spMk id="4" creationId="{4F795BE6-D166-CCE6-D522-C3214CAA5FE6}"/>
          </ac:spMkLst>
        </pc:spChg>
      </pc:sldChg>
      <pc:sldChg chg="modSp">
        <pc:chgData name="Ευαγγελία Ανδρεάδη" userId="S::e.andreadi_eeamargarita.gr#ext#@univreimsfr.onmicrosoft.com::d3a0e632-7726-4be7-a705-dbe2330c3c76" providerId="AD" clId="Web-{FF58BCE5-9DDB-CA74-DA70-3639D2536C9A}" dt="2024-12-09T09:38:28.531" v="106" actId="20577"/>
        <pc:sldMkLst>
          <pc:docMk/>
          <pc:sldMk cId="3880506772" sldId="277"/>
        </pc:sldMkLst>
        <pc:spChg chg="mod">
          <ac:chgData name="Ευαγγελία Ανδρεάδη" userId="S::e.andreadi_eeamargarita.gr#ext#@univreimsfr.onmicrosoft.com::d3a0e632-7726-4be7-a705-dbe2330c3c76" providerId="AD" clId="Web-{FF58BCE5-9DDB-CA74-DA70-3639D2536C9A}" dt="2024-12-09T09:38:28.531" v="106" actId="20577"/>
          <ac:spMkLst>
            <pc:docMk/>
            <pc:sldMk cId="3880506772" sldId="277"/>
            <ac:spMk id="4" creationId="{4F795BE6-D166-CCE6-D522-C3214CAA5FE6}"/>
          </ac:spMkLst>
        </pc:spChg>
      </pc:sldChg>
      <pc:sldChg chg="modSp">
        <pc:chgData name="Ευαγγελία Ανδρεάδη" userId="S::e.andreadi_eeamargarita.gr#ext#@univreimsfr.onmicrosoft.com::d3a0e632-7726-4be7-a705-dbe2330c3c76" providerId="AD" clId="Web-{FF58BCE5-9DDB-CA74-DA70-3639D2536C9A}" dt="2024-12-09T09:38:33.062" v="107" actId="20577"/>
        <pc:sldMkLst>
          <pc:docMk/>
          <pc:sldMk cId="1069590196" sldId="278"/>
        </pc:sldMkLst>
        <pc:spChg chg="mod">
          <ac:chgData name="Ευαγγελία Ανδρεάδη" userId="S::e.andreadi_eeamargarita.gr#ext#@univreimsfr.onmicrosoft.com::d3a0e632-7726-4be7-a705-dbe2330c3c76" providerId="AD" clId="Web-{FF58BCE5-9DDB-CA74-DA70-3639D2536C9A}" dt="2024-12-09T09:38:33.062" v="107" actId="20577"/>
          <ac:spMkLst>
            <pc:docMk/>
            <pc:sldMk cId="1069590196" sldId="278"/>
            <ac:spMk id="4" creationId="{4F795BE6-D166-CCE6-D522-C3214CAA5FE6}"/>
          </ac:spMkLst>
        </pc:spChg>
      </pc:sldChg>
      <pc:sldChg chg="modSp">
        <pc:chgData name="Ευαγγελία Ανδρεάδη" userId="S::e.andreadi_eeamargarita.gr#ext#@univreimsfr.onmicrosoft.com::d3a0e632-7726-4be7-a705-dbe2330c3c76" providerId="AD" clId="Web-{FF58BCE5-9DDB-CA74-DA70-3639D2536C9A}" dt="2024-12-09T09:38:37.297" v="108" actId="20577"/>
        <pc:sldMkLst>
          <pc:docMk/>
          <pc:sldMk cId="2653368410" sldId="279"/>
        </pc:sldMkLst>
        <pc:spChg chg="mod">
          <ac:chgData name="Ευαγγελία Ανδρεάδη" userId="S::e.andreadi_eeamargarita.gr#ext#@univreimsfr.onmicrosoft.com::d3a0e632-7726-4be7-a705-dbe2330c3c76" providerId="AD" clId="Web-{FF58BCE5-9DDB-CA74-DA70-3639D2536C9A}" dt="2024-12-09T09:38:37.297" v="108" actId="20577"/>
          <ac:spMkLst>
            <pc:docMk/>
            <pc:sldMk cId="2653368410" sldId="279"/>
            <ac:spMk id="4" creationId="{4F795BE6-D166-CCE6-D522-C3214CAA5FE6}"/>
          </ac:spMkLst>
        </pc:spChg>
      </pc:sldChg>
      <pc:sldChg chg="modSp">
        <pc:chgData name="Ευαγγελία Ανδρεάδη" userId="S::e.andreadi_eeamargarita.gr#ext#@univreimsfr.onmicrosoft.com::d3a0e632-7726-4be7-a705-dbe2330c3c76" providerId="AD" clId="Web-{FF58BCE5-9DDB-CA74-DA70-3639D2536C9A}" dt="2024-12-09T09:38:44.016" v="118" actId="20577"/>
        <pc:sldMkLst>
          <pc:docMk/>
          <pc:sldMk cId="609683126" sldId="280"/>
        </pc:sldMkLst>
        <pc:spChg chg="mod">
          <ac:chgData name="Ευαγγελία Ανδρεάδη" userId="S::e.andreadi_eeamargarita.gr#ext#@univreimsfr.onmicrosoft.com::d3a0e632-7726-4be7-a705-dbe2330c3c76" providerId="AD" clId="Web-{FF58BCE5-9DDB-CA74-DA70-3639D2536C9A}" dt="2024-12-09T09:38:44.016" v="118" actId="20577"/>
          <ac:spMkLst>
            <pc:docMk/>
            <pc:sldMk cId="609683126" sldId="280"/>
            <ac:spMk id="4" creationId="{4F795BE6-D166-CCE6-D522-C3214CAA5FE6}"/>
          </ac:spMkLst>
        </pc:spChg>
      </pc:sldChg>
    </pc:docChg>
  </pc:docChgLst>
  <pc:docChgLst>
    <pc:chgData name="miguel" userId="S::miguel_campusarnau.org#ext#@univreimsfr.onmicrosoft.com::ab5a12d6-76db-44b6-aa55-46fc0e013e13" providerId="AD" clId="Web-{2F83905A-6D99-7020-A928-F69456A352E0}"/>
    <pc:docChg chg="modSld">
      <pc:chgData name="miguel" userId="S::miguel_campusarnau.org#ext#@univreimsfr.onmicrosoft.com::ab5a12d6-76db-44b6-aa55-46fc0e013e13" providerId="AD" clId="Web-{2F83905A-6D99-7020-A928-F69456A352E0}" dt="2023-11-29T16:35:54.001" v="15" actId="20577"/>
      <pc:docMkLst>
        <pc:docMk/>
      </pc:docMkLst>
      <pc:sldChg chg="modSp">
        <pc:chgData name="miguel" userId="S::miguel_campusarnau.org#ext#@univreimsfr.onmicrosoft.com::ab5a12d6-76db-44b6-aa55-46fc0e013e13" providerId="AD" clId="Web-{2F83905A-6D99-7020-A928-F69456A352E0}" dt="2023-11-29T16:35:54.001" v="15" actId="20577"/>
        <pc:sldMkLst>
          <pc:docMk/>
          <pc:sldMk cId="0" sldId="257"/>
        </pc:sldMkLst>
        <pc:spChg chg="mod">
          <ac:chgData name="miguel" userId="S::miguel_campusarnau.org#ext#@univreimsfr.onmicrosoft.com::ab5a12d6-76db-44b6-aa55-46fc0e013e13" providerId="AD" clId="Web-{2F83905A-6D99-7020-A928-F69456A352E0}" dt="2023-11-29T16:35:54.001" v="15" actId="20577"/>
          <ac:spMkLst>
            <pc:docMk/>
            <pc:sldMk cId="0" sldId="257"/>
            <ac:spMk id="110" creationId="{00000000-0000-0000-0000-000000000000}"/>
          </ac:spMkLst>
        </pc:spChg>
      </pc:sldChg>
    </pc:docChg>
  </pc:docChgLst>
  <pc:docChgLst>
    <pc:chgData name="CHRISTELLE DECLERCQ" userId="6105ae43-a600-46e8-812e-1762419aa502" providerId="ADAL" clId="{6D5F13EE-F406-4BD9-A10F-F7249D448295}"/>
    <pc:docChg chg="delSld modSld">
      <pc:chgData name="CHRISTELLE DECLERCQ" userId="6105ae43-a600-46e8-812e-1762419aa502" providerId="ADAL" clId="{6D5F13EE-F406-4BD9-A10F-F7249D448295}" dt="2024-07-24T11:23:32.903" v="3" actId="47"/>
      <pc:docMkLst>
        <pc:docMk/>
      </pc:docMkLst>
      <pc:sldChg chg="del">
        <pc:chgData name="CHRISTELLE DECLERCQ" userId="6105ae43-a600-46e8-812e-1762419aa502" providerId="ADAL" clId="{6D5F13EE-F406-4BD9-A10F-F7249D448295}" dt="2024-07-24T11:23:32.903" v="3" actId="47"/>
        <pc:sldMkLst>
          <pc:docMk/>
          <pc:sldMk cId="0" sldId="257"/>
        </pc:sldMkLst>
      </pc:sldChg>
      <pc:sldChg chg="addSp modSp mod">
        <pc:chgData name="CHRISTELLE DECLERCQ" userId="6105ae43-a600-46e8-812e-1762419aa502" providerId="ADAL" clId="{6D5F13EE-F406-4BD9-A10F-F7249D448295}" dt="2024-07-24T11:23:30.810" v="2" actId="113"/>
        <pc:sldMkLst>
          <pc:docMk/>
          <pc:sldMk cId="3131736655" sldId="260"/>
        </pc:sldMkLst>
        <pc:spChg chg="add mod">
          <ac:chgData name="CHRISTELLE DECLERCQ" userId="6105ae43-a600-46e8-812e-1762419aa502" providerId="ADAL" clId="{6D5F13EE-F406-4BD9-A10F-F7249D448295}" dt="2024-07-24T11:23:30.810" v="2" actId="113"/>
          <ac:spMkLst>
            <pc:docMk/>
            <pc:sldMk cId="3131736655" sldId="260"/>
            <ac:spMk id="7" creationId="{A1B8B747-420E-4521-8838-8D484E2543D1}"/>
          </ac:spMkLst>
        </pc:spChg>
      </pc:sldChg>
    </pc:docChg>
  </pc:docChgLst>
  <pc:docChgLst>
    <pc:chgData name="miguel" userId="S::miguel_campusarnau.org#ext#@univreimsfr.onmicrosoft.com::ab5a12d6-76db-44b6-aa55-46fc0e013e13" providerId="AD" clId="Web-{F126ADEF-2EC1-50EF-30D4-324B5F864A8F}"/>
    <pc:docChg chg="modSld">
      <pc:chgData name="miguel" userId="S::miguel_campusarnau.org#ext#@univreimsfr.onmicrosoft.com::ab5a12d6-76db-44b6-aa55-46fc0e013e13" providerId="AD" clId="Web-{F126ADEF-2EC1-50EF-30D4-324B5F864A8F}" dt="2023-12-01T13:21:45.734" v="5" actId="20577"/>
      <pc:docMkLst>
        <pc:docMk/>
      </pc:docMkLst>
      <pc:sldChg chg="modSp">
        <pc:chgData name="miguel" userId="S::miguel_campusarnau.org#ext#@univreimsfr.onmicrosoft.com::ab5a12d6-76db-44b6-aa55-46fc0e013e13" providerId="AD" clId="Web-{F126ADEF-2EC1-50EF-30D4-324B5F864A8F}" dt="2023-12-01T13:21:33.718" v="3" actId="20577"/>
        <pc:sldMkLst>
          <pc:docMk/>
          <pc:sldMk cId="0" sldId="258"/>
        </pc:sldMkLst>
        <pc:spChg chg="mod">
          <ac:chgData name="miguel" userId="S::miguel_campusarnau.org#ext#@univreimsfr.onmicrosoft.com::ab5a12d6-76db-44b6-aa55-46fc0e013e13" providerId="AD" clId="Web-{F126ADEF-2EC1-50EF-30D4-324B5F864A8F}" dt="2023-12-01T13:21:33.718" v="3" actId="20577"/>
          <ac:spMkLst>
            <pc:docMk/>
            <pc:sldMk cId="0" sldId="258"/>
            <ac:spMk id="132" creationId="{00000000-0000-0000-0000-000000000000}"/>
          </ac:spMkLst>
        </pc:spChg>
      </pc:sldChg>
      <pc:sldChg chg="modSp">
        <pc:chgData name="miguel" userId="S::miguel_campusarnau.org#ext#@univreimsfr.onmicrosoft.com::ab5a12d6-76db-44b6-aa55-46fc0e013e13" providerId="AD" clId="Web-{F126ADEF-2EC1-50EF-30D4-324B5F864A8F}" dt="2023-12-01T13:21:45.734" v="5" actId="20577"/>
        <pc:sldMkLst>
          <pc:docMk/>
          <pc:sldMk cId="0" sldId="259"/>
        </pc:sldMkLst>
        <pc:spChg chg="mod">
          <ac:chgData name="miguel" userId="S::miguel_campusarnau.org#ext#@univreimsfr.onmicrosoft.com::ab5a12d6-76db-44b6-aa55-46fc0e013e13" providerId="AD" clId="Web-{F126ADEF-2EC1-50EF-30D4-324B5F864A8F}" dt="2023-12-01T13:21:45.734" v="5" actId="20577"/>
          <ac:spMkLst>
            <pc:docMk/>
            <pc:sldMk cId="0" sldId="259"/>
            <ac:spMk id="142" creationId="{00000000-0000-0000-0000-000000000000}"/>
          </ac:spMkLst>
        </pc:spChg>
      </pc:sldChg>
      <pc:sldChg chg="modSp">
        <pc:chgData name="miguel" userId="S::miguel_campusarnau.org#ext#@univreimsfr.onmicrosoft.com::ab5a12d6-76db-44b6-aa55-46fc0e013e13" providerId="AD" clId="Web-{F126ADEF-2EC1-50EF-30D4-324B5F864A8F}" dt="2023-12-01T13:21:31.124" v="2" actId="20577"/>
        <pc:sldMkLst>
          <pc:docMk/>
          <pc:sldMk cId="1314171282" sldId="263"/>
        </pc:sldMkLst>
        <pc:spChg chg="mod">
          <ac:chgData name="miguel" userId="S::miguel_campusarnau.org#ext#@univreimsfr.onmicrosoft.com::ab5a12d6-76db-44b6-aa55-46fc0e013e13" providerId="AD" clId="Web-{F126ADEF-2EC1-50EF-30D4-324B5F864A8F}" dt="2023-12-01T13:21:31.124" v="2" actId="20577"/>
          <ac:spMkLst>
            <pc:docMk/>
            <pc:sldMk cId="1314171282" sldId="263"/>
            <ac:spMk id="13" creationId="{4AFB8E46-F25C-24F4-A5AE-77D5D65E24CB}"/>
          </ac:spMkLst>
        </pc:spChg>
      </pc:sldChg>
    </pc:docChg>
  </pc:docChgLst>
  <pc:docChgLst>
    <pc:chgData name="miguel" userId="S::miguel_campusarnau.org#ext#@univreimsfr.onmicrosoft.com::ab5a12d6-76db-44b6-aa55-46fc0e013e13" providerId="AD" clId="Web-{B8FB343B-55A0-558B-5D3E-8504C37DC3D9}"/>
    <pc:docChg chg="modSld">
      <pc:chgData name="miguel" userId="S::miguel_campusarnau.org#ext#@univreimsfr.onmicrosoft.com::ab5a12d6-76db-44b6-aa55-46fc0e013e13" providerId="AD" clId="Web-{B8FB343B-55A0-558B-5D3E-8504C37DC3D9}" dt="2023-11-29T16:14:41.980" v="124" actId="20577"/>
      <pc:docMkLst>
        <pc:docMk/>
      </pc:docMkLst>
      <pc:sldChg chg="modSp">
        <pc:chgData name="miguel" userId="S::miguel_campusarnau.org#ext#@univreimsfr.onmicrosoft.com::ab5a12d6-76db-44b6-aa55-46fc0e013e13" providerId="AD" clId="Web-{B8FB343B-55A0-558B-5D3E-8504C37DC3D9}" dt="2023-11-29T16:10:58.612" v="81" actId="20577"/>
        <pc:sldMkLst>
          <pc:docMk/>
          <pc:sldMk cId="0" sldId="256"/>
        </pc:sldMkLst>
        <pc:spChg chg="mod">
          <ac:chgData name="miguel" userId="S::miguel_campusarnau.org#ext#@univreimsfr.onmicrosoft.com::ab5a12d6-76db-44b6-aa55-46fc0e013e13" providerId="AD" clId="Web-{B8FB343B-55A0-558B-5D3E-8504C37DC3D9}" dt="2023-11-29T16:10:58.612" v="81" actId="20577"/>
          <ac:spMkLst>
            <pc:docMk/>
            <pc:sldMk cId="0" sldId="256"/>
            <ac:spMk id="99" creationId="{00000000-0000-0000-0000-000000000000}"/>
          </ac:spMkLst>
        </pc:spChg>
        <pc:grpChg chg="mod">
          <ac:chgData name="miguel" userId="S::miguel_campusarnau.org#ext#@univreimsfr.onmicrosoft.com::ab5a12d6-76db-44b6-aa55-46fc0e013e13" providerId="AD" clId="Web-{B8FB343B-55A0-558B-5D3E-8504C37DC3D9}" dt="2023-11-29T16:10:50.550" v="78" actId="1076"/>
          <ac:grpSpMkLst>
            <pc:docMk/>
            <pc:sldMk cId="0" sldId="256"/>
            <ac:grpSpMk id="101" creationId="{00000000-0000-0000-0000-000000000000}"/>
          </ac:grpSpMkLst>
        </pc:grpChg>
      </pc:sldChg>
      <pc:sldChg chg="modSp">
        <pc:chgData name="miguel" userId="S::miguel_campusarnau.org#ext#@univreimsfr.onmicrosoft.com::ab5a12d6-76db-44b6-aa55-46fc0e013e13" providerId="AD" clId="Web-{B8FB343B-55A0-558B-5D3E-8504C37DC3D9}" dt="2023-11-29T16:14:41.980" v="124" actId="20577"/>
        <pc:sldMkLst>
          <pc:docMk/>
          <pc:sldMk cId="0" sldId="257"/>
        </pc:sldMkLst>
        <pc:spChg chg="mod">
          <ac:chgData name="miguel" userId="S::miguel_campusarnau.org#ext#@univreimsfr.onmicrosoft.com::ab5a12d6-76db-44b6-aa55-46fc0e013e13" providerId="AD" clId="Web-{B8FB343B-55A0-558B-5D3E-8504C37DC3D9}" dt="2023-11-29T16:10:02.907" v="51" actId="20577"/>
          <ac:spMkLst>
            <pc:docMk/>
            <pc:sldMk cId="0" sldId="257"/>
            <ac:spMk id="110" creationId="{00000000-0000-0000-0000-000000000000}"/>
          </ac:spMkLst>
        </pc:spChg>
        <pc:spChg chg="mod">
          <ac:chgData name="miguel" userId="S::miguel_campusarnau.org#ext#@univreimsfr.onmicrosoft.com::ab5a12d6-76db-44b6-aa55-46fc0e013e13" providerId="AD" clId="Web-{B8FB343B-55A0-558B-5D3E-8504C37DC3D9}" dt="2023-11-29T16:14:41.980" v="124" actId="20577"/>
          <ac:spMkLst>
            <pc:docMk/>
            <pc:sldMk cId="0" sldId="257"/>
            <ac:spMk id="115" creationId="{00000000-0000-0000-0000-000000000000}"/>
          </ac:spMkLst>
        </pc:spChg>
      </pc:sldChg>
      <pc:sldChg chg="modSp">
        <pc:chgData name="miguel" userId="S::miguel_campusarnau.org#ext#@univreimsfr.onmicrosoft.com::ab5a12d6-76db-44b6-aa55-46fc0e013e13" providerId="AD" clId="Web-{B8FB343B-55A0-558B-5D3E-8504C37DC3D9}" dt="2023-11-29T16:04:44.114" v="3" actId="20577"/>
        <pc:sldMkLst>
          <pc:docMk/>
          <pc:sldMk cId="0" sldId="258"/>
        </pc:sldMkLst>
        <pc:spChg chg="mod">
          <ac:chgData name="miguel" userId="S::miguel_campusarnau.org#ext#@univreimsfr.onmicrosoft.com::ab5a12d6-76db-44b6-aa55-46fc0e013e13" providerId="AD" clId="Web-{B8FB343B-55A0-558B-5D3E-8504C37DC3D9}" dt="2023-11-29T16:04:44.114" v="3" actId="20577"/>
          <ac:spMkLst>
            <pc:docMk/>
            <pc:sldMk cId="0" sldId="258"/>
            <ac:spMk id="132" creationId="{00000000-0000-0000-0000-000000000000}"/>
          </ac:spMkLst>
        </pc:spChg>
      </pc:sldChg>
      <pc:sldChg chg="modSp">
        <pc:chgData name="miguel" userId="S::miguel_campusarnau.org#ext#@univreimsfr.onmicrosoft.com::ab5a12d6-76db-44b6-aa55-46fc0e013e13" providerId="AD" clId="Web-{B8FB343B-55A0-558B-5D3E-8504C37DC3D9}" dt="2023-11-29T16:05:22.631" v="7" actId="20577"/>
        <pc:sldMkLst>
          <pc:docMk/>
          <pc:sldMk cId="0" sldId="259"/>
        </pc:sldMkLst>
        <pc:spChg chg="mod">
          <ac:chgData name="miguel" userId="S::miguel_campusarnau.org#ext#@univreimsfr.onmicrosoft.com::ab5a12d6-76db-44b6-aa55-46fc0e013e13" providerId="AD" clId="Web-{B8FB343B-55A0-558B-5D3E-8504C37DC3D9}" dt="2023-11-29T16:05:22.631" v="7" actId="20577"/>
          <ac:spMkLst>
            <pc:docMk/>
            <pc:sldMk cId="0" sldId="259"/>
            <ac:spMk id="142" creationId="{00000000-0000-0000-0000-000000000000}"/>
          </ac:spMkLst>
        </pc:spChg>
      </pc:sldChg>
    </pc:docChg>
  </pc:docChgLst>
  <pc:docChgLst>
    <pc:chgData name="miguel" userId="S::miguel_campusarnau.org#ext#@univreimsfr.onmicrosoft.com::ab5a12d6-76db-44b6-aa55-46fc0e013e13" providerId="AD" clId="Web-{A0D14256-D2ED-1254-1EA2-51D468561F92}"/>
    <pc:docChg chg="addSld modSld">
      <pc:chgData name="miguel" userId="S::miguel_campusarnau.org#ext#@univreimsfr.onmicrosoft.com::ab5a12d6-76db-44b6-aa55-46fc0e013e13" providerId="AD" clId="Web-{A0D14256-D2ED-1254-1EA2-51D468561F92}" dt="2023-12-01T12:12:14.545" v="160" actId="20577"/>
      <pc:docMkLst>
        <pc:docMk/>
      </pc:docMkLst>
      <pc:sldChg chg="modSp">
        <pc:chgData name="miguel" userId="S::miguel_campusarnau.org#ext#@univreimsfr.onmicrosoft.com::ab5a12d6-76db-44b6-aa55-46fc0e013e13" providerId="AD" clId="Web-{A0D14256-D2ED-1254-1EA2-51D468561F92}" dt="2023-12-01T12:11:25.702" v="138" actId="20577"/>
        <pc:sldMkLst>
          <pc:docMk/>
          <pc:sldMk cId="0" sldId="258"/>
        </pc:sldMkLst>
        <pc:spChg chg="mod">
          <ac:chgData name="miguel" userId="S::miguel_campusarnau.org#ext#@univreimsfr.onmicrosoft.com::ab5a12d6-76db-44b6-aa55-46fc0e013e13" providerId="AD" clId="Web-{A0D14256-D2ED-1254-1EA2-51D468561F92}" dt="2023-12-01T12:11:25.702" v="138" actId="20577"/>
          <ac:spMkLst>
            <pc:docMk/>
            <pc:sldMk cId="0" sldId="258"/>
            <ac:spMk id="132" creationId="{00000000-0000-0000-0000-000000000000}"/>
          </ac:spMkLst>
        </pc:spChg>
      </pc:sldChg>
      <pc:sldChg chg="modSp add replId">
        <pc:chgData name="miguel" userId="S::miguel_campusarnau.org#ext#@univreimsfr.onmicrosoft.com::ab5a12d6-76db-44b6-aa55-46fc0e013e13" providerId="AD" clId="Web-{A0D14256-D2ED-1254-1EA2-51D468561F92}" dt="2023-12-01T12:07:34.204" v="69" actId="20577"/>
        <pc:sldMkLst>
          <pc:docMk/>
          <pc:sldMk cId="1046977833" sldId="262"/>
        </pc:sldMkLst>
        <pc:spChg chg="mod">
          <ac:chgData name="miguel" userId="S::miguel_campusarnau.org#ext#@univreimsfr.onmicrosoft.com::ab5a12d6-76db-44b6-aa55-46fc0e013e13" providerId="AD" clId="Web-{A0D14256-D2ED-1254-1EA2-51D468561F92}" dt="2023-12-01T12:05:42.237" v="19" actId="20577"/>
          <ac:spMkLst>
            <pc:docMk/>
            <pc:sldMk cId="1046977833" sldId="262"/>
            <ac:spMk id="10" creationId="{80CAD999-F6EA-65F6-0817-5F188F64C5F7}"/>
          </ac:spMkLst>
        </pc:spChg>
        <pc:spChg chg="mod">
          <ac:chgData name="miguel" userId="S::miguel_campusarnau.org#ext#@univreimsfr.onmicrosoft.com::ab5a12d6-76db-44b6-aa55-46fc0e013e13" providerId="AD" clId="Web-{A0D14256-D2ED-1254-1EA2-51D468561F92}" dt="2023-12-01T12:07:34.204" v="69" actId="20577"/>
          <ac:spMkLst>
            <pc:docMk/>
            <pc:sldMk cId="1046977833" sldId="262"/>
            <ac:spMk id="13" creationId="{4AFB8E46-F25C-24F4-A5AE-77D5D65E24CB}"/>
          </ac:spMkLst>
        </pc:spChg>
      </pc:sldChg>
      <pc:sldChg chg="modSp add replId">
        <pc:chgData name="miguel" userId="S::miguel_campusarnau.org#ext#@univreimsfr.onmicrosoft.com::ab5a12d6-76db-44b6-aa55-46fc0e013e13" providerId="AD" clId="Web-{A0D14256-D2ED-1254-1EA2-51D468561F92}" dt="2023-12-01T12:12:14.545" v="160" actId="20577"/>
        <pc:sldMkLst>
          <pc:docMk/>
          <pc:sldMk cId="1314171282" sldId="263"/>
        </pc:sldMkLst>
        <pc:spChg chg="mod">
          <ac:chgData name="miguel" userId="S::miguel_campusarnau.org#ext#@univreimsfr.onmicrosoft.com::ab5a12d6-76db-44b6-aa55-46fc0e013e13" providerId="AD" clId="Web-{A0D14256-D2ED-1254-1EA2-51D468561F92}" dt="2023-12-01T12:12:14.545" v="160" actId="20577"/>
          <ac:spMkLst>
            <pc:docMk/>
            <pc:sldMk cId="1314171282" sldId="263"/>
            <ac:spMk id="13" creationId="{4AFB8E46-F25C-24F4-A5AE-77D5D65E24CB}"/>
          </ac:spMkLst>
        </pc:spChg>
      </pc:sldChg>
    </pc:docChg>
  </pc:docChgLst>
  <pc:docChgLst>
    <pc:chgData name="miguel" userId="S::miguel_campusarnau.org#ext#@univreimsfr.onmicrosoft.com::ab5a12d6-76db-44b6-aa55-46fc0e013e13" providerId="AD" clId="Web-{E82F281B-20DF-C532-FD55-91437CFDE536}"/>
    <pc:docChg chg="delSld modSld">
      <pc:chgData name="miguel" userId="S::miguel_campusarnau.org#ext#@univreimsfr.onmicrosoft.com::ab5a12d6-76db-44b6-aa55-46fc0e013e13" providerId="AD" clId="Web-{E82F281B-20DF-C532-FD55-91437CFDE536}" dt="2024-07-19T12:55:08.322" v="467"/>
      <pc:docMkLst>
        <pc:docMk/>
      </pc:docMkLst>
      <pc:sldChg chg="addSp delSp modSp modNotes">
        <pc:chgData name="miguel" userId="S::miguel_campusarnau.org#ext#@univreimsfr.onmicrosoft.com::ab5a12d6-76db-44b6-aa55-46fc0e013e13" providerId="AD" clId="Web-{E82F281B-20DF-C532-FD55-91437CFDE536}" dt="2024-07-19T12:02:51.404" v="238"/>
        <pc:sldMkLst>
          <pc:docMk/>
          <pc:sldMk cId="760755506" sldId="264"/>
        </pc:sldMkLst>
        <pc:spChg chg="mod">
          <ac:chgData name="miguel" userId="S::miguel_campusarnau.org#ext#@univreimsfr.onmicrosoft.com::ab5a12d6-76db-44b6-aa55-46fc0e013e13" providerId="AD" clId="Web-{E82F281B-20DF-C532-FD55-91437CFDE536}" dt="2024-07-19T11:46:06.106" v="103" actId="14100"/>
          <ac:spMkLst>
            <pc:docMk/>
            <pc:sldMk cId="760755506" sldId="264"/>
            <ac:spMk id="3" creationId="{0A3369EE-DB00-2F20-5E19-D4FCE29CC106}"/>
          </ac:spMkLst>
        </pc:spChg>
        <pc:spChg chg="add mod">
          <ac:chgData name="miguel" userId="S::miguel_campusarnau.org#ext#@univreimsfr.onmicrosoft.com::ab5a12d6-76db-44b6-aa55-46fc0e013e13" providerId="AD" clId="Web-{E82F281B-20DF-C532-FD55-91437CFDE536}" dt="2024-07-19T11:47:48.436" v="113" actId="1076"/>
          <ac:spMkLst>
            <pc:docMk/>
            <pc:sldMk cId="760755506" sldId="264"/>
            <ac:spMk id="4" creationId="{B4308C57-16E0-779E-9C82-FA7A1FD97A0C}"/>
          </ac:spMkLst>
        </pc:spChg>
        <pc:spChg chg="mod">
          <ac:chgData name="miguel" userId="S::miguel_campusarnau.org#ext#@univreimsfr.onmicrosoft.com::ab5a12d6-76db-44b6-aa55-46fc0e013e13" providerId="AD" clId="Web-{E82F281B-20DF-C532-FD55-91437CFDE536}" dt="2024-07-19T11:50:23.626" v="127" actId="20577"/>
          <ac:spMkLst>
            <pc:docMk/>
            <pc:sldMk cId="760755506" sldId="264"/>
            <ac:spMk id="5" creationId="{05208ED9-B98E-0A29-D474-59BE2F0A61BF}"/>
          </ac:spMkLst>
        </pc:spChg>
        <pc:spChg chg="add mod">
          <ac:chgData name="miguel" userId="S::miguel_campusarnau.org#ext#@univreimsfr.onmicrosoft.com::ab5a12d6-76db-44b6-aa55-46fc0e013e13" providerId="AD" clId="Web-{E82F281B-20DF-C532-FD55-91437CFDE536}" dt="2024-07-19T11:47:43.061" v="112" actId="1076"/>
          <ac:spMkLst>
            <pc:docMk/>
            <pc:sldMk cId="760755506" sldId="264"/>
            <ac:spMk id="6" creationId="{5E8E25A5-26EF-45E5-FD38-F7ACA7BE9F64}"/>
          </ac:spMkLst>
        </pc:spChg>
        <pc:spChg chg="add mod">
          <ac:chgData name="miguel" userId="S::miguel_campusarnau.org#ext#@univreimsfr.onmicrosoft.com::ab5a12d6-76db-44b6-aa55-46fc0e013e13" providerId="AD" clId="Web-{E82F281B-20DF-C532-FD55-91437CFDE536}" dt="2024-07-19T11:42:33.415" v="87" actId="20577"/>
          <ac:spMkLst>
            <pc:docMk/>
            <pc:sldMk cId="760755506" sldId="264"/>
            <ac:spMk id="8" creationId="{6B44B394-7D40-5909-7624-F1ABE9B3AAA4}"/>
          </ac:spMkLst>
        </pc:spChg>
        <pc:spChg chg="del mod">
          <ac:chgData name="miguel" userId="S::miguel_campusarnau.org#ext#@univreimsfr.onmicrosoft.com::ab5a12d6-76db-44b6-aa55-46fc0e013e13" providerId="AD" clId="Web-{E82F281B-20DF-C532-FD55-91437CFDE536}" dt="2024-07-19T11:39:38.678" v="70"/>
          <ac:spMkLst>
            <pc:docMk/>
            <pc:sldMk cId="760755506" sldId="264"/>
            <ac:spMk id="13" creationId="{4AFB8E46-F25C-24F4-A5AE-77D5D65E24CB}"/>
          </ac:spMkLst>
        </pc:spChg>
        <pc:grpChg chg="add mod">
          <ac:chgData name="miguel" userId="S::miguel_campusarnau.org#ext#@univreimsfr.onmicrosoft.com::ab5a12d6-76db-44b6-aa55-46fc0e013e13" providerId="AD" clId="Web-{E82F281B-20DF-C532-FD55-91437CFDE536}" dt="2024-07-19T11:47:08.170" v="108" actId="1076"/>
          <ac:grpSpMkLst>
            <pc:docMk/>
            <pc:sldMk cId="760755506" sldId="264"/>
            <ac:grpSpMk id="7" creationId="{03B0CAED-7D54-1CC4-D328-68AC9E09FAFB}"/>
          </ac:grpSpMkLst>
        </pc:grpChg>
        <pc:picChg chg="add mod">
          <ac:chgData name="miguel" userId="S::miguel_campusarnau.org#ext#@univreimsfr.onmicrosoft.com::ab5a12d6-76db-44b6-aa55-46fc0e013e13" providerId="AD" clId="Web-{E82F281B-20DF-C532-FD55-91437CFDE536}" dt="2024-07-19T11:37:43.473" v="53" actId="14100"/>
          <ac:picMkLst>
            <pc:docMk/>
            <pc:sldMk cId="760755506" sldId="264"/>
            <ac:picMk id="2" creationId="{CAB94CE7-C5F5-DF77-5A4A-323C27450161}"/>
          </ac:picMkLst>
        </pc:picChg>
      </pc:sldChg>
      <pc:sldChg chg="addSp delSp modSp modNotes">
        <pc:chgData name="miguel" userId="S::miguel_campusarnau.org#ext#@univreimsfr.onmicrosoft.com::ab5a12d6-76db-44b6-aa55-46fc0e013e13" providerId="AD" clId="Web-{E82F281B-20DF-C532-FD55-91437CFDE536}" dt="2024-07-19T12:03:01.732" v="240"/>
        <pc:sldMkLst>
          <pc:docMk/>
          <pc:sldMk cId="2330428111" sldId="265"/>
        </pc:sldMkLst>
        <pc:spChg chg="mod">
          <ac:chgData name="miguel" userId="S::miguel_campusarnau.org#ext#@univreimsfr.onmicrosoft.com::ab5a12d6-76db-44b6-aa55-46fc0e013e13" providerId="AD" clId="Web-{E82F281B-20DF-C532-FD55-91437CFDE536}" dt="2024-07-19T11:50:40.970" v="129" actId="20577"/>
          <ac:spMkLst>
            <pc:docMk/>
            <pc:sldMk cId="2330428111" sldId="265"/>
            <ac:spMk id="2" creationId="{CF27D44E-8A29-EC56-0302-469FD4B05803}"/>
          </ac:spMkLst>
        </pc:spChg>
        <pc:spChg chg="del">
          <ac:chgData name="miguel" userId="S::miguel_campusarnau.org#ext#@univreimsfr.onmicrosoft.com::ab5a12d6-76db-44b6-aa55-46fc0e013e13" providerId="AD" clId="Web-{E82F281B-20DF-C532-FD55-91437CFDE536}" dt="2024-07-19T11:48:38.515" v="114"/>
          <ac:spMkLst>
            <pc:docMk/>
            <pc:sldMk cId="2330428111" sldId="265"/>
            <ac:spMk id="3" creationId="{0A3369EE-DB00-2F20-5E19-D4FCE29CC106}"/>
          </ac:spMkLst>
        </pc:spChg>
        <pc:spChg chg="del mod">
          <ac:chgData name="miguel" userId="S::miguel_campusarnau.org#ext#@univreimsfr.onmicrosoft.com::ab5a12d6-76db-44b6-aa55-46fc0e013e13" providerId="AD" clId="Web-{E82F281B-20DF-C532-FD55-91437CFDE536}" dt="2024-07-19T11:48:46.578" v="116"/>
          <ac:spMkLst>
            <pc:docMk/>
            <pc:sldMk cId="2330428111" sldId="265"/>
            <ac:spMk id="5" creationId="{05208ED9-B98E-0A29-D474-59BE2F0A61BF}"/>
          </ac:spMkLst>
        </pc:spChg>
        <pc:spChg chg="add">
          <ac:chgData name="miguel" userId="S::miguel_campusarnau.org#ext#@univreimsfr.onmicrosoft.com::ab5a12d6-76db-44b6-aa55-46fc0e013e13" providerId="AD" clId="Web-{E82F281B-20DF-C532-FD55-91437CFDE536}" dt="2024-07-19T11:49:00.250" v="117"/>
          <ac:spMkLst>
            <pc:docMk/>
            <pc:sldMk cId="2330428111" sldId="265"/>
            <ac:spMk id="6" creationId="{3E726C98-5609-48CF-E287-4574BBB918DE}"/>
          </ac:spMkLst>
        </pc:spChg>
        <pc:spChg chg="add mod">
          <ac:chgData name="miguel" userId="S::miguel_campusarnau.org#ext#@univreimsfr.onmicrosoft.com::ab5a12d6-76db-44b6-aa55-46fc0e013e13" providerId="AD" clId="Web-{E82F281B-20DF-C532-FD55-91437CFDE536}" dt="2024-07-19T11:50:29.173" v="128" actId="20577"/>
          <ac:spMkLst>
            <pc:docMk/>
            <pc:sldMk cId="2330428111" sldId="265"/>
            <ac:spMk id="8" creationId="{55C9AA0A-DF95-B06E-BBC9-41CF057AAE70}"/>
          </ac:spMkLst>
        </pc:spChg>
        <pc:spChg chg="mod">
          <ac:chgData name="miguel" userId="S::miguel_campusarnau.org#ext#@univreimsfr.onmicrosoft.com::ab5a12d6-76db-44b6-aa55-46fc0e013e13" providerId="AD" clId="Web-{E82F281B-20DF-C532-FD55-91437CFDE536}" dt="2024-07-19T11:49:52.063" v="126" actId="1076"/>
          <ac:spMkLst>
            <pc:docMk/>
            <pc:sldMk cId="2330428111" sldId="265"/>
            <ac:spMk id="13" creationId="{4AFB8E46-F25C-24F4-A5AE-77D5D65E24CB}"/>
          </ac:spMkLst>
        </pc:spChg>
      </pc:sldChg>
      <pc:sldChg chg="addSp delSp modSp modNotes">
        <pc:chgData name="miguel" userId="S::miguel_campusarnau.org#ext#@univreimsfr.onmicrosoft.com::ab5a12d6-76db-44b6-aa55-46fc0e013e13" providerId="AD" clId="Web-{E82F281B-20DF-C532-FD55-91437CFDE536}" dt="2024-07-19T12:10:03.739" v="340" actId="1076"/>
        <pc:sldMkLst>
          <pc:docMk/>
          <pc:sldMk cId="821953307" sldId="266"/>
        </pc:sldMkLst>
        <pc:spChg chg="del">
          <ac:chgData name="miguel" userId="S::miguel_campusarnau.org#ext#@univreimsfr.onmicrosoft.com::ab5a12d6-76db-44b6-aa55-46fc0e013e13" providerId="AD" clId="Web-{E82F281B-20DF-C532-FD55-91437CFDE536}" dt="2024-07-19T12:03:52.639" v="248"/>
          <ac:spMkLst>
            <pc:docMk/>
            <pc:sldMk cId="821953307" sldId="266"/>
            <ac:spMk id="3" creationId="{0A3369EE-DB00-2F20-5E19-D4FCE29CC106}"/>
          </ac:spMkLst>
        </pc:spChg>
        <pc:spChg chg="add">
          <ac:chgData name="miguel" userId="S::miguel_campusarnau.org#ext#@univreimsfr.onmicrosoft.com::ab5a12d6-76db-44b6-aa55-46fc0e013e13" providerId="AD" clId="Web-{E82F281B-20DF-C532-FD55-91437CFDE536}" dt="2024-07-19T12:04:02.780" v="250"/>
          <ac:spMkLst>
            <pc:docMk/>
            <pc:sldMk cId="821953307" sldId="266"/>
            <ac:spMk id="4" creationId="{0C2B5EA8-D622-52E1-DCE3-5150AF8242D3}"/>
          </ac:spMkLst>
        </pc:spChg>
        <pc:spChg chg="del">
          <ac:chgData name="miguel" userId="S::miguel_campusarnau.org#ext#@univreimsfr.onmicrosoft.com::ab5a12d6-76db-44b6-aa55-46fc0e013e13" providerId="AD" clId="Web-{E82F281B-20DF-C532-FD55-91437CFDE536}" dt="2024-07-19T12:03:54.358" v="249"/>
          <ac:spMkLst>
            <pc:docMk/>
            <pc:sldMk cId="821953307" sldId="266"/>
            <ac:spMk id="5" creationId="{05208ED9-B98E-0A29-D474-59BE2F0A61BF}"/>
          </ac:spMkLst>
        </pc:spChg>
        <pc:spChg chg="add mod">
          <ac:chgData name="miguel" userId="S::miguel_campusarnau.org#ext#@univreimsfr.onmicrosoft.com::ab5a12d6-76db-44b6-aa55-46fc0e013e13" providerId="AD" clId="Web-{E82F281B-20DF-C532-FD55-91437CFDE536}" dt="2024-07-19T12:04:15.531" v="264" actId="20577"/>
          <ac:spMkLst>
            <pc:docMk/>
            <pc:sldMk cId="821953307" sldId="266"/>
            <ac:spMk id="7" creationId="{3C54E3DA-2C43-1BA4-4A82-3BB80AA28C3F}"/>
          </ac:spMkLst>
        </pc:spChg>
        <pc:spChg chg="mod">
          <ac:chgData name="miguel" userId="S::miguel_campusarnau.org#ext#@univreimsfr.onmicrosoft.com::ab5a12d6-76db-44b6-aa55-46fc0e013e13" providerId="AD" clId="Web-{E82F281B-20DF-C532-FD55-91437CFDE536}" dt="2024-07-19T12:10:03.739" v="340" actId="1076"/>
          <ac:spMkLst>
            <pc:docMk/>
            <pc:sldMk cId="821953307" sldId="266"/>
            <ac:spMk id="13" creationId="{4AFB8E46-F25C-24F4-A5AE-77D5D65E24CB}"/>
          </ac:spMkLst>
        </pc:spChg>
      </pc:sldChg>
      <pc:sldChg chg="addSp delSp modSp modNotes">
        <pc:chgData name="miguel" userId="S::miguel_campusarnau.org#ext#@univreimsfr.onmicrosoft.com::ab5a12d6-76db-44b6-aa55-46fc0e013e13" providerId="AD" clId="Web-{E82F281B-20DF-C532-FD55-91437CFDE536}" dt="2024-07-19T12:09:57.505" v="339" actId="1076"/>
        <pc:sldMkLst>
          <pc:docMk/>
          <pc:sldMk cId="3922390496" sldId="267"/>
        </pc:sldMkLst>
        <pc:spChg chg="del">
          <ac:chgData name="miguel" userId="S::miguel_campusarnau.org#ext#@univreimsfr.onmicrosoft.com::ab5a12d6-76db-44b6-aa55-46fc0e013e13" providerId="AD" clId="Web-{E82F281B-20DF-C532-FD55-91437CFDE536}" dt="2024-07-19T12:04:56.937" v="265"/>
          <ac:spMkLst>
            <pc:docMk/>
            <pc:sldMk cId="3922390496" sldId="267"/>
            <ac:spMk id="3" creationId="{0A3369EE-DB00-2F20-5E19-D4FCE29CC106}"/>
          </ac:spMkLst>
        </pc:spChg>
        <pc:spChg chg="add">
          <ac:chgData name="miguel" userId="S::miguel_campusarnau.org#ext#@univreimsfr.onmicrosoft.com::ab5a12d6-76db-44b6-aa55-46fc0e013e13" providerId="AD" clId="Web-{E82F281B-20DF-C532-FD55-91437CFDE536}" dt="2024-07-19T12:05:01.047" v="267"/>
          <ac:spMkLst>
            <pc:docMk/>
            <pc:sldMk cId="3922390496" sldId="267"/>
            <ac:spMk id="4" creationId="{EBC1E03A-22E5-5ED3-91B5-DADE821F667F}"/>
          </ac:spMkLst>
        </pc:spChg>
        <pc:spChg chg="del">
          <ac:chgData name="miguel" userId="S::miguel_campusarnau.org#ext#@univreimsfr.onmicrosoft.com::ab5a12d6-76db-44b6-aa55-46fc0e013e13" providerId="AD" clId="Web-{E82F281B-20DF-C532-FD55-91437CFDE536}" dt="2024-07-19T12:04:58.687" v="266"/>
          <ac:spMkLst>
            <pc:docMk/>
            <pc:sldMk cId="3922390496" sldId="267"/>
            <ac:spMk id="5" creationId="{05208ED9-B98E-0A29-D474-59BE2F0A61BF}"/>
          </ac:spMkLst>
        </pc:spChg>
        <pc:spChg chg="add mod">
          <ac:chgData name="miguel" userId="S::miguel_campusarnau.org#ext#@univreimsfr.onmicrosoft.com::ab5a12d6-76db-44b6-aa55-46fc0e013e13" providerId="AD" clId="Web-{E82F281B-20DF-C532-FD55-91437CFDE536}" dt="2024-07-19T12:05:12.844" v="275" actId="20577"/>
          <ac:spMkLst>
            <pc:docMk/>
            <pc:sldMk cId="3922390496" sldId="267"/>
            <ac:spMk id="7" creationId="{522E782E-9625-B57D-0871-47D1B3EDB982}"/>
          </ac:spMkLst>
        </pc:spChg>
        <pc:spChg chg="mod">
          <ac:chgData name="miguel" userId="S::miguel_campusarnau.org#ext#@univreimsfr.onmicrosoft.com::ab5a12d6-76db-44b6-aa55-46fc0e013e13" providerId="AD" clId="Web-{E82F281B-20DF-C532-FD55-91437CFDE536}" dt="2024-07-19T12:09:57.505" v="339" actId="1076"/>
          <ac:spMkLst>
            <pc:docMk/>
            <pc:sldMk cId="3922390496" sldId="267"/>
            <ac:spMk id="13" creationId="{4AFB8E46-F25C-24F4-A5AE-77D5D65E24CB}"/>
          </ac:spMkLst>
        </pc:spChg>
      </pc:sldChg>
      <pc:sldChg chg="addSp delSp modSp modNotes">
        <pc:chgData name="miguel" userId="S::miguel_campusarnau.org#ext#@univreimsfr.onmicrosoft.com::ab5a12d6-76db-44b6-aa55-46fc0e013e13" providerId="AD" clId="Web-{E82F281B-20DF-C532-FD55-91437CFDE536}" dt="2024-07-19T12:09:48.911" v="338" actId="1076"/>
        <pc:sldMkLst>
          <pc:docMk/>
          <pc:sldMk cId="2693861658" sldId="268"/>
        </pc:sldMkLst>
        <pc:spChg chg="del">
          <ac:chgData name="miguel" userId="S::miguel_campusarnau.org#ext#@univreimsfr.onmicrosoft.com::ab5a12d6-76db-44b6-aa55-46fc0e013e13" providerId="AD" clId="Web-{E82F281B-20DF-C532-FD55-91437CFDE536}" dt="2024-07-19T12:08:21.831" v="308"/>
          <ac:spMkLst>
            <pc:docMk/>
            <pc:sldMk cId="2693861658" sldId="268"/>
            <ac:spMk id="3" creationId="{0A3369EE-DB00-2F20-5E19-D4FCE29CC106}"/>
          </ac:spMkLst>
        </pc:spChg>
        <pc:spChg chg="add">
          <ac:chgData name="miguel" userId="S::miguel_campusarnau.org#ext#@univreimsfr.onmicrosoft.com::ab5a12d6-76db-44b6-aa55-46fc0e013e13" providerId="AD" clId="Web-{E82F281B-20DF-C532-FD55-91437CFDE536}" dt="2024-07-19T12:08:29.066" v="310"/>
          <ac:spMkLst>
            <pc:docMk/>
            <pc:sldMk cId="2693861658" sldId="268"/>
            <ac:spMk id="4" creationId="{891CF37E-CFD0-ED5B-6A48-17895BB7C6B8}"/>
          </ac:spMkLst>
        </pc:spChg>
        <pc:spChg chg="del">
          <ac:chgData name="miguel" userId="S::miguel_campusarnau.org#ext#@univreimsfr.onmicrosoft.com::ab5a12d6-76db-44b6-aa55-46fc0e013e13" providerId="AD" clId="Web-{E82F281B-20DF-C532-FD55-91437CFDE536}" dt="2024-07-19T12:08:27.066" v="309"/>
          <ac:spMkLst>
            <pc:docMk/>
            <pc:sldMk cId="2693861658" sldId="268"/>
            <ac:spMk id="5" creationId="{05208ED9-B98E-0A29-D474-59BE2F0A61BF}"/>
          </ac:spMkLst>
        </pc:spChg>
        <pc:spChg chg="add mod">
          <ac:chgData name="miguel" userId="S::miguel_campusarnau.org#ext#@univreimsfr.onmicrosoft.com::ab5a12d6-76db-44b6-aa55-46fc0e013e13" providerId="AD" clId="Web-{E82F281B-20DF-C532-FD55-91437CFDE536}" dt="2024-07-19T12:08:45.879" v="320" actId="20577"/>
          <ac:spMkLst>
            <pc:docMk/>
            <pc:sldMk cId="2693861658" sldId="268"/>
            <ac:spMk id="7" creationId="{99EA8F98-BBDA-EC73-50E7-EDECF3C6AEF8}"/>
          </ac:spMkLst>
        </pc:spChg>
        <pc:spChg chg="mod">
          <ac:chgData name="miguel" userId="S::miguel_campusarnau.org#ext#@univreimsfr.onmicrosoft.com::ab5a12d6-76db-44b6-aa55-46fc0e013e13" providerId="AD" clId="Web-{E82F281B-20DF-C532-FD55-91437CFDE536}" dt="2024-07-19T12:09:48.911" v="338" actId="1076"/>
          <ac:spMkLst>
            <pc:docMk/>
            <pc:sldMk cId="2693861658" sldId="268"/>
            <ac:spMk id="13" creationId="{4AFB8E46-F25C-24F4-A5AE-77D5D65E24CB}"/>
          </ac:spMkLst>
        </pc:spChg>
      </pc:sldChg>
      <pc:sldChg chg="addSp delSp modSp modNotes">
        <pc:chgData name="miguel" userId="S::miguel_campusarnau.org#ext#@univreimsfr.onmicrosoft.com::ab5a12d6-76db-44b6-aa55-46fc0e013e13" providerId="AD" clId="Web-{E82F281B-20DF-C532-FD55-91437CFDE536}" dt="2024-07-19T12:18:10.810" v="423"/>
        <pc:sldMkLst>
          <pc:docMk/>
          <pc:sldMk cId="3172557283" sldId="269"/>
        </pc:sldMkLst>
        <pc:spChg chg="del">
          <ac:chgData name="miguel" userId="S::miguel_campusarnau.org#ext#@univreimsfr.onmicrosoft.com::ab5a12d6-76db-44b6-aa55-46fc0e013e13" providerId="AD" clId="Web-{E82F281B-20DF-C532-FD55-91437CFDE536}" dt="2024-07-19T12:10:22.880" v="341"/>
          <ac:spMkLst>
            <pc:docMk/>
            <pc:sldMk cId="3172557283" sldId="269"/>
            <ac:spMk id="3" creationId="{0A3369EE-DB00-2F20-5E19-D4FCE29CC106}"/>
          </ac:spMkLst>
        </pc:spChg>
        <pc:spChg chg="add">
          <ac:chgData name="miguel" userId="S::miguel_campusarnau.org#ext#@univreimsfr.onmicrosoft.com::ab5a12d6-76db-44b6-aa55-46fc0e013e13" providerId="AD" clId="Web-{E82F281B-20DF-C532-FD55-91437CFDE536}" dt="2024-07-19T12:10:25.912" v="343"/>
          <ac:spMkLst>
            <pc:docMk/>
            <pc:sldMk cId="3172557283" sldId="269"/>
            <ac:spMk id="4" creationId="{1FD4EE3C-128B-7DA9-E9A0-984CF1DC7D35}"/>
          </ac:spMkLst>
        </pc:spChg>
        <pc:spChg chg="del">
          <ac:chgData name="miguel" userId="S::miguel_campusarnau.org#ext#@univreimsfr.onmicrosoft.com::ab5a12d6-76db-44b6-aa55-46fc0e013e13" providerId="AD" clId="Web-{E82F281B-20DF-C532-FD55-91437CFDE536}" dt="2024-07-19T12:10:24.193" v="342"/>
          <ac:spMkLst>
            <pc:docMk/>
            <pc:sldMk cId="3172557283" sldId="269"/>
            <ac:spMk id="5" creationId="{05208ED9-B98E-0A29-D474-59BE2F0A61BF}"/>
          </ac:spMkLst>
        </pc:spChg>
        <pc:spChg chg="add mod">
          <ac:chgData name="miguel" userId="S::miguel_campusarnau.org#ext#@univreimsfr.onmicrosoft.com::ab5a12d6-76db-44b6-aa55-46fc0e013e13" providerId="AD" clId="Web-{E82F281B-20DF-C532-FD55-91437CFDE536}" dt="2024-07-19T12:10:37.646" v="350" actId="20577"/>
          <ac:spMkLst>
            <pc:docMk/>
            <pc:sldMk cId="3172557283" sldId="269"/>
            <ac:spMk id="7" creationId="{828E026F-A700-59A0-13E6-C29EFE0F4E17}"/>
          </ac:spMkLst>
        </pc:spChg>
        <pc:spChg chg="mod">
          <ac:chgData name="miguel" userId="S::miguel_campusarnau.org#ext#@univreimsfr.onmicrosoft.com::ab5a12d6-76db-44b6-aa55-46fc0e013e13" providerId="AD" clId="Web-{E82F281B-20DF-C532-FD55-91437CFDE536}" dt="2024-07-19T12:17:53.731" v="419" actId="20577"/>
          <ac:spMkLst>
            <pc:docMk/>
            <pc:sldMk cId="3172557283" sldId="269"/>
            <ac:spMk id="13" creationId="{4AFB8E46-F25C-24F4-A5AE-77D5D65E24CB}"/>
          </ac:spMkLst>
        </pc:spChg>
      </pc:sldChg>
      <pc:sldChg chg="addSp delSp modSp modNotes">
        <pc:chgData name="miguel" userId="S::miguel_campusarnau.org#ext#@univreimsfr.onmicrosoft.com::ab5a12d6-76db-44b6-aa55-46fc0e013e13" providerId="AD" clId="Web-{E82F281B-20DF-C532-FD55-91437CFDE536}" dt="2024-07-19T12:55:08.322" v="467"/>
        <pc:sldMkLst>
          <pc:docMk/>
          <pc:sldMk cId="3735145603" sldId="270"/>
        </pc:sldMkLst>
        <pc:spChg chg="del">
          <ac:chgData name="miguel" userId="S::miguel_campusarnau.org#ext#@univreimsfr.onmicrosoft.com::ab5a12d6-76db-44b6-aa55-46fc0e013e13" providerId="AD" clId="Web-{E82F281B-20DF-C532-FD55-91437CFDE536}" dt="2024-07-19T12:48:58.816" v="425"/>
          <ac:spMkLst>
            <pc:docMk/>
            <pc:sldMk cId="3735145603" sldId="270"/>
            <ac:spMk id="3" creationId="{0A3369EE-DB00-2F20-5E19-D4FCE29CC106}"/>
          </ac:spMkLst>
        </pc:spChg>
        <pc:spChg chg="add">
          <ac:chgData name="miguel" userId="S::miguel_campusarnau.org#ext#@univreimsfr.onmicrosoft.com::ab5a12d6-76db-44b6-aa55-46fc0e013e13" providerId="AD" clId="Web-{E82F281B-20DF-C532-FD55-91437CFDE536}" dt="2024-07-19T12:49:01.098" v="426"/>
          <ac:spMkLst>
            <pc:docMk/>
            <pc:sldMk cId="3735145603" sldId="270"/>
            <ac:spMk id="4" creationId="{4F795BE6-D166-CCE6-D522-C3214CAA5FE6}"/>
          </ac:spMkLst>
        </pc:spChg>
        <pc:spChg chg="del">
          <ac:chgData name="miguel" userId="S::miguel_campusarnau.org#ext#@univreimsfr.onmicrosoft.com::ab5a12d6-76db-44b6-aa55-46fc0e013e13" providerId="AD" clId="Web-{E82F281B-20DF-C532-FD55-91437CFDE536}" dt="2024-07-19T12:48:58.816" v="424"/>
          <ac:spMkLst>
            <pc:docMk/>
            <pc:sldMk cId="3735145603" sldId="270"/>
            <ac:spMk id="5" creationId="{05208ED9-B98E-0A29-D474-59BE2F0A61BF}"/>
          </ac:spMkLst>
        </pc:spChg>
        <pc:spChg chg="add mod">
          <ac:chgData name="miguel" userId="S::miguel_campusarnau.org#ext#@univreimsfr.onmicrosoft.com::ab5a12d6-76db-44b6-aa55-46fc0e013e13" providerId="AD" clId="Web-{E82F281B-20DF-C532-FD55-91437CFDE536}" dt="2024-07-19T12:49:15.129" v="439" actId="20577"/>
          <ac:spMkLst>
            <pc:docMk/>
            <pc:sldMk cId="3735145603" sldId="270"/>
            <ac:spMk id="7" creationId="{953D6A69-47D3-FEC2-24DF-0CCB0D5F8A11}"/>
          </ac:spMkLst>
        </pc:spChg>
      </pc:sldChg>
      <pc:sldChg chg="addSp delSp modSp del">
        <pc:chgData name="miguel" userId="S::miguel_campusarnau.org#ext#@univreimsfr.onmicrosoft.com::ab5a12d6-76db-44b6-aa55-46fc0e013e13" providerId="AD" clId="Web-{E82F281B-20DF-C532-FD55-91437CFDE536}" dt="2024-07-19T11:38:20.942" v="56"/>
        <pc:sldMkLst>
          <pc:docMk/>
          <pc:sldMk cId="3101463671" sldId="273"/>
        </pc:sldMkLst>
        <pc:spChg chg="add del mod">
          <ac:chgData name="miguel" userId="S::miguel_campusarnau.org#ext#@univreimsfr.onmicrosoft.com::ab5a12d6-76db-44b6-aa55-46fc0e013e13" providerId="AD" clId="Web-{E82F281B-20DF-C532-FD55-91437CFDE536}" dt="2024-07-19T11:31:50.545" v="5"/>
          <ac:spMkLst>
            <pc:docMk/>
            <pc:sldMk cId="3101463671" sldId="273"/>
            <ac:spMk id="4" creationId="{7E3DEB5A-4558-BE3C-4293-E79E53D8BB4A}"/>
          </ac:spMkLst>
        </pc:spChg>
        <pc:spChg chg="add del mod">
          <ac:chgData name="miguel" userId="S::miguel_campusarnau.org#ext#@univreimsfr.onmicrosoft.com::ab5a12d6-76db-44b6-aa55-46fc0e013e13" providerId="AD" clId="Web-{E82F281B-20DF-C532-FD55-91437CFDE536}" dt="2024-07-19T11:33:59.672" v="12"/>
          <ac:spMkLst>
            <pc:docMk/>
            <pc:sldMk cId="3101463671" sldId="273"/>
            <ac:spMk id="7" creationId="{39E8F709-9A6C-3558-8636-60B427D071B3}"/>
          </ac:spMkLst>
        </pc:spChg>
        <pc:spChg chg="add del mod">
          <ac:chgData name="miguel" userId="S::miguel_campusarnau.org#ext#@univreimsfr.onmicrosoft.com::ab5a12d6-76db-44b6-aa55-46fc0e013e13" providerId="AD" clId="Web-{E82F281B-20DF-C532-FD55-91437CFDE536}" dt="2024-07-19T11:33:57.001" v="11"/>
          <ac:spMkLst>
            <pc:docMk/>
            <pc:sldMk cId="3101463671" sldId="273"/>
            <ac:spMk id="8" creationId="{CF09B2BD-D4CB-2EA1-D73B-97B2F4B731D0}"/>
          </ac:spMkLst>
        </pc:spChg>
        <pc:picChg chg="add del mod">
          <ac:chgData name="miguel" userId="S::miguel_campusarnau.org#ext#@univreimsfr.onmicrosoft.com::ab5a12d6-76db-44b6-aa55-46fc0e013e13" providerId="AD" clId="Web-{E82F281B-20DF-C532-FD55-91437CFDE536}" dt="2024-07-19T11:31:48.561" v="4"/>
          <ac:picMkLst>
            <pc:docMk/>
            <pc:sldMk cId="3101463671" sldId="273"/>
            <ac:picMk id="2" creationId="{52DF1E86-7520-4174-BDD9-8D68F444E72B}"/>
          </ac:picMkLst>
        </pc:picChg>
      </pc:sldChg>
    </pc:docChg>
  </pc:docChgLst>
  <pc:docChgLst>
    <pc:chgData name="miguel" userId="S::miguel_campusarnau.org#ext#@univreimsfr.onmicrosoft.com::ab5a12d6-76db-44b6-aa55-46fc0e013e13" providerId="AD" clId="Web-{8409A660-D59C-0380-4D00-23087F86ACCB}"/>
    <pc:docChg chg="addSld modSld">
      <pc:chgData name="miguel" userId="S::miguel_campusarnau.org#ext#@univreimsfr.onmicrosoft.com::ab5a12d6-76db-44b6-aa55-46fc0e013e13" providerId="AD" clId="Web-{8409A660-D59C-0380-4D00-23087F86ACCB}" dt="2024-07-19T11:19:21.565" v="239"/>
      <pc:docMkLst>
        <pc:docMk/>
      </pc:docMkLst>
      <pc:sldChg chg="modSp">
        <pc:chgData name="miguel" userId="S::miguel_campusarnau.org#ext#@univreimsfr.onmicrosoft.com::ab5a12d6-76db-44b6-aa55-46fc0e013e13" providerId="AD" clId="Web-{8409A660-D59C-0380-4D00-23087F86ACCB}" dt="2024-07-19T11:05:43.850" v="97" actId="14100"/>
        <pc:sldMkLst>
          <pc:docMk/>
          <pc:sldMk cId="0" sldId="257"/>
        </pc:sldMkLst>
        <pc:spChg chg="mod">
          <ac:chgData name="miguel" userId="S::miguel_campusarnau.org#ext#@univreimsfr.onmicrosoft.com::ab5a12d6-76db-44b6-aa55-46fc0e013e13" providerId="AD" clId="Web-{8409A660-D59C-0380-4D00-23087F86ACCB}" dt="2024-07-19T11:05:43.850" v="97" actId="14100"/>
          <ac:spMkLst>
            <pc:docMk/>
            <pc:sldMk cId="0" sldId="257"/>
            <ac:spMk id="115" creationId="{00000000-0000-0000-0000-000000000000}"/>
          </ac:spMkLst>
        </pc:spChg>
      </pc:sldChg>
      <pc:sldChg chg="modSp modNotes">
        <pc:chgData name="miguel" userId="S::miguel_campusarnau.org#ext#@univreimsfr.onmicrosoft.com::ab5a12d6-76db-44b6-aa55-46fc0e013e13" providerId="AD" clId="Web-{8409A660-D59C-0380-4D00-23087F86ACCB}" dt="2024-07-19T11:17:37.016" v="235" actId="20577"/>
        <pc:sldMkLst>
          <pc:docMk/>
          <pc:sldMk cId="760755506" sldId="264"/>
        </pc:sldMkLst>
        <pc:spChg chg="mod">
          <ac:chgData name="miguel" userId="S::miguel_campusarnau.org#ext#@univreimsfr.onmicrosoft.com::ab5a12d6-76db-44b6-aa55-46fc0e013e13" providerId="AD" clId="Web-{8409A660-D59C-0380-4D00-23087F86ACCB}" dt="2024-07-19T11:17:37.016" v="235" actId="20577"/>
          <ac:spMkLst>
            <pc:docMk/>
            <pc:sldMk cId="760755506" sldId="264"/>
            <ac:spMk id="13" creationId="{4AFB8E46-F25C-24F4-A5AE-77D5D65E24CB}"/>
          </ac:spMkLst>
        </pc:spChg>
      </pc:sldChg>
      <pc:sldChg chg="addSp delSp modSp add replId">
        <pc:chgData name="miguel" userId="S::miguel_campusarnau.org#ext#@univreimsfr.onmicrosoft.com::ab5a12d6-76db-44b6-aa55-46fc0e013e13" providerId="AD" clId="Web-{8409A660-D59C-0380-4D00-23087F86ACCB}" dt="2024-07-19T11:19:21.565" v="239"/>
        <pc:sldMkLst>
          <pc:docMk/>
          <pc:sldMk cId="3101463671" sldId="273"/>
        </pc:sldMkLst>
        <pc:spChg chg="del">
          <ac:chgData name="miguel" userId="S::miguel_campusarnau.org#ext#@univreimsfr.onmicrosoft.com::ab5a12d6-76db-44b6-aa55-46fc0e013e13" providerId="AD" clId="Web-{8409A660-D59C-0380-4D00-23087F86ACCB}" dt="2024-07-19T11:17:53.813" v="237"/>
          <ac:spMkLst>
            <pc:docMk/>
            <pc:sldMk cId="3101463671" sldId="273"/>
            <ac:spMk id="13" creationId="{4AFB8E46-F25C-24F4-A5AE-77D5D65E24CB}"/>
          </ac:spMkLst>
        </pc:spChg>
        <pc:graphicFrameChg chg="add del mod modGraphic">
          <ac:chgData name="miguel" userId="S::miguel_campusarnau.org#ext#@univreimsfr.onmicrosoft.com::ab5a12d6-76db-44b6-aa55-46fc0e013e13" providerId="AD" clId="Web-{8409A660-D59C-0380-4D00-23087F86ACCB}" dt="2024-07-19T11:19:21.565" v="239"/>
          <ac:graphicFrameMkLst>
            <pc:docMk/>
            <pc:sldMk cId="3101463671" sldId="273"/>
            <ac:graphicFrameMk id="2" creationId="{353DDBB1-82F9-F7FC-FAC2-0FEF2AEFD3F4}"/>
          </ac:graphicFrameMkLst>
        </pc:graphicFrameChg>
      </pc:sldChg>
    </pc:docChg>
  </pc:docChgLst>
  <pc:docChgLst>
    <pc:chgData name="miguel" userId="S::miguel_campusarnau.org#ext#@univreimsfr.onmicrosoft.com::ab5a12d6-76db-44b6-aa55-46fc0e013e13" providerId="AD" clId="Web-{ECD9A6AB-E886-981D-71D2-1985DE8E74D9}"/>
    <pc:docChg chg="modSld">
      <pc:chgData name="miguel" userId="S::miguel_campusarnau.org#ext#@univreimsfr.onmicrosoft.com::ab5a12d6-76db-44b6-aa55-46fc0e013e13" providerId="AD" clId="Web-{ECD9A6AB-E886-981D-71D2-1985DE8E74D9}" dt="2023-12-01T13:26:34.701" v="4"/>
      <pc:docMkLst>
        <pc:docMk/>
      </pc:docMkLst>
      <pc:sldChg chg="modNotes">
        <pc:chgData name="miguel" userId="S::miguel_campusarnau.org#ext#@univreimsfr.onmicrosoft.com::ab5a12d6-76db-44b6-aa55-46fc0e013e13" providerId="AD" clId="Web-{ECD9A6AB-E886-981D-71D2-1985DE8E74D9}" dt="2023-12-01T13:26:13.575" v="1"/>
        <pc:sldMkLst>
          <pc:docMk/>
          <pc:sldMk cId="0" sldId="258"/>
        </pc:sldMkLst>
      </pc:sldChg>
      <pc:sldChg chg="modNotes">
        <pc:chgData name="miguel" userId="S::miguel_campusarnau.org#ext#@univreimsfr.onmicrosoft.com::ab5a12d6-76db-44b6-aa55-46fc0e013e13" providerId="AD" clId="Web-{ECD9A6AB-E886-981D-71D2-1985DE8E74D9}" dt="2023-12-01T13:26:34.701" v="4"/>
        <pc:sldMkLst>
          <pc:docMk/>
          <pc:sldMk cId="0" sldId="259"/>
        </pc:sldMkLst>
      </pc:sldChg>
    </pc:docChg>
  </pc:docChgLst>
  <pc:docChgLst>
    <pc:chgData name="miguel" userId="S::miguel_campusarnau.org#ext#@univreimsfr.onmicrosoft.com::ab5a12d6-76db-44b6-aa55-46fc0e013e13" providerId="AD" clId="Web-{81AF7B74-F2B6-344E-1937-C9C07A7C6ED6}"/>
    <pc:docChg chg="addSld delSld modSld">
      <pc:chgData name="miguel" userId="S::miguel_campusarnau.org#ext#@univreimsfr.onmicrosoft.com::ab5a12d6-76db-44b6-aa55-46fc0e013e13" providerId="AD" clId="Web-{81AF7B74-F2B6-344E-1937-C9C07A7C6ED6}" dt="2024-07-18T11:31:16.450" v="140" actId="20577"/>
      <pc:docMkLst>
        <pc:docMk/>
      </pc:docMkLst>
      <pc:sldChg chg="modSp">
        <pc:chgData name="miguel" userId="S::miguel_campusarnau.org#ext#@univreimsfr.onmicrosoft.com::ab5a12d6-76db-44b6-aa55-46fc0e013e13" providerId="AD" clId="Web-{81AF7B74-F2B6-344E-1937-C9C07A7C6ED6}" dt="2024-07-18T11:01:30.412" v="15" actId="20577"/>
        <pc:sldMkLst>
          <pc:docMk/>
          <pc:sldMk cId="0" sldId="256"/>
        </pc:sldMkLst>
        <pc:spChg chg="mod">
          <ac:chgData name="miguel" userId="S::miguel_campusarnau.org#ext#@univreimsfr.onmicrosoft.com::ab5a12d6-76db-44b6-aa55-46fc0e013e13" providerId="AD" clId="Web-{81AF7B74-F2B6-344E-1937-C9C07A7C6ED6}" dt="2024-07-18T11:01:30.412" v="15" actId="20577"/>
          <ac:spMkLst>
            <pc:docMk/>
            <pc:sldMk cId="0" sldId="256"/>
            <ac:spMk id="99" creationId="{00000000-0000-0000-0000-000000000000}"/>
          </ac:spMkLst>
        </pc:spChg>
      </pc:sldChg>
      <pc:sldChg chg="del">
        <pc:chgData name="miguel" userId="S::miguel_campusarnau.org#ext#@univreimsfr.onmicrosoft.com::ab5a12d6-76db-44b6-aa55-46fc0e013e13" providerId="AD" clId="Web-{81AF7B74-F2B6-344E-1937-C9C07A7C6ED6}" dt="2024-07-18T11:02:44.319" v="16"/>
        <pc:sldMkLst>
          <pc:docMk/>
          <pc:sldMk cId="1608186336" sldId="261"/>
        </pc:sldMkLst>
      </pc:sldChg>
      <pc:sldChg chg="modSp">
        <pc:chgData name="miguel" userId="S::miguel_campusarnau.org#ext#@univreimsfr.onmicrosoft.com::ab5a12d6-76db-44b6-aa55-46fc0e013e13" providerId="AD" clId="Web-{81AF7B74-F2B6-344E-1937-C9C07A7C6ED6}" dt="2024-07-18T11:11:15.951" v="30" actId="20577"/>
        <pc:sldMkLst>
          <pc:docMk/>
          <pc:sldMk cId="1314171282" sldId="263"/>
        </pc:sldMkLst>
        <pc:spChg chg="mod">
          <ac:chgData name="miguel" userId="S::miguel_campusarnau.org#ext#@univreimsfr.onmicrosoft.com::ab5a12d6-76db-44b6-aa55-46fc0e013e13" providerId="AD" clId="Web-{81AF7B74-F2B6-344E-1937-C9C07A7C6ED6}" dt="2024-07-18T11:11:15.951" v="30" actId="20577"/>
          <ac:spMkLst>
            <pc:docMk/>
            <pc:sldMk cId="1314171282" sldId="263"/>
            <ac:spMk id="13" creationId="{4AFB8E46-F25C-24F4-A5AE-77D5D65E24CB}"/>
          </ac:spMkLst>
        </pc:spChg>
      </pc:sldChg>
      <pc:sldChg chg="addSp delSp modSp add replId">
        <pc:chgData name="miguel" userId="S::miguel_campusarnau.org#ext#@univreimsfr.onmicrosoft.com::ab5a12d6-76db-44b6-aa55-46fc0e013e13" providerId="AD" clId="Web-{81AF7B74-F2B6-344E-1937-C9C07A7C6ED6}" dt="2024-07-18T11:13:01.421" v="55" actId="1076"/>
        <pc:sldMkLst>
          <pc:docMk/>
          <pc:sldMk cId="760755506" sldId="264"/>
        </pc:sldMkLst>
        <pc:spChg chg="add">
          <ac:chgData name="miguel" userId="S::miguel_campusarnau.org#ext#@univreimsfr.onmicrosoft.com::ab5a12d6-76db-44b6-aa55-46fc0e013e13" providerId="AD" clId="Web-{81AF7B74-F2B6-344E-1937-C9C07A7C6ED6}" dt="2024-07-18T11:11:25.326" v="32"/>
          <ac:spMkLst>
            <pc:docMk/>
            <pc:sldMk cId="760755506" sldId="264"/>
            <ac:spMk id="3" creationId="{0A3369EE-DB00-2F20-5E19-D4FCE29CC106}"/>
          </ac:spMkLst>
        </pc:spChg>
        <pc:spChg chg="add mod">
          <ac:chgData name="miguel" userId="S::miguel_campusarnau.org#ext#@univreimsfr.onmicrosoft.com::ab5a12d6-76db-44b6-aa55-46fc0e013e13" providerId="AD" clId="Web-{81AF7B74-F2B6-344E-1937-C9C07A7C6ED6}" dt="2024-07-18T11:13:01.421" v="55" actId="1076"/>
          <ac:spMkLst>
            <pc:docMk/>
            <pc:sldMk cId="760755506" sldId="264"/>
            <ac:spMk id="5" creationId="{05208ED9-B98E-0A29-D474-59BE2F0A61BF}"/>
          </ac:spMkLst>
        </pc:spChg>
        <pc:spChg chg="del">
          <ac:chgData name="miguel" userId="S::miguel_campusarnau.org#ext#@univreimsfr.onmicrosoft.com::ab5a12d6-76db-44b6-aa55-46fc0e013e13" providerId="AD" clId="Web-{81AF7B74-F2B6-344E-1937-C9C07A7C6ED6}" dt="2024-07-18T11:11:24.045" v="31"/>
          <ac:spMkLst>
            <pc:docMk/>
            <pc:sldMk cId="760755506" sldId="264"/>
            <ac:spMk id="8" creationId="{33F8ADDD-6060-018C-F605-AD2446DAB488}"/>
          </ac:spMkLst>
        </pc:spChg>
        <pc:spChg chg="del">
          <ac:chgData name="miguel" userId="S::miguel_campusarnau.org#ext#@univreimsfr.onmicrosoft.com::ab5a12d6-76db-44b6-aa55-46fc0e013e13" providerId="AD" clId="Web-{81AF7B74-F2B6-344E-1937-C9C07A7C6ED6}" dt="2024-07-18T11:11:27.826" v="33"/>
          <ac:spMkLst>
            <pc:docMk/>
            <pc:sldMk cId="760755506" sldId="264"/>
            <ac:spMk id="10" creationId="{80CAD999-F6EA-65F6-0817-5F188F64C5F7}"/>
          </ac:spMkLst>
        </pc:spChg>
        <pc:spChg chg="add del mod">
          <ac:chgData name="miguel" userId="S::miguel_campusarnau.org#ext#@univreimsfr.onmicrosoft.com::ab5a12d6-76db-44b6-aa55-46fc0e013e13" providerId="AD" clId="Web-{81AF7B74-F2B6-344E-1937-C9C07A7C6ED6}" dt="2024-07-18T11:12:14.421" v="49" actId="20577"/>
          <ac:spMkLst>
            <pc:docMk/>
            <pc:sldMk cId="760755506" sldId="264"/>
            <ac:spMk id="13" creationId="{4AFB8E46-F25C-24F4-A5AE-77D5D65E24CB}"/>
          </ac:spMkLst>
        </pc:spChg>
      </pc:sldChg>
      <pc:sldChg chg="addSp modSp add replId">
        <pc:chgData name="miguel" userId="S::miguel_campusarnau.org#ext#@univreimsfr.onmicrosoft.com::ab5a12d6-76db-44b6-aa55-46fc0e013e13" providerId="AD" clId="Web-{81AF7B74-F2B6-344E-1937-C9C07A7C6ED6}" dt="2024-07-18T11:15:20.001" v="79" actId="14100"/>
        <pc:sldMkLst>
          <pc:docMk/>
          <pc:sldMk cId="2330428111" sldId="265"/>
        </pc:sldMkLst>
        <pc:spChg chg="add mod">
          <ac:chgData name="miguel" userId="S::miguel_campusarnau.org#ext#@univreimsfr.onmicrosoft.com::ab5a12d6-76db-44b6-aa55-46fc0e013e13" providerId="AD" clId="Web-{81AF7B74-F2B6-344E-1937-C9C07A7C6ED6}" dt="2024-07-18T11:15:20.001" v="79" actId="14100"/>
          <ac:spMkLst>
            <pc:docMk/>
            <pc:sldMk cId="2330428111" sldId="265"/>
            <ac:spMk id="2" creationId="{CF27D44E-8A29-EC56-0302-469FD4B05803}"/>
          </ac:spMkLst>
        </pc:spChg>
        <pc:spChg chg="mod">
          <ac:chgData name="miguel" userId="S::miguel_campusarnau.org#ext#@univreimsfr.onmicrosoft.com::ab5a12d6-76db-44b6-aa55-46fc0e013e13" providerId="AD" clId="Web-{81AF7B74-F2B6-344E-1937-C9C07A7C6ED6}" dt="2024-07-18T11:13:37.797" v="57" actId="20577"/>
          <ac:spMkLst>
            <pc:docMk/>
            <pc:sldMk cId="2330428111" sldId="265"/>
            <ac:spMk id="5" creationId="{05208ED9-B98E-0A29-D474-59BE2F0A61BF}"/>
          </ac:spMkLst>
        </pc:spChg>
        <pc:spChg chg="mod">
          <ac:chgData name="miguel" userId="S::miguel_campusarnau.org#ext#@univreimsfr.onmicrosoft.com::ab5a12d6-76db-44b6-aa55-46fc0e013e13" providerId="AD" clId="Web-{81AF7B74-F2B6-344E-1937-C9C07A7C6ED6}" dt="2024-07-18T11:14:27.438" v="67" actId="20577"/>
          <ac:spMkLst>
            <pc:docMk/>
            <pc:sldMk cId="2330428111" sldId="265"/>
            <ac:spMk id="13" creationId="{4AFB8E46-F25C-24F4-A5AE-77D5D65E24CB}"/>
          </ac:spMkLst>
        </pc:spChg>
      </pc:sldChg>
      <pc:sldChg chg="delSp modSp add replId">
        <pc:chgData name="miguel" userId="S::miguel_campusarnau.org#ext#@univreimsfr.onmicrosoft.com::ab5a12d6-76db-44b6-aa55-46fc0e013e13" providerId="AD" clId="Web-{81AF7B74-F2B6-344E-1937-C9C07A7C6ED6}" dt="2024-07-18T11:19:29.364" v="95" actId="1076"/>
        <pc:sldMkLst>
          <pc:docMk/>
          <pc:sldMk cId="821953307" sldId="266"/>
        </pc:sldMkLst>
        <pc:spChg chg="del">
          <ac:chgData name="miguel" userId="S::miguel_campusarnau.org#ext#@univreimsfr.onmicrosoft.com::ab5a12d6-76db-44b6-aa55-46fc0e013e13" providerId="AD" clId="Web-{81AF7B74-F2B6-344E-1937-C9C07A7C6ED6}" dt="2024-07-18T11:19:24.145" v="94"/>
          <ac:spMkLst>
            <pc:docMk/>
            <pc:sldMk cId="821953307" sldId="266"/>
            <ac:spMk id="2" creationId="{CF27D44E-8A29-EC56-0302-469FD4B05803}"/>
          </ac:spMkLst>
        </pc:spChg>
        <pc:spChg chg="mod">
          <ac:chgData name="miguel" userId="S::miguel_campusarnau.org#ext#@univreimsfr.onmicrosoft.com::ab5a12d6-76db-44b6-aa55-46fc0e013e13" providerId="AD" clId="Web-{81AF7B74-F2B6-344E-1937-C9C07A7C6ED6}" dt="2024-07-18T11:18:58.848" v="90" actId="20577"/>
          <ac:spMkLst>
            <pc:docMk/>
            <pc:sldMk cId="821953307" sldId="266"/>
            <ac:spMk id="5" creationId="{05208ED9-B98E-0A29-D474-59BE2F0A61BF}"/>
          </ac:spMkLst>
        </pc:spChg>
        <pc:spChg chg="mod">
          <ac:chgData name="miguel" userId="S::miguel_campusarnau.org#ext#@univreimsfr.onmicrosoft.com::ab5a12d6-76db-44b6-aa55-46fc0e013e13" providerId="AD" clId="Web-{81AF7B74-F2B6-344E-1937-C9C07A7C6ED6}" dt="2024-07-18T11:19:29.364" v="95" actId="1076"/>
          <ac:spMkLst>
            <pc:docMk/>
            <pc:sldMk cId="821953307" sldId="266"/>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26:20.978" v="101" actId="20577"/>
        <pc:sldMkLst>
          <pc:docMk/>
          <pc:sldMk cId="3922390496" sldId="267"/>
        </pc:sldMkLst>
        <pc:spChg chg="mod">
          <ac:chgData name="miguel" userId="S::miguel_campusarnau.org#ext#@univreimsfr.onmicrosoft.com::ab5a12d6-76db-44b6-aa55-46fc0e013e13" providerId="AD" clId="Web-{81AF7B74-F2B6-344E-1937-C9C07A7C6ED6}" dt="2024-07-18T11:26:18.759" v="98" actId="20577"/>
          <ac:spMkLst>
            <pc:docMk/>
            <pc:sldMk cId="3922390496" sldId="267"/>
            <ac:spMk id="5" creationId="{05208ED9-B98E-0A29-D474-59BE2F0A61BF}"/>
          </ac:spMkLst>
        </pc:spChg>
        <pc:spChg chg="mod">
          <ac:chgData name="miguel" userId="S::miguel_campusarnau.org#ext#@univreimsfr.onmicrosoft.com::ab5a12d6-76db-44b6-aa55-46fc0e013e13" providerId="AD" clId="Web-{81AF7B74-F2B6-344E-1937-C9C07A7C6ED6}" dt="2024-07-18T11:26:20.978" v="101" actId="20577"/>
          <ac:spMkLst>
            <pc:docMk/>
            <pc:sldMk cId="3922390496" sldId="267"/>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27:14.041" v="107" actId="20577"/>
        <pc:sldMkLst>
          <pc:docMk/>
          <pc:sldMk cId="2693861658" sldId="268"/>
        </pc:sldMkLst>
        <pc:spChg chg="mod">
          <ac:chgData name="miguel" userId="S::miguel_campusarnau.org#ext#@univreimsfr.onmicrosoft.com::ab5a12d6-76db-44b6-aa55-46fc0e013e13" providerId="AD" clId="Web-{81AF7B74-F2B6-344E-1937-C9C07A7C6ED6}" dt="2024-07-18T11:27:09.979" v="104" actId="20577"/>
          <ac:spMkLst>
            <pc:docMk/>
            <pc:sldMk cId="2693861658" sldId="268"/>
            <ac:spMk id="5" creationId="{05208ED9-B98E-0A29-D474-59BE2F0A61BF}"/>
          </ac:spMkLst>
        </pc:spChg>
        <pc:spChg chg="mod">
          <ac:chgData name="miguel" userId="S::miguel_campusarnau.org#ext#@univreimsfr.onmicrosoft.com::ab5a12d6-76db-44b6-aa55-46fc0e013e13" providerId="AD" clId="Web-{81AF7B74-F2B6-344E-1937-C9C07A7C6ED6}" dt="2024-07-18T11:27:14.041" v="107" actId="20577"/>
          <ac:spMkLst>
            <pc:docMk/>
            <pc:sldMk cId="2693861658" sldId="268"/>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27:49.057" v="112" actId="20577"/>
        <pc:sldMkLst>
          <pc:docMk/>
          <pc:sldMk cId="3172557283" sldId="269"/>
        </pc:sldMkLst>
        <pc:spChg chg="mod">
          <ac:chgData name="miguel" userId="S::miguel_campusarnau.org#ext#@univreimsfr.onmicrosoft.com::ab5a12d6-76db-44b6-aa55-46fc0e013e13" providerId="AD" clId="Web-{81AF7B74-F2B6-344E-1937-C9C07A7C6ED6}" dt="2024-07-18T11:27:45.323" v="110" actId="20577"/>
          <ac:spMkLst>
            <pc:docMk/>
            <pc:sldMk cId="3172557283" sldId="269"/>
            <ac:spMk id="5" creationId="{05208ED9-B98E-0A29-D474-59BE2F0A61BF}"/>
          </ac:spMkLst>
        </pc:spChg>
        <pc:spChg chg="mod">
          <ac:chgData name="miguel" userId="S::miguel_campusarnau.org#ext#@univreimsfr.onmicrosoft.com::ab5a12d6-76db-44b6-aa55-46fc0e013e13" providerId="AD" clId="Web-{81AF7B74-F2B6-344E-1937-C9C07A7C6ED6}" dt="2024-07-18T11:27:49.057" v="112" actId="20577"/>
          <ac:spMkLst>
            <pc:docMk/>
            <pc:sldMk cId="3172557283" sldId="269"/>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28:46.167" v="120" actId="20577"/>
        <pc:sldMkLst>
          <pc:docMk/>
          <pc:sldMk cId="3735145603" sldId="270"/>
        </pc:sldMkLst>
        <pc:spChg chg="mod">
          <ac:chgData name="miguel" userId="S::miguel_campusarnau.org#ext#@univreimsfr.onmicrosoft.com::ab5a12d6-76db-44b6-aa55-46fc0e013e13" providerId="AD" clId="Web-{81AF7B74-F2B6-344E-1937-C9C07A7C6ED6}" dt="2024-07-18T11:28:27.059" v="114" actId="20577"/>
          <ac:spMkLst>
            <pc:docMk/>
            <pc:sldMk cId="3735145603" sldId="270"/>
            <ac:spMk id="5" creationId="{05208ED9-B98E-0A29-D474-59BE2F0A61BF}"/>
          </ac:spMkLst>
        </pc:spChg>
        <pc:spChg chg="mod">
          <ac:chgData name="miguel" userId="S::miguel_campusarnau.org#ext#@univreimsfr.onmicrosoft.com::ab5a12d6-76db-44b6-aa55-46fc0e013e13" providerId="AD" clId="Web-{81AF7B74-F2B6-344E-1937-C9C07A7C6ED6}" dt="2024-07-18T11:28:46.167" v="120" actId="20577"/>
          <ac:spMkLst>
            <pc:docMk/>
            <pc:sldMk cId="3735145603" sldId="270"/>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30:27.340" v="131" actId="20577"/>
        <pc:sldMkLst>
          <pc:docMk/>
          <pc:sldMk cId="3206679636" sldId="271"/>
        </pc:sldMkLst>
        <pc:spChg chg="mod">
          <ac:chgData name="miguel" userId="S::miguel_campusarnau.org#ext#@univreimsfr.onmicrosoft.com::ab5a12d6-76db-44b6-aa55-46fc0e013e13" providerId="AD" clId="Web-{81AF7B74-F2B6-344E-1937-C9C07A7C6ED6}" dt="2024-07-18T11:30:05.075" v="122" actId="20577"/>
          <ac:spMkLst>
            <pc:docMk/>
            <pc:sldMk cId="3206679636" sldId="271"/>
            <ac:spMk id="5" creationId="{05208ED9-B98E-0A29-D474-59BE2F0A61BF}"/>
          </ac:spMkLst>
        </pc:spChg>
        <pc:spChg chg="mod">
          <ac:chgData name="miguel" userId="S::miguel_campusarnau.org#ext#@univreimsfr.onmicrosoft.com::ab5a12d6-76db-44b6-aa55-46fc0e013e13" providerId="AD" clId="Web-{81AF7B74-F2B6-344E-1937-C9C07A7C6ED6}" dt="2024-07-18T11:30:27.340" v="131" actId="20577"/>
          <ac:spMkLst>
            <pc:docMk/>
            <pc:sldMk cId="3206679636" sldId="271"/>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31:16.450" v="140" actId="20577"/>
        <pc:sldMkLst>
          <pc:docMk/>
          <pc:sldMk cId="1426932922" sldId="272"/>
        </pc:sldMkLst>
        <pc:spChg chg="mod">
          <ac:chgData name="miguel" userId="S::miguel_campusarnau.org#ext#@univreimsfr.onmicrosoft.com::ab5a12d6-76db-44b6-aa55-46fc0e013e13" providerId="AD" clId="Web-{81AF7B74-F2B6-344E-1937-C9C07A7C6ED6}" dt="2024-07-18T11:30:59.622" v="136" actId="20577"/>
          <ac:spMkLst>
            <pc:docMk/>
            <pc:sldMk cId="1426932922" sldId="272"/>
            <ac:spMk id="5" creationId="{05208ED9-B98E-0A29-D474-59BE2F0A61BF}"/>
          </ac:spMkLst>
        </pc:spChg>
        <pc:spChg chg="mod">
          <ac:chgData name="miguel" userId="S::miguel_campusarnau.org#ext#@univreimsfr.onmicrosoft.com::ab5a12d6-76db-44b6-aa55-46fc0e013e13" providerId="AD" clId="Web-{81AF7B74-F2B6-344E-1937-C9C07A7C6ED6}" dt="2024-07-18T11:31:16.450" v="140" actId="20577"/>
          <ac:spMkLst>
            <pc:docMk/>
            <pc:sldMk cId="1426932922" sldId="272"/>
            <ac:spMk id="13" creationId="{4AFB8E46-F25C-24F4-A5AE-77D5D65E24CB}"/>
          </ac:spMkLst>
        </pc:spChg>
      </pc:sldChg>
    </pc:docChg>
  </pc:docChgLst>
  <pc:docChgLst>
    <pc:chgData name="CHRISTELLE DECLERCQ" userId="S::christelle.declercq@univ-reims.fr::6105ae43-a600-46e8-812e-1762419aa502" providerId="AD" clId="Web-{23601DBE-BEEB-49EB-9200-7A44762A2595}"/>
    <pc:docChg chg="modSld">
      <pc:chgData name="CHRISTELLE DECLERCQ" userId="S::christelle.declercq@univ-reims.fr::6105ae43-a600-46e8-812e-1762419aa502" providerId="AD" clId="Web-{23601DBE-BEEB-49EB-9200-7A44762A2595}" dt="2024-07-24T11:23:02.267" v="12"/>
      <pc:docMkLst>
        <pc:docMk/>
      </pc:docMkLst>
      <pc:sldChg chg="addSp delSp modSp">
        <pc:chgData name="CHRISTELLE DECLERCQ" userId="S::christelle.declercq@univ-reims.fr::6105ae43-a600-46e8-812e-1762419aa502" providerId="AD" clId="Web-{23601DBE-BEEB-49EB-9200-7A44762A2595}" dt="2024-07-24T11:23:02.267" v="12"/>
        <pc:sldMkLst>
          <pc:docMk/>
          <pc:sldMk cId="3131736655" sldId="260"/>
        </pc:sldMkLst>
        <pc:spChg chg="add del">
          <ac:chgData name="CHRISTELLE DECLERCQ" userId="S::christelle.declercq@univ-reims.fr::6105ae43-a600-46e8-812e-1762419aa502" providerId="AD" clId="Web-{23601DBE-BEEB-49EB-9200-7A44762A2595}" dt="2024-07-24T11:22:41.595" v="10"/>
          <ac:spMkLst>
            <pc:docMk/>
            <pc:sldMk cId="3131736655" sldId="260"/>
            <ac:spMk id="2" creationId="{B48D1D9F-DAD1-BD16-061C-6FCC3B04549A}"/>
          </ac:spMkLst>
        </pc:spChg>
        <pc:spChg chg="add del">
          <ac:chgData name="CHRISTELLE DECLERCQ" userId="S::christelle.declercq@univ-reims.fr::6105ae43-a600-46e8-812e-1762419aa502" providerId="AD" clId="Web-{23601DBE-BEEB-49EB-9200-7A44762A2595}" dt="2024-07-24T11:22:38.673" v="9"/>
          <ac:spMkLst>
            <pc:docMk/>
            <pc:sldMk cId="3131736655" sldId="260"/>
            <ac:spMk id="6" creationId="{75751952-3CA8-F3FC-8243-9DA3B14137A1}"/>
          </ac:spMkLst>
        </pc:spChg>
        <pc:picChg chg="add del mod">
          <ac:chgData name="CHRISTELLE DECLERCQ" userId="S::christelle.declercq@univ-reims.fr::6105ae43-a600-46e8-812e-1762419aa502" providerId="AD" clId="Web-{23601DBE-BEEB-49EB-9200-7A44762A2595}" dt="2024-07-24T11:22:28.860" v="2"/>
          <ac:picMkLst>
            <pc:docMk/>
            <pc:sldMk cId="3131736655" sldId="260"/>
            <ac:picMk id="3" creationId="{78C9815C-5B77-12AC-1101-33C67D560CC7}"/>
          </ac:picMkLst>
        </pc:picChg>
        <pc:picChg chg="add del mod">
          <ac:chgData name="CHRISTELLE DECLERCQ" userId="S::christelle.declercq@univ-reims.fr::6105ae43-a600-46e8-812e-1762419aa502" providerId="AD" clId="Web-{23601DBE-BEEB-49EB-9200-7A44762A2595}" dt="2024-07-24T11:23:02.267" v="12"/>
          <ac:picMkLst>
            <pc:docMk/>
            <pc:sldMk cId="3131736655" sldId="260"/>
            <ac:picMk id="4" creationId="{86A129C6-E4FF-8DEC-A212-FB3A1BBCA476}"/>
          </ac:picMkLst>
        </pc:picChg>
        <pc:picChg chg="add del">
          <ac:chgData name="CHRISTELLE DECLERCQ" userId="S::christelle.declercq@univ-reims.fr::6105ae43-a600-46e8-812e-1762419aa502" providerId="AD" clId="Web-{23601DBE-BEEB-49EB-9200-7A44762A2595}" dt="2024-07-24T11:22:36.595" v="7"/>
          <ac:picMkLst>
            <pc:docMk/>
            <pc:sldMk cId="3131736655" sldId="260"/>
            <ac:picMk id="112"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doi.org/10.1016/j.procs.2021.01.223"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beinternetawesome.withgoogle.com/en_us/" TargetMode="External"/><Relationship Id="rId2" Type="http://schemas.openxmlformats.org/officeDocument/2006/relationships/slide" Target="../slides/slide12.xml"/><Relationship Id="rId1" Type="http://schemas.openxmlformats.org/officeDocument/2006/relationships/notesMaster" Target="../notesMasters/notesMaster1.xml"/><Relationship Id="rId5" Type="http://schemas.openxmlformats.org/officeDocument/2006/relationships/hyperlink" Target="http://nomasabuso.com" TargetMode="External"/><Relationship Id="rId4" Type="http://schemas.openxmlformats.org/officeDocument/2006/relationships/hyperlink" Target="https://toolbox.google.com/factcheck/explorer"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l" dirty="0"/>
              <a:t>ΠΕΡΙΕΧΟΜΕΝΟ ΔΙΑΦΑΝΕΙΑΣ:</a:t>
            </a:r>
            <a:endParaRPr lang="en-US" dirty="0"/>
          </a:p>
          <a:p>
            <a:pPr marL="0" indent="0">
              <a:buNone/>
            </a:pPr>
            <a:endParaRPr lang="en-GB" dirty="0"/>
          </a:p>
          <a:p>
            <a:pPr marL="0" indent="0">
              <a:lnSpc>
                <a:spcPct val="110000"/>
              </a:lnSpc>
              <a:buNone/>
            </a:pPr>
            <a:r>
              <a:rPr lang="el" b="1" dirty="0"/>
              <a:t>Ενότητα 6. Πολύπλοκα μέσα επικοινωνίας</a:t>
            </a:r>
            <a:endParaRPr lang="es-ES" dirty="0"/>
          </a:p>
          <a:p>
            <a:pPr marL="0" indent="0">
              <a:buNone/>
            </a:pPr>
            <a:r>
              <a:rPr lang="el" b="1" dirty="0"/>
              <a:t>Κεφάλαιο 4. Ψηφιακά εργαλεία και πλατφόρμες</a:t>
            </a:r>
            <a:endParaRPr lang="en-GB" dirty="0"/>
          </a:p>
          <a:p>
            <a:pPr marL="0" indent="0">
              <a:buNone/>
            </a:pPr>
            <a:endParaRPr lang="en-US" dirty="0"/>
          </a:p>
          <a:p>
            <a:pPr marL="0" indent="0">
              <a:buNone/>
            </a:pPr>
            <a:r>
              <a:rPr lang="el" dirty="0"/>
              <a:t>Παραπληροφόρηση και έλεγχος γεγονότων</a:t>
            </a:r>
          </a:p>
          <a:p>
            <a:pPr marL="0" indent="0">
              <a:buNone/>
            </a:pPr>
            <a:endParaRPr lang="en-US" dirty="0"/>
          </a:p>
          <a:p>
            <a:pPr>
              <a:buFont typeface="Arial,Sans-Serif"/>
              <a:buChar char="•"/>
            </a:pPr>
            <a:r>
              <a:rPr lang="el" b="1" dirty="0"/>
              <a:t>Προσδιορισμός παραπληροφόρησης </a:t>
            </a:r>
            <a:r>
              <a:rPr lang="el" dirty="0"/>
              <a:t>: συγκλονιστικοί τίτλοι, συναισθηματική γλώσσα, παραποιημένες εικόνες, έλλειψη αξιόπιστων πηγών</a:t>
            </a:r>
            <a:endParaRPr lang="es-ES" dirty="0"/>
          </a:p>
          <a:p>
            <a:pPr>
              <a:buFont typeface="Arial,Sans-Serif"/>
              <a:buChar char="•"/>
            </a:pPr>
            <a:endParaRPr lang="en-US" dirty="0"/>
          </a:p>
          <a:p>
            <a:pPr>
              <a:buFont typeface="Arial,Sans-Serif"/>
              <a:buChar char="•"/>
            </a:pPr>
            <a:r>
              <a:rPr lang="el" b="1" dirty="0"/>
              <a:t>Έλεγχος δεδομένων </a:t>
            </a:r>
            <a:r>
              <a:rPr lang="el" dirty="0"/>
              <a:t>: επαλήθευση πηγών, έλεγχος μεροληψίας, χρήση ιστοτόπων ελέγχου δεδομένων</a:t>
            </a:r>
          </a:p>
          <a:p>
            <a:pPr>
              <a:buFont typeface="Arial,Sans-Serif"/>
              <a:buChar char="•"/>
            </a:pPr>
            <a:endParaRPr lang="en-US" dirty="0"/>
          </a:p>
          <a:p>
            <a:pPr>
              <a:buFont typeface="Arial,Sans-Serif"/>
              <a:buChar char="•"/>
            </a:pPr>
            <a:r>
              <a:rPr lang="el" b="1" dirty="0"/>
              <a:t>Χτίζοντας κριτική σκέψη</a:t>
            </a:r>
          </a:p>
          <a:p>
            <a:pPr marL="171450" indent="-171450">
              <a:buFont typeface="Arial,Sans-Serif"/>
              <a:buChar char="•"/>
            </a:pPr>
            <a:endParaRPr lang="en-US" dirty="0"/>
          </a:p>
          <a:p>
            <a:pPr marL="0" indent="0">
              <a:buNone/>
            </a:pPr>
            <a:r>
              <a:rPr lang="el" dirty="0"/>
              <a:t>_________________________________________________________________________________________________</a:t>
            </a:r>
          </a:p>
          <a:p>
            <a:pPr marL="0" indent="0">
              <a:buNone/>
            </a:pPr>
            <a:endParaRPr lang="en-US" dirty="0"/>
          </a:p>
          <a:p>
            <a:pPr marL="0" indent="0">
              <a:buNone/>
            </a:pPr>
            <a:r>
              <a:rPr lang="el" dirty="0"/>
              <a:t>ΣΗΜΕΙΩΣΕΙΣ</a:t>
            </a:r>
          </a:p>
          <a:p>
            <a:pPr marL="0" lvl="0" indent="0" algn="l">
              <a:spcBef>
                <a:spcPts val="0"/>
              </a:spcBef>
              <a:spcAft>
                <a:spcPts val="0"/>
              </a:spcAft>
              <a:buNone/>
            </a:pPr>
            <a:endParaRPr lang="es-ES" dirty="0"/>
          </a:p>
          <a:p>
            <a:pPr>
              <a:buNone/>
            </a:pPr>
            <a:r>
              <a:rPr lang="el" dirty="0"/>
              <a:t>Διδάξτε τους μαθητές να εντοπίζουν κοινά σημάδια παραπληροφόρησης, όπως:</a:t>
            </a:r>
            <a:endParaRPr lang="es-ES"/>
          </a:p>
          <a:p>
            <a:pPr>
              <a:buNone/>
            </a:pPr>
            <a:endParaRPr lang="en-GB" dirty="0"/>
          </a:p>
          <a:p>
            <a:pPr>
              <a:buNone/>
            </a:pPr>
            <a:r>
              <a:rPr lang="el" b="1" dirty="0"/>
              <a:t>Συγκινητικοί τίτλοι </a:t>
            </a:r>
            <a:r>
              <a:rPr lang="el" dirty="0"/>
              <a:t>: Ενθαρρύνετε την κριτική αξιολόγηση των τίτλων που τραβούν την προσοχή.</a:t>
            </a:r>
            <a:endParaRPr lang="es-ES"/>
          </a:p>
          <a:p>
            <a:pPr>
              <a:buNone/>
            </a:pPr>
            <a:r>
              <a:rPr lang="el" b="1" dirty="0"/>
              <a:t>Συναισθηματική γλώσσα </a:t>
            </a:r>
            <a:r>
              <a:rPr lang="el" dirty="0"/>
              <a:t>: Συζητήστε πώς το συναισθηματικό περιεχόμενο μπορεί να χειραγωγήσει τις αντιλήψεις.</a:t>
            </a:r>
            <a:endParaRPr lang="es-ES"/>
          </a:p>
          <a:p>
            <a:pPr marL="171450" indent="-171450"/>
            <a:r>
              <a:rPr lang="el" b="1" dirty="0"/>
              <a:t>Χειρισμένες εικόνες</a:t>
            </a:r>
            <a:r>
              <a:rPr lang="el" dirty="0"/>
              <a:t> </a:t>
            </a:r>
            <a:endParaRPr lang="es-ES"/>
          </a:p>
          <a:p>
            <a:pPr marL="171450" indent="-171450"/>
            <a:r>
              <a:rPr lang="el" b="1" dirty="0"/>
              <a:t>Έλλειψη αξιόπιστων πηγών </a:t>
            </a:r>
            <a:r>
              <a:rPr lang="el" dirty="0"/>
              <a:t>: Επισημάνετε τη σημασία της επαλήθευσης πληροφοριών.</a:t>
            </a:r>
            <a:endParaRPr lang="es-ES"/>
          </a:p>
          <a:p>
            <a:pPr marL="0" indent="0">
              <a:buNone/>
            </a:pPr>
            <a:endParaRPr lang="es-ES" dirty="0"/>
          </a:p>
          <a:p>
            <a:pPr marL="0" indent="0">
              <a:buNone/>
            </a:pPr>
            <a:endParaRPr lang="es-ES" dirty="0"/>
          </a:p>
          <a:p>
            <a:pPr>
              <a:buNone/>
            </a:pPr>
            <a:r>
              <a:rPr lang="el" dirty="0"/>
              <a:t>Εισαγάγετε τον έλεγχο γεγονότων ως κρίσιμη δεξιότητα και εξηγήστε πώς:</a:t>
            </a:r>
            <a:endParaRPr lang="es-ES"/>
          </a:p>
          <a:p>
            <a:pPr>
              <a:buNone/>
            </a:pPr>
            <a:r>
              <a:rPr lang="el" dirty="0"/>
              <a:t> </a:t>
            </a:r>
            <a:endParaRPr lang="es-ES" dirty="0"/>
          </a:p>
          <a:p>
            <a:pPr marL="171450" indent="-171450"/>
            <a:r>
              <a:rPr lang="el" b="1" dirty="0"/>
              <a:t>Επαλήθευση πηγών </a:t>
            </a:r>
            <a:r>
              <a:rPr lang="el" dirty="0"/>
              <a:t>: Ενθαρρύνετε τη διασταύρωση πληροφοριών από αξιόπιστες πηγές.</a:t>
            </a:r>
            <a:endParaRPr lang="es-ES"/>
          </a:p>
          <a:p>
            <a:pPr marL="171450" indent="-171450"/>
            <a:r>
              <a:rPr lang="el" b="1" dirty="0"/>
              <a:t>Έλεγχος για προκατάληψη </a:t>
            </a:r>
            <a:r>
              <a:rPr lang="el" dirty="0"/>
              <a:t>: Συζητήστε πώς η μεροληψία μπορεί να επηρεάσει την αναφορά.</a:t>
            </a:r>
            <a:endParaRPr lang="es-ES"/>
          </a:p>
          <a:p>
            <a:pPr marL="171450" indent="-171450"/>
            <a:r>
              <a:rPr lang="el" b="1" dirty="0"/>
              <a:t>Χρησιμοποιήστε ιστότοπους ελέγχου δεδομένων </a:t>
            </a:r>
            <a:r>
              <a:rPr lang="el" dirty="0"/>
              <a:t>: Παρέχετε παραδείγματα αξιόπιστων πλατφορμών ελέγχου δεδομένων.</a:t>
            </a:r>
            <a:endParaRPr lang="es-ES"/>
          </a:p>
          <a:p>
            <a:pPr marL="171450" indent="-171450"/>
            <a:endParaRPr lang="en-GB" dirty="0"/>
          </a:p>
          <a:p>
            <a:pPr marL="171450" indent="-171450"/>
            <a:endParaRPr lang="en-GB" dirty="0"/>
          </a:p>
          <a:p>
            <a:pPr marL="0" indent="0">
              <a:buNone/>
            </a:pPr>
            <a:r>
              <a:rPr lang="el" dirty="0"/>
              <a:t>Δώστε έμφαση στην κριτική σκέψη ως άμυνα ενάντια στην παραπληροφόρηση και ενθαρρύνετε τους συμμετέχοντες να:</a:t>
            </a:r>
          </a:p>
          <a:p>
            <a:pPr marL="158750" indent="0">
              <a:buNone/>
            </a:pPr>
            <a:endParaRPr lang="en-GB" dirty="0"/>
          </a:p>
          <a:p>
            <a:r>
              <a:rPr lang="el" b="1" dirty="0"/>
              <a:t>Πληροφορίες ερώτησης </a:t>
            </a:r>
            <a:r>
              <a:rPr lang="el" dirty="0"/>
              <a:t>: Ενθαρρύνετε την περιέργεια και τον σκεπτικισμό.</a:t>
            </a:r>
          </a:p>
          <a:p>
            <a:r>
              <a:rPr lang="el" b="1" dirty="0"/>
              <a:t>Επαλήθευση εικόνων </a:t>
            </a:r>
            <a:r>
              <a:rPr lang="el" dirty="0"/>
              <a:t>: Αντίστροφα εργαλεία αναζήτησης εικόνων.</a:t>
            </a:r>
          </a:p>
          <a:p>
            <a:r>
              <a:rPr lang="el" b="1" dirty="0"/>
              <a:t>Έλεγχος διευθύνσεων URL </a:t>
            </a:r>
            <a:r>
              <a:rPr lang="el" dirty="0"/>
              <a:t>: Αναγνώριση ψεύτικων ιστότοπων.</a:t>
            </a:r>
          </a:p>
          <a:p>
            <a:pPr marL="171450" indent="-171450"/>
            <a:endParaRPr lang="en-GB" dirty="0"/>
          </a:p>
          <a:p>
            <a:pPr marL="0" indent="0">
              <a:buNone/>
            </a:pPr>
            <a:endParaRPr lang="es-ES"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157180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l" dirty="0"/>
              <a:t>ΠΕΡΙΕΧΟΜΕΝΟ ΔΙΑΦΑΝΕΙΑΣ:</a:t>
            </a:r>
            <a:endParaRPr lang="en-US" dirty="0"/>
          </a:p>
          <a:p>
            <a:pPr marL="0" indent="0">
              <a:buNone/>
            </a:pPr>
            <a:endParaRPr lang="en-GB" dirty="0"/>
          </a:p>
          <a:p>
            <a:pPr marL="0" indent="0">
              <a:lnSpc>
                <a:spcPct val="110000"/>
              </a:lnSpc>
              <a:buNone/>
            </a:pPr>
            <a:r>
              <a:rPr lang="el" b="1" dirty="0"/>
              <a:t>Ενότητα 6. Πολύπλοκα μέσα επικοινωνίας</a:t>
            </a:r>
            <a:endParaRPr lang="es-ES" dirty="0"/>
          </a:p>
          <a:p>
            <a:pPr marL="0" indent="0">
              <a:buNone/>
            </a:pPr>
            <a:r>
              <a:rPr lang="el" b="1" dirty="0"/>
              <a:t>Κεφάλαιο 4. Ψηφιακά εργαλεία και πλατφόρμες</a:t>
            </a:r>
            <a:endParaRPr lang="en-GB" dirty="0"/>
          </a:p>
          <a:p>
            <a:pPr marL="0" indent="0">
              <a:buNone/>
            </a:pPr>
            <a:endParaRPr lang="en-US" dirty="0"/>
          </a:p>
          <a:p>
            <a:pPr marL="0" indent="0">
              <a:buNone/>
            </a:pPr>
            <a:r>
              <a:rPr lang="el" dirty="0"/>
              <a:t>Social Media Platfoforms</a:t>
            </a:r>
          </a:p>
          <a:p>
            <a:pPr marL="0" indent="0">
              <a:buNone/>
            </a:pPr>
            <a:endParaRPr lang="en-US" dirty="0"/>
          </a:p>
          <a:p>
            <a:pPr marL="171450" indent="-171450">
              <a:buFont typeface="Arial,Sans-Serif"/>
              <a:buChar char="•"/>
            </a:pPr>
            <a:r>
              <a:rPr lang="el" dirty="0"/>
              <a:t>Mainstream πλατφόρμες: Facebook, Instagram, YouTube</a:t>
            </a:r>
            <a:endParaRPr lang="es-ES" dirty="0"/>
          </a:p>
          <a:p>
            <a:pPr marL="171450" indent="-171450">
              <a:buFont typeface="Arial,Sans-Serif"/>
              <a:buChar char="•"/>
            </a:pPr>
            <a:endParaRPr lang="en-US" dirty="0"/>
          </a:p>
          <a:p>
            <a:pPr marL="171450" indent="-171450">
              <a:buFont typeface="Arial,Sans-Serif"/>
              <a:buChar char="•"/>
            </a:pPr>
            <a:r>
              <a:rPr lang="el" dirty="0"/>
              <a:t>Πλατφόρμες προσαρμοσμένες για IDD: Special Bridge, Dinder, Amik@</a:t>
            </a:r>
          </a:p>
          <a:p>
            <a:pPr marL="171450" indent="-171450">
              <a:buFont typeface="Arial,Sans-Serif"/>
              <a:buChar char="•"/>
            </a:pPr>
            <a:endParaRPr lang="en-US" dirty="0"/>
          </a:p>
          <a:p>
            <a:pPr marL="0" indent="0">
              <a:buNone/>
            </a:pPr>
            <a:r>
              <a:rPr lang="el" dirty="0"/>
              <a:t>_________________________________________________________________________________________________</a:t>
            </a:r>
          </a:p>
          <a:p>
            <a:pPr marL="0" indent="0">
              <a:buNone/>
            </a:pPr>
            <a:endParaRPr lang="en-US" dirty="0"/>
          </a:p>
          <a:p>
            <a:pPr marL="0" indent="0">
              <a:buNone/>
            </a:pPr>
            <a:r>
              <a:rPr lang="el" dirty="0"/>
              <a:t>ΣΗΜΕΙΩΣΕΙΣ</a:t>
            </a:r>
          </a:p>
          <a:p>
            <a:pPr marL="0" indent="0">
              <a:buNone/>
            </a:pPr>
            <a:endParaRPr lang="es-ES" dirty="0"/>
          </a:p>
          <a:p>
            <a:pPr>
              <a:buNone/>
            </a:pPr>
            <a:r>
              <a:rPr lang="el"/>
              <a:t>Τα άτομα με Διανοητικές και Αναπτυξιακές Αναπηρίες (IDD) μπορεί να έχουν διαφορετικές προτιμήσεις όσον αφορά τις πλατφόρμες μέσων κοινωνικής δικτύωσης και η χρήση τους μπορεί να εξαρτάται από παράγοντες όπως η προσβασιμότητα, η απλότητα και η οπτική δέσμευση. Ωστόσο, ορισμένες πλατφόρμες θεωρούνται γενικά πιο φιλικές προς το χρήστη για άτομα με IDD και άλλες είναι συγκεκριμένες για αυτά.</a:t>
            </a:r>
            <a:endParaRPr lang="es-ES"/>
          </a:p>
          <a:p>
            <a:pPr>
              <a:buNone/>
            </a:pPr>
            <a:r>
              <a:rPr lang="el" dirty="0"/>
              <a:t> </a:t>
            </a:r>
            <a:endParaRPr lang="es-ES" dirty="0"/>
          </a:p>
          <a:p>
            <a:pPr>
              <a:buNone/>
            </a:pPr>
            <a:r>
              <a:rPr lang="el" b="1"/>
              <a:t>Γενικά προτιμώμενες πλατφόρμες για άτομα με IDD:</a:t>
            </a:r>
            <a:r>
              <a:rPr lang="el" dirty="0"/>
              <a:t> </a:t>
            </a:r>
            <a:endParaRPr lang="es-ES"/>
          </a:p>
          <a:p>
            <a:pPr>
              <a:buNone/>
            </a:pPr>
            <a:r>
              <a:rPr lang="el" dirty="0"/>
              <a:t> </a:t>
            </a:r>
            <a:endParaRPr lang="es-ES" dirty="0"/>
          </a:p>
          <a:p>
            <a:pPr marL="171450" indent="-171450"/>
            <a:r>
              <a:rPr lang="el" b="1" dirty="0"/>
              <a:t>Facebook:</a:t>
            </a:r>
            <a:r>
              <a:rPr lang="el" dirty="0"/>
              <a:t> </a:t>
            </a:r>
            <a:br>
              <a:rPr lang="en-GB" dirty="0"/>
            </a:br>
            <a:br>
              <a:rPr lang="en-GB" dirty="0"/>
            </a:br>
            <a:r>
              <a:rPr lang="el" dirty="0"/>
              <a:t>- Χρησιμοποιείται ευρέως και προσφέρει μια οικεία διεπαφή για σύνδεση με φίλους και οικογένεια. </a:t>
            </a:r>
            <a:br>
              <a:rPr lang="en-GB" dirty="0"/>
            </a:br>
            <a:br>
              <a:rPr lang="en-GB" dirty="0"/>
            </a:br>
            <a:r>
              <a:rPr lang="el" dirty="0"/>
              <a:t>- Παρέχει διάφορες μορφές περιεχομένου, συμπεριλαμβανομένων κειμένου, φωτογραφιών και βίντεο.</a:t>
            </a:r>
            <a:br>
              <a:rPr lang="en-GB" dirty="0"/>
            </a:br>
            <a:r>
              <a:rPr lang="el" dirty="0"/>
              <a:t> </a:t>
            </a:r>
            <a:endParaRPr lang="es-ES" dirty="0"/>
          </a:p>
          <a:p>
            <a:pPr marL="171450" indent="-171450"/>
            <a:r>
              <a:rPr lang="el" b="1" dirty="0"/>
              <a:t>Ινσταγκραμ:</a:t>
            </a:r>
            <a:r>
              <a:rPr lang="el" dirty="0"/>
              <a:t> </a:t>
            </a:r>
            <a:br>
              <a:rPr lang="en-GB" dirty="0"/>
            </a:br>
            <a:br>
              <a:rPr lang="en-GB" dirty="0"/>
            </a:br>
            <a:r>
              <a:rPr lang="el" dirty="0"/>
              <a:t>- Η οπτικοκεντρική φύση μπορεί να αρέσει σε άτομα που προτιμούν τις εικόνες από το κείμενο. </a:t>
            </a:r>
            <a:br>
              <a:rPr lang="en-GB" dirty="0"/>
            </a:br>
            <a:br>
              <a:rPr lang="en-GB" dirty="0"/>
            </a:br>
            <a:r>
              <a:rPr lang="el" dirty="0"/>
              <a:t>- Η λειτουργία Ιστορίες προσφέρει έναν απλό και συναρπαστικό τρόπο να μοιράζεστε στιγμές.</a:t>
            </a:r>
            <a:br>
              <a:rPr lang="en-GB" dirty="0"/>
            </a:br>
            <a:br>
              <a:rPr lang="en-GB" dirty="0"/>
            </a:br>
            <a:r>
              <a:rPr lang="el" dirty="0"/>
              <a:t> </a:t>
            </a:r>
            <a:endParaRPr lang="es-ES" dirty="0"/>
          </a:p>
          <a:p>
            <a:pPr marL="171450" indent="-171450"/>
            <a:r>
              <a:rPr lang="el" b="1" dirty="0"/>
              <a:t>YouTube:</a:t>
            </a:r>
            <a:r>
              <a:rPr lang="el" dirty="0"/>
              <a:t> </a:t>
            </a:r>
            <a:br>
              <a:rPr lang="en-GB" dirty="0"/>
            </a:br>
            <a:br>
              <a:rPr lang="en-GB" dirty="0"/>
            </a:br>
            <a:r>
              <a:rPr lang="el" dirty="0"/>
              <a:t>- Το περιεχόμενο βίντεο μπορεί να είναι πιο προσιτό και ελκυστικό για άτομα με IDD. </a:t>
            </a:r>
            <a:br>
              <a:rPr lang="en-GB" dirty="0"/>
            </a:br>
            <a:br>
              <a:rPr lang="en-GB" dirty="0"/>
            </a:br>
            <a:r>
              <a:rPr lang="el" dirty="0"/>
              <a:t>- Προσφέρει ποικίλο εύρος περιεχομένου, συμπεριλαμβανομένων εκπαιδευτικών βίντεο. </a:t>
            </a:r>
            <a:br>
              <a:rPr lang="en-GB" dirty="0"/>
            </a:br>
            <a:br>
              <a:rPr lang="en-GB" dirty="0"/>
            </a:br>
            <a:br>
              <a:rPr lang="en-GB" dirty="0"/>
            </a:br>
            <a:r>
              <a:rPr lang="el" dirty="0"/>
              <a:t>Πλατφόρμες προσαρμοσμένες για άτομα με IDD:</a:t>
            </a:r>
            <a:br>
              <a:rPr lang="en-GB" dirty="0"/>
            </a:br>
            <a:r>
              <a:rPr lang="el" dirty="0"/>
              <a:t> </a:t>
            </a:r>
            <a:endParaRPr lang="es-ES" dirty="0"/>
          </a:p>
          <a:p>
            <a:pPr marL="171450" indent="-171450"/>
            <a:r>
              <a:rPr lang="el" b="1" dirty="0"/>
              <a:t>Ειδική Γέφυρα:</a:t>
            </a:r>
            <a:r>
              <a:rPr lang="el" dirty="0"/>
              <a:t> </a:t>
            </a:r>
            <a:br>
              <a:rPr lang="en-GB" dirty="0"/>
            </a:br>
            <a:br>
              <a:rPr lang="en-GB" dirty="0"/>
            </a:br>
            <a:r>
              <a:rPr lang="el" dirty="0"/>
              <a:t>Το Special Bridge είναι μια οικογενειακή και λειτουργική κοινωνική κοινότητα για άτομα με αναπηρία. Σχεδιάστηκε για να ξεχωρίζει από τους κύριους ιστότοπους γνωριμιών και τα κοινωνικά δίκτυα που δεν μπορούν να ανταποκριθούν στις ανάγκες αυτής της συγκεκριμένης κοινότητας. Με μια εύχρηστη διεπαφή και μια ομάδα χρηστών που αποτελείται από άτομα με παρόμοιες ανάγκες και επίπεδα ικανοτήτων, το Special Bridge θα βοηθήσει στην ενίσχυση μακροχρόνιων σχέσεων.</a:t>
            </a:r>
            <a:br>
              <a:rPr lang="en-GB" dirty="0"/>
            </a:br>
            <a:r>
              <a:rPr lang="el" dirty="0"/>
              <a:t> </a:t>
            </a:r>
            <a:endParaRPr lang="es-ES" dirty="0"/>
          </a:p>
          <a:p>
            <a:pPr marL="171450" indent="-171450"/>
            <a:r>
              <a:rPr lang="el" b="1" dirty="0"/>
              <a:t>Dinder:</a:t>
            </a:r>
            <a:r>
              <a:rPr lang="el" dirty="0"/>
              <a:t> </a:t>
            </a:r>
            <a:br>
              <a:rPr lang="en-GB" dirty="0"/>
            </a:br>
            <a:br>
              <a:rPr lang="en-GB" dirty="0"/>
            </a:br>
            <a:r>
              <a:rPr lang="el" dirty="0"/>
              <a:t>Το Dinder Club είναι μια εφαρμογή που έχει στόχο να συνδέει άτομα με διανοητική αναπηρία. </a:t>
            </a:r>
            <a:br>
              <a:rPr lang="en-GB" dirty="0"/>
            </a:br>
            <a:br>
              <a:rPr lang="en-GB" dirty="0"/>
            </a:br>
            <a:r>
              <a:rPr lang="el" dirty="0"/>
              <a:t>Αυτή η εφαρμογή θέλει να διευκολύνει τις φιλίες ή τις συναισθηματικές σχέσεις μεταξύ ατόμων με διανοητική αναπηρία.</a:t>
            </a:r>
            <a:br>
              <a:rPr lang="en-GB" dirty="0"/>
            </a:br>
            <a:r>
              <a:rPr lang="el" dirty="0"/>
              <a:t> </a:t>
            </a:r>
            <a:endParaRPr lang="es-ES" dirty="0"/>
          </a:p>
          <a:p>
            <a:pPr marL="171450" indent="-171450"/>
            <a:r>
              <a:rPr lang="el" b="1" dirty="0"/>
              <a:t>Έργο Amik@</a:t>
            </a:r>
            <a:r>
              <a:rPr lang="el" dirty="0"/>
              <a:t> </a:t>
            </a:r>
            <a:br>
              <a:rPr lang="en-GB" dirty="0"/>
            </a:br>
            <a:r>
              <a:rPr lang="el" dirty="0"/>
              <a:t> </a:t>
            </a:r>
            <a:br>
              <a:rPr lang="en-GB" dirty="0"/>
            </a:br>
            <a:br>
              <a:rPr lang="en-GB" dirty="0"/>
            </a:br>
            <a:r>
              <a:rPr lang="el" dirty="0"/>
              <a:t>Το Amik@ είναι ένα καινοτόμο έργο που συνδέει άτομα με και χωρίς διανοητική αναπηρία (ID), σε αγαπημένα και ασφαλή περιβάλλοντα, μέσω μιας ψηφιακής πλατφόρμας που ακολουθεί πιστά τις αρχές της ψηφιακής ένταξης. Η λύση Πληροφορικής, Επικοινωνίας και Τεχνολογίας (ΤΠΕ) στοχεύει στην προώθηση των διαπροσωπικών σχέσεων και της κοινωνικής συμμετοχής των ατόμων με ID, στην οποία οι εμπειρίες ζωής και μάθησης, που παρέχονται από πρόσωπο με πρόσωπο κοινωνική αλληλεπίδραση, αποφέρουν οφέλη στους συμμετέχοντες. Έγινε ανασκόπηση της βιβλιογραφίας για τις ανάγκες των ατόμων με ID, τις κοινές στάσεις απέναντι στα άτομα με ID, τα πρότυπα χρήσης ψηφιακών μέσων από άτομα με ID και οδηγίες που πρέπει να ακολουθούνται κατά την ανάπτυξη λύσεων για τη βελτίωση της προσβασιμότητας αυτών των ομάδων στον ψηφιακό κόσμο. Λαμβάνοντας υπόψη τα στοιχεία που βρέθηκαν, καθορίστηκαν οι τεχνικές και λειτουργικές απαιτήσεις της λύσης. Η τρέχουσα και μελλοντική εργασία περιλαμβάνει κωδικοποίηση της εφαρμογής, πιλοτική εφαρμογή και παροχή μαζικής πρόσβασης σε ομάδες-στόχους. </a:t>
            </a:r>
            <a:br>
              <a:rPr lang="en-GB" dirty="0"/>
            </a:br>
            <a:br>
              <a:rPr lang="en-GB" dirty="0"/>
            </a:br>
            <a:r>
              <a:rPr lang="el" dirty="0">
                <a:hlinkClick r:id="rId3"/>
              </a:rPr>
              <a:t>https://doi.org/10.1016/j.procs.2021.01.223</a:t>
            </a:r>
            <a:r>
              <a:rPr lang="el" dirty="0"/>
              <a:t> </a:t>
            </a:r>
            <a:br>
              <a:rPr lang="en-GB" dirty="0"/>
            </a:br>
            <a:br>
              <a:rPr lang="en-GB" dirty="0"/>
            </a:br>
            <a:r>
              <a:rPr lang="el" dirty="0"/>
              <a:t>Όταν εργάζεστε με άτομα με IDD, είναι απαραίτητο να λαμβάνετε υπόψη τις μοναδικές ανάγκες και προτιμήσεις τους. Ορισμένοι μπορεί να βρουν προσιτές τις κύριες πλατφόρμες, ενώ άλλοι μπορεί να επωφεληθούν από πλατφόρμες που έχουν σχεδιαστεί ειδικά για να εξυπηρετούν τις γνωστικές τους ικανότητες. Επιπλέον, η ενσωμάτωση οπτικών υποστηριγμάτων, απλών διεπαφών και διαδραστικών στοιχείων μπορεί να βελτιώσει τη συνολική εμπειρία χρήστη για άτομα με IDD σε διάφορες πλατφόρμες.</a:t>
            </a:r>
            <a:endParaRPr lang="es-ES" dirty="0"/>
          </a:p>
          <a:p>
            <a:pPr marL="0" indent="0">
              <a:buNone/>
            </a:pPr>
            <a:endParaRPr lang="es-ES"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21758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l" dirty="0"/>
              <a:t>ΠΕΡΙΕΧΟΜΕΝΟ ΔΙΑΦΑΝΕΙΑΣ:</a:t>
            </a:r>
            <a:endParaRPr lang="en-US" dirty="0"/>
          </a:p>
          <a:p>
            <a:pPr marL="0" indent="0">
              <a:buNone/>
            </a:pPr>
            <a:endParaRPr lang="en-GB" dirty="0"/>
          </a:p>
          <a:p>
            <a:pPr marL="0" indent="0">
              <a:lnSpc>
                <a:spcPct val="110000"/>
              </a:lnSpc>
              <a:buNone/>
            </a:pPr>
            <a:r>
              <a:rPr lang="el" b="1" dirty="0"/>
              <a:t>Ενότητα 6. Πολύπλοκα μέσα επικοινωνίας</a:t>
            </a:r>
            <a:endParaRPr lang="es-ES" dirty="0"/>
          </a:p>
          <a:p>
            <a:pPr marL="0" indent="0">
              <a:buNone/>
            </a:pPr>
            <a:r>
              <a:rPr lang="el" b="1" dirty="0"/>
              <a:t>Κεφάλαιο 4. Ψηφιακά εργαλεία και πλατφόρμες</a:t>
            </a:r>
            <a:endParaRPr lang="en-GB" dirty="0"/>
          </a:p>
          <a:p>
            <a:pPr marL="0" indent="0">
              <a:buNone/>
            </a:pPr>
            <a:endParaRPr lang="en-US" b="1" dirty="0"/>
          </a:p>
          <a:p>
            <a:pPr marL="0" indent="0">
              <a:buNone/>
            </a:pPr>
            <a:r>
              <a:rPr lang="el" b="1" dirty="0"/>
              <a:t>Εργαλεία και Πόροι</a:t>
            </a:r>
          </a:p>
          <a:p>
            <a:pPr marL="0" indent="0">
              <a:buNone/>
            </a:pPr>
            <a:endParaRPr lang="en-US" dirty="0"/>
          </a:p>
          <a:p>
            <a:pPr marL="285750" indent="-285750">
              <a:buFont typeface="Arial,Sans-Serif"/>
              <a:buChar char="•"/>
            </a:pPr>
            <a:r>
              <a:rPr lang="el" dirty="0"/>
              <a:t>Be Internet Awesome της Google</a:t>
            </a:r>
            <a:endParaRPr lang="es-ES" dirty="0"/>
          </a:p>
          <a:p>
            <a:pPr marL="285750" indent="-285750">
              <a:buFont typeface="Arial,Sans-Serif"/>
              <a:buChar char="•"/>
            </a:pPr>
            <a:endParaRPr lang="en-US" dirty="0"/>
          </a:p>
          <a:p>
            <a:pPr marL="285750" indent="-285750">
              <a:buFont typeface="Arial,Sans-Serif"/>
              <a:buChar char="•"/>
            </a:pPr>
            <a:r>
              <a:rPr lang="el" dirty="0"/>
              <a:t>Εξερευνητής ελέγχου στοιχείων</a:t>
            </a:r>
          </a:p>
          <a:p>
            <a:pPr marL="285750" indent="-285750">
              <a:buFont typeface="Arial,Sans-Serif"/>
              <a:buChar char="•"/>
            </a:pPr>
            <a:endParaRPr lang="en-US" dirty="0"/>
          </a:p>
          <a:p>
            <a:pPr marL="285750" indent="-285750">
              <a:buFont typeface="Arial,Sans-Serif"/>
              <a:buChar char="•"/>
            </a:pPr>
            <a:r>
              <a:rPr lang="el" dirty="0"/>
              <a:t>Εφαρμογές AAC: </a:t>
            </a:r>
            <a:r>
              <a:rPr lang="el" dirty="0" err="1"/>
              <a:t>TouchChat </a:t>
            </a:r>
            <a:r>
              <a:rPr lang="el" dirty="0"/>
              <a:t>, </a:t>
            </a:r>
            <a:r>
              <a:rPr lang="el" dirty="0" err="1"/>
              <a:t>SpeakAll</a:t>
            </a:r>
            <a:endParaRPr lang="en-US"/>
          </a:p>
          <a:p>
            <a:pPr marL="285750" indent="-285750">
              <a:buFont typeface="Arial,Sans-Serif"/>
              <a:buChar char="•"/>
            </a:pPr>
            <a:endParaRPr lang="en-US" dirty="0"/>
          </a:p>
          <a:p>
            <a:pPr marL="285750" indent="-285750">
              <a:buFont typeface="Arial,Sans-Serif"/>
              <a:buChar char="•"/>
            </a:pPr>
            <a:r>
              <a:rPr lang="el" dirty="0"/>
              <a:t>Εργαλεία αναφοράς κατάχρησης</a:t>
            </a:r>
          </a:p>
          <a:p>
            <a:pPr marL="171450" indent="-171450">
              <a:buFont typeface="Arial,Sans-Serif"/>
              <a:buChar char="•"/>
            </a:pPr>
            <a:endParaRPr lang="en-US" dirty="0"/>
          </a:p>
          <a:p>
            <a:pPr marL="0" indent="0">
              <a:buNone/>
            </a:pPr>
            <a:r>
              <a:rPr lang="el" dirty="0"/>
              <a:t>_________________________________________________________________________________________________</a:t>
            </a:r>
          </a:p>
          <a:p>
            <a:pPr marL="0" indent="0">
              <a:buNone/>
            </a:pPr>
            <a:endParaRPr lang="en-US" dirty="0"/>
          </a:p>
          <a:p>
            <a:pPr marL="0" indent="0">
              <a:buNone/>
            </a:pPr>
            <a:r>
              <a:rPr lang="el" dirty="0"/>
              <a:t>ΣΗΜΕΙΩΣΕΙΣ</a:t>
            </a:r>
          </a:p>
          <a:p>
            <a:pPr marL="0" indent="0">
              <a:buNone/>
            </a:pPr>
            <a:endParaRPr lang="es-ES" dirty="0"/>
          </a:p>
          <a:p>
            <a:pPr marL="171450" indent="-171450"/>
            <a:r>
              <a:rPr lang="el" b="1" dirty="0"/>
              <a:t>Google's Be Internet Awesome </a:t>
            </a:r>
            <a:r>
              <a:rPr lang="el" dirty="0"/>
              <a:t>: Ένας πόρος για να διδάξει στα παιδιά τις βασικές αρχές της ψηφιακής υπηκοότητας και της ασφάλειας. </a:t>
            </a:r>
            <a:r>
              <a:rPr lang="el" dirty="0">
                <a:hlinkClick r:id="rId3"/>
              </a:rPr>
              <a:t>https://beinternetawesome.withgoogle.com/en_us/</a:t>
            </a:r>
            <a:r>
              <a:rPr lang="el" dirty="0"/>
              <a:t> </a:t>
            </a:r>
            <a:br>
              <a:rPr lang="en-GB" dirty="0"/>
            </a:br>
            <a:r>
              <a:rPr lang="el" dirty="0"/>
              <a:t> </a:t>
            </a:r>
            <a:endParaRPr lang="es-ES" dirty="0"/>
          </a:p>
          <a:p>
            <a:pPr marL="171450" indent="-171450"/>
            <a:r>
              <a:rPr lang="el" b="1" dirty="0"/>
              <a:t>Fact Check Explorer </a:t>
            </a:r>
            <a:r>
              <a:rPr lang="el" dirty="0"/>
              <a:t>: Το Fact Check Explorer είναι ένα εργαλείο της Google που υποστηρίζεται από το Fact Check Markup Tool (το οποίο βοηθά την Google να εντοπίσει και να εμφανίσει έναν έλεγχο δεδομένων), όπου μπορείτε να βρείτε ελέγχους στοιχείων που έχουν ερευνηθεί από ανεξάρτητους οργανισμούς σε όλο τον κόσμο </a:t>
            </a:r>
            <a:r>
              <a:rPr lang="el" dirty="0">
                <a:hlinkClick r:id="rId4"/>
              </a:rPr>
              <a:t>https:/ /toolbox.google.com/factcheck/explorer</a:t>
            </a:r>
            <a:r>
              <a:rPr lang="el" dirty="0"/>
              <a:t> </a:t>
            </a:r>
            <a:br>
              <a:rPr lang="en-GB" dirty="0"/>
            </a:br>
            <a:r>
              <a:rPr lang="el" dirty="0"/>
              <a:t> </a:t>
            </a:r>
          </a:p>
          <a:p>
            <a:pPr marL="171450" indent="-171450"/>
            <a:r>
              <a:rPr lang="el" dirty="0"/>
              <a:t>AAC: </a:t>
            </a:r>
            <a:r>
              <a:rPr lang="el" err="1"/>
              <a:t>TouchChat </a:t>
            </a:r>
            <a:r>
              <a:rPr lang="el" dirty="0"/>
              <a:t>, </a:t>
            </a:r>
            <a:r>
              <a:rPr lang="el" err="1"/>
              <a:t>SpeakAll</a:t>
            </a:r>
            <a:r>
              <a:rPr lang="el" dirty="0"/>
              <a:t> </a:t>
            </a:r>
            <a:br>
              <a:rPr lang="en-GB" dirty="0"/>
            </a:br>
            <a:endParaRPr lang="en-GB" dirty="0"/>
          </a:p>
          <a:p>
            <a:pPr marL="171450" indent="-171450"/>
            <a:r>
              <a:rPr lang="el" dirty="0"/>
              <a:t>Εργαλεία αναφοράς κατάχρησης: Τα άτομα με IDD μπορεί να είναι πιο επιρρεπή σε διαδικτυακή παρενόχληση και διαδικτυακό εκφοβισμό λόγω της περιορισμένης κατανόησής τους για τον ψηφιακό κόσμο. Μπορεί να δυσκολεύονται να αναγνωρίσουν και να αναφέρουν τέτοια περιστατικά.  Είναι σημαντικό να αναζητήσετε τηλεφωνικές γραμμές ή οργανισμούς στη χώρα σας που ειδικεύονται στο να βοηθούν άτομα με αναπηρίες που υφίστανται παρενόχληση στο διαδίκτυο. Για παράδειγμα, στην Ισπανία, αυτός ο ιστότοπος είναι αφιερωμένος σε αυτό το θέμα </a:t>
            </a:r>
            <a:r>
              <a:rPr lang="el" dirty="0">
                <a:hlinkClick r:id="rId5"/>
              </a:rPr>
              <a:t>http://nomasabuso.com</a:t>
            </a:r>
            <a:endParaRPr lang="es-ES"/>
          </a:p>
          <a:p>
            <a:pPr marL="171450" indent="-171450"/>
            <a:endParaRPr lang="en-GB"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084849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l" dirty="0"/>
              <a:t>ΠΕΡΙΕΧΟΜΕΝΟ ΔΙΑΦΑΝΕΙΑΣ:</a:t>
            </a:r>
            <a:endParaRPr lang="en-US" dirty="0"/>
          </a:p>
          <a:p>
            <a:pPr marL="0" indent="0">
              <a:buNone/>
            </a:pPr>
            <a:endParaRPr lang="en-GB" dirty="0"/>
          </a:p>
          <a:p>
            <a:pPr marL="0" indent="0">
              <a:lnSpc>
                <a:spcPct val="110000"/>
              </a:lnSpc>
              <a:buNone/>
            </a:pPr>
            <a:r>
              <a:rPr lang="el" b="1" dirty="0"/>
              <a:t>Ενότητα 6. Πολύπλοκα μέσα επικοινωνίας</a:t>
            </a:r>
            <a:endParaRPr lang="es-ES" dirty="0"/>
          </a:p>
          <a:p>
            <a:pPr marL="0" indent="0">
              <a:buNone/>
            </a:pPr>
            <a:r>
              <a:rPr lang="el" b="1" dirty="0"/>
              <a:t>Κεφάλαιο 4. Ψηφιακά εργαλεία και πλατφόρμες</a:t>
            </a:r>
            <a:endParaRPr lang="en-GB" dirty="0"/>
          </a:p>
          <a:p>
            <a:pPr marL="0" indent="0">
              <a:buNone/>
            </a:pPr>
            <a:endParaRPr lang="en-US" b="1" dirty="0"/>
          </a:p>
          <a:p>
            <a:pPr marL="0" indent="0">
              <a:buNone/>
            </a:pPr>
            <a:r>
              <a:rPr lang="el" b="1" dirty="0"/>
              <a:t>Μελέτη περίπτωσης 1: Περιγραφή σεναρίου</a:t>
            </a:r>
            <a:endParaRPr lang="en-US" dirty="0"/>
          </a:p>
          <a:p>
            <a:pPr>
              <a:buNone/>
            </a:pPr>
            <a:r>
              <a:rPr lang="el" dirty="0"/>
              <a:t>Είστε επαγγελματίας που εργάζεστε με έναν χρήστη υπηρεσιών με μέτρια IDD. Μια μέρα, τους μιλάς για μια ασθένεια που αυτή τη στιγμή παρουσιάζει αύξηση των κρουσμάτων. Ο χρήστης της υπηρεσίας κάνει το σχόλιο, «η κυβέρνηση διαδίδει αυτήν την ασθένεια επίτηδες, για να μπορέσει να μας ελέγξει». Όταν ρωτάτε πού έμαθαν αυτές τις πληροφορίες, σας δείχνουν έναν ιστότοπο που περιέχει πολλές επικίνδυνες ψευδείς ειδήσεις.</a:t>
            </a:r>
          </a:p>
          <a:p>
            <a:pPr marL="0" indent="0">
              <a:buNone/>
            </a:pPr>
            <a:endParaRPr lang="en-US" dirty="0"/>
          </a:p>
          <a:p>
            <a:pPr marL="285750" indent="-285750">
              <a:buFont typeface="Arial,Sans-Serif"/>
              <a:buChar char="•"/>
            </a:pPr>
            <a:endParaRPr lang="en-US" dirty="0"/>
          </a:p>
          <a:p>
            <a:pPr marL="171450" indent="-171450">
              <a:buFont typeface="Arial,Sans-Serif"/>
              <a:buChar char="•"/>
            </a:pPr>
            <a:endParaRPr lang="en-US" dirty="0"/>
          </a:p>
          <a:p>
            <a:pPr marL="0" indent="0">
              <a:buNone/>
            </a:pPr>
            <a:r>
              <a:rPr lang="el" dirty="0"/>
              <a:t>_________________________________________________________________________________________________</a:t>
            </a:r>
          </a:p>
          <a:p>
            <a:pPr marL="0" indent="0">
              <a:buNone/>
            </a:pPr>
            <a:endParaRPr lang="en-US" dirty="0"/>
          </a:p>
          <a:p>
            <a:pPr marL="0" indent="0">
              <a:buNone/>
            </a:pPr>
            <a:r>
              <a:rPr lang="el" dirty="0"/>
              <a:t>ΣΗΜΕΙΩΣΕΙΣ</a:t>
            </a:r>
          </a:p>
          <a:p>
            <a:pPr marL="0" indent="0">
              <a:buNone/>
            </a:pPr>
            <a:endParaRPr lang="es-ES" dirty="0"/>
          </a:p>
          <a:p>
            <a:pPr marL="171450" indent="-171450"/>
            <a:endParaRPr lang="en-GB"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240576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l" dirty="0"/>
              <a:t>ΠΕΡΙΕΧΟΜΕΝΟ ΔΙΑΦΑΝΕΙΑΣ:</a:t>
            </a:r>
            <a:endParaRPr lang="en-US" dirty="0"/>
          </a:p>
          <a:p>
            <a:pPr marL="0" indent="0">
              <a:buNone/>
            </a:pPr>
            <a:endParaRPr lang="en-GB" dirty="0"/>
          </a:p>
          <a:p>
            <a:pPr marL="0" indent="0">
              <a:lnSpc>
                <a:spcPct val="110000"/>
              </a:lnSpc>
              <a:buNone/>
            </a:pPr>
            <a:r>
              <a:rPr lang="el" b="1" dirty="0"/>
              <a:t>Ενότητα 6. Πολύπλοκα μέσα επικοινωνίας</a:t>
            </a:r>
            <a:endParaRPr lang="es-ES" dirty="0"/>
          </a:p>
          <a:p>
            <a:pPr marL="0" indent="0">
              <a:buNone/>
            </a:pPr>
            <a:r>
              <a:rPr lang="el" b="1" dirty="0"/>
              <a:t>Κεφάλαιο 4. Ψηφιακά εργαλεία και πλατφόρμες</a:t>
            </a:r>
            <a:endParaRPr lang="en-GB" dirty="0"/>
          </a:p>
          <a:p>
            <a:pPr marL="0" indent="0">
              <a:buNone/>
            </a:pPr>
            <a:endParaRPr lang="en-US" b="1" dirty="0"/>
          </a:p>
          <a:p>
            <a:pPr marL="0" indent="0">
              <a:buNone/>
            </a:pPr>
            <a:r>
              <a:rPr lang="el" b="1" dirty="0"/>
              <a:t>Μελέτη περίπτωσης 1: </a:t>
            </a:r>
            <a:r>
              <a:rPr lang="el" dirty="0"/>
              <a:t>Ποια είναι τα ζητήματα που βλέπουμε σε αυτήν την περίπτωση;</a:t>
            </a:r>
          </a:p>
          <a:p>
            <a:pPr marL="0" indent="0">
              <a:buNone/>
            </a:pPr>
            <a:endParaRPr lang="en-US" dirty="0"/>
          </a:p>
          <a:p>
            <a:pPr marL="0" indent="0">
              <a:buNone/>
            </a:pPr>
            <a:r>
              <a:rPr lang="el" dirty="0"/>
              <a:t>_________________________________________________________________________________________________</a:t>
            </a:r>
          </a:p>
          <a:p>
            <a:pPr marL="0" indent="0">
              <a:buNone/>
            </a:pPr>
            <a:endParaRPr lang="en-US" dirty="0"/>
          </a:p>
          <a:p>
            <a:pPr marL="0" indent="0">
              <a:buNone/>
            </a:pPr>
            <a:r>
              <a:rPr lang="el" dirty="0"/>
              <a:t>ΣΗΜΕΙΩΣΕΙΣ</a:t>
            </a:r>
          </a:p>
          <a:p>
            <a:pPr marL="0" indent="0">
              <a:buNone/>
            </a:pPr>
            <a:endParaRPr lang="en-GB" b="1" dirty="0"/>
          </a:p>
          <a:p>
            <a:r>
              <a:rPr lang="el" dirty="0"/>
              <a:t>Επιλέξτε όλα όσα ισχύουν:</a:t>
            </a:r>
            <a:endParaRPr lang="es-ES" dirty="0"/>
          </a:p>
          <a:p>
            <a:endParaRPr lang="en-US" dirty="0"/>
          </a:p>
          <a:p>
            <a:pPr marL="342900" indent="-342900">
              <a:buFont typeface="Arial,Sans-Serif"/>
              <a:buChar char="•"/>
            </a:pPr>
            <a:r>
              <a:rPr lang="el" dirty="0"/>
              <a:t>Ο χρήστης της υπηρεσίας καταναλώνει επικίνδυνες πληροφορίες στο διαδίκτυο. (ΝΑΙ)</a:t>
            </a:r>
          </a:p>
          <a:p>
            <a:pPr marL="342900" indent="-342900">
              <a:buFont typeface="Arial,Sans-Serif"/>
              <a:buChar char="•"/>
            </a:pPr>
            <a:r>
              <a:rPr lang="el" dirty="0"/>
              <a:t>Ο χρήστης της υπηρεσίας δεν </a:t>
            </a:r>
            <a:r>
              <a:rPr lang="el" dirty="0" err="1"/>
              <a:t>αντιλαμβάνεται </a:t>
            </a:r>
            <a:r>
              <a:rPr lang="el" dirty="0"/>
              <a:t>ότι οι πληροφορίες δεν είναι αληθείς. (ΝΑΙ)</a:t>
            </a:r>
          </a:p>
          <a:p>
            <a:pPr marL="342900" indent="-342900">
              <a:buFont typeface="Arial,Sans-Serif"/>
              <a:buChar char="•"/>
            </a:pPr>
            <a:r>
              <a:rPr lang="el" dirty="0"/>
              <a:t>Ο χρήστης της υπηρεσίας πιστεύει αυτές τις απόψεις και τις διαδίδει.  (ΝΑΙ)</a:t>
            </a:r>
          </a:p>
          <a:p>
            <a:pPr marL="342900" indent="-342900">
              <a:buFont typeface="Arial,Sans-Serif"/>
              <a:buChar char="•"/>
            </a:pPr>
            <a:r>
              <a:rPr lang="el" dirty="0"/>
              <a:t>Ο χρήστης της υπηρεσίας ανησυχεί ότι θα κολλήσει και αυτός την ασθένεια. (ΟΧΙ)</a:t>
            </a:r>
            <a:endParaRPr lang="en-GB"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7217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l" dirty="0"/>
              <a:t>ΠΕΡΙΕΧΟΜΕΝΟ ΔΙΑΦΑΝΕΙΑΣ:</a:t>
            </a:r>
            <a:endParaRPr lang="en-US" dirty="0"/>
          </a:p>
          <a:p>
            <a:pPr marL="0" indent="0">
              <a:buNone/>
            </a:pPr>
            <a:endParaRPr lang="en-GB" dirty="0"/>
          </a:p>
          <a:p>
            <a:pPr marL="0" indent="0">
              <a:lnSpc>
                <a:spcPct val="110000"/>
              </a:lnSpc>
              <a:buNone/>
            </a:pPr>
            <a:r>
              <a:rPr lang="el" b="1" dirty="0"/>
              <a:t>Ενότητα 6. Πολύπλοκα μέσα επικοινωνίας</a:t>
            </a:r>
            <a:endParaRPr lang="es-ES" dirty="0"/>
          </a:p>
          <a:p>
            <a:pPr marL="0" indent="0">
              <a:buNone/>
            </a:pPr>
            <a:r>
              <a:rPr lang="el" b="1" dirty="0"/>
              <a:t>Κεφάλαιο 4. Ψηφιακά εργαλεία και πλατφόρμες</a:t>
            </a:r>
            <a:endParaRPr lang="en-GB" dirty="0"/>
          </a:p>
          <a:p>
            <a:pPr marL="0" indent="0">
              <a:buNone/>
            </a:pPr>
            <a:endParaRPr lang="en-US" b="1" dirty="0"/>
          </a:p>
          <a:p>
            <a:pPr marL="0" indent="0">
              <a:buNone/>
            </a:pPr>
            <a:r>
              <a:rPr lang="el" b="1" dirty="0"/>
              <a:t>Μελέτη περίπτωσης 1: </a:t>
            </a:r>
            <a:r>
              <a:rPr lang="el" dirty="0"/>
              <a:t>Τι μπορείτε, ως επαγγελματίας υποστήριξης, να ενθαρρύνετε τον χρήστη της υπηρεσίας να κάνει;</a:t>
            </a:r>
          </a:p>
          <a:p>
            <a:pPr marL="0" indent="0">
              <a:buNone/>
            </a:pPr>
            <a:endParaRPr lang="en-US" dirty="0"/>
          </a:p>
          <a:p>
            <a:pPr marL="0" indent="0">
              <a:buNone/>
            </a:pPr>
            <a:r>
              <a:rPr lang="el" dirty="0"/>
              <a:t>_________________________________________________________________________________________________</a:t>
            </a:r>
          </a:p>
          <a:p>
            <a:pPr marL="0" indent="0">
              <a:buNone/>
            </a:pPr>
            <a:endParaRPr lang="en-US" dirty="0"/>
          </a:p>
          <a:p>
            <a:pPr marL="0" indent="0">
              <a:buNone/>
            </a:pPr>
            <a:r>
              <a:rPr lang="el" dirty="0"/>
              <a:t>ΣΗΜΕΙΩΣΕΙΣ</a:t>
            </a:r>
          </a:p>
          <a:p>
            <a:pPr marL="0" indent="0">
              <a:buNone/>
            </a:pPr>
            <a:endParaRPr lang="en-GB" b="1" dirty="0"/>
          </a:p>
          <a:p>
            <a:r>
              <a:rPr lang="el" dirty="0"/>
              <a:t>Επιλέξτε όλα όσα ισχύουν:</a:t>
            </a:r>
            <a:endParaRPr lang="es-ES" dirty="0"/>
          </a:p>
          <a:p>
            <a:endParaRPr lang="en-US" dirty="0"/>
          </a:p>
          <a:p>
            <a:pPr>
              <a:buFont typeface="Arial,Sans-Serif"/>
              <a:buChar char="•"/>
            </a:pPr>
            <a:r>
              <a:rPr lang="el" dirty="0"/>
              <a:t>Για την επαλήθευση πληροφοριών από μια αξιόπιστη πηγή και την παροχή αξιόπιστων πηγών σε αυτές. (ΝΑΙ)</a:t>
            </a:r>
          </a:p>
          <a:p>
            <a:pPr>
              <a:buFont typeface="Arial,Sans-Serif"/>
              <a:buChar char="•"/>
            </a:pPr>
            <a:r>
              <a:rPr lang="el" dirty="0"/>
              <a:t>Να σκεφτούν πώς αυτές οι πληροφορίες μπορεί να προσπαθούν να επηρεάσουν τις απόψεις και τα συναισθήματά τους. (ΝΑΙ)</a:t>
            </a:r>
          </a:p>
          <a:p>
            <a:pPr>
              <a:buFont typeface="Arial,Sans-Serif"/>
              <a:buChar char="•"/>
            </a:pPr>
            <a:r>
              <a:rPr lang="el" dirty="0"/>
              <a:t>Να συζητήσουν πληροφορίες με ένα άτομο που εμπιστεύονται, αν πιστεύουν ότι μπορεί να μην είναι αλήθεια. (ΝΑΙ)</a:t>
            </a:r>
          </a:p>
          <a:p>
            <a:pPr>
              <a:buFont typeface="Arial,Sans-Serif"/>
              <a:buChar char="•"/>
            </a:pPr>
            <a:r>
              <a:rPr lang="el" dirty="0"/>
              <a:t>Για να μην χρησιμοποιήσετε ξανά το διαδίκτυο χωρίς επίβλεψη. (ΟΧΙ)</a:t>
            </a:r>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848614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l" dirty="0"/>
              <a:t>ΠΕΡΙΕΧΟΜΕΝΟ ΔΙΑΦΑΝΕΙΑΣ:</a:t>
            </a:r>
            <a:endParaRPr lang="en-US" dirty="0"/>
          </a:p>
          <a:p>
            <a:pPr marL="0" indent="0">
              <a:buNone/>
            </a:pPr>
            <a:endParaRPr lang="en-GB" dirty="0"/>
          </a:p>
          <a:p>
            <a:pPr marL="0" indent="0">
              <a:lnSpc>
                <a:spcPct val="110000"/>
              </a:lnSpc>
              <a:buNone/>
            </a:pPr>
            <a:r>
              <a:rPr lang="el" b="1" dirty="0"/>
              <a:t>Ενότητα 6. Πολύπλοκα μέσα επικοινωνίας</a:t>
            </a:r>
            <a:endParaRPr lang="es-ES" dirty="0"/>
          </a:p>
          <a:p>
            <a:pPr marL="0" indent="0">
              <a:buNone/>
            </a:pPr>
            <a:r>
              <a:rPr lang="el" b="1" dirty="0"/>
              <a:t>Κεφάλαιο 4. Ψηφιακά εργαλεία και πλατφόρμες</a:t>
            </a:r>
            <a:endParaRPr lang="en-GB" dirty="0"/>
          </a:p>
          <a:p>
            <a:pPr marL="0" indent="0">
              <a:buNone/>
            </a:pPr>
            <a:endParaRPr lang="en-US" b="1" dirty="0"/>
          </a:p>
          <a:p>
            <a:pPr marL="0" indent="0">
              <a:buNone/>
            </a:pPr>
            <a:r>
              <a:rPr lang="el" b="1" dirty="0" err="1"/>
              <a:t>Κουίζ </a:t>
            </a:r>
            <a:r>
              <a:rPr lang="el" b="1" dirty="0"/>
              <a:t>: </a:t>
            </a:r>
            <a:r>
              <a:rPr lang="el" dirty="0"/>
              <a:t>ΣΩΣΤΟ ή ΛΑΘΟΣ. Τα άτομα με μέτρια IDD μπορεί να είναι πιο επιρρεπή στο να πιστέψουν την παραπληροφόρηση.</a:t>
            </a:r>
          </a:p>
          <a:p>
            <a:pPr marL="0" indent="0">
              <a:buNone/>
            </a:pPr>
            <a:endParaRPr lang="en-US" dirty="0"/>
          </a:p>
          <a:p>
            <a:pPr marL="0" indent="0">
              <a:buNone/>
            </a:pPr>
            <a:r>
              <a:rPr lang="el" dirty="0"/>
              <a:t>_________________________________________________________________________________________________</a:t>
            </a:r>
          </a:p>
          <a:p>
            <a:pPr marL="0" indent="0">
              <a:buNone/>
            </a:pPr>
            <a:endParaRPr lang="en-US" dirty="0"/>
          </a:p>
          <a:p>
            <a:pPr marL="0" indent="0">
              <a:buNone/>
            </a:pPr>
            <a:r>
              <a:rPr lang="el" dirty="0"/>
              <a:t>ΣΗΜΕΙΩΣΕΙΣ</a:t>
            </a:r>
          </a:p>
          <a:p>
            <a:pPr marL="0" indent="0">
              <a:buNone/>
            </a:pPr>
            <a:endParaRPr lang="en-GB" b="1" dirty="0"/>
          </a:p>
          <a:p>
            <a:r>
              <a:rPr lang="el" dirty="0"/>
              <a:t>ΑΛΗΘΗΣ</a:t>
            </a:r>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026445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l" dirty="0"/>
              <a:t>ΠΕΡΙΕΧΟΜΕΝΟ ΔΙΑΦΑΝΕΙΑΣ:</a:t>
            </a:r>
            <a:endParaRPr lang="en-US" dirty="0"/>
          </a:p>
          <a:p>
            <a:pPr marL="0" indent="0">
              <a:buNone/>
            </a:pPr>
            <a:endParaRPr lang="en-GB" dirty="0"/>
          </a:p>
          <a:p>
            <a:pPr marL="0" indent="0">
              <a:lnSpc>
                <a:spcPct val="110000"/>
              </a:lnSpc>
              <a:buNone/>
            </a:pPr>
            <a:r>
              <a:rPr lang="el" b="1" dirty="0"/>
              <a:t>Ενότητα 6. Πολύπλοκα μέσα επικοινωνίας</a:t>
            </a:r>
            <a:endParaRPr lang="es-ES" dirty="0"/>
          </a:p>
          <a:p>
            <a:pPr marL="0" indent="0">
              <a:buNone/>
            </a:pPr>
            <a:r>
              <a:rPr lang="el" b="1" dirty="0"/>
              <a:t>Κεφάλαιο 4. Ψηφιακά εργαλεία και πλατφόρμες</a:t>
            </a:r>
            <a:endParaRPr lang="en-GB" dirty="0"/>
          </a:p>
          <a:p>
            <a:pPr marL="0" indent="0">
              <a:buNone/>
            </a:pPr>
            <a:endParaRPr lang="en-US" b="1" dirty="0"/>
          </a:p>
          <a:p>
            <a:pPr marL="0" indent="0">
              <a:buNone/>
            </a:pPr>
            <a:r>
              <a:rPr lang="el" b="1" dirty="0"/>
              <a:t>Μελέτη περίπτωσης 2: </a:t>
            </a:r>
            <a:r>
              <a:rPr lang="el" dirty="0"/>
              <a:t>Περιγραφή σεναρίου</a:t>
            </a:r>
          </a:p>
          <a:p>
            <a:pPr marL="0" indent="0">
              <a:buNone/>
            </a:pPr>
            <a:endParaRPr lang="en-US" dirty="0"/>
          </a:p>
          <a:p>
            <a:pPr>
              <a:buNone/>
            </a:pPr>
            <a:r>
              <a:rPr lang="el" dirty="0"/>
              <a:t>Είστε υπάλληλος υποστήριξης που εργάζεστε με έναν χρήστη υπηρεσιών. Είναι νεαρός ενήλικας. Μια μέρα, έρχονται σε εσάς και είναι πολύ στεναχωρημένοι, γιατί ανώνυμοι στο διαδίκτυο τους εκφοβίζουν. Τους στέλνουν υβριστικά μηνύματα και σχολιάζουν άσχημα σχόλια στις φωτογραφίες που δημοσιεύουν.</a:t>
            </a:r>
          </a:p>
          <a:p>
            <a:pPr marL="0" indent="0">
              <a:buNone/>
            </a:pPr>
            <a:endParaRPr lang="en-US" dirty="0"/>
          </a:p>
          <a:p>
            <a:pPr marL="0" indent="0">
              <a:buNone/>
            </a:pPr>
            <a:endParaRPr lang="en-US" dirty="0"/>
          </a:p>
          <a:p>
            <a:pPr marL="0" indent="0">
              <a:buNone/>
            </a:pPr>
            <a:r>
              <a:rPr lang="el" dirty="0"/>
              <a:t>_________________________________________________________________________________________________</a:t>
            </a:r>
          </a:p>
          <a:p>
            <a:pPr marL="0" indent="0">
              <a:buNone/>
            </a:pPr>
            <a:endParaRPr lang="en-US" dirty="0"/>
          </a:p>
          <a:p>
            <a:pPr marL="0" indent="0">
              <a:buNone/>
            </a:pPr>
            <a:r>
              <a:rPr lang="el" dirty="0"/>
              <a:t>ΣΗΜΕΙΩΣΕΙΣ</a:t>
            </a:r>
          </a:p>
          <a:p>
            <a:pPr marL="0" indent="0">
              <a:buNone/>
            </a:pPr>
            <a:endParaRPr lang="en-GB" b="1"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763865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l" dirty="0"/>
              <a:t>ΠΕΡΙΕΧΟΜΕΝΟ ΔΙΑΦΑΝΕΙΑΣ:</a:t>
            </a:r>
            <a:endParaRPr lang="en-US" dirty="0"/>
          </a:p>
          <a:p>
            <a:pPr marL="0" indent="0">
              <a:buNone/>
            </a:pPr>
            <a:endParaRPr lang="en-GB" dirty="0"/>
          </a:p>
          <a:p>
            <a:pPr marL="0" indent="0">
              <a:lnSpc>
                <a:spcPct val="110000"/>
              </a:lnSpc>
              <a:buNone/>
            </a:pPr>
            <a:r>
              <a:rPr lang="el" b="1" dirty="0"/>
              <a:t>Ενότητα 6. Πολύπλοκα μέσα επικοινωνίας</a:t>
            </a:r>
            <a:endParaRPr lang="es-ES" dirty="0"/>
          </a:p>
          <a:p>
            <a:pPr marL="0" indent="0">
              <a:buNone/>
            </a:pPr>
            <a:r>
              <a:rPr lang="el" b="1" dirty="0"/>
              <a:t>Κεφάλαιο 4. Ψηφιακά εργαλεία και πλατφόρμες</a:t>
            </a:r>
            <a:endParaRPr lang="en-GB" dirty="0"/>
          </a:p>
          <a:p>
            <a:pPr marL="0" indent="0">
              <a:buNone/>
            </a:pPr>
            <a:endParaRPr lang="en-US" b="1" dirty="0"/>
          </a:p>
          <a:p>
            <a:pPr marL="0" indent="0">
              <a:buNone/>
            </a:pPr>
            <a:r>
              <a:rPr lang="el" b="1" dirty="0"/>
              <a:t>Μελέτη περίπτωσης 2: </a:t>
            </a:r>
            <a:r>
              <a:rPr lang="el" dirty="0"/>
              <a:t>Πώς μπορείτε, ως επαγγελματίας υποστήριξης, να ενθαρρύνετε τον νεαρό ενήλικα να επιλύσει αυτό το ζήτημα;</a:t>
            </a:r>
          </a:p>
          <a:p>
            <a:pPr marL="0" indent="0">
              <a:buNone/>
            </a:pPr>
            <a:r>
              <a:rPr lang="el" dirty="0"/>
              <a:t>_________________________________________________________________________________________________</a:t>
            </a:r>
          </a:p>
          <a:p>
            <a:pPr marL="0" indent="0">
              <a:buNone/>
            </a:pPr>
            <a:endParaRPr lang="en-US" dirty="0"/>
          </a:p>
          <a:p>
            <a:pPr marL="0" indent="0">
              <a:buNone/>
            </a:pPr>
            <a:r>
              <a:rPr lang="el" dirty="0"/>
              <a:t>ΣΗΜΕΙΩΣΕΙΣ</a:t>
            </a:r>
          </a:p>
          <a:p>
            <a:pPr marL="0" indent="0">
              <a:buNone/>
            </a:pPr>
            <a:endParaRPr lang="en-GB" b="1" dirty="0"/>
          </a:p>
          <a:p>
            <a:pPr marL="0" indent="0">
              <a:buNone/>
            </a:pPr>
            <a:r>
              <a:rPr lang="el"/>
              <a:t>Επιλέξτε όλα όσα ισχύουν.</a:t>
            </a:r>
            <a:endParaRPr lang="es-ES"/>
          </a:p>
          <a:p>
            <a:pPr marL="285750" indent="-285750">
              <a:buFont typeface="Arial,Sans-Serif"/>
              <a:buChar char="•"/>
            </a:pPr>
            <a:r>
              <a:rPr lang="el"/>
              <a:t>Ενθαρρύνετέ τους να «μπλοκάρουν» τους ανώνυμους λογαριασμούς, ώστε να μην μπορούν να επικοινωνήσουν μαζί τους. (ΝΑΙ)</a:t>
            </a:r>
            <a:endParaRPr lang="es-ES"/>
          </a:p>
          <a:p>
            <a:pPr marL="285750" indent="-285750">
              <a:buFont typeface="Arial,Sans-Serif"/>
              <a:buChar char="•"/>
            </a:pPr>
            <a:r>
              <a:rPr lang="el"/>
              <a:t>Ενθαρρύνετέ τους να επικοινωνούν διαδικτυακά μόνο με άτομα που ήδη γνωρίζουν προσωπικά. (ΝΑΙ)</a:t>
            </a:r>
          </a:p>
          <a:p>
            <a:pPr marL="285750" indent="-285750">
              <a:buFont typeface="Arial,Sans-Serif"/>
              <a:buChar char="•"/>
            </a:pPr>
            <a:r>
              <a:rPr lang="el"/>
              <a:t>Ενθαρρύνετε τους να ενεργοποιήσουν τις λειτουργίες απορρήτου στον λογαριασμό τους, ώστε να τις βλέπουν μόνο τα άτομα που θέλουν να βλέπουν τις φωτογραφίες τους. (ΝΑΙ)</a:t>
            </a:r>
          </a:p>
          <a:p>
            <a:pPr marL="285750" indent="-285750">
              <a:buFont typeface="Arial,Sans-Serif"/>
              <a:buChar char="•"/>
            </a:pPr>
            <a:r>
              <a:rPr lang="el"/>
              <a:t>Ενθαρρύνετέ τους να μάθουν ποιοι είναι οι ανώνυμοι και αντιμετωπίστε τους αυτοπροσώπως. (ΟΧΙ)</a:t>
            </a: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04903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33921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65288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l" dirty="0"/>
              <a:t>ΠΕΡΙΕΧΟΜΕΝΟ ΔΙΑΦΑΝΕΙΑΣ:</a:t>
            </a:r>
          </a:p>
          <a:p>
            <a:pPr marL="0" indent="0">
              <a:buNone/>
            </a:pPr>
            <a:endParaRPr lang="en-GB" dirty="0"/>
          </a:p>
          <a:p>
            <a:pPr marL="0" indent="0">
              <a:lnSpc>
                <a:spcPct val="110000"/>
              </a:lnSpc>
              <a:buNone/>
            </a:pPr>
            <a:r>
              <a:rPr lang="el" b="1" dirty="0"/>
              <a:t>Ενότητα 6. Πολύπλοκα μέσα επικοινωνίας</a:t>
            </a:r>
            <a:endParaRPr lang="es-ES"/>
          </a:p>
          <a:p>
            <a:pPr marL="0" indent="0">
              <a:buNone/>
            </a:pPr>
            <a:r>
              <a:rPr lang="el" b="1" dirty="0"/>
              <a:t>Κεφάλαιο 4. Ψηφιακά εργαλεία και πλατφόρμες</a:t>
            </a:r>
            <a:endParaRPr lang="en-GB" dirty="0"/>
          </a:p>
          <a:p>
            <a:pPr marL="0" indent="0">
              <a:buNone/>
            </a:pPr>
            <a:endParaRPr lang="en-GB" dirty="0"/>
          </a:p>
          <a:p>
            <a:pPr marL="0" indent="0">
              <a:buNone/>
            </a:pPr>
            <a:r>
              <a:rPr lang="el" dirty="0"/>
              <a:t>Εισαγωγή στα Ψηφιακά Εργαλεία και στα Μέσα Κοινωνικής Δικτύωσης</a:t>
            </a:r>
          </a:p>
          <a:p>
            <a:pPr marL="0" indent="0">
              <a:buNone/>
            </a:pPr>
            <a:endParaRPr lang="en-GB" dirty="0"/>
          </a:p>
          <a:p>
            <a:pPr marL="285750" indent="-285750">
              <a:buFont typeface="Arial,Sans-Serif"/>
              <a:buChar char="•"/>
            </a:pPr>
            <a:r>
              <a:rPr lang="el" dirty="0"/>
              <a:t>Ο ψηφιακός κόσμος και τα μέσα κοινωνικής δικτύωσης έχουν φέρει επανάσταση στην καθημερινή ζωή.</a:t>
            </a:r>
          </a:p>
          <a:p>
            <a:pPr marL="285750" indent="-285750">
              <a:buFont typeface="Arial,Sans-Serif"/>
              <a:buChar char="•"/>
            </a:pPr>
            <a:r>
              <a:rPr lang="el" dirty="0"/>
              <a:t>Η συμμετοχή στα μέσα κοινωνικής δικτύωσης μπορεί να ενισχύσει τις κοινωνικές σχέσεις και την ευημερία.</a:t>
            </a:r>
          </a:p>
          <a:p>
            <a:pPr marL="285750" indent="-285750">
              <a:buFont typeface="Arial,Sans-Serif"/>
              <a:buChar char="•"/>
            </a:pPr>
            <a:r>
              <a:rPr lang="el" dirty="0"/>
              <a:t>Οι προκλήσεις περιλαμβάνουν την ασφάλεια, το απόρρητο και την προσβασιμότητα.</a:t>
            </a:r>
          </a:p>
          <a:p>
            <a:pPr marL="0" indent="0">
              <a:buNone/>
            </a:pPr>
            <a:endParaRPr lang="en-GB" dirty="0"/>
          </a:p>
          <a:p>
            <a:pPr marL="0" indent="0">
              <a:buNone/>
            </a:pPr>
            <a:r>
              <a:rPr lang="el" dirty="0"/>
              <a:t>_________________________________________________________________________________________________________________</a:t>
            </a:r>
          </a:p>
          <a:p>
            <a:pPr marL="0" indent="0">
              <a:buNone/>
            </a:pPr>
            <a:endParaRPr lang="en-GB" dirty="0"/>
          </a:p>
          <a:p>
            <a:pPr marL="0" indent="0">
              <a:buNone/>
            </a:pPr>
            <a:r>
              <a:rPr lang="el" dirty="0"/>
              <a:t>ΣΗΜΕΙΩΣΕΙΣ:</a:t>
            </a:r>
          </a:p>
          <a:p>
            <a:pPr marL="0" indent="0">
              <a:buNone/>
            </a:pPr>
            <a:endParaRPr lang="en-GB" dirty="0"/>
          </a:p>
          <a:p>
            <a:pPr>
              <a:buNone/>
            </a:pPr>
            <a:r>
              <a:rPr lang="el" dirty="0"/>
              <a:t>Η ανάδυση του ψηφιακού κόσμου και των μέσων κοινωνικής δικτύωσης, με εύκολη πρόσβαση μέσω smartphone, tablet κ.λπ., συνεπάγεται σημαντικές αλλαγές στην καθημερινότητα των ανθρώπων.</a:t>
            </a:r>
          </a:p>
          <a:p>
            <a:pPr>
              <a:buNone/>
            </a:pPr>
            <a:r>
              <a:rPr lang="el" dirty="0"/>
              <a:t> </a:t>
            </a:r>
          </a:p>
          <a:p>
            <a:pPr>
              <a:buNone/>
            </a:pPr>
            <a:r>
              <a:rPr lang="el" dirty="0"/>
              <a:t>Ορισμένες μελέτες υποδεικνύουν ότι η συμμετοχή σε ιστότοπους κοινωνικής δικτύωσης μπορεί να αυξήσει τη δυνατότητα δημιουργίας και διατήρησης κοινωνικών σχέσεων, οι οποίες με τη σειρά τους μπορούν να προάγουν την ψυχολογική ευημερία των ατόμων με διανοητική αναπηρία, τη συμμετοχή τους στην κοινότητα και την κοινωνική τους ένταξη.</a:t>
            </a:r>
          </a:p>
          <a:p>
            <a:pPr>
              <a:buNone/>
            </a:pPr>
            <a:r>
              <a:rPr lang="el" dirty="0"/>
              <a:t> </a:t>
            </a:r>
          </a:p>
          <a:p>
            <a:pPr>
              <a:buNone/>
            </a:pPr>
            <a:r>
              <a:rPr lang="el" dirty="0"/>
              <a:t>Ωστόσο, παρά τα οφέλη, υπάρχουν δυσκολίες που σχετίζονται με την ασφάλεια και την ιδιωτικότητα, την προσβασιμότητα, το χαμηλό επίπεδο υποστήριξης και τις δυσκολίες επικοινωνίας, μεταξύ άλλων. Υπάρχουν επίσης προκλήσεις, μία από τις οποίες είναι η κατάρτιση, η οποία πρέπει να συμβάλει στη διασφάλιση της «ψηφιακής ένταξης» των ατόμων με διανοητική αναπηρία.</a:t>
            </a:r>
          </a:p>
          <a:p>
            <a:pPr>
              <a:buNone/>
            </a:pPr>
            <a:r>
              <a:rPr lang="el" dirty="0"/>
              <a:t> </a:t>
            </a:r>
          </a:p>
          <a:p>
            <a:pPr>
              <a:buNone/>
            </a:pPr>
            <a:r>
              <a:rPr lang="el" dirty="0"/>
              <a:t>Ο αλφαβητισμός στα ψηφιακά και στα μέσα κοινωνικής δικτύωσης συνεπάγεται την ικανότητα πρόσβασης σε περιεχόμενο που διαδίδεται σε πλατφόρμες μέσων κοινωνικής δικτύωσης, να το αξιολογεί κριτικά, να δημιουργεί αυθεντικό περιεχόμενο και να χρησιμοποιεί τις πλατφόρμες με επίγνωση, επαγρύπνηση και οξεία αίσθηση αυτοπροστασίας.</a:t>
            </a:r>
          </a:p>
          <a:p>
            <a:pPr>
              <a:buNone/>
            </a:pPr>
            <a:r>
              <a:rPr lang="el" dirty="0"/>
              <a:t> </a:t>
            </a:r>
          </a:p>
          <a:p>
            <a:pPr>
              <a:buNone/>
            </a:pPr>
            <a:r>
              <a:rPr lang="el" dirty="0"/>
              <a:t>Η Σύμβαση των Ηνωμένων Εθνών για τα Δικαιώματα των Ατόμων με Αναπηρία (UNCRPD) αναγνωρίζει την τεχνολογία, ψηφιακή ή άλλη, ως θεμελιώδη συνιστώσα για την προώθηση της ένταξης και της συμμετοχής. Η υιοθέτηση αρχών όπως ο καθολικός σχεδιασμός, η προσβασιμότητα, η υποστηρικτική τεχνολογία και η λογική προσαρμογή είναι ζωτικής σημασίας για την πρόληψη της περιθωριοποίησης των ατόμων με αναπηρία.</a:t>
            </a:r>
          </a:p>
          <a:p>
            <a:pPr marL="0" indent="0">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7439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l" dirty="0"/>
              <a:t>ΠΕΡΙΕΧΟΜΕΝΟ ΔΙΑΦΑΝΕΙΑΣ:</a:t>
            </a:r>
            <a:endParaRPr lang="en-US" dirty="0"/>
          </a:p>
          <a:p>
            <a:pPr marL="0" indent="0">
              <a:buNone/>
            </a:pPr>
            <a:endParaRPr lang="en-GB" dirty="0"/>
          </a:p>
          <a:p>
            <a:pPr marL="0" indent="0">
              <a:lnSpc>
                <a:spcPct val="110000"/>
              </a:lnSpc>
              <a:buNone/>
            </a:pPr>
            <a:r>
              <a:rPr lang="el" b="1" dirty="0"/>
              <a:t>Ενότητα 6. Πολύπλοκα μέσα επικοινωνίας</a:t>
            </a:r>
            <a:endParaRPr lang="es-ES" dirty="0"/>
          </a:p>
          <a:p>
            <a:pPr marL="0" indent="0">
              <a:buNone/>
            </a:pPr>
            <a:r>
              <a:rPr lang="el" b="1" dirty="0"/>
              <a:t>Κεφάλαιο 4. Ψηφιακά εργαλεία και πλατφόρμες</a:t>
            </a:r>
            <a:endParaRPr lang="en-GB" dirty="0"/>
          </a:p>
          <a:p>
            <a:pPr marL="0" lvl="0" indent="0" algn="l">
              <a:spcBef>
                <a:spcPts val="0"/>
              </a:spcBef>
              <a:spcAft>
                <a:spcPts val="0"/>
              </a:spcAft>
              <a:buNone/>
            </a:pPr>
            <a:endParaRPr dirty="0"/>
          </a:p>
          <a:p>
            <a:pPr marL="0" indent="0">
              <a:buNone/>
            </a:pPr>
            <a:r>
              <a:rPr lang="el" dirty="0"/>
              <a:t>Οφέλη από την ψηφιακή ένταξη</a:t>
            </a:r>
          </a:p>
          <a:p>
            <a:pPr marL="0" indent="0">
              <a:buNone/>
            </a:pPr>
            <a:endParaRPr lang="en-US" dirty="0"/>
          </a:p>
          <a:p>
            <a:pPr marL="171450" indent="-171450">
              <a:buFont typeface="Arial,Sans-Serif"/>
              <a:buChar char="•"/>
            </a:pPr>
            <a:r>
              <a:rPr lang="el" dirty="0"/>
              <a:t>Προωθεί την ψυχολογική ευεξία και την κοινωνική ένταξη</a:t>
            </a:r>
            <a:endParaRPr lang="es-ES" dirty="0"/>
          </a:p>
          <a:p>
            <a:pPr marL="171450" indent="-171450">
              <a:buFont typeface="Arial,Sans-Serif"/>
              <a:buChar char="•"/>
            </a:pPr>
            <a:r>
              <a:rPr lang="el" dirty="0"/>
              <a:t>Διευκολύνει τη συμμετοχή της κοινότητας</a:t>
            </a:r>
          </a:p>
          <a:p>
            <a:pPr marL="171450" indent="-171450">
              <a:buFont typeface="Arial,Sans-Serif"/>
              <a:buChar char="•"/>
            </a:pPr>
            <a:r>
              <a:rPr lang="el" dirty="0"/>
              <a:t>Υποστηρίζει την επικοινωνία μέσω υποστηρικτικών τεχνολογιών</a:t>
            </a:r>
          </a:p>
          <a:p>
            <a:pPr marL="171450" indent="-171450">
              <a:buFont typeface="Arial,Sans-Serif"/>
              <a:buChar char="•"/>
            </a:pPr>
            <a:endParaRPr lang="en-US" dirty="0"/>
          </a:p>
          <a:p>
            <a:pPr marL="171450" indent="-171450">
              <a:buFont typeface="Arial,Sans-Serif"/>
              <a:buChar char="•"/>
            </a:pPr>
            <a:r>
              <a:rPr lang="el" b="1" dirty="0"/>
              <a:t>Απόσπασμα </a:t>
            </a:r>
            <a:r>
              <a:rPr lang="el" dirty="0"/>
              <a:t>: «Η UNCRPD αναγνωρίζει την τεχνολογία ως κλειδί για την ένταξη και τη συμμετοχή».</a:t>
            </a:r>
          </a:p>
          <a:p>
            <a:pPr marL="0" indent="0">
              <a:buNone/>
            </a:pPr>
            <a:endParaRPr lang="en-US" dirty="0"/>
          </a:p>
          <a:p>
            <a:pPr marL="0" indent="0">
              <a:buNone/>
            </a:pPr>
            <a:r>
              <a:rPr lang="el" dirty="0"/>
              <a:t>_________________________________________________________________________________________________</a:t>
            </a:r>
          </a:p>
          <a:p>
            <a:pPr marL="0" indent="0">
              <a:buNone/>
            </a:pPr>
            <a:endParaRPr lang="en-US" dirty="0"/>
          </a:p>
          <a:p>
            <a:pPr marL="0" indent="0">
              <a:buNone/>
            </a:pPr>
            <a:r>
              <a:rPr lang="el" dirty="0"/>
              <a:t>ΣΗΜΕΙΩΣΕΙΣ</a:t>
            </a:r>
          </a:p>
          <a:p>
            <a:pPr marL="0" indent="0">
              <a:buNone/>
            </a:pPr>
            <a:endParaRPr lang="en-US" dirty="0"/>
          </a:p>
          <a:p>
            <a:pPr algn="just">
              <a:buNone/>
            </a:pPr>
            <a:r>
              <a:rPr lang="el" dirty="0"/>
              <a:t>Ενώ οι άνθρωποι γενικά μπορεί να είναι ευάλωτοι στο διαδίκτυο, ο κίνδυνος μπορεί να είναι πιο βαθύς για τα άτομα με διανοητική αναπηρία, τα οποία μπορούν να έχουν πραγματικούς αγώνες με την κατανόηση και τη διαπραγμάτευση του κοινωνικού κόσμου. Αυτό μπορεί να οδηγήσει σε δυσκολίες επικοινωνίας και ευπάθεια στις κοινωνικές αλληλεπιδράσεις. Μπορεί να δυσκολεύονται να διαβάσουν κοινωνικές ενδείξεις, να ρυθμίσουν τη συμπεριφορά τους, να κατανοήσουν τα όρια, να κρίνουν εάν κάποιος είναι αξιόπιστος ή να αξιολογήσουν την αξιοπιστία των πληροφοριών και των πηγών τους.</a:t>
            </a:r>
            <a:endParaRPr lang="en-US"/>
          </a:p>
          <a:p>
            <a:pPr>
              <a:buNone/>
            </a:pPr>
            <a:r>
              <a:rPr lang="el" dirty="0"/>
              <a:t> </a:t>
            </a:r>
            <a:endParaRPr lang="en-US"/>
          </a:p>
          <a:p>
            <a:pPr>
              <a:buNone/>
            </a:pPr>
            <a:r>
              <a:rPr lang="el" dirty="0"/>
              <a:t>Τα άτομα με διανοητική αναπηρία μπορεί να διατρέχουν μεγαλύτερο κίνδυνο διαδικτυακής απάτης, διαδικτυακού εκφοβισμού, παρενόχλησης ή περιποίησης από αρπακτικά ζώα. Μπορεί επίσης να έχουν </a:t>
            </a:r>
            <a:r>
              <a:rPr lang="el" b="1" dirty="0"/>
              <a:t>μεγαλύτερες ανάγκες υποστήριξης </a:t>
            </a:r>
            <a:r>
              <a:rPr lang="el" dirty="0"/>
              <a:t>για να αυξήσουν την ευαισθητοποίηση και τις δυνατότητές τους σε σχέση με την παραμονή </a:t>
            </a:r>
            <a:r>
              <a:rPr lang="el" b="1" dirty="0"/>
              <a:t>ασφαλών στο διαδίκτυο </a:t>
            </a:r>
            <a:r>
              <a:rPr lang="el" dirty="0"/>
              <a:t>και την οικοδόμηση ψηφιακής ανθεκτικότητας έναντι των οπισθοδρομήσεων.</a:t>
            </a:r>
            <a:endParaRPr lang="en-US" dirty="0"/>
          </a:p>
          <a:p>
            <a:pPr marL="0" indent="0">
              <a:buNone/>
            </a:pPr>
            <a:endParaRPr lang="en-US"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084774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l" dirty="0"/>
              <a:t>ΠΕΡΙΕΧΟΜΕΝΟ ΔΙΑΦΑΝΕΙΑΣ:</a:t>
            </a:r>
            <a:endParaRPr lang="en-US" dirty="0"/>
          </a:p>
          <a:p>
            <a:pPr marL="0" indent="0">
              <a:buNone/>
            </a:pPr>
            <a:endParaRPr lang="en-GB" dirty="0"/>
          </a:p>
          <a:p>
            <a:pPr marL="0" indent="0">
              <a:lnSpc>
                <a:spcPct val="110000"/>
              </a:lnSpc>
              <a:buNone/>
            </a:pPr>
            <a:r>
              <a:rPr lang="el" b="1" dirty="0"/>
              <a:t>Ενότητα 6. Πολύπλοκα μέσα επικοινωνίας</a:t>
            </a:r>
            <a:endParaRPr lang="es-ES" dirty="0"/>
          </a:p>
          <a:p>
            <a:pPr marL="0" indent="0">
              <a:buNone/>
            </a:pPr>
            <a:r>
              <a:rPr lang="el" b="1" dirty="0"/>
              <a:t>Κεφάλαιο 4. Ψηφιακά εργαλεία και πλατφόρμες</a:t>
            </a:r>
            <a:endParaRPr lang="en-GB" dirty="0"/>
          </a:p>
          <a:p>
            <a:pPr marL="0" indent="0">
              <a:buNone/>
            </a:pPr>
            <a:endParaRPr lang="en-US" dirty="0"/>
          </a:p>
          <a:p>
            <a:pPr marL="0" indent="0">
              <a:buNone/>
            </a:pPr>
            <a:r>
              <a:rPr lang="el" dirty="0"/>
              <a:t>Κίνδυνοι και Προκλήσεις</a:t>
            </a:r>
          </a:p>
          <a:p>
            <a:pPr marL="0" indent="0">
              <a:buNone/>
            </a:pPr>
            <a:endParaRPr lang="en-US" dirty="0"/>
          </a:p>
          <a:p>
            <a:pPr>
              <a:buFont typeface="Arial,Sans-Serif"/>
              <a:buChar char="•"/>
            </a:pPr>
            <a:r>
              <a:rPr lang="el" dirty="0"/>
              <a:t>Διαδικτυακή ευπάθεια</a:t>
            </a:r>
            <a:endParaRPr lang="es-ES"/>
          </a:p>
          <a:p>
            <a:pPr>
              <a:buFont typeface="Arial,Sans-Serif"/>
              <a:buChar char="•"/>
            </a:pPr>
            <a:r>
              <a:rPr lang="el" dirty="0"/>
              <a:t>Κυβερνοεκφοβισμός και παρενόχληση</a:t>
            </a:r>
          </a:p>
          <a:p>
            <a:pPr>
              <a:buFont typeface="Arial,Sans-Serif"/>
              <a:buChar char="•"/>
            </a:pPr>
            <a:r>
              <a:rPr lang="el" dirty="0"/>
              <a:t>Ανησυχίες για το απόρρητο</a:t>
            </a:r>
          </a:p>
          <a:p>
            <a:pPr>
              <a:buFont typeface="Arial,Sans-Serif"/>
              <a:buChar char="•"/>
            </a:pPr>
            <a:r>
              <a:rPr lang="el" dirty="0"/>
              <a:t>Ηλεκτρονικές απάτες και απάτες</a:t>
            </a:r>
          </a:p>
          <a:p>
            <a:pPr>
              <a:buFont typeface="Arial,Sans-Serif"/>
              <a:buChar char="•"/>
            </a:pPr>
            <a:r>
              <a:rPr lang="el" dirty="0"/>
              <a:t>Έκθεση σε επιβλαβές περιεχόμενο</a:t>
            </a:r>
            <a:endParaRPr lang="es-ES"/>
          </a:p>
          <a:p>
            <a:pPr>
              <a:buFont typeface="Arial,Sans-Serif"/>
              <a:buChar char="•"/>
            </a:pPr>
            <a:r>
              <a:rPr lang="el" dirty="0"/>
              <a:t>Απειλές για την κυβερνοασφάλεια</a:t>
            </a:r>
          </a:p>
          <a:p>
            <a:pPr>
              <a:buFont typeface="Arial,Sans-Serif"/>
              <a:buChar char="•"/>
            </a:pPr>
            <a:r>
              <a:rPr lang="el" dirty="0"/>
              <a:t>Κοινωνική απομόνωση και υπερδιέγερση</a:t>
            </a:r>
          </a:p>
          <a:p>
            <a:pPr marL="171450" indent="-171450">
              <a:buFont typeface="Arial,Sans-Serif"/>
              <a:buChar char="•"/>
            </a:pPr>
            <a:endParaRPr lang="en-US" dirty="0"/>
          </a:p>
          <a:p>
            <a:pPr marL="0" indent="0">
              <a:buNone/>
            </a:pPr>
            <a:r>
              <a:rPr lang="el" dirty="0"/>
              <a:t>_________________________________________________________________________________________________</a:t>
            </a:r>
          </a:p>
          <a:p>
            <a:pPr marL="0" lvl="0" indent="0" algn="l">
              <a:spcBef>
                <a:spcPts val="0"/>
              </a:spcBef>
              <a:spcAft>
                <a:spcPts val="0"/>
              </a:spcAft>
              <a:buNone/>
            </a:pPr>
            <a:endParaRPr lang="en-US" dirty="0"/>
          </a:p>
          <a:p>
            <a:pPr marL="0" indent="0">
              <a:buNone/>
            </a:pPr>
            <a:r>
              <a:rPr lang="el" dirty="0"/>
              <a:t>ΣΗΜΕΙΩΣΕΙΣ</a:t>
            </a:r>
          </a:p>
          <a:p>
            <a:pPr marL="0" indent="0">
              <a:buNone/>
            </a:pPr>
            <a:endParaRPr lang="en-US" dirty="0"/>
          </a:p>
          <a:p>
            <a:pPr algn="just">
              <a:buNone/>
            </a:pPr>
            <a:r>
              <a:rPr lang="el"/>
              <a:t>Ενώ οι άνθρωποι γενικά μπορεί να είναι ευάλωτοι στο διαδίκτυο, ο κίνδυνος μπορεί να είναι πιο βαθύς για τα άτομα με διανοητική αναπηρία, τα οποία μπορούν να έχουν πραγματικούς αγώνες με την κατανόηση και τη διαπραγμάτευση του κοινωνικού κόσμου. Αυτό μπορεί να οδηγήσει σε δυσκολίες επικοινωνίας και ευπάθεια στις κοινωνικές αλληλεπιδράσεις. Μπορεί να δυσκολεύονται να διαβάσουν κοινωνικές ενδείξεις, να ρυθμίσουν τη συμπεριφορά τους, να κατανοήσουν τα όρια, να κρίνουν εάν κάποιος είναι αξιόπιστος ή να αξιολογήσουν την αξιοπιστία των πληροφοριών και των πηγών τους.</a:t>
            </a:r>
            <a:endParaRPr lang="en-US"/>
          </a:p>
          <a:p>
            <a:pPr>
              <a:buNone/>
            </a:pPr>
            <a:r>
              <a:rPr lang="el" dirty="0"/>
              <a:t> </a:t>
            </a:r>
            <a:endParaRPr lang="en-US"/>
          </a:p>
          <a:p>
            <a:pPr>
              <a:buNone/>
            </a:pPr>
            <a:r>
              <a:rPr lang="el" dirty="0"/>
              <a:t>Τα άτομα με διανοητική αναπηρία μπορεί να διατρέχουν μεγαλύτερο κίνδυνο διαδικτυακής απάτης, διαδικτυακού εκφοβισμού, παρενόχλησης ή περιποίησης από αρπακτικά ζώα. Μπορεί επίσης να έχουν </a:t>
            </a:r>
            <a:r>
              <a:rPr lang="el" b="1" dirty="0"/>
              <a:t>μεγαλύτερες ανάγκες υποστήριξης </a:t>
            </a:r>
            <a:r>
              <a:rPr lang="el" dirty="0"/>
              <a:t>για να αυξήσουν την ευαισθητοποίηση και τις δυνατότητές τους σε σχέση με την παραμονή </a:t>
            </a:r>
            <a:r>
              <a:rPr lang="el" b="1" dirty="0"/>
              <a:t>ασφαλών στο διαδίκτυο </a:t>
            </a:r>
            <a:r>
              <a:rPr lang="el" dirty="0"/>
              <a:t>και την οικοδόμηση ψηφιακής ανθεκτικότητας έναντι των οπισθοδρομήσεων.</a:t>
            </a:r>
            <a:endParaRPr lang="en-US" dirty="0"/>
          </a:p>
          <a:p>
            <a:pPr marL="0" indent="0">
              <a:buNone/>
            </a:pPr>
            <a:endParaRPr lang="es-ES"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07500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l" dirty="0"/>
              <a:t>ΠΕΡΙΕΧΟΜΕΝΟ ΔΙΑΦΑΝΕΙΑΣ:</a:t>
            </a:r>
            <a:endParaRPr lang="en-US" dirty="0"/>
          </a:p>
          <a:p>
            <a:pPr marL="0" indent="0">
              <a:buNone/>
            </a:pPr>
            <a:endParaRPr lang="en-GB" dirty="0"/>
          </a:p>
          <a:p>
            <a:pPr marL="0" indent="0">
              <a:lnSpc>
                <a:spcPct val="110000"/>
              </a:lnSpc>
              <a:buNone/>
            </a:pPr>
            <a:r>
              <a:rPr lang="el" b="1" dirty="0"/>
              <a:t>Ενότητα 6. Πολύπλοκα μέσα επικοινωνίας</a:t>
            </a:r>
            <a:endParaRPr lang="es-ES" dirty="0"/>
          </a:p>
          <a:p>
            <a:pPr marL="0" indent="0">
              <a:buNone/>
            </a:pPr>
            <a:r>
              <a:rPr lang="el" b="1" dirty="0"/>
              <a:t>Κεφάλαιο 4. Ψηφιακά εργαλεία και πλατφόρμες</a:t>
            </a:r>
            <a:endParaRPr lang="en-GB" dirty="0"/>
          </a:p>
          <a:p>
            <a:pPr marL="0" indent="0">
              <a:buNone/>
            </a:pPr>
            <a:endParaRPr lang="en-US" dirty="0"/>
          </a:p>
          <a:p>
            <a:pPr marL="0" indent="0">
              <a:buNone/>
            </a:pPr>
            <a:r>
              <a:rPr lang="el" dirty="0"/>
              <a:t>Διδασκαλία Βασικών Ψηφιακών Δεξιοτήτων</a:t>
            </a:r>
          </a:p>
          <a:p>
            <a:pPr marL="0" indent="0">
              <a:buNone/>
            </a:pPr>
            <a:endParaRPr lang="en-US" dirty="0"/>
          </a:p>
          <a:p>
            <a:pPr>
              <a:buFont typeface="Arial,Sans-Serif"/>
              <a:buChar char="•"/>
            </a:pPr>
            <a:r>
              <a:rPr lang="el" dirty="0"/>
              <a:t>Ενδυνάμωση ατόμων IDD μέσω της τεχνολογίας</a:t>
            </a:r>
            <a:endParaRPr lang="es-ES" dirty="0"/>
          </a:p>
          <a:p>
            <a:pPr>
              <a:buFont typeface="Arial,Sans-Serif"/>
              <a:buChar char="•"/>
            </a:pPr>
            <a:r>
              <a:rPr lang="el" dirty="0"/>
              <a:t>Χρήση επαυξητικών και εναλλακτικών εφαρμογών επικοινωνίας</a:t>
            </a:r>
          </a:p>
          <a:p>
            <a:pPr>
              <a:buFont typeface="Arial,Sans-Serif"/>
              <a:buChar char="•"/>
            </a:pPr>
            <a:r>
              <a:rPr lang="el" dirty="0"/>
              <a:t>Παραδείγματα: Proloquo2Go, Siri, κείμενο πρόβλεψης, iPad και smartphone</a:t>
            </a:r>
          </a:p>
          <a:p>
            <a:pPr marL="171450" indent="-171450">
              <a:buFont typeface="Arial,Sans-Serif"/>
              <a:buChar char="•"/>
            </a:pPr>
            <a:endParaRPr lang="en-US" dirty="0"/>
          </a:p>
          <a:p>
            <a:pPr marL="0" indent="0">
              <a:buNone/>
            </a:pPr>
            <a:r>
              <a:rPr lang="el" dirty="0"/>
              <a:t>_________________________________________________________________________________________________</a:t>
            </a:r>
          </a:p>
          <a:p>
            <a:pPr marL="0" indent="0">
              <a:buNone/>
            </a:pPr>
            <a:endParaRPr lang="en-US" dirty="0"/>
          </a:p>
          <a:p>
            <a:pPr marL="0" indent="0">
              <a:buNone/>
            </a:pPr>
            <a:r>
              <a:rPr lang="el" dirty="0"/>
              <a:t>ΣΗΜΕΙΩΣΕΙΣ</a:t>
            </a:r>
          </a:p>
          <a:p>
            <a:pPr marL="0" lvl="0" indent="0" algn="l">
              <a:spcBef>
                <a:spcPts val="0"/>
              </a:spcBef>
              <a:spcAft>
                <a:spcPts val="0"/>
              </a:spcAft>
              <a:buNone/>
            </a:pPr>
            <a:endParaRPr dirty="0"/>
          </a:p>
          <a:p>
            <a:pPr algn="just">
              <a:buNone/>
            </a:pPr>
            <a:r>
              <a:rPr lang="el" dirty="0"/>
              <a:t>Οι ψηφιακές δεξιότητες δεν αφορούν μόνο τη χρήση τεχνολογίας. Αφορούν την ενδυνάμωση ατόμων με IDD να ζήσουν ικανοποιητική και ανεξάρτητη ζωή. Είναι σημαντικό να συνεχίσουμε να υπερασπιζόμαστε την ψηφιακή ένταξη και να παρέχουμε την απαραίτητη εκπαίδευση και πόρους σε άτομα με IDD ώστε να αποκτήσουν αυτές τις δεξιότητες.5</a:t>
            </a:r>
            <a:br>
              <a:rPr lang="en-GB" dirty="0"/>
            </a:br>
            <a:r>
              <a:rPr lang="el" dirty="0"/>
              <a:t> </a:t>
            </a:r>
            <a:endParaRPr lang="es-ES" dirty="0"/>
          </a:p>
          <a:p>
            <a:pPr algn="just">
              <a:buNone/>
            </a:pPr>
            <a:r>
              <a:rPr lang="el" dirty="0"/>
              <a:t>Για τους νέους που είναι μη λεκτικοί ή έχουν δυσκολίες στην ανάγνωση και τη γραφή, οι επαυξητικές και εναλλακτικές εφαρμογές επικοινωνίας, όπως το Proloquo2GO, είναι ένας σημαντικός τρόπος επικοινωνίας – κάνοντας μια δραματική διαφορά στον τρόπο με τον οποίο οι χρήστες εκφράζουν τις σκέψεις και τα συναισθήματά τους.6</a:t>
            </a:r>
            <a:endParaRPr lang="es-ES"/>
          </a:p>
          <a:p>
            <a:pPr>
              <a:buNone/>
            </a:pPr>
            <a:r>
              <a:rPr lang="el" dirty="0"/>
              <a:t> </a:t>
            </a:r>
            <a:endParaRPr lang="es-ES" dirty="0"/>
          </a:p>
          <a:p>
            <a:pPr algn="just">
              <a:buNone/>
            </a:pPr>
            <a:r>
              <a:rPr lang="el" dirty="0"/>
              <a:t>Οι επίσημες εφαρμογές επικοινωνίας όπως το Proloquo2Go, το Siri και το κείμενο πρόβλεψης, ακόμη και οι εύχρηστες συσκευές, όπως τα iPad ή τα smartphone, διευκολύνουν πολύ τους νέους την αναζήτηση και τη συλλογή πληροφοριών καθώς και τη χρήση εφαρμογών όπως το email και το Google.7</a:t>
            </a:r>
            <a:endParaRPr lang="es-ES"/>
          </a:p>
          <a:p>
            <a:pPr marL="0" indent="0">
              <a:buNone/>
            </a:pPr>
            <a:endParaRPr lang="es-ES"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656462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l" dirty="0"/>
              <a:t>ΠΕΡΙΕΧΟΜΕΝΟ ΔΙΑΦΑΝΕΙΑΣ:</a:t>
            </a:r>
            <a:endParaRPr lang="en-US" dirty="0"/>
          </a:p>
          <a:p>
            <a:pPr marL="0" indent="0">
              <a:buNone/>
            </a:pPr>
            <a:endParaRPr lang="en-GB" dirty="0"/>
          </a:p>
          <a:p>
            <a:pPr marL="0" indent="0">
              <a:lnSpc>
                <a:spcPct val="110000"/>
              </a:lnSpc>
              <a:buNone/>
            </a:pPr>
            <a:r>
              <a:rPr lang="el" b="1" dirty="0"/>
              <a:t>Ενότητα 6. Πολύπλοκα μέσα επικοινωνίας</a:t>
            </a:r>
            <a:endParaRPr lang="es-ES" dirty="0"/>
          </a:p>
          <a:p>
            <a:pPr marL="0" indent="0">
              <a:buNone/>
            </a:pPr>
            <a:r>
              <a:rPr lang="el" b="1" dirty="0"/>
              <a:t>Κεφάλαιο 4. Ψηφιακά εργαλεία και πλατφόρμες</a:t>
            </a:r>
            <a:endParaRPr lang="en-GB" dirty="0"/>
          </a:p>
          <a:p>
            <a:pPr marL="0" indent="0">
              <a:buNone/>
            </a:pPr>
            <a:endParaRPr lang="en-US" dirty="0"/>
          </a:p>
          <a:p>
            <a:pPr marL="0" indent="0">
              <a:buNone/>
            </a:pPr>
            <a:r>
              <a:rPr lang="el" dirty="0"/>
              <a:t>Υπεύθυνη Διαδικτυακή </a:t>
            </a:r>
            <a:r>
              <a:rPr lang="el" dirty="0" err="1"/>
              <a:t>Συμπεριφορά</a:t>
            </a:r>
            <a:endParaRPr lang="en-US" dirty="0"/>
          </a:p>
          <a:p>
            <a:pPr marL="0" indent="0">
              <a:buNone/>
            </a:pPr>
            <a:endParaRPr lang="en-US" dirty="0"/>
          </a:p>
          <a:p>
            <a:pPr>
              <a:buFont typeface="Arial,Sans-Serif"/>
              <a:buChar char="•"/>
            </a:pPr>
            <a:r>
              <a:rPr lang="el" dirty="0"/>
              <a:t>Σεβασμός για τους άλλους στο Διαδίκτυο</a:t>
            </a:r>
            <a:endParaRPr lang="es-ES" dirty="0"/>
          </a:p>
          <a:p>
            <a:pPr>
              <a:buFont typeface="Arial,Sans-Serif"/>
              <a:buChar char="•"/>
            </a:pPr>
            <a:r>
              <a:rPr lang="el" dirty="0"/>
              <a:t>Κατανόηση και λήψη συγκατάθεσης</a:t>
            </a:r>
          </a:p>
          <a:p>
            <a:pPr>
              <a:buFont typeface="Arial,Sans-Serif"/>
              <a:buChar char="•"/>
            </a:pPr>
            <a:r>
              <a:rPr lang="el" dirty="0"/>
              <a:t>Αλληλεπίδραση με ασφάλεια στο διαδίκτυο</a:t>
            </a:r>
          </a:p>
          <a:p>
            <a:pPr>
              <a:buFont typeface="Arial,Sans-Serif"/>
              <a:buChar char="•"/>
            </a:pPr>
            <a:r>
              <a:rPr lang="el" dirty="0"/>
              <a:t>Ενθάρρυνση της επικοινωνίας μόνο με γνωστά άτομα</a:t>
            </a:r>
          </a:p>
          <a:p>
            <a:pPr marL="171450" indent="-171450">
              <a:buFont typeface="Arial,Sans-Serif"/>
              <a:buChar char="•"/>
            </a:pPr>
            <a:endParaRPr lang="en-US" dirty="0"/>
          </a:p>
          <a:p>
            <a:pPr marL="0" indent="0">
              <a:buNone/>
            </a:pPr>
            <a:r>
              <a:rPr lang="el" dirty="0"/>
              <a:t>_________________________________________________________________________________________________</a:t>
            </a:r>
          </a:p>
          <a:p>
            <a:pPr marL="0" indent="0">
              <a:buNone/>
            </a:pPr>
            <a:endParaRPr lang="en-US" dirty="0"/>
          </a:p>
          <a:p>
            <a:pPr marL="0" indent="0">
              <a:buNone/>
            </a:pPr>
            <a:r>
              <a:rPr lang="el" dirty="0"/>
              <a:t>ΣΗΜΕΙΩΣΕΙΣ</a:t>
            </a:r>
          </a:p>
          <a:p>
            <a:pPr marL="0" indent="0">
              <a:buNone/>
            </a:pPr>
            <a:endParaRPr lang="en-US" dirty="0"/>
          </a:p>
          <a:p>
            <a:pPr marL="0" lvl="0" indent="0" algn="l">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559076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l"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l" sz="4400" b="1" dirty="0">
                <a:solidFill>
                  <a:srgbClr val="674EA7"/>
                </a:solidFill>
                <a:latin typeface="Calibri"/>
                <a:ea typeface="Calibri"/>
                <a:cs typeface="Calibri"/>
                <a:sym typeface="Calibri"/>
              </a:rPr>
              <a:t>Ενότητα 6</a:t>
            </a:r>
            <a:endParaRPr lang="es-ES" sz="4400">
              <a:solidFill>
                <a:srgbClr val="674EA7"/>
              </a:solidFill>
              <a:latin typeface="Calibri"/>
              <a:ea typeface="Calibri"/>
              <a:cs typeface="Calibri"/>
            </a:endParaRPr>
          </a:p>
          <a:p>
            <a:pPr marL="0" indent="0"/>
            <a:r>
              <a:rPr lang="el" b="1" dirty="0">
                <a:solidFill>
                  <a:srgbClr val="674EA7"/>
                </a:solidFill>
                <a:latin typeface="Calibri"/>
                <a:cs typeface="Calibri"/>
              </a:rPr>
              <a:t>Σύνθετα μέσα επικοινωνίας</a:t>
            </a:r>
          </a:p>
          <a:p>
            <a:pPr marL="0" indent="0">
              <a:buSzPts val="3200"/>
            </a:pPr>
            <a:r>
              <a:rPr lang="el" b="1" dirty="0">
                <a:solidFill>
                  <a:srgbClr val="674EA7"/>
                </a:solidFill>
                <a:latin typeface="Calibri"/>
                <a:cs typeface="Calibri"/>
              </a:rPr>
              <a:t>6.4 Ψηφιακά εργαλεία και πλατφόρμες</a:t>
            </a:r>
          </a:p>
          <a:p>
            <a:pPr marL="0" lvl="0" indent="0" algn="ctr" rtl="0">
              <a:lnSpc>
                <a:spcPct val="110000"/>
              </a:lnSpc>
              <a:spcBef>
                <a:spcPts val="1000"/>
              </a:spcBef>
              <a:spcAft>
                <a:spcPts val="0"/>
              </a:spcAft>
              <a:buClr>
                <a:schemeClr val="dk2"/>
              </a:buClr>
              <a:buSzPts val="2000"/>
              <a:buFont typeface="Arial"/>
              <a:buNone/>
            </a:pPr>
            <a:br>
              <a:rPr lang="en-US" dirty="0"/>
            </a:br>
            <a:endParaRPr/>
          </a:p>
          <a:p>
            <a:pPr marL="0" lvl="0" indent="0" algn="ctr" rtl="0">
              <a:lnSpc>
                <a:spcPct val="110000"/>
              </a:lnSpc>
              <a:spcBef>
                <a:spcPts val="1000"/>
              </a:spcBef>
              <a:spcAft>
                <a:spcPts val="0"/>
              </a:spcAft>
              <a:buClr>
                <a:schemeClr val="dk2"/>
              </a:buClr>
              <a:buSzPts val="2000"/>
              <a:buFont typeface="Arial"/>
              <a:buNone/>
            </a:pPr>
            <a:br>
              <a:rPr lang="en-US" dirty="0"/>
            </a:b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 sz="1800" b="0" i="0" u="none" strike="noStrike" cap="none" dirty="0">
                <a:solidFill>
                  <a:schemeClr val="dk1"/>
                </a:solidFill>
                <a:latin typeface="Calibri"/>
                <a:ea typeface="Calibri"/>
                <a:cs typeface="Calibri"/>
                <a:sym typeface="Calibri"/>
              </a:rPr>
              <a:t>Εκπαίδευση αφιερωμένη σε επαγγελματίες για την υποστήριξη της ανάπτυξης</a:t>
            </a:r>
            <a:endParaRPr sz="1800" b="0" i="0" u="none" strike="noStrike" cap="none" dirty="0">
              <a:solidFill>
                <a:schemeClr val="dk1"/>
              </a:solidFill>
              <a:latin typeface="Arial"/>
              <a:ea typeface="Arial"/>
              <a:cs typeface="Arial"/>
              <a:sym typeface="Arial"/>
            </a:endParaRPr>
          </a:p>
          <a:p>
            <a:pPr algn="ctr"/>
            <a:r>
              <a:rPr lang="el" sz="1800" b="1" dirty="0">
                <a:solidFill>
                  <a:schemeClr val="dk1"/>
                </a:solidFill>
                <a:latin typeface="Calibri"/>
                <a:ea typeface="Calibri"/>
                <a:cs typeface="Calibri"/>
                <a:sym typeface="Calibri"/>
              </a:rPr>
              <a:t>Επικοινωνιακών Δεξιοτήτων</a:t>
            </a:r>
            <a:endParaRPr dirty="0">
              <a:solidFill>
                <a:schemeClr val="dk1"/>
              </a:solidFill>
            </a:endParaRPr>
          </a:p>
        </p:txBody>
      </p:sp>
      <p:pic>
        <p:nvPicPr>
          <p:cNvPr id="3" name="Picture 2" descr="A blue flag with yellow stars&#10;&#10;Description automatically generated">
            <a:extLst>
              <a:ext uri="{FF2B5EF4-FFF2-40B4-BE49-F238E27FC236}">
                <a16:creationId xmlns:a16="http://schemas.microsoft.com/office/drawing/2014/main" id="{57551D77-D843-5C40-D44B-C0DD9DF5E3CA}"/>
              </a:ext>
            </a:extLst>
          </p:cNvPr>
          <p:cNvPicPr>
            <a:picLocks noChangeAspect="1"/>
          </p:cNvPicPr>
          <p:nvPr/>
        </p:nvPicPr>
        <p:blipFill>
          <a:blip r:embed="rId4"/>
          <a:stretch>
            <a:fillRect/>
          </a:stretch>
        </p:blipFill>
        <p:spPr>
          <a:xfrm>
            <a:off x="382957" y="5317821"/>
            <a:ext cx="1238250" cy="1295400"/>
          </a:xfrm>
          <a:prstGeom prst="rect">
            <a:avLst/>
          </a:prstGeom>
        </p:spPr>
      </p:pic>
      <p:sp>
        <p:nvSpPr>
          <p:cNvPr id="4" name="ZoneTexte 14">
            <a:extLst>
              <a:ext uri="{FF2B5EF4-FFF2-40B4-BE49-F238E27FC236}">
                <a16:creationId xmlns:a16="http://schemas.microsoft.com/office/drawing/2014/main" id="{FF0F0A1C-5A4D-4E9D-BA75-7D2D9CE493DA}"/>
              </a:ext>
            </a:extLst>
          </p:cNvPr>
          <p:cNvSpPr txBox="1"/>
          <p:nvPr/>
        </p:nvSpPr>
        <p:spPr>
          <a:xfrm>
            <a:off x="7734882" y="6487235"/>
            <a:ext cx="4207274" cy="359681"/>
          </a:xfrm>
          <a:prstGeom prst="rect">
            <a:avLst/>
          </a:prstGeom>
          <a:noFill/>
        </p:spPr>
        <p:txBody>
          <a:bodyPr wrap="square">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344" y="2462634"/>
            <a:ext cx="7304966" cy="337109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l" sz="2400" b="1" dirty="0">
                <a:solidFill>
                  <a:schemeClr val="dk1"/>
                </a:solidFill>
              </a:rPr>
              <a:t>Προσδιορισμός παραπληροφόρησης </a:t>
            </a:r>
            <a:r>
              <a:rPr lang="el" sz="2400" dirty="0">
                <a:solidFill>
                  <a:schemeClr val="dk1"/>
                </a:solidFill>
              </a:rPr>
              <a:t>: συγκλονιστικοί τίτλοι, συναισθηματική γλώσσα, παραποιημένες εικόνες, έλλειψη αξιόπιστων πηγών</a:t>
            </a:r>
          </a:p>
          <a:p>
            <a:pPr>
              <a:buChar char="•"/>
            </a:pPr>
            <a:endParaRPr lang="en-US" sz="2400" dirty="0">
              <a:solidFill>
                <a:schemeClr val="dk1"/>
              </a:solidFill>
            </a:endParaRPr>
          </a:p>
          <a:p>
            <a:pPr>
              <a:buChar char="•"/>
            </a:pPr>
            <a:r>
              <a:rPr lang="el" sz="2400" b="1" dirty="0">
                <a:solidFill>
                  <a:schemeClr val="dk1"/>
                </a:solidFill>
              </a:rPr>
              <a:t>Έλεγχος δεδομένων </a:t>
            </a:r>
            <a:r>
              <a:rPr lang="el" sz="2400" dirty="0">
                <a:solidFill>
                  <a:schemeClr val="dk1"/>
                </a:solidFill>
              </a:rPr>
              <a:t>: επαλήθευση πηγών, έλεγχος μεροληψίας, χρήση ιστοτόπων ελέγχου δεδομένων</a:t>
            </a:r>
          </a:p>
          <a:p>
            <a:pPr>
              <a:buChar char="•"/>
            </a:pPr>
            <a:endParaRPr lang="en-US" sz="2400" dirty="0">
              <a:solidFill>
                <a:schemeClr val="dk1"/>
              </a:solidFill>
            </a:endParaRPr>
          </a:p>
          <a:p>
            <a:pPr>
              <a:buChar char="•"/>
            </a:pPr>
            <a:r>
              <a:rPr lang="el" sz="2400" b="1" dirty="0">
                <a:solidFill>
                  <a:schemeClr val="dk1"/>
                </a:solidFill>
              </a:rPr>
              <a:t>Χτίζοντας κριτική σκέψη</a:t>
            </a:r>
          </a:p>
        </p:txBody>
      </p:sp>
      <p:sp>
        <p:nvSpPr>
          <p:cNvPr id="4" name="Google Shape;131;p3">
            <a:extLst>
              <a:ext uri="{FF2B5EF4-FFF2-40B4-BE49-F238E27FC236}">
                <a16:creationId xmlns:a16="http://schemas.microsoft.com/office/drawing/2014/main" id="{1FD4EE3C-128B-7DA9-E9A0-984CF1DC7D35}"/>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buFont typeface="Calibri"/>
            </a:pPr>
            <a:r>
              <a:rPr lang="el" sz="2400" b="1" dirty="0">
                <a:solidFill>
                  <a:srgbClr val="674EA7"/>
                </a:solidFill>
                <a:latin typeface="Calibri"/>
                <a:ea typeface="Calibri"/>
                <a:cs typeface="Calibri"/>
                <a:sym typeface="Calibri"/>
              </a:rPr>
              <a:t>Ενότητα 6. Σύνθετα μέσα επικοινωνίας</a:t>
            </a:r>
            <a:endParaRPr lang="es-ES" sz="2400" dirty="0"/>
          </a:p>
          <a:p>
            <a:pPr marL="0" marR="0" lvl="0" indent="0" algn="l" rtl="0">
              <a:spcBef>
                <a:spcPts val="0"/>
              </a:spcBef>
              <a:spcAft>
                <a:spcPts val="0"/>
              </a:spcAft>
              <a:buNone/>
            </a:pPr>
            <a:r>
              <a:rPr lang="el" sz="2000" b="1" dirty="0">
                <a:solidFill>
                  <a:schemeClr val="dk1"/>
                </a:solidFill>
                <a:latin typeface="Calibri"/>
                <a:ea typeface="Calibri"/>
                <a:cs typeface="Calibri"/>
                <a:sym typeface="Calibri"/>
              </a:rPr>
              <a:t>Κεφάλαιο 4. Ψηφιακά εργαλεία και πλατφόρμες</a:t>
            </a:r>
            <a:endParaRPr sz="2000" dirty="0">
              <a:solidFill>
                <a:schemeClr val="dk1"/>
              </a:solidFill>
            </a:endParaRPr>
          </a:p>
        </p:txBody>
      </p:sp>
      <p:sp>
        <p:nvSpPr>
          <p:cNvPr id="7" name="Google Shape;115;p2">
            <a:extLst>
              <a:ext uri="{FF2B5EF4-FFF2-40B4-BE49-F238E27FC236}">
                <a16:creationId xmlns:a16="http://schemas.microsoft.com/office/drawing/2014/main" id="{828E026F-A700-59A0-13E6-C29EFE0F4E17}"/>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l" sz="2000" b="1" dirty="0">
                <a:solidFill>
                  <a:schemeClr val="dk1"/>
                </a:solidFill>
                <a:sym typeface="Calibri"/>
              </a:rPr>
              <a:t>Παραπληροφόρηση και έλεγχος γεγονότων</a:t>
            </a:r>
            <a:endParaRPr lang="en-US" sz="2000" b="1" dirty="0">
              <a:solidFill>
                <a:schemeClr val="dk1"/>
              </a:solidFill>
            </a:endParaRPr>
          </a:p>
        </p:txBody>
      </p:sp>
    </p:spTree>
    <p:extLst>
      <p:ext uri="{BB962C8B-B14F-4D97-AF65-F5344CB8AC3E}">
        <p14:creationId xmlns:p14="http://schemas.microsoft.com/office/powerpoint/2010/main" val="3172557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58717" y="2689218"/>
            <a:ext cx="7304966" cy="248574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l" sz="2800" dirty="0">
                <a:solidFill>
                  <a:schemeClr val="dk1"/>
                </a:solidFill>
              </a:rPr>
              <a:t>Mainstream πλατφόρμες: Facebook, Instagram, YouTube</a:t>
            </a:r>
            <a:endParaRPr lang="es-ES" sz="2800" dirty="0">
              <a:solidFill>
                <a:schemeClr val="dk1"/>
              </a:solidFill>
            </a:endParaRPr>
          </a:p>
          <a:p>
            <a:pPr>
              <a:buChar char="•"/>
            </a:pPr>
            <a:endParaRPr lang="en-US" sz="2800" dirty="0">
              <a:solidFill>
                <a:schemeClr val="dk1"/>
              </a:solidFill>
            </a:endParaRPr>
          </a:p>
          <a:p>
            <a:pPr>
              <a:buChar char="•"/>
            </a:pPr>
            <a:r>
              <a:rPr lang="el" sz="2800" dirty="0">
                <a:solidFill>
                  <a:schemeClr val="dk1"/>
                </a:solidFill>
              </a:rPr>
              <a:t>Πλατφόρμες προσαρμοσμένες για IDD: Special Bridge, Dinder, Amik@</a:t>
            </a:r>
            <a:endParaRPr lang="en-US" dirty="0">
              <a:solidFill>
                <a:schemeClr val="dk1"/>
              </a:solidFill>
            </a:endParaRP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l" sz="2400" b="1" dirty="0">
                <a:solidFill>
                  <a:srgbClr val="674EA7"/>
                </a:solidFill>
                <a:latin typeface="Calibri"/>
                <a:ea typeface="Calibri"/>
                <a:cs typeface="Calibri"/>
                <a:sym typeface="Calibri"/>
              </a:rPr>
              <a:t>Ενότητα 6. Σύνθετα μέσα επικοινωνίας</a:t>
            </a:r>
            <a:endParaRPr lang="es-ES" sz="2400" dirty="0"/>
          </a:p>
          <a:p>
            <a:pPr marL="0" marR="0" lvl="0" indent="0" algn="l" rtl="0">
              <a:spcBef>
                <a:spcPts val="0"/>
              </a:spcBef>
              <a:spcAft>
                <a:spcPts val="0"/>
              </a:spcAft>
              <a:buNone/>
            </a:pPr>
            <a:r>
              <a:rPr lang="el" sz="2000" b="1" dirty="0">
                <a:solidFill>
                  <a:schemeClr val="dk1"/>
                </a:solidFill>
                <a:latin typeface="Calibri"/>
                <a:ea typeface="Calibri"/>
                <a:cs typeface="Calibri"/>
                <a:sym typeface="Calibri"/>
              </a:rPr>
              <a:t>Κεφάλαιο 4. Ψηφιακά εργαλεία και πλατφόρμες</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l" sz="2000" b="1" dirty="0">
                <a:solidFill>
                  <a:schemeClr val="dk1"/>
                </a:solidFill>
                <a:sym typeface="Calibri"/>
              </a:rPr>
              <a:t>Πλατφόρμες μέσων κοινωνικής δικτύωσης</a:t>
            </a:r>
            <a:endParaRPr lang="en-US" sz="2000" b="1" dirty="0">
              <a:solidFill>
                <a:schemeClr val="dk1"/>
              </a:solidFill>
            </a:endParaRPr>
          </a:p>
        </p:txBody>
      </p:sp>
    </p:spTree>
    <p:extLst>
      <p:ext uri="{BB962C8B-B14F-4D97-AF65-F5344CB8AC3E}">
        <p14:creationId xmlns:p14="http://schemas.microsoft.com/office/powerpoint/2010/main" val="37351456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58717" y="2212492"/>
            <a:ext cx="7304966" cy="343919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285750" indent="-285750">
              <a:buFont typeface="Arial,Sans-Serif"/>
              <a:buChar char="•"/>
            </a:pPr>
            <a:r>
              <a:rPr lang="el" sz="2800" dirty="0">
                <a:solidFill>
                  <a:schemeClr val="dk1"/>
                </a:solidFill>
              </a:rPr>
              <a:t>Be Internet Awesome της Google</a:t>
            </a:r>
            <a:endParaRPr lang="es-ES" sz="2800" dirty="0">
              <a:solidFill>
                <a:schemeClr val="dk1"/>
              </a:solidFill>
            </a:endParaRPr>
          </a:p>
          <a:p>
            <a:pPr marL="285750" indent="-285750">
              <a:buFont typeface="Arial,Sans-Serif"/>
              <a:buChar char="•"/>
            </a:pPr>
            <a:endParaRPr lang="en-US" sz="2800" dirty="0">
              <a:solidFill>
                <a:schemeClr val="dk1"/>
              </a:solidFill>
            </a:endParaRPr>
          </a:p>
          <a:p>
            <a:pPr marL="285750" indent="-285750">
              <a:buFont typeface="Arial,Sans-Serif"/>
              <a:buChar char="•"/>
            </a:pPr>
            <a:r>
              <a:rPr lang="el" sz="2800" dirty="0">
                <a:solidFill>
                  <a:schemeClr val="dk1"/>
                </a:solidFill>
              </a:rPr>
              <a:t>Εξερευνητής ελέγχου στοιχείων</a:t>
            </a:r>
          </a:p>
          <a:p>
            <a:pPr marL="285750" indent="-285750">
              <a:buFont typeface="Arial,Sans-Serif"/>
              <a:buChar char="•"/>
            </a:pPr>
            <a:endParaRPr lang="en-US" sz="2800" dirty="0">
              <a:solidFill>
                <a:schemeClr val="dk1"/>
              </a:solidFill>
            </a:endParaRPr>
          </a:p>
          <a:p>
            <a:pPr marL="285750" indent="-285750">
              <a:buFont typeface="Arial,Sans-Serif"/>
              <a:buChar char="•"/>
            </a:pPr>
            <a:r>
              <a:rPr lang="el" sz="2800" dirty="0">
                <a:solidFill>
                  <a:schemeClr val="dk1"/>
                </a:solidFill>
              </a:rPr>
              <a:t>Εφαρμογές AAC: </a:t>
            </a:r>
            <a:r>
              <a:rPr lang="el" sz="2800" dirty="0" err="1">
                <a:solidFill>
                  <a:schemeClr val="dk1"/>
                </a:solidFill>
              </a:rPr>
              <a:t>TouchChat </a:t>
            </a:r>
            <a:r>
              <a:rPr lang="el" sz="2800" dirty="0">
                <a:solidFill>
                  <a:schemeClr val="dk1"/>
                </a:solidFill>
              </a:rPr>
              <a:t>, </a:t>
            </a:r>
            <a:r>
              <a:rPr lang="el" sz="2800" dirty="0" err="1">
                <a:solidFill>
                  <a:schemeClr val="dk1"/>
                </a:solidFill>
              </a:rPr>
              <a:t>SpeakAll</a:t>
            </a:r>
          </a:p>
          <a:p>
            <a:pPr marL="285750" indent="-285750">
              <a:buFont typeface="Arial,Sans-Serif"/>
              <a:buChar char="•"/>
            </a:pPr>
            <a:endParaRPr lang="en-US" sz="2800" dirty="0">
              <a:solidFill>
                <a:schemeClr val="dk1"/>
              </a:solidFill>
            </a:endParaRPr>
          </a:p>
          <a:p>
            <a:pPr marL="285750" indent="-285750">
              <a:buFont typeface="Arial,Sans-Serif"/>
              <a:buChar char="•"/>
            </a:pPr>
            <a:r>
              <a:rPr lang="el" sz="2800" dirty="0">
                <a:solidFill>
                  <a:schemeClr val="dk1"/>
                </a:solidFill>
              </a:rPr>
              <a:t>Εργαλεία αναφοράς κατάχρησης</a:t>
            </a:r>
            <a:endParaRPr lang="en-US" dirty="0"/>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2400" b="1" dirty="0">
                <a:solidFill>
                  <a:srgbClr val="674EA7"/>
                </a:solidFill>
                <a:latin typeface="Calibri"/>
                <a:ea typeface="Calibri"/>
                <a:cs typeface="Calibri"/>
                <a:sym typeface="Calibri"/>
              </a:rPr>
              <a:t>Ενότητα 6. Σύνθετα μέσα επικοινωνίας</a:t>
            </a:r>
            <a:endParaRPr lang="es-ES" sz="2400" dirty="0"/>
          </a:p>
          <a:p>
            <a:pPr marL="0" marR="0" lvl="0" indent="0" algn="l" rtl="0">
              <a:spcBef>
                <a:spcPts val="0"/>
              </a:spcBef>
              <a:spcAft>
                <a:spcPts val="0"/>
              </a:spcAft>
              <a:buNone/>
            </a:pPr>
            <a:r>
              <a:rPr lang="el" sz="2000" b="1" dirty="0">
                <a:solidFill>
                  <a:schemeClr val="dk1"/>
                </a:solidFill>
                <a:latin typeface="Calibri"/>
                <a:ea typeface="Calibri"/>
                <a:cs typeface="Calibri"/>
                <a:sym typeface="Calibri"/>
              </a:rPr>
              <a:t>Κεφάλαιο 4. Ψηφιακά εργαλεία και πλατφόρμες</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l" sz="2000" b="1" dirty="0">
                <a:solidFill>
                  <a:schemeClr val="dk1"/>
                </a:solidFill>
                <a:sym typeface="Calibri"/>
              </a:rPr>
              <a:t>Εργαλεία και Πόροι</a:t>
            </a:r>
            <a:endParaRPr lang="en-US" sz="2000" b="1" dirty="0">
              <a:solidFill>
                <a:schemeClr val="dk1"/>
              </a:solidFill>
            </a:endParaRPr>
          </a:p>
        </p:txBody>
      </p:sp>
    </p:spTree>
    <p:extLst>
      <p:ext uri="{BB962C8B-B14F-4D97-AF65-F5344CB8AC3E}">
        <p14:creationId xmlns:p14="http://schemas.microsoft.com/office/powerpoint/2010/main" val="33907172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58717" y="2008181"/>
            <a:ext cx="7304966" cy="384781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2400" dirty="0">
                <a:solidFill>
                  <a:srgbClr val="202124"/>
                </a:solidFill>
                <a:latin typeface="Calibri"/>
                <a:cs typeface="Calibri"/>
              </a:rPr>
              <a:t>Είστε επαγγελματίας που εργάζεστε με έναν χρήστη υπηρεσιών με μέτρια IDD. Μια μέρα, τους μιλάς για μια ασθένεια που αυτή τη στιγμή παρουσιάζει αύξηση των κρουσμάτων. Ο χρήστης της υπηρεσίας κάνει το σχόλιο, «η κυβέρνηση διαδίδει αυτήν την ασθένεια επίτηδες, για να μπορέσει να μας ελέγξει». Όταν ρωτάτε πού έμαθαν αυτές τις πληροφορίες, σας δείχνουν έναν ιστότοπο που περιέχει πολλές επικίνδυνες ψευδείς ειδήσεις.</a:t>
            </a:r>
            <a:endParaRPr lang="en-US" sz="2400" dirty="0">
              <a:solidFill>
                <a:schemeClr val="dk1"/>
              </a:solidFill>
            </a:endParaRPr>
          </a:p>
          <a:p>
            <a:pPr marL="285750" indent="-285750">
              <a:buFont typeface="Arial,Sans-Serif"/>
              <a:buChar char="•"/>
            </a:pPr>
            <a:endParaRPr lang="en-US" sz="2800" dirty="0">
              <a:solidFill>
                <a:schemeClr val="dk1"/>
              </a:solidFill>
            </a:endParaRP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buFont typeface="Calibri"/>
            </a:pPr>
            <a:r>
              <a:rPr lang="el" sz="2400" b="1" dirty="0">
                <a:solidFill>
                  <a:srgbClr val="674EA7"/>
                </a:solidFill>
                <a:latin typeface="Calibri"/>
                <a:ea typeface="Calibri"/>
                <a:cs typeface="Calibri"/>
                <a:sym typeface="Calibri"/>
              </a:rPr>
              <a:t>Ενότητα 6. Σύνθετα μέσα επικοινωνίας</a:t>
            </a:r>
            <a:endParaRPr lang="es-ES" sz="2400" dirty="0"/>
          </a:p>
          <a:p>
            <a:pPr marL="0" marR="0" lvl="0" indent="0" algn="l" rtl="0">
              <a:spcBef>
                <a:spcPts val="0"/>
              </a:spcBef>
              <a:spcAft>
                <a:spcPts val="0"/>
              </a:spcAft>
              <a:buNone/>
            </a:pPr>
            <a:r>
              <a:rPr lang="el" sz="2000" b="1" dirty="0">
                <a:solidFill>
                  <a:schemeClr val="dk1"/>
                </a:solidFill>
                <a:latin typeface="Calibri"/>
                <a:ea typeface="Calibri"/>
                <a:cs typeface="Calibri"/>
                <a:sym typeface="Calibri"/>
              </a:rPr>
              <a:t>Κεφάλαιο 4. Ψηφιακά εργαλεία και πλατφόρμες</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l" sz="2000" b="1" dirty="0">
                <a:solidFill>
                  <a:schemeClr val="dk1"/>
                </a:solidFill>
                <a:sym typeface="Calibri"/>
              </a:rPr>
              <a:t>Μελέτες περίπτωσης (1): Περιγραφή σεναρίου</a:t>
            </a:r>
            <a:endParaRPr lang="en-US" sz="2000" b="1" dirty="0">
              <a:solidFill>
                <a:schemeClr val="dk1"/>
              </a:solidFill>
            </a:endParaRPr>
          </a:p>
        </p:txBody>
      </p:sp>
    </p:spTree>
    <p:extLst>
      <p:ext uri="{BB962C8B-B14F-4D97-AF65-F5344CB8AC3E}">
        <p14:creationId xmlns:p14="http://schemas.microsoft.com/office/powerpoint/2010/main" val="27027116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58717" y="1633611"/>
            <a:ext cx="7304966" cy="459695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2400" dirty="0">
                <a:solidFill>
                  <a:srgbClr val="202124"/>
                </a:solidFill>
                <a:latin typeface="Calibri"/>
                <a:cs typeface="Calibri"/>
              </a:rPr>
              <a:t>Επιλέξτε όλα όσα ισχύουν:</a:t>
            </a:r>
            <a:endParaRPr lang="es-ES" dirty="0"/>
          </a:p>
          <a:p>
            <a:endParaRPr lang="en-US" sz="2400" dirty="0">
              <a:solidFill>
                <a:srgbClr val="202124"/>
              </a:solidFill>
              <a:latin typeface="Calibri"/>
              <a:cs typeface="Calibri"/>
            </a:endParaRPr>
          </a:p>
          <a:p>
            <a:pPr marL="342900" indent="-342900">
              <a:buChar char="•"/>
            </a:pPr>
            <a:r>
              <a:rPr lang="el" sz="2400" dirty="0">
                <a:solidFill>
                  <a:srgbClr val="202124"/>
                </a:solidFill>
                <a:latin typeface="Calibri"/>
                <a:cs typeface="Calibri"/>
              </a:rPr>
              <a:t>Ο χρήστης της υπηρεσίας καταναλώνει επικίνδυνες πληροφορίες στο διαδίκτυο.</a:t>
            </a:r>
            <a:endParaRPr lang="en-US"/>
          </a:p>
          <a:p>
            <a:pPr marL="342900" indent="-342900">
              <a:buChar char="•"/>
            </a:pPr>
            <a:r>
              <a:rPr lang="el" sz="2400" dirty="0">
                <a:solidFill>
                  <a:srgbClr val="202124"/>
                </a:solidFill>
                <a:latin typeface="Calibri"/>
                <a:cs typeface="Calibri"/>
              </a:rPr>
              <a:t>Ο χρήστης της υπηρεσίας δεν </a:t>
            </a:r>
            <a:r>
              <a:rPr lang="el" sz="2400" err="1">
                <a:solidFill>
                  <a:srgbClr val="202124"/>
                </a:solidFill>
                <a:latin typeface="Calibri"/>
                <a:cs typeface="Calibri"/>
              </a:rPr>
              <a:t>αντιλαμβάνεται </a:t>
            </a:r>
            <a:r>
              <a:rPr lang="el" sz="2400" dirty="0">
                <a:solidFill>
                  <a:srgbClr val="202124"/>
                </a:solidFill>
                <a:latin typeface="Calibri"/>
                <a:cs typeface="Calibri"/>
              </a:rPr>
              <a:t>ότι οι πληροφορίες δεν είναι αληθείς.</a:t>
            </a:r>
            <a:endParaRPr lang="en-US"/>
          </a:p>
          <a:p>
            <a:pPr marL="342900" indent="-342900">
              <a:buChar char="•"/>
            </a:pPr>
            <a:r>
              <a:rPr lang="el" sz="2400" dirty="0">
                <a:solidFill>
                  <a:srgbClr val="202124"/>
                </a:solidFill>
                <a:latin typeface="Calibri"/>
                <a:cs typeface="Calibri"/>
              </a:rPr>
              <a:t>Ο χρήστης της υπηρεσίας πιστεύει αυτές τις απόψεις και τις διαδίδει.</a:t>
            </a:r>
            <a:endParaRPr lang="en-US" dirty="0"/>
          </a:p>
          <a:p>
            <a:pPr marL="342900" indent="-342900">
              <a:buChar char="•"/>
            </a:pPr>
            <a:r>
              <a:rPr lang="el" sz="2400" dirty="0">
                <a:solidFill>
                  <a:srgbClr val="202124"/>
                </a:solidFill>
                <a:latin typeface="Calibri"/>
                <a:cs typeface="Calibri"/>
              </a:rPr>
              <a:t>Ο χρήστης της υπηρεσίας ανησυχεί ότι θα κολλήσει και αυτός την ασθένεια.</a:t>
            </a:r>
          </a:p>
          <a:p>
            <a:pPr marL="342900" indent="-342900">
              <a:buChar char="•"/>
            </a:pPr>
            <a:endParaRPr lang="en-US" sz="2400" dirty="0">
              <a:solidFill>
                <a:srgbClr val="202124"/>
              </a:solidFill>
              <a:latin typeface="Calibri"/>
              <a:cs typeface="Calibri"/>
            </a:endParaRP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l" sz="2400" b="1" dirty="0">
                <a:solidFill>
                  <a:srgbClr val="674EA7"/>
                </a:solidFill>
                <a:latin typeface="Calibri"/>
                <a:ea typeface="Calibri"/>
                <a:cs typeface="Calibri"/>
                <a:sym typeface="Calibri"/>
              </a:rPr>
              <a:t>Ενότητα 6. Σύνθετα μέσα επικοινωνίας</a:t>
            </a:r>
            <a:endParaRPr lang="es-ES" sz="2400" dirty="0"/>
          </a:p>
          <a:p>
            <a:pPr marL="0" marR="0" lvl="0" indent="0" algn="l" rtl="0">
              <a:spcBef>
                <a:spcPts val="0"/>
              </a:spcBef>
              <a:spcAft>
                <a:spcPts val="0"/>
              </a:spcAft>
              <a:buNone/>
            </a:pPr>
            <a:r>
              <a:rPr lang="el" sz="2000" b="1" dirty="0">
                <a:solidFill>
                  <a:schemeClr val="dk1"/>
                </a:solidFill>
                <a:latin typeface="Calibri"/>
                <a:ea typeface="Calibri"/>
                <a:cs typeface="Calibri"/>
                <a:sym typeface="Calibri"/>
              </a:rPr>
              <a:t>Κεφάλαιο 4. Ψηφιακά εργαλεία και πλατφόρμες</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l" sz="2000" b="1" dirty="0">
                <a:solidFill>
                  <a:schemeClr val="dk1"/>
                </a:solidFill>
                <a:sym typeface="Calibri"/>
              </a:rPr>
              <a:t>Μελέτες περίπτωσης (1): </a:t>
            </a:r>
            <a:r>
              <a:rPr lang="el" sz="2000" dirty="0">
                <a:solidFill>
                  <a:schemeClr val="dk1"/>
                </a:solidFill>
                <a:sym typeface="Calibri"/>
              </a:rPr>
              <a:t>Ποια είναι τα ζητήματα που βλέπουμε σε αυτή την περίπτωση;</a:t>
            </a:r>
            <a:endParaRPr lang="en-US" sz="2000" b="1" dirty="0">
              <a:solidFill>
                <a:schemeClr val="dk1"/>
              </a:solidFill>
            </a:endParaRPr>
          </a:p>
        </p:txBody>
      </p:sp>
    </p:spTree>
    <p:extLst>
      <p:ext uri="{BB962C8B-B14F-4D97-AF65-F5344CB8AC3E}">
        <p14:creationId xmlns:p14="http://schemas.microsoft.com/office/powerpoint/2010/main" val="6503224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15</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58717" y="1837922"/>
            <a:ext cx="7304966" cy="418833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2400" dirty="0">
                <a:solidFill>
                  <a:srgbClr val="202124"/>
                </a:solidFill>
                <a:latin typeface="Calibri"/>
                <a:cs typeface="Calibri"/>
              </a:rPr>
              <a:t>Επιλέξτε όλα όσα ισχύουν:</a:t>
            </a:r>
            <a:endParaRPr lang="es-ES" dirty="0"/>
          </a:p>
          <a:p>
            <a:endParaRPr lang="en-US" sz="2400" dirty="0">
              <a:solidFill>
                <a:srgbClr val="202124"/>
              </a:solidFill>
              <a:latin typeface="Calibri"/>
              <a:cs typeface="Calibri"/>
            </a:endParaRPr>
          </a:p>
          <a:p>
            <a:pPr>
              <a:buChar char="•"/>
            </a:pPr>
            <a:r>
              <a:rPr lang="el" sz="2400" dirty="0">
                <a:solidFill>
                  <a:srgbClr val="202124"/>
                </a:solidFill>
                <a:latin typeface="Calibri"/>
                <a:cs typeface="Calibri"/>
              </a:rPr>
              <a:t>Για την επαλήθευση πληροφοριών από μια αξιόπιστη πηγή και την παροχή αξιόπιστων πηγών σε αυτές.</a:t>
            </a:r>
            <a:endParaRPr lang="en-US"/>
          </a:p>
          <a:p>
            <a:pPr>
              <a:buChar char="•"/>
            </a:pPr>
            <a:r>
              <a:rPr lang="el" sz="2400" dirty="0">
                <a:solidFill>
                  <a:srgbClr val="202124"/>
                </a:solidFill>
                <a:latin typeface="Calibri"/>
                <a:cs typeface="Calibri"/>
              </a:rPr>
              <a:t>Να σκεφτούν πώς αυτές οι πληροφορίες μπορεί να προσπαθούν να επηρεάσουν τις απόψεις και τα συναισθήματά τους.</a:t>
            </a:r>
            <a:endParaRPr lang="en-US"/>
          </a:p>
          <a:p>
            <a:pPr>
              <a:buChar char="•"/>
            </a:pPr>
            <a:r>
              <a:rPr lang="el" sz="2400" dirty="0">
                <a:solidFill>
                  <a:srgbClr val="202124"/>
                </a:solidFill>
                <a:latin typeface="Calibri"/>
                <a:cs typeface="Calibri"/>
              </a:rPr>
              <a:t>Να συζητήσουν πληροφορίες με ένα άτομο που εμπιστεύονται, αν πιστεύουν ότι μπορεί να μην είναι αλήθεια.</a:t>
            </a:r>
            <a:endParaRPr lang="en-US"/>
          </a:p>
          <a:p>
            <a:pPr>
              <a:buChar char="•"/>
            </a:pPr>
            <a:r>
              <a:rPr lang="el" sz="2400" dirty="0">
                <a:solidFill>
                  <a:srgbClr val="202124"/>
                </a:solidFill>
                <a:latin typeface="Calibri"/>
                <a:cs typeface="Calibri"/>
              </a:rPr>
              <a:t>Για να μην χρησιμοποιήσετε ξανά το διαδίκτυο χωρίς επίβλεψη.</a:t>
            </a:r>
            <a:endParaRPr lang="en-US" dirty="0"/>
          </a:p>
          <a:p>
            <a:pPr marL="342900" indent="-342900">
              <a:buChar char="•"/>
            </a:pPr>
            <a:endParaRPr lang="en-US" sz="2400" dirty="0">
              <a:solidFill>
                <a:srgbClr val="202124"/>
              </a:solidFill>
              <a:latin typeface="Calibri"/>
              <a:cs typeface="Calibri"/>
            </a:endParaRP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2400" b="1" dirty="0">
                <a:solidFill>
                  <a:srgbClr val="674EA7"/>
                </a:solidFill>
                <a:latin typeface="Calibri"/>
                <a:ea typeface="Calibri"/>
                <a:cs typeface="Calibri"/>
                <a:sym typeface="Calibri"/>
              </a:rPr>
              <a:t>Ενότητα 6. Σύνθετα μέσα επικοινωνίας</a:t>
            </a:r>
            <a:endParaRPr lang="es-ES" sz="2400" dirty="0"/>
          </a:p>
          <a:p>
            <a:pPr marL="0" marR="0" lvl="0" indent="0" algn="l" rtl="0">
              <a:spcBef>
                <a:spcPts val="0"/>
              </a:spcBef>
              <a:spcAft>
                <a:spcPts val="0"/>
              </a:spcAft>
              <a:buNone/>
            </a:pPr>
            <a:r>
              <a:rPr lang="el" sz="2000" b="1" dirty="0">
                <a:solidFill>
                  <a:schemeClr val="dk1"/>
                </a:solidFill>
                <a:latin typeface="Calibri"/>
                <a:ea typeface="Calibri"/>
                <a:cs typeface="Calibri"/>
                <a:sym typeface="Calibri"/>
              </a:rPr>
              <a:t>Κεφάλαιο 4. Ψηφιακά εργαλεία και πλατφόρμες</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245161"/>
            <a:ext cx="7276453" cy="78314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l" sz="2000" b="1" dirty="0">
                <a:solidFill>
                  <a:schemeClr val="dk1"/>
                </a:solidFill>
                <a:sym typeface="Calibri"/>
              </a:rPr>
              <a:t>Μελέτες περίπτωσης (1): </a:t>
            </a:r>
            <a:r>
              <a:rPr lang="el" sz="2000" dirty="0">
                <a:solidFill>
                  <a:srgbClr val="202124"/>
                </a:solidFill>
                <a:latin typeface="Calibri"/>
                <a:cs typeface="Calibri"/>
                <a:sym typeface="Calibri"/>
              </a:rPr>
              <a:t>Τι μπορείτε, ως επαγγελματίας υποστήριξης, να ενθαρρύνετε τον χρήστη της υπηρεσίας να κάνει;</a:t>
            </a:r>
            <a:endParaRPr lang="en-US" sz="2000" b="1" dirty="0">
              <a:solidFill>
                <a:schemeClr val="dk1"/>
              </a:solidFill>
              <a:sym typeface="Calibri"/>
            </a:endParaRPr>
          </a:p>
        </p:txBody>
      </p:sp>
    </p:spTree>
    <p:extLst>
      <p:ext uri="{BB962C8B-B14F-4D97-AF65-F5344CB8AC3E}">
        <p14:creationId xmlns:p14="http://schemas.microsoft.com/office/powerpoint/2010/main" val="3880506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16</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17304" y="2039500"/>
            <a:ext cx="7304966" cy="214522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l" sz="3200" dirty="0">
                <a:solidFill>
                  <a:schemeClr val="dk1"/>
                </a:solidFill>
              </a:rPr>
              <a:t>άτομα </a:t>
            </a:r>
            <a:r>
              <a:rPr lang="el" sz="3200" dirty="0">
                <a:solidFill>
                  <a:srgbClr val="202124"/>
                </a:solidFill>
                <a:latin typeface="Calibri"/>
                <a:cs typeface="Calibri"/>
              </a:rPr>
              <a:t>με μέτρια IDD μπορεί να είναι πιο επιρρεπή στο να πιστέψουν παραπληροφόρηση.</a:t>
            </a:r>
          </a:p>
          <a:p>
            <a:pPr marL="342900" indent="-342900">
              <a:buChar char="•"/>
            </a:pPr>
            <a:endParaRPr lang="en-US" sz="2400" dirty="0">
              <a:solidFill>
                <a:srgbClr val="202124"/>
              </a:solidFill>
              <a:latin typeface="Calibri"/>
              <a:cs typeface="Calibri"/>
            </a:endParaRP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l" sz="2400" b="1" dirty="0">
                <a:solidFill>
                  <a:srgbClr val="674EA7"/>
                </a:solidFill>
                <a:latin typeface="Calibri"/>
                <a:ea typeface="Calibri"/>
                <a:cs typeface="Calibri"/>
                <a:sym typeface="Calibri"/>
              </a:rPr>
              <a:t>Ενότητα 6. Σύνθετα μέσα επικοινωνίας</a:t>
            </a:r>
            <a:endParaRPr lang="es-ES" sz="2400" dirty="0"/>
          </a:p>
          <a:p>
            <a:pPr marL="0" marR="0" lvl="0" indent="0" algn="l" rtl="0">
              <a:spcBef>
                <a:spcPts val="0"/>
              </a:spcBef>
              <a:spcAft>
                <a:spcPts val="0"/>
              </a:spcAft>
              <a:buNone/>
            </a:pPr>
            <a:r>
              <a:rPr lang="el" sz="2000" b="1" dirty="0">
                <a:solidFill>
                  <a:schemeClr val="dk1"/>
                </a:solidFill>
                <a:latin typeface="Calibri"/>
                <a:ea typeface="Calibri"/>
                <a:cs typeface="Calibri"/>
                <a:sym typeface="Calibri"/>
              </a:rPr>
              <a:t>Κεφάλαιο 4. Ψηφιακά εργαλεία και πλατφόρμες</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l" sz="2000" b="1" dirty="0" err="1">
                <a:solidFill>
                  <a:schemeClr val="dk1"/>
                </a:solidFill>
                <a:sym typeface="Calibri"/>
              </a:rPr>
              <a:t>Κουίζ </a:t>
            </a:r>
            <a:r>
              <a:rPr lang="el" sz="2000" b="1" dirty="0">
                <a:solidFill>
                  <a:schemeClr val="dk1"/>
                </a:solidFill>
                <a:sym typeface="Calibri"/>
              </a:rPr>
              <a:t>: </a:t>
            </a:r>
            <a:r>
              <a:rPr lang="el" sz="2000" dirty="0">
                <a:solidFill>
                  <a:schemeClr val="dk1"/>
                </a:solidFill>
                <a:sym typeface="Calibri"/>
              </a:rPr>
              <a:t>ΣΩΣΤΟ ή ΛΑΘΟΣ.</a:t>
            </a:r>
            <a:r>
              <a:rPr lang="el" sz="2000" dirty="0">
                <a:solidFill>
                  <a:srgbClr val="202124"/>
                </a:solidFill>
                <a:latin typeface="Calibri"/>
                <a:cs typeface="Calibri"/>
                <a:sym typeface="Calibri"/>
              </a:rPr>
              <a:t> </a:t>
            </a:r>
            <a:endParaRPr lang="en-US" sz="2000" b="1" dirty="0">
              <a:sym typeface="Calibri"/>
            </a:endParaRPr>
          </a:p>
        </p:txBody>
      </p:sp>
    </p:spTree>
    <p:extLst>
      <p:ext uri="{BB962C8B-B14F-4D97-AF65-F5344CB8AC3E}">
        <p14:creationId xmlns:p14="http://schemas.microsoft.com/office/powerpoint/2010/main" val="1069590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17</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17304" y="1835188"/>
            <a:ext cx="7304966" cy="255384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2400" dirty="0">
                <a:solidFill>
                  <a:srgbClr val="202124"/>
                </a:solidFill>
                <a:latin typeface="Calibri"/>
                <a:cs typeface="Calibri"/>
              </a:rPr>
              <a:t>Είστε υπάλληλος υποστήριξης που εργάζεστε με έναν χρήστη υπηρεσιών. Είναι νεαρός ενήλικας. Μια μέρα, έρχονται σε εσάς και είναι πολύ στεναχωρημένοι, γιατί ανώνυμοι στο διαδίκτυο τους εκφοβίζουν. Τους στέλνουν υβριστικά μηνύματα και σχολιάζουν άσχημα σχόλια στις φωτογραφίες που δημοσιεύουν.</a:t>
            </a:r>
            <a:endParaRPr lang="es-ES" sz="2400"/>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l" sz="2400" b="1" dirty="0">
                <a:solidFill>
                  <a:srgbClr val="674EA7"/>
                </a:solidFill>
                <a:latin typeface="Calibri"/>
                <a:ea typeface="Calibri"/>
                <a:cs typeface="Calibri"/>
                <a:sym typeface="Calibri"/>
              </a:rPr>
              <a:t>Ενότητα 6. Σύνθετα μέσα επικοινωνίας</a:t>
            </a:r>
            <a:endParaRPr lang="es-ES" sz="2400" dirty="0"/>
          </a:p>
          <a:p>
            <a:pPr marL="0" marR="0" lvl="0" indent="0" algn="l" rtl="0">
              <a:spcBef>
                <a:spcPts val="0"/>
              </a:spcBef>
              <a:spcAft>
                <a:spcPts val="0"/>
              </a:spcAft>
              <a:buNone/>
            </a:pPr>
            <a:r>
              <a:rPr lang="el" sz="2000" b="1" dirty="0">
                <a:solidFill>
                  <a:schemeClr val="dk1"/>
                </a:solidFill>
                <a:latin typeface="Calibri"/>
                <a:ea typeface="Calibri"/>
                <a:cs typeface="Calibri"/>
                <a:sym typeface="Calibri"/>
              </a:rPr>
              <a:t>Κεφάλαιο 4. Ψηφιακά εργαλεία και πλατφόρμες</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l" sz="2000" b="1" dirty="0">
                <a:solidFill>
                  <a:schemeClr val="dk1"/>
                </a:solidFill>
                <a:sym typeface="Calibri"/>
              </a:rPr>
              <a:t>Μελέτες περίπτωσης (2): Περιγραφή σεναρίου</a:t>
            </a:r>
            <a:endParaRPr lang="en-US" sz="2000" dirty="0">
              <a:solidFill>
                <a:schemeClr val="dk1"/>
              </a:solidFill>
            </a:endParaRPr>
          </a:p>
        </p:txBody>
      </p:sp>
    </p:spTree>
    <p:extLst>
      <p:ext uri="{BB962C8B-B14F-4D97-AF65-F5344CB8AC3E}">
        <p14:creationId xmlns:p14="http://schemas.microsoft.com/office/powerpoint/2010/main" val="26533684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18</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33869" y="2260359"/>
            <a:ext cx="7296683" cy="265600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2000" dirty="0">
                <a:solidFill>
                  <a:srgbClr val="202124"/>
                </a:solidFill>
                <a:latin typeface="Calibri"/>
                <a:cs typeface="Calibri"/>
              </a:rPr>
              <a:t>Επιλέξτε όλα όσα ισχύουν.</a:t>
            </a:r>
            <a:endParaRPr lang="es-ES" dirty="0"/>
          </a:p>
          <a:p>
            <a:pPr marL="285750" indent="-285750">
              <a:buChar char="•"/>
            </a:pPr>
            <a:r>
              <a:rPr lang="el" sz="1600">
                <a:solidFill>
                  <a:srgbClr val="202124"/>
                </a:solidFill>
                <a:latin typeface="Calibri"/>
                <a:cs typeface="Calibri"/>
              </a:rPr>
              <a:t>Ενθαρρύνετε τους να «μπλοκάρουν» τους ανώνυμους λογαριασμούς,</a:t>
            </a:r>
            <a:r>
              <a:rPr lang="el" sz="1800" dirty="0">
                <a:solidFill>
                  <a:srgbClr val="202124"/>
                </a:solidFill>
                <a:latin typeface="Calibri"/>
                <a:cs typeface="Calibri"/>
              </a:rPr>
              <a:t> </a:t>
            </a:r>
            <a:r>
              <a:rPr lang="el" sz="1600" dirty="0">
                <a:solidFill>
                  <a:srgbClr val="202124"/>
                </a:solidFill>
                <a:latin typeface="Calibri"/>
                <a:cs typeface="Calibri"/>
              </a:rPr>
              <a:t>οπότε δεν μπορούν να επικοινωνήσουν μαζί τους.</a:t>
            </a:r>
            <a:endParaRPr lang="es-ES" sz="1600"/>
          </a:p>
          <a:p>
            <a:pPr marL="285750" indent="-285750">
              <a:buChar char="•"/>
            </a:pPr>
            <a:r>
              <a:rPr lang="el" sz="1600" dirty="0">
                <a:solidFill>
                  <a:srgbClr val="202124"/>
                </a:solidFill>
                <a:latin typeface="Calibri"/>
                <a:cs typeface="Calibri"/>
              </a:rPr>
              <a:t>Ενθαρρύνετέ τους να επικοινωνούν διαδικτυακά μόνο με άτομα που ήδη γνωρίζουν προσωπικά.</a:t>
            </a:r>
            <a:endParaRPr lang="en-US" sz="1600"/>
          </a:p>
          <a:p>
            <a:pPr marL="285750" indent="-285750">
              <a:buChar char="•"/>
            </a:pPr>
            <a:r>
              <a:rPr lang="el" sz="1600" dirty="0">
                <a:solidFill>
                  <a:srgbClr val="202124"/>
                </a:solidFill>
                <a:latin typeface="Calibri"/>
                <a:cs typeface="Calibri"/>
              </a:rPr>
              <a:t>Ενθαρρύνετε τους να ενεργοποιήσουν τις λειτουργίες απορρήτου στον λογαριασμό τους, ώστε να τις βλέπουν μόνο τα άτομα που θέλουν να βλέπουν τις φωτογραφίες τους.</a:t>
            </a:r>
            <a:endParaRPr lang="en-US" sz="1600"/>
          </a:p>
          <a:p>
            <a:pPr marL="285750" indent="-285750">
              <a:buChar char="•"/>
            </a:pPr>
            <a:r>
              <a:rPr lang="el" sz="1600" dirty="0">
                <a:solidFill>
                  <a:srgbClr val="202124"/>
                </a:solidFill>
                <a:latin typeface="Calibri"/>
                <a:cs typeface="Calibri"/>
              </a:rPr>
              <a:t>Ενθαρρύνετέ τους να μάθουν ποιοι είναι οι ανώνυμοι και αντιμετωπίστε τους αυτοπροσώπως.</a:t>
            </a:r>
            <a:endParaRPr lang="en-US" sz="1600" dirty="0"/>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2400" b="1">
                <a:solidFill>
                  <a:srgbClr val="674EA7"/>
                </a:solidFill>
                <a:latin typeface="Calibri"/>
                <a:ea typeface="Calibri"/>
                <a:cs typeface="Calibri"/>
                <a:sym typeface="Calibri"/>
              </a:rPr>
              <a:t>Ενότητα 6. Σύνθετα μέσα επικοινωνίας</a:t>
            </a:r>
            <a:endParaRPr lang="es-ES" sz="2400"/>
          </a:p>
          <a:p>
            <a:pPr marL="0" marR="0" lvl="0" indent="0" algn="l" rtl="0">
              <a:spcBef>
                <a:spcPts val="0"/>
              </a:spcBef>
              <a:spcAft>
                <a:spcPts val="0"/>
              </a:spcAft>
              <a:buNone/>
            </a:pPr>
            <a:r>
              <a:rPr lang="el" sz="2000" b="1" dirty="0">
                <a:solidFill>
                  <a:schemeClr val="dk1"/>
                </a:solidFill>
                <a:latin typeface="Calibri"/>
                <a:ea typeface="Calibri"/>
                <a:cs typeface="Calibri"/>
                <a:sym typeface="Calibri"/>
              </a:rPr>
              <a:t>Κεφάλαιο 4. Ψηφιακά εργαλεία και πλατφόρμες</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245160"/>
            <a:ext cx="7276453" cy="78314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l" sz="2000" b="1" dirty="0">
                <a:solidFill>
                  <a:schemeClr val="dk1"/>
                </a:solidFill>
                <a:sym typeface="Calibri"/>
              </a:rPr>
              <a:t>Μελέτες περίπτωσης (2): </a:t>
            </a:r>
            <a:r>
              <a:rPr lang="el" sz="2000" dirty="0">
                <a:solidFill>
                  <a:srgbClr val="202124"/>
                </a:solidFill>
                <a:latin typeface="Calibri"/>
                <a:cs typeface="Calibri"/>
                <a:sym typeface="Calibri"/>
              </a:rPr>
              <a:t>Πώς μπορείτε, ως επαγγελματίας υποστήριξης, να ενθαρρύνετε τον νεαρό ενήλικα να επιλύσει αυτό το ζήτημα;</a:t>
            </a:r>
            <a:endParaRPr lang="en-US" sz="2000" dirty="0">
              <a:solidFill>
                <a:srgbClr val="202124"/>
              </a:solidFill>
              <a:latin typeface="Calibri"/>
              <a:cs typeface="Calibri"/>
            </a:endParaRPr>
          </a:p>
        </p:txBody>
      </p:sp>
    </p:spTree>
    <p:extLst>
      <p:ext uri="{BB962C8B-B14F-4D97-AF65-F5344CB8AC3E}">
        <p14:creationId xmlns:p14="http://schemas.microsoft.com/office/powerpoint/2010/main" val="609683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6" name="Google Shape;131;p3">
            <a:extLst>
              <a:ext uri="{FF2B5EF4-FFF2-40B4-BE49-F238E27FC236}">
                <a16:creationId xmlns:a16="http://schemas.microsoft.com/office/drawing/2014/main" id="{75751952-3CA8-F3FC-8243-9DA3B14137A1}"/>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6. Σύνθετα μέσα επικοινωνίας</a:t>
            </a:r>
            <a:endParaRPr sz="500" dirty="0"/>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7" name="Google Shape;115;p2">
            <a:extLst>
              <a:ext uri="{FF2B5EF4-FFF2-40B4-BE49-F238E27FC236}">
                <a16:creationId xmlns:a16="http://schemas.microsoft.com/office/drawing/2014/main" id="{A1B8B747-420E-4521-8838-8D484E2543D1}"/>
              </a:ext>
            </a:extLst>
          </p:cNvPr>
          <p:cNvSpPr/>
          <p:nvPr/>
        </p:nvSpPr>
        <p:spPr>
          <a:xfrm>
            <a:off x="1645854" y="1843256"/>
            <a:ext cx="9134212" cy="356900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l" sz="3300" b="1" i="0" u="none" strike="noStrike" cap="none" dirty="0">
                <a:solidFill>
                  <a:schemeClr val="dk1"/>
                </a:solidFill>
                <a:latin typeface="Calibri"/>
                <a:ea typeface="Calibri"/>
                <a:cs typeface="Calibri"/>
                <a:sym typeface="Calibri"/>
              </a:rPr>
              <a:t>Κεφάλαιο 1 </a:t>
            </a:r>
            <a:r>
              <a:rPr lang="el" sz="3300" b="0" i="0" u="none" strike="noStrike" cap="none" dirty="0">
                <a:solidFill>
                  <a:schemeClr val="dk1"/>
                </a:solidFill>
                <a:latin typeface="Calibri"/>
                <a:ea typeface="Calibri"/>
                <a:cs typeface="Calibri"/>
                <a:sym typeface="Calibri"/>
              </a:rPr>
              <a:t>: </a:t>
            </a:r>
            <a:r>
              <a:rPr lang="el" sz="3300" i="0" u="none" strike="noStrike" cap="none" dirty="0">
                <a:solidFill>
                  <a:schemeClr val="dk1"/>
                </a:solidFill>
                <a:latin typeface="Calibri"/>
                <a:ea typeface="Calibri"/>
                <a:cs typeface="Calibri"/>
                <a:sym typeface="Calibri"/>
              </a:rPr>
              <a:t>AAC – </a:t>
            </a:r>
            <a:r>
              <a:rPr lang="el" sz="3300" i="0" u="none" strike="noStrike" cap="none" dirty="0" err="1">
                <a:solidFill>
                  <a:schemeClr val="dk1"/>
                </a:solidFill>
                <a:latin typeface="Calibri"/>
                <a:ea typeface="Calibri"/>
                <a:cs typeface="Calibri"/>
                <a:sym typeface="Calibri"/>
              </a:rPr>
              <a:t>Χρήση</a:t>
            </a:r>
            <a:r>
              <a:rPr lang="el" sz="3300" i="0" u="none" strike="noStrike" cap="none" dirty="0">
                <a:solidFill>
                  <a:schemeClr val="dk1"/>
                </a:solidFill>
                <a:latin typeface="Calibri"/>
                <a:ea typeface="Calibri"/>
                <a:cs typeface="Calibri"/>
                <a:sym typeface="Calibri"/>
              </a:rPr>
              <a:t> </a:t>
            </a:r>
            <a:r>
              <a:rPr lang="el" sz="3300" i="0" u="none" strike="noStrike" cap="none" dirty="0" err="1">
                <a:solidFill>
                  <a:schemeClr val="dk1"/>
                </a:solidFill>
                <a:latin typeface="Calibri"/>
                <a:ea typeface="Calibri"/>
                <a:cs typeface="Calibri"/>
                <a:sym typeface="Calibri"/>
              </a:rPr>
              <a:t>εικόνες </a:t>
            </a:r>
            <a:r>
              <a:rPr lang="el" sz="3300" i="0" u="none" strike="noStrike" cap="none" dirty="0">
                <a:solidFill>
                  <a:schemeClr val="dk1"/>
                </a:solidFill>
                <a:latin typeface="Calibri"/>
                <a:ea typeface="Calibri"/>
                <a:cs typeface="Calibri"/>
                <a:sym typeface="Calibri"/>
              </a:rPr>
              <a:t>και </a:t>
            </a:r>
            <a:r>
              <a:rPr lang="el" sz="3300" i="0" u="none" strike="noStrike" cap="none" dirty="0" err="1">
                <a:solidFill>
                  <a:schemeClr val="dk1"/>
                </a:solidFill>
                <a:latin typeface="Calibri"/>
                <a:ea typeface="Calibri"/>
                <a:cs typeface="Calibri"/>
                <a:sym typeface="Calibri"/>
              </a:rPr>
              <a:t>σύμβολα</a:t>
            </a:r>
            <a:endParaRPr lang="es-ES" dirty="0">
              <a:solidFill>
                <a:schemeClr val="dk1"/>
              </a:solidFill>
            </a:endParaRPr>
          </a:p>
          <a:p>
            <a:pPr marL="0" marR="0" lvl="0" indent="0" rtl="0">
              <a:spcBef>
                <a:spcPts val="0"/>
              </a:spcBef>
              <a:spcAft>
                <a:spcPts val="0"/>
              </a:spcAft>
              <a:buNone/>
            </a:pPr>
            <a:r>
              <a:rPr lang="el" sz="3300" b="1" dirty="0">
                <a:solidFill>
                  <a:schemeClr val="dk1"/>
                </a:solidFill>
                <a:latin typeface="Calibri"/>
                <a:ea typeface="Calibri"/>
                <a:cs typeface="Calibri"/>
                <a:sym typeface="Calibri"/>
              </a:rPr>
              <a:t>Κεφάλαιο 2 </a:t>
            </a:r>
            <a:r>
              <a:rPr lang="el" sz="3300" dirty="0">
                <a:solidFill>
                  <a:schemeClr val="dk1"/>
                </a:solidFill>
                <a:latin typeface="Calibri"/>
                <a:ea typeface="Calibri"/>
                <a:cs typeface="Calibri"/>
                <a:sym typeface="Calibri"/>
              </a:rPr>
              <a:t>: Προφορική </a:t>
            </a:r>
            <a:r>
              <a:rPr lang="el" sz="3300" dirty="0" err="1">
                <a:solidFill>
                  <a:schemeClr val="dk1"/>
                </a:solidFill>
                <a:latin typeface="Calibri"/>
                <a:ea typeface="Calibri"/>
                <a:cs typeface="Calibri"/>
                <a:sym typeface="Calibri"/>
              </a:rPr>
              <a:t>γλώσσα</a:t>
            </a:r>
            <a:endParaRPr dirty="0">
              <a:solidFill>
                <a:schemeClr val="dk1"/>
              </a:solidFill>
            </a:endParaRPr>
          </a:p>
          <a:p>
            <a:r>
              <a:rPr lang="el" sz="3300" b="1" dirty="0">
                <a:solidFill>
                  <a:schemeClr val="dk1"/>
                </a:solidFill>
                <a:latin typeface="Calibri"/>
                <a:cs typeface="Calibri"/>
              </a:rPr>
              <a:t>Κεφάλαιο 3 </a:t>
            </a:r>
            <a:r>
              <a:rPr lang="el" sz="3300" dirty="0">
                <a:solidFill>
                  <a:schemeClr val="dk1"/>
                </a:solidFill>
                <a:latin typeface="Calibri"/>
                <a:cs typeface="Calibri"/>
              </a:rPr>
              <a:t>: Γραπτή γλώσσα</a:t>
            </a:r>
          </a:p>
          <a:p>
            <a:r>
              <a:rPr lang="el" sz="3300" b="1" dirty="0">
                <a:solidFill>
                  <a:schemeClr val="dk1"/>
                </a:solidFill>
                <a:latin typeface="Calibri"/>
                <a:cs typeface="Calibri"/>
              </a:rPr>
              <a:t>Κεφάλαιο 4 </a:t>
            </a:r>
            <a:r>
              <a:rPr lang="el" sz="3300" dirty="0">
                <a:solidFill>
                  <a:schemeClr val="dk1"/>
                </a:solidFill>
                <a:latin typeface="Calibri"/>
                <a:cs typeface="Calibri"/>
              </a:rPr>
              <a:t>: </a:t>
            </a:r>
            <a:r>
              <a:rPr lang="el" sz="3300" b="1" dirty="0">
                <a:solidFill>
                  <a:schemeClr val="dk1"/>
                </a:solidFill>
                <a:latin typeface="Calibri" panose="020F0502020204030204" pitchFamily="34" charset="0"/>
                <a:cs typeface="Calibri" panose="020F0502020204030204" pitchFamily="34" charset="0"/>
              </a:rPr>
              <a:t>Ψηφιακά </a:t>
            </a:r>
            <a:r>
              <a:rPr lang="el" sz="3300" b="1" dirty="0" err="1">
                <a:solidFill>
                  <a:schemeClr val="dk1"/>
                </a:solidFill>
                <a:latin typeface="Calibri" panose="020F0502020204030204" pitchFamily="34" charset="0"/>
                <a:cs typeface="Calibri" panose="020F0502020204030204" pitchFamily="34" charset="0"/>
              </a:rPr>
              <a:t>εργαλεία </a:t>
            </a:r>
            <a:r>
              <a:rPr lang="el" sz="3300" b="1" dirty="0">
                <a:solidFill>
                  <a:schemeClr val="dk1"/>
                </a:solidFill>
                <a:latin typeface="Calibri" panose="020F0502020204030204" pitchFamily="34" charset="0"/>
                <a:cs typeface="Calibri" panose="020F0502020204030204" pitchFamily="34" charset="0"/>
              </a:rPr>
              <a:t>και πλατφόρμες</a:t>
            </a:r>
          </a:p>
          <a:p>
            <a:r>
              <a:rPr lang="el" sz="3300" b="1" dirty="0" err="1">
                <a:solidFill>
                  <a:schemeClr val="dk1"/>
                </a:solidFill>
                <a:latin typeface="Calibri" panose="020F0502020204030204" pitchFamily="34" charset="0"/>
                <a:ea typeface="Arial"/>
                <a:cs typeface="Calibri" panose="020F0502020204030204" pitchFamily="34" charset="0"/>
                <a:sym typeface="Arial"/>
              </a:rPr>
              <a:t>Κεφάλαιο </a:t>
            </a:r>
            <a:r>
              <a:rPr lang="el" sz="3300" b="1" dirty="0">
                <a:solidFill>
                  <a:schemeClr val="dk1"/>
                </a:solidFill>
                <a:latin typeface="Calibri" panose="020F0502020204030204" pitchFamily="34" charset="0"/>
                <a:ea typeface="Arial"/>
                <a:cs typeface="Calibri" panose="020F0502020204030204" pitchFamily="34" charset="0"/>
                <a:sym typeface="Arial"/>
              </a:rPr>
              <a:t>5: </a:t>
            </a:r>
            <a:r>
              <a:rPr lang="el" sz="3300" dirty="0">
                <a:solidFill>
                  <a:schemeClr val="dk1"/>
                </a:solidFill>
                <a:latin typeface="Calibri" panose="020F0502020204030204" pitchFamily="34" charset="0"/>
                <a:ea typeface="Arial"/>
                <a:cs typeface="Calibri" panose="020F0502020204030204" pitchFamily="34" charset="0"/>
                <a:sym typeface="Arial"/>
              </a:rPr>
              <a:t>Κοινωνικές αλληλεπιδράσεις</a:t>
            </a:r>
            <a:endParaRPr sz="18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131736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6. Σύνθετα μέσα επικοινωνίας</a:t>
            </a:r>
            <a:endParaRPr sz="500" dirty="0"/>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922427" y="1664301"/>
            <a:ext cx="5768050" cy="51073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2400" b="1" i="0" u="none" strike="noStrike" cap="none" dirty="0">
                <a:solidFill>
                  <a:schemeClr val="dk1"/>
                </a:solidFill>
                <a:latin typeface="Calibri"/>
                <a:ea typeface="Calibri"/>
                <a:cs typeface="Calibri"/>
                <a:sym typeface="Calibri"/>
              </a:rPr>
              <a:t>Κεφάλαιο </a:t>
            </a:r>
            <a:r>
              <a:rPr lang="el" sz="2400" b="1" dirty="0">
                <a:solidFill>
                  <a:schemeClr val="dk1"/>
                </a:solidFill>
                <a:latin typeface="Calibri"/>
                <a:ea typeface="Calibri"/>
                <a:cs typeface="Calibri"/>
                <a:sym typeface="Calibri"/>
              </a:rPr>
              <a:t>4: Ψηφιακά εργαλεία και πλατφόρμες</a:t>
            </a:r>
            <a:endParaRPr lang="en-US" sz="32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922427" y="2613795"/>
            <a:ext cx="5768050" cy="338811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3300" b="1" dirty="0">
                <a:solidFill>
                  <a:schemeClr val="dk1"/>
                </a:solidFill>
                <a:latin typeface="Calibri"/>
                <a:cs typeface="Calibri"/>
                <a:sym typeface="Calibri"/>
              </a:rPr>
              <a:t>Στόχοι μάθησης</a:t>
            </a:r>
          </a:p>
          <a:p>
            <a:pPr marL="342900" indent="-342900">
              <a:buChar char="•"/>
            </a:pPr>
            <a:r>
              <a:rPr lang="el" sz="2000" dirty="0">
                <a:solidFill>
                  <a:schemeClr val="dk1"/>
                </a:solidFill>
              </a:rPr>
              <a:t>Κατανοήστε τον Ψηφιακό Γραμματισμό και την Ασφάλεια στο Διαδίκτυο</a:t>
            </a:r>
            <a:endParaRPr lang="en-US" sz="2000">
              <a:solidFill>
                <a:schemeClr val="dk1"/>
              </a:solidFill>
            </a:endParaRPr>
          </a:p>
          <a:p>
            <a:pPr marL="342900" indent="-342900">
              <a:buChar char="•"/>
            </a:pPr>
            <a:r>
              <a:rPr lang="el" sz="2000" dirty="0">
                <a:solidFill>
                  <a:schemeClr val="dk1"/>
                </a:solidFill>
              </a:rPr>
              <a:t>Κατανοήστε καλύτερα τους κοινούς κινδύνους και προκλήσεις</a:t>
            </a:r>
            <a:endParaRPr lang="en-US" sz="2000">
              <a:solidFill>
                <a:schemeClr val="dk1"/>
              </a:solidFill>
            </a:endParaRPr>
          </a:p>
          <a:p>
            <a:pPr marL="342900" indent="-342900">
              <a:buChar char="•"/>
            </a:pPr>
            <a:r>
              <a:rPr lang="el" sz="2000" dirty="0">
                <a:solidFill>
                  <a:schemeClr val="dk1"/>
                </a:solidFill>
              </a:rPr>
              <a:t>Διδάξτε Βασικές Ψηφιακές Δεξιότητες</a:t>
            </a:r>
            <a:endParaRPr lang="en-US" sz="2000">
              <a:solidFill>
                <a:schemeClr val="dk1"/>
              </a:solidFill>
            </a:endParaRPr>
          </a:p>
          <a:p>
            <a:pPr marL="342900" indent="-342900">
              <a:buChar char="•"/>
            </a:pPr>
            <a:r>
              <a:rPr lang="el" sz="2000" dirty="0">
                <a:solidFill>
                  <a:schemeClr val="dk1"/>
                </a:solidFill>
              </a:rPr>
              <a:t>Προωθήστε την Υπεύθυνη Διαδικτυακή </a:t>
            </a:r>
            <a:r>
              <a:rPr lang="el" sz="2000" err="1">
                <a:solidFill>
                  <a:schemeClr val="dk1"/>
                </a:solidFill>
              </a:rPr>
              <a:t>Συμπεριφορά </a:t>
            </a:r>
            <a:r>
              <a:rPr lang="el" sz="2000" dirty="0">
                <a:solidFill>
                  <a:schemeClr val="dk1"/>
                </a:solidFill>
              </a:rPr>
              <a:t>και αντιμετωπίστε την παραπληροφόρηση</a:t>
            </a:r>
            <a:endParaRPr lang="en-US" sz="2000">
              <a:solidFill>
                <a:schemeClr val="dk1"/>
              </a:solidFill>
            </a:endParaRPr>
          </a:p>
          <a:p>
            <a:pPr marL="342900" indent="-342900">
              <a:buChar char="•"/>
            </a:pPr>
            <a:r>
              <a:rPr lang="el" sz="2000" dirty="0">
                <a:solidFill>
                  <a:schemeClr val="dk1"/>
                </a:solidFill>
              </a:rPr>
              <a:t>Διευκολύνετε τη χρήση των μέσων κοινωνικής δικτύωσης</a:t>
            </a:r>
          </a:p>
        </p:txBody>
      </p:sp>
    </p:spTree>
    <p:extLst>
      <p:ext uri="{BB962C8B-B14F-4D97-AF65-F5344CB8AC3E}">
        <p14:creationId xmlns:p14="http://schemas.microsoft.com/office/powerpoint/2010/main" val="1046977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6. Σύνθετα μέσα επικοινωνίας</a:t>
            </a:r>
            <a:endParaRPr sz="500" dirty="0"/>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922427" y="1664301"/>
            <a:ext cx="5768050" cy="51073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2400" b="1" i="0" u="none" strike="noStrike" cap="none" dirty="0">
                <a:solidFill>
                  <a:schemeClr val="dk1"/>
                </a:solidFill>
                <a:latin typeface="Calibri"/>
                <a:ea typeface="Calibri"/>
                <a:cs typeface="Calibri"/>
                <a:sym typeface="Calibri"/>
              </a:rPr>
              <a:t>Κεφάλαιο </a:t>
            </a:r>
            <a:r>
              <a:rPr lang="el" sz="2400" b="1" dirty="0">
                <a:solidFill>
                  <a:schemeClr val="dk1"/>
                </a:solidFill>
                <a:latin typeface="Calibri"/>
                <a:ea typeface="Calibri"/>
                <a:cs typeface="Calibri"/>
                <a:sym typeface="Calibri"/>
              </a:rPr>
              <a:t>4: Ψηφιακά εργαλεία και πλατφόρμες</a:t>
            </a:r>
            <a:endParaRPr lang="en-US" sz="32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922427" y="3465092"/>
            <a:ext cx="5768050" cy="134500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3300" b="1" dirty="0">
                <a:solidFill>
                  <a:schemeClr val="dk1"/>
                </a:solidFill>
                <a:latin typeface="Calibri"/>
                <a:cs typeface="Calibri"/>
                <a:sym typeface="Calibri"/>
              </a:rPr>
              <a:t>Ευρετήριο περιεχομένων</a:t>
            </a:r>
          </a:p>
          <a:p>
            <a:endParaRPr lang="en-US" sz="2000" dirty="0">
              <a:solidFill>
                <a:schemeClr val="dk1"/>
              </a:solidFill>
            </a:endParaRPr>
          </a:p>
          <a:p>
            <a:pPr lvl="1"/>
            <a:endParaRPr lang="en-US" sz="2000" dirty="0">
              <a:solidFill>
                <a:schemeClr val="dk1"/>
              </a:solidFill>
            </a:endParaRPr>
          </a:p>
        </p:txBody>
      </p:sp>
    </p:spTree>
    <p:extLst>
      <p:ext uri="{BB962C8B-B14F-4D97-AF65-F5344CB8AC3E}">
        <p14:creationId xmlns:p14="http://schemas.microsoft.com/office/powerpoint/2010/main" val="1314171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3" name="Google Shape;131;p3">
            <a:extLst>
              <a:ext uri="{FF2B5EF4-FFF2-40B4-BE49-F238E27FC236}">
                <a16:creationId xmlns:a16="http://schemas.microsoft.com/office/drawing/2014/main" id="{0A3369EE-DB00-2F20-5E19-D4FCE29CC10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2400" b="1" dirty="0">
                <a:solidFill>
                  <a:srgbClr val="674EA7"/>
                </a:solidFill>
                <a:latin typeface="Calibri"/>
                <a:ea typeface="Calibri"/>
                <a:cs typeface="Calibri"/>
                <a:sym typeface="Calibri"/>
              </a:rPr>
              <a:t>Ενότητα 6. Σύνθετα μέσα επικοινωνίας</a:t>
            </a:r>
            <a:endParaRPr lang="es-ES" sz="2400" dirty="0"/>
          </a:p>
          <a:p>
            <a:pPr marL="0" marR="0" lvl="0" indent="0" algn="l" rtl="0">
              <a:spcBef>
                <a:spcPts val="0"/>
              </a:spcBef>
              <a:spcAft>
                <a:spcPts val="0"/>
              </a:spcAft>
              <a:buNone/>
            </a:pPr>
            <a:r>
              <a:rPr lang="el" sz="2000" b="1" dirty="0">
                <a:solidFill>
                  <a:schemeClr val="dk1"/>
                </a:solidFill>
                <a:latin typeface="Calibri"/>
                <a:ea typeface="Calibri"/>
                <a:cs typeface="Calibri"/>
                <a:sym typeface="Calibri"/>
              </a:rPr>
              <a:t>Κεφάλαιο 4. Ψηφιακά εργαλεία και πλατφόρμες</a:t>
            </a:r>
            <a:endParaRPr sz="2000" dirty="0">
              <a:solidFill>
                <a:schemeClr val="dk1"/>
              </a:solidFill>
            </a:endParaRPr>
          </a:p>
        </p:txBody>
      </p:sp>
      <p:sp>
        <p:nvSpPr>
          <p:cNvPr id="5" name="Google Shape;115;p2">
            <a:extLst>
              <a:ext uri="{FF2B5EF4-FFF2-40B4-BE49-F238E27FC236}">
                <a16:creationId xmlns:a16="http://schemas.microsoft.com/office/drawing/2014/main" id="{05208ED9-B98E-0A29-D474-59BE2F0A61BF}"/>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l" sz="2000" b="1" dirty="0">
                <a:solidFill>
                  <a:schemeClr val="dk1"/>
                </a:solidFill>
                <a:ea typeface="Calibri"/>
                <a:sym typeface="Calibri"/>
              </a:rPr>
              <a:t>Εισαγωγή στα Ψηφιακά Εργαλεία και στα Μέσα Κοινωνικής Δικτύωσης</a:t>
            </a:r>
            <a:endParaRPr lang="es-ES" sz="2000" b="1" dirty="0">
              <a:solidFill>
                <a:schemeClr val="dk1"/>
              </a:solidFill>
            </a:endParaRPr>
          </a:p>
        </p:txBody>
      </p:sp>
      <p:grpSp>
        <p:nvGrpSpPr>
          <p:cNvPr id="7" name="Grupo 6">
            <a:extLst>
              <a:ext uri="{FF2B5EF4-FFF2-40B4-BE49-F238E27FC236}">
                <a16:creationId xmlns:a16="http://schemas.microsoft.com/office/drawing/2014/main" id="{03B0CAED-7D54-1CC4-D328-68AC9E09FAFB}"/>
              </a:ext>
            </a:extLst>
          </p:cNvPr>
          <p:cNvGrpSpPr/>
          <p:nvPr/>
        </p:nvGrpSpPr>
        <p:grpSpPr>
          <a:xfrm>
            <a:off x="4548284" y="1858006"/>
            <a:ext cx="3290662" cy="3061910"/>
            <a:chOff x="8093881" y="2353575"/>
            <a:chExt cx="4055934" cy="3588587"/>
          </a:xfrm>
        </p:grpSpPr>
        <p:pic>
          <p:nvPicPr>
            <p:cNvPr id="2" name="Gráfico 1" descr="Balanza de la justicia con relleno sólido">
              <a:extLst>
                <a:ext uri="{FF2B5EF4-FFF2-40B4-BE49-F238E27FC236}">
                  <a16:creationId xmlns:a16="http://schemas.microsoft.com/office/drawing/2014/main" id="{CAB94CE7-C5F5-DF77-5A4A-323C2745016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154838" y="2353575"/>
              <a:ext cx="3588587" cy="3588587"/>
            </a:xfrm>
            <a:prstGeom prst="rect">
              <a:avLst/>
            </a:prstGeom>
          </p:spPr>
        </p:pic>
        <p:sp>
          <p:nvSpPr>
            <p:cNvPr id="4" name="CuadroTexto 3">
              <a:extLst>
                <a:ext uri="{FF2B5EF4-FFF2-40B4-BE49-F238E27FC236}">
                  <a16:creationId xmlns:a16="http://schemas.microsoft.com/office/drawing/2014/main" id="{B4308C57-16E0-779E-9C82-FA7A1FD97A0C}"/>
                </a:ext>
              </a:extLst>
            </p:cNvPr>
            <p:cNvSpPr txBox="1"/>
            <p:nvPr/>
          </p:nvSpPr>
          <p:spPr>
            <a:xfrm>
              <a:off x="8093881" y="4783475"/>
              <a:ext cx="1510490" cy="3967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l" sz="1600" dirty="0"/>
                <a:t>ΟΦΕΛΗ</a:t>
              </a:r>
            </a:p>
          </p:txBody>
        </p:sp>
        <p:sp>
          <p:nvSpPr>
            <p:cNvPr id="6" name="CuadroTexto 5">
              <a:extLst>
                <a:ext uri="{FF2B5EF4-FFF2-40B4-BE49-F238E27FC236}">
                  <a16:creationId xmlns:a16="http://schemas.microsoft.com/office/drawing/2014/main" id="{5E8E25A5-26EF-45E5-FD38-F7ACA7BE9F64}"/>
                </a:ext>
              </a:extLst>
            </p:cNvPr>
            <p:cNvSpPr txBox="1"/>
            <p:nvPr/>
          </p:nvSpPr>
          <p:spPr>
            <a:xfrm>
              <a:off x="10134552" y="4783474"/>
              <a:ext cx="2015263" cy="3967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l" sz="1600" dirty="0"/>
                <a:t>ΠΡΟΚΛΗΣΕΙΣ</a:t>
              </a:r>
            </a:p>
          </p:txBody>
        </p:sp>
      </p:grpSp>
      <p:sp>
        <p:nvSpPr>
          <p:cNvPr id="8" name="CuadroTexto 7">
            <a:extLst>
              <a:ext uri="{FF2B5EF4-FFF2-40B4-BE49-F238E27FC236}">
                <a16:creationId xmlns:a16="http://schemas.microsoft.com/office/drawing/2014/main" id="{6B44B394-7D40-5909-7624-F1ABE9B3AAA4}"/>
              </a:ext>
            </a:extLst>
          </p:cNvPr>
          <p:cNvSpPr txBox="1"/>
          <p:nvPr/>
        </p:nvSpPr>
        <p:spPr>
          <a:xfrm>
            <a:off x="1572445" y="4538409"/>
            <a:ext cx="9539238"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l" sz="2400" dirty="0">
                <a:solidFill>
                  <a:schemeClr val="dk1"/>
                </a:solidFill>
              </a:rPr>
              <a:t>Ο ψηφιακός κόσμος και τα μέσα κοινωνικής δικτύωσης έχουν φέρει επανάσταση στην καθημερινή ζωή.</a:t>
            </a:r>
            <a:endParaRPr lang="es-ES" sz="2400" dirty="0">
              <a:solidFill>
                <a:schemeClr val="dk1"/>
              </a:solidFill>
            </a:endParaRPr>
          </a:p>
          <a:p>
            <a:pPr marL="285750" indent="-285750">
              <a:buFont typeface="Arial,Sans-Serif"/>
              <a:buChar char="•"/>
            </a:pPr>
            <a:r>
              <a:rPr lang="el" sz="2400" dirty="0">
                <a:solidFill>
                  <a:schemeClr val="dk1"/>
                </a:solidFill>
              </a:rPr>
              <a:t>Μπορούν να ενισχύσουν </a:t>
            </a:r>
            <a:r>
              <a:rPr lang="el" sz="2400" b="1" dirty="0">
                <a:solidFill>
                  <a:schemeClr val="dk1"/>
                </a:solidFill>
              </a:rPr>
              <a:t>τις κοινωνικές σχέσεις </a:t>
            </a:r>
            <a:r>
              <a:rPr lang="el" sz="2400" dirty="0">
                <a:solidFill>
                  <a:schemeClr val="dk1"/>
                </a:solidFill>
              </a:rPr>
              <a:t>και </a:t>
            </a:r>
            <a:r>
              <a:rPr lang="el" sz="2400" b="1" dirty="0">
                <a:solidFill>
                  <a:schemeClr val="dk1"/>
                </a:solidFill>
              </a:rPr>
              <a:t>την ευημερία </a:t>
            </a:r>
            <a:r>
              <a:rPr lang="el" sz="2400" dirty="0">
                <a:solidFill>
                  <a:schemeClr val="dk1"/>
                </a:solidFill>
              </a:rPr>
              <a:t>.</a:t>
            </a:r>
          </a:p>
          <a:p>
            <a:pPr marL="285750" indent="-285750">
              <a:buFont typeface="Arial,Sans-Serif"/>
              <a:buChar char="•"/>
            </a:pPr>
            <a:r>
              <a:rPr lang="el" sz="2400" dirty="0">
                <a:solidFill>
                  <a:schemeClr val="dk1"/>
                </a:solidFill>
              </a:rPr>
              <a:t>Οι προκλήσεις περιλαμβάνουν την ασφάλεια, το απόρρητο και την προσβασιμότητα.</a:t>
            </a:r>
            <a:endParaRPr lang="es-ES" sz="2400" dirty="0">
              <a:solidFill>
                <a:schemeClr val="dk1"/>
              </a:solidFill>
            </a:endParaRPr>
          </a:p>
        </p:txBody>
      </p:sp>
    </p:spTree>
    <p:extLst>
      <p:ext uri="{BB962C8B-B14F-4D97-AF65-F5344CB8AC3E}">
        <p14:creationId xmlns:p14="http://schemas.microsoft.com/office/powerpoint/2010/main" val="760755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511" y="2193818"/>
            <a:ext cx="7304966" cy="248574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l" sz="2800" dirty="0">
                <a:solidFill>
                  <a:schemeClr val="dk1"/>
                </a:solidFill>
              </a:rPr>
              <a:t>Προωθεί την ψυχολογική ευεξία και την κοινωνική ένταξη</a:t>
            </a:r>
            <a:endParaRPr lang="es-ES" sz="2800" dirty="0">
              <a:solidFill>
                <a:schemeClr val="dk1"/>
              </a:solidFill>
            </a:endParaRPr>
          </a:p>
          <a:p>
            <a:pPr>
              <a:buChar char="•"/>
            </a:pPr>
            <a:r>
              <a:rPr lang="el" sz="2800" dirty="0">
                <a:solidFill>
                  <a:schemeClr val="dk1"/>
                </a:solidFill>
              </a:rPr>
              <a:t>Διευκολύνει τη συμμετοχή της κοινότητας</a:t>
            </a:r>
            <a:endParaRPr lang="en-US" dirty="0">
              <a:solidFill>
                <a:schemeClr val="dk1"/>
              </a:solidFill>
            </a:endParaRPr>
          </a:p>
          <a:p>
            <a:pPr>
              <a:buChar char="•"/>
            </a:pPr>
            <a:r>
              <a:rPr lang="el" sz="2800" dirty="0">
                <a:solidFill>
                  <a:schemeClr val="dk1"/>
                </a:solidFill>
              </a:rPr>
              <a:t>Υποστηρίζει την επικοινωνία μέσω υποστηρικτικών τεχνολογιών</a:t>
            </a:r>
            <a:endParaRPr lang="en-US" dirty="0">
              <a:solidFill>
                <a:schemeClr val="dk1"/>
              </a:solidFill>
            </a:endParaRPr>
          </a:p>
        </p:txBody>
      </p:sp>
      <p:sp>
        <p:nvSpPr>
          <p:cNvPr id="2" name="Google Shape;115;p2">
            <a:extLst>
              <a:ext uri="{FF2B5EF4-FFF2-40B4-BE49-F238E27FC236}">
                <a16:creationId xmlns:a16="http://schemas.microsoft.com/office/drawing/2014/main" id="{CF27D44E-8A29-EC56-0302-469FD4B05803}"/>
              </a:ext>
            </a:extLst>
          </p:cNvPr>
          <p:cNvSpPr/>
          <p:nvPr/>
        </p:nvSpPr>
        <p:spPr>
          <a:xfrm>
            <a:off x="2149601" y="4976167"/>
            <a:ext cx="7310282" cy="91935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2400" b="1" dirty="0">
                <a:solidFill>
                  <a:schemeClr val="dk1"/>
                </a:solidFill>
              </a:rPr>
              <a:t>Απόσπασμα </a:t>
            </a:r>
            <a:r>
              <a:rPr lang="el" sz="2400" dirty="0">
                <a:solidFill>
                  <a:schemeClr val="dk1"/>
                </a:solidFill>
              </a:rPr>
              <a:t>: «Η UNCRPD αναγνωρίζει την τεχνολογία ως κλειδί για την ένταξη και τη συμμετοχή».</a:t>
            </a:r>
            <a:endParaRPr lang="es-ES" dirty="0">
              <a:solidFill>
                <a:schemeClr val="dk1"/>
              </a:solidFill>
            </a:endParaRPr>
          </a:p>
        </p:txBody>
      </p:sp>
      <p:sp>
        <p:nvSpPr>
          <p:cNvPr id="6" name="Google Shape;131;p3">
            <a:extLst>
              <a:ext uri="{FF2B5EF4-FFF2-40B4-BE49-F238E27FC236}">
                <a16:creationId xmlns:a16="http://schemas.microsoft.com/office/drawing/2014/main" id="{3E726C98-5609-48CF-E287-4574BBB918DE}"/>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2400" b="1" dirty="0">
                <a:solidFill>
                  <a:srgbClr val="674EA7"/>
                </a:solidFill>
                <a:latin typeface="Calibri"/>
                <a:ea typeface="Calibri"/>
                <a:cs typeface="Calibri"/>
                <a:sym typeface="Calibri"/>
              </a:rPr>
              <a:t>Ενότητα 6. Σύνθετα μέσα επικοινωνίας</a:t>
            </a:r>
            <a:endParaRPr lang="es-ES" sz="2400" dirty="0"/>
          </a:p>
          <a:p>
            <a:pPr marL="0" marR="0" lvl="0" indent="0" algn="l" rtl="0">
              <a:spcBef>
                <a:spcPts val="0"/>
              </a:spcBef>
              <a:spcAft>
                <a:spcPts val="0"/>
              </a:spcAft>
              <a:buNone/>
            </a:pPr>
            <a:r>
              <a:rPr lang="el" sz="2000" b="1" dirty="0">
                <a:solidFill>
                  <a:schemeClr val="dk1"/>
                </a:solidFill>
                <a:latin typeface="Calibri"/>
                <a:ea typeface="Calibri"/>
                <a:cs typeface="Calibri"/>
                <a:sym typeface="Calibri"/>
              </a:rPr>
              <a:t>Κεφάλαιο 4. Ψηφιακά εργαλεία και πλατφόρμες</a:t>
            </a:r>
            <a:endParaRPr sz="2000" dirty="0">
              <a:solidFill>
                <a:schemeClr val="dk1"/>
              </a:solidFill>
            </a:endParaRPr>
          </a:p>
        </p:txBody>
      </p:sp>
      <p:sp>
        <p:nvSpPr>
          <p:cNvPr id="8" name="Google Shape;115;p2">
            <a:extLst>
              <a:ext uri="{FF2B5EF4-FFF2-40B4-BE49-F238E27FC236}">
                <a16:creationId xmlns:a16="http://schemas.microsoft.com/office/drawing/2014/main" id="{55C9AA0A-DF95-B06E-BBC9-41CF057AAE70}"/>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l" sz="2000" b="1" dirty="0">
                <a:solidFill>
                  <a:schemeClr val="dk1"/>
                </a:solidFill>
                <a:sym typeface="Calibri"/>
              </a:rPr>
              <a:t>Οφέλη από την ψηφιακή ένταξη</a:t>
            </a:r>
            <a:endParaRPr lang="es-ES" sz="2000" b="1" dirty="0">
              <a:solidFill>
                <a:schemeClr val="dk1"/>
              </a:solidFill>
            </a:endParaRPr>
          </a:p>
        </p:txBody>
      </p:sp>
    </p:spTree>
    <p:extLst>
      <p:ext uri="{BB962C8B-B14F-4D97-AF65-F5344CB8AC3E}">
        <p14:creationId xmlns:p14="http://schemas.microsoft.com/office/powerpoint/2010/main" val="23304281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344" y="2383089"/>
            <a:ext cx="7304966" cy="343919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l" sz="2800" dirty="0">
                <a:solidFill>
                  <a:schemeClr val="dk1"/>
                </a:solidFill>
              </a:rPr>
              <a:t>Διαδικτυακή ευπάθεια</a:t>
            </a:r>
            <a:endParaRPr lang="es-ES" sz="2800" dirty="0">
              <a:solidFill>
                <a:schemeClr val="dk1"/>
              </a:solidFill>
            </a:endParaRPr>
          </a:p>
          <a:p>
            <a:pPr>
              <a:buChar char="•"/>
            </a:pPr>
            <a:r>
              <a:rPr lang="el" sz="2800" dirty="0">
                <a:solidFill>
                  <a:schemeClr val="dk1"/>
                </a:solidFill>
              </a:rPr>
              <a:t>Διαδικτυακός εκφοβισμός και παρενόχληση</a:t>
            </a:r>
            <a:endParaRPr lang="en-US" dirty="0">
              <a:solidFill>
                <a:schemeClr val="dk1"/>
              </a:solidFill>
            </a:endParaRPr>
          </a:p>
          <a:p>
            <a:pPr>
              <a:buChar char="•"/>
            </a:pPr>
            <a:r>
              <a:rPr lang="el" sz="2800" dirty="0">
                <a:solidFill>
                  <a:schemeClr val="dk1"/>
                </a:solidFill>
              </a:rPr>
              <a:t>Ανησυχίες για το απόρρητο</a:t>
            </a:r>
            <a:endParaRPr lang="en-US" dirty="0">
              <a:solidFill>
                <a:schemeClr val="dk1"/>
              </a:solidFill>
            </a:endParaRPr>
          </a:p>
          <a:p>
            <a:pPr>
              <a:buChar char="•"/>
            </a:pPr>
            <a:r>
              <a:rPr lang="el" sz="2800" dirty="0">
                <a:solidFill>
                  <a:schemeClr val="dk1"/>
                </a:solidFill>
              </a:rPr>
              <a:t>Ηλεκτρονικές απάτες και απάτες</a:t>
            </a:r>
            <a:endParaRPr lang="en-US" dirty="0">
              <a:solidFill>
                <a:schemeClr val="dk1"/>
              </a:solidFill>
            </a:endParaRPr>
          </a:p>
          <a:p>
            <a:pPr>
              <a:buChar char="•"/>
            </a:pPr>
            <a:r>
              <a:rPr lang="el" sz="2800" dirty="0">
                <a:solidFill>
                  <a:schemeClr val="dk1"/>
                </a:solidFill>
              </a:rPr>
              <a:t>Έκθεση σε επιβλαβές περιεχόμενο</a:t>
            </a:r>
            <a:endParaRPr lang="es-ES" dirty="0">
              <a:solidFill>
                <a:schemeClr val="dk1"/>
              </a:solidFill>
            </a:endParaRPr>
          </a:p>
          <a:p>
            <a:pPr>
              <a:buChar char="•"/>
            </a:pPr>
            <a:r>
              <a:rPr lang="el" sz="2800" dirty="0">
                <a:solidFill>
                  <a:schemeClr val="dk1"/>
                </a:solidFill>
              </a:rPr>
              <a:t>Απειλές για την κυβερνοασφάλεια</a:t>
            </a:r>
            <a:endParaRPr lang="en-US" dirty="0">
              <a:solidFill>
                <a:schemeClr val="dk1"/>
              </a:solidFill>
            </a:endParaRPr>
          </a:p>
          <a:p>
            <a:pPr>
              <a:buChar char="•"/>
            </a:pPr>
            <a:r>
              <a:rPr lang="el" sz="2800" dirty="0">
                <a:solidFill>
                  <a:schemeClr val="dk1"/>
                </a:solidFill>
              </a:rPr>
              <a:t>Κοινωνική απομόνωση και υπερδιέγερση</a:t>
            </a:r>
            <a:endParaRPr lang="en-US" dirty="0"/>
          </a:p>
        </p:txBody>
      </p:sp>
      <p:sp>
        <p:nvSpPr>
          <p:cNvPr id="4" name="Google Shape;131;p3">
            <a:extLst>
              <a:ext uri="{FF2B5EF4-FFF2-40B4-BE49-F238E27FC236}">
                <a16:creationId xmlns:a16="http://schemas.microsoft.com/office/drawing/2014/main" id="{0C2B5EA8-D622-52E1-DCE3-5150AF8242D3}"/>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l" sz="2400" b="1" dirty="0">
                <a:solidFill>
                  <a:srgbClr val="674EA7"/>
                </a:solidFill>
                <a:latin typeface="Calibri"/>
                <a:ea typeface="Calibri"/>
                <a:cs typeface="Calibri"/>
                <a:sym typeface="Calibri"/>
              </a:rPr>
              <a:t>Ενότητα 6. Σύνθετα μέσα επικοινωνίας</a:t>
            </a:r>
            <a:endParaRPr lang="es-ES" sz="2400" dirty="0"/>
          </a:p>
          <a:p>
            <a:pPr marL="0" marR="0" lvl="0" indent="0" algn="l" rtl="0">
              <a:spcBef>
                <a:spcPts val="0"/>
              </a:spcBef>
              <a:spcAft>
                <a:spcPts val="0"/>
              </a:spcAft>
              <a:buNone/>
            </a:pPr>
            <a:r>
              <a:rPr lang="el" sz="2000" b="1" dirty="0">
                <a:solidFill>
                  <a:schemeClr val="dk1"/>
                </a:solidFill>
                <a:latin typeface="Calibri"/>
                <a:ea typeface="Calibri"/>
                <a:cs typeface="Calibri"/>
                <a:sym typeface="Calibri"/>
              </a:rPr>
              <a:t>Κεφάλαιο 4. Ψηφιακά εργαλεία και πλατφόρμες</a:t>
            </a:r>
            <a:endParaRPr sz="2000" dirty="0">
              <a:solidFill>
                <a:schemeClr val="dk1"/>
              </a:solidFill>
            </a:endParaRPr>
          </a:p>
        </p:txBody>
      </p:sp>
      <p:sp>
        <p:nvSpPr>
          <p:cNvPr id="7" name="Google Shape;115;p2">
            <a:extLst>
              <a:ext uri="{FF2B5EF4-FFF2-40B4-BE49-F238E27FC236}">
                <a16:creationId xmlns:a16="http://schemas.microsoft.com/office/drawing/2014/main" id="{3C54E3DA-2C43-1BA4-4A82-3BB80AA28C3F}"/>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l" sz="2000" b="1" dirty="0">
                <a:solidFill>
                  <a:schemeClr val="dk1"/>
                </a:solidFill>
                <a:sym typeface="Calibri"/>
              </a:rPr>
              <a:t>Κίνδυνοι και Προκλήσεις</a:t>
            </a:r>
            <a:endParaRPr lang="es-ES" sz="2000" b="1" dirty="0">
              <a:solidFill>
                <a:schemeClr val="dk1"/>
              </a:solidFill>
            </a:endParaRPr>
          </a:p>
        </p:txBody>
      </p:sp>
    </p:spTree>
    <p:extLst>
      <p:ext uri="{BB962C8B-B14F-4D97-AF65-F5344CB8AC3E}">
        <p14:creationId xmlns:p14="http://schemas.microsoft.com/office/powerpoint/2010/main" val="821953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344" y="2201592"/>
            <a:ext cx="7304966" cy="391592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l" sz="2800" dirty="0">
                <a:solidFill>
                  <a:schemeClr val="dk1"/>
                </a:solidFill>
              </a:rPr>
              <a:t>Ενδυνάμωση ατόμων IDD μέσω της τεχνολογίας</a:t>
            </a:r>
            <a:endParaRPr lang="es-ES" sz="2800" dirty="0">
              <a:solidFill>
                <a:schemeClr val="dk1"/>
              </a:solidFill>
            </a:endParaRPr>
          </a:p>
          <a:p>
            <a:pPr>
              <a:buChar char="•"/>
            </a:pPr>
            <a:endParaRPr lang="en-US" sz="2800" dirty="0">
              <a:solidFill>
                <a:schemeClr val="dk1"/>
              </a:solidFill>
            </a:endParaRPr>
          </a:p>
          <a:p>
            <a:pPr>
              <a:buChar char="•"/>
            </a:pPr>
            <a:r>
              <a:rPr lang="el" sz="2800" dirty="0">
                <a:solidFill>
                  <a:schemeClr val="dk1"/>
                </a:solidFill>
              </a:rPr>
              <a:t>Χρήση επαυξητικών και εναλλακτικών εφαρμογών επικοινωνίας</a:t>
            </a:r>
            <a:endParaRPr lang="en-US">
              <a:solidFill>
                <a:schemeClr val="dk1"/>
              </a:solidFill>
            </a:endParaRPr>
          </a:p>
          <a:p>
            <a:pPr>
              <a:buChar char="•"/>
            </a:pPr>
            <a:endParaRPr lang="en-US" sz="2800" dirty="0">
              <a:solidFill>
                <a:schemeClr val="dk1"/>
              </a:solidFill>
            </a:endParaRPr>
          </a:p>
          <a:p>
            <a:pPr>
              <a:buChar char="•"/>
            </a:pPr>
            <a:r>
              <a:rPr lang="el" sz="2800" dirty="0">
                <a:solidFill>
                  <a:schemeClr val="dk1"/>
                </a:solidFill>
              </a:rPr>
              <a:t>Παραδείγματα: Proloquo2Go, Siri, κείμενο πρόβλεψης, iPad και smartphone</a:t>
            </a:r>
            <a:endParaRPr lang="en-US" dirty="0">
              <a:solidFill>
                <a:schemeClr val="dk1"/>
              </a:solidFill>
            </a:endParaRPr>
          </a:p>
        </p:txBody>
      </p:sp>
      <p:sp>
        <p:nvSpPr>
          <p:cNvPr id="4" name="Google Shape;131;p3">
            <a:extLst>
              <a:ext uri="{FF2B5EF4-FFF2-40B4-BE49-F238E27FC236}">
                <a16:creationId xmlns:a16="http://schemas.microsoft.com/office/drawing/2014/main" id="{EBC1E03A-22E5-5ED3-91B5-DADE821F667F}"/>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2400" b="1" dirty="0">
                <a:solidFill>
                  <a:srgbClr val="674EA7"/>
                </a:solidFill>
                <a:latin typeface="Calibri"/>
                <a:ea typeface="Calibri"/>
                <a:cs typeface="Calibri"/>
                <a:sym typeface="Calibri"/>
              </a:rPr>
              <a:t>Ενότητα 6. Σύνθετα μέσα επικοινωνίας</a:t>
            </a:r>
            <a:endParaRPr lang="es-ES" sz="2400" dirty="0"/>
          </a:p>
          <a:p>
            <a:pPr marL="0" marR="0" lvl="0" indent="0" algn="l" rtl="0">
              <a:spcBef>
                <a:spcPts val="0"/>
              </a:spcBef>
              <a:spcAft>
                <a:spcPts val="0"/>
              </a:spcAft>
              <a:buNone/>
            </a:pPr>
            <a:r>
              <a:rPr lang="el" sz="2000" b="1" dirty="0">
                <a:solidFill>
                  <a:schemeClr val="dk1"/>
                </a:solidFill>
                <a:latin typeface="Calibri"/>
                <a:ea typeface="Calibri"/>
                <a:cs typeface="Calibri"/>
                <a:sym typeface="Calibri"/>
              </a:rPr>
              <a:t>Κεφάλαιο 4. Ψηφιακά εργαλεία και πλατφόρμες</a:t>
            </a:r>
            <a:endParaRPr sz="2000" dirty="0">
              <a:solidFill>
                <a:schemeClr val="dk1"/>
              </a:solidFill>
            </a:endParaRPr>
          </a:p>
        </p:txBody>
      </p:sp>
      <p:sp>
        <p:nvSpPr>
          <p:cNvPr id="7" name="Google Shape;115;p2">
            <a:extLst>
              <a:ext uri="{FF2B5EF4-FFF2-40B4-BE49-F238E27FC236}">
                <a16:creationId xmlns:a16="http://schemas.microsoft.com/office/drawing/2014/main" id="{522E782E-9625-B57D-0871-47D1B3EDB982}"/>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l" sz="2000" b="1" dirty="0">
                <a:solidFill>
                  <a:schemeClr val="dk1"/>
                </a:solidFill>
                <a:sym typeface="Calibri"/>
              </a:rPr>
              <a:t>Διδασκαλία Βασικών Ψηφιακών Δεξιοτήτων</a:t>
            </a:r>
            <a:endParaRPr lang="es-ES" sz="2000" b="1" dirty="0">
              <a:solidFill>
                <a:schemeClr val="dk1"/>
              </a:solidFill>
            </a:endParaRPr>
          </a:p>
        </p:txBody>
      </p:sp>
    </p:spTree>
    <p:extLst>
      <p:ext uri="{BB962C8B-B14F-4D97-AF65-F5344CB8AC3E}">
        <p14:creationId xmlns:p14="http://schemas.microsoft.com/office/powerpoint/2010/main" val="3922390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344" y="2156099"/>
            <a:ext cx="7304966" cy="391592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l" sz="2800" dirty="0">
                <a:solidFill>
                  <a:schemeClr val="dk1"/>
                </a:solidFill>
              </a:rPr>
              <a:t>Σεβασμός για τους άλλους στο Διαδίκτυο</a:t>
            </a:r>
            <a:endParaRPr lang="es-ES" sz="2800" dirty="0">
              <a:solidFill>
                <a:schemeClr val="dk1"/>
              </a:solidFill>
            </a:endParaRPr>
          </a:p>
          <a:p>
            <a:pPr>
              <a:buChar char="•"/>
            </a:pPr>
            <a:endParaRPr lang="en-US" sz="2800" dirty="0">
              <a:solidFill>
                <a:schemeClr val="dk1"/>
              </a:solidFill>
            </a:endParaRPr>
          </a:p>
          <a:p>
            <a:pPr>
              <a:buChar char="•"/>
            </a:pPr>
            <a:r>
              <a:rPr lang="el" sz="2800" dirty="0">
                <a:solidFill>
                  <a:schemeClr val="dk1"/>
                </a:solidFill>
              </a:rPr>
              <a:t>Κατανόηση και λήψη συγκατάθεσης</a:t>
            </a:r>
            <a:endParaRPr lang="en-US" dirty="0">
              <a:solidFill>
                <a:schemeClr val="dk1"/>
              </a:solidFill>
            </a:endParaRPr>
          </a:p>
          <a:p>
            <a:pPr>
              <a:buChar char="•"/>
            </a:pPr>
            <a:endParaRPr lang="en-US" sz="2800" dirty="0">
              <a:solidFill>
                <a:schemeClr val="dk1"/>
              </a:solidFill>
            </a:endParaRPr>
          </a:p>
          <a:p>
            <a:pPr>
              <a:buChar char="•"/>
            </a:pPr>
            <a:r>
              <a:rPr lang="el" sz="2800" dirty="0">
                <a:solidFill>
                  <a:schemeClr val="dk1"/>
                </a:solidFill>
              </a:rPr>
              <a:t>Αλληλεπίδραση με ασφάλεια στο διαδίκτυο</a:t>
            </a:r>
            <a:endParaRPr lang="en-US">
              <a:solidFill>
                <a:schemeClr val="dk1"/>
              </a:solidFill>
            </a:endParaRPr>
          </a:p>
          <a:p>
            <a:pPr>
              <a:buChar char="•"/>
            </a:pPr>
            <a:endParaRPr lang="en-US" sz="2800" dirty="0">
              <a:solidFill>
                <a:schemeClr val="dk1"/>
              </a:solidFill>
            </a:endParaRPr>
          </a:p>
          <a:p>
            <a:pPr>
              <a:buChar char="•"/>
            </a:pPr>
            <a:r>
              <a:rPr lang="el" sz="2800" dirty="0">
                <a:solidFill>
                  <a:schemeClr val="dk1"/>
                </a:solidFill>
              </a:rPr>
              <a:t>Ενθάρρυνση της επικοινωνίας μόνο με γνωστά άτομα</a:t>
            </a:r>
            <a:endParaRPr lang="en-US" dirty="0">
              <a:solidFill>
                <a:schemeClr val="dk1"/>
              </a:solidFill>
            </a:endParaRPr>
          </a:p>
        </p:txBody>
      </p:sp>
      <p:sp>
        <p:nvSpPr>
          <p:cNvPr id="4" name="Google Shape;131;p3">
            <a:extLst>
              <a:ext uri="{FF2B5EF4-FFF2-40B4-BE49-F238E27FC236}">
                <a16:creationId xmlns:a16="http://schemas.microsoft.com/office/drawing/2014/main" id="{891CF37E-CFD0-ED5B-6A48-17895BB7C6B8}"/>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2400" b="1" dirty="0">
                <a:solidFill>
                  <a:srgbClr val="674EA7"/>
                </a:solidFill>
                <a:latin typeface="Calibri"/>
                <a:ea typeface="Calibri"/>
                <a:cs typeface="Calibri"/>
                <a:sym typeface="Calibri"/>
              </a:rPr>
              <a:t>Ενότητα 6. Σύνθετα μέσα επικοινωνίας</a:t>
            </a:r>
            <a:endParaRPr lang="es-ES" sz="2400" dirty="0"/>
          </a:p>
          <a:p>
            <a:pPr marL="0" marR="0" lvl="0" indent="0" algn="l" rtl="0">
              <a:spcBef>
                <a:spcPts val="0"/>
              </a:spcBef>
              <a:spcAft>
                <a:spcPts val="0"/>
              </a:spcAft>
              <a:buNone/>
            </a:pPr>
            <a:r>
              <a:rPr lang="el" sz="2000" b="1" dirty="0">
                <a:solidFill>
                  <a:schemeClr val="dk1"/>
                </a:solidFill>
                <a:latin typeface="Calibri"/>
                <a:ea typeface="Calibri"/>
                <a:cs typeface="Calibri"/>
                <a:sym typeface="Calibri"/>
              </a:rPr>
              <a:t>Κεφάλαιο 4. Ψηφιακά εργαλεία και πλατφόρμες</a:t>
            </a:r>
            <a:endParaRPr sz="2000" dirty="0">
              <a:solidFill>
                <a:schemeClr val="dk1"/>
              </a:solidFill>
            </a:endParaRPr>
          </a:p>
        </p:txBody>
      </p:sp>
      <p:sp>
        <p:nvSpPr>
          <p:cNvPr id="7" name="Google Shape;115;p2">
            <a:extLst>
              <a:ext uri="{FF2B5EF4-FFF2-40B4-BE49-F238E27FC236}">
                <a16:creationId xmlns:a16="http://schemas.microsoft.com/office/drawing/2014/main" id="{99EA8F98-BBDA-EC73-50E7-EDECF3C6AEF8}"/>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l" sz="2000" b="1" dirty="0">
                <a:solidFill>
                  <a:schemeClr val="dk1"/>
                </a:solidFill>
                <a:sym typeface="Calibri"/>
              </a:rPr>
              <a:t>Υπεύθυνη Διαδικτυακή </a:t>
            </a:r>
            <a:r>
              <a:rPr lang="el" sz="2000" b="1" dirty="0" err="1">
                <a:solidFill>
                  <a:schemeClr val="dk1"/>
                </a:solidFill>
                <a:sym typeface="Calibri"/>
              </a:rPr>
              <a:t>Συμπεριφορά</a:t>
            </a:r>
            <a:endParaRPr lang="es-ES" sz="2000" b="1" dirty="0" err="1">
              <a:solidFill>
                <a:schemeClr val="dk1"/>
              </a:solidFill>
            </a:endParaRPr>
          </a:p>
        </p:txBody>
      </p:sp>
    </p:spTree>
    <p:extLst>
      <p:ext uri="{BB962C8B-B14F-4D97-AF65-F5344CB8AC3E}">
        <p14:creationId xmlns:p14="http://schemas.microsoft.com/office/powerpoint/2010/main" val="2693861658"/>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Props1.xml><?xml version="1.0" encoding="utf-8"?>
<ds:datastoreItem xmlns:ds="http://schemas.openxmlformats.org/officeDocument/2006/customXml" ds:itemID="{D6AC0311-B924-4F90-A88C-42A3D741607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3.xml><?xml version="1.0" encoding="utf-8"?>
<ds:datastoreItem xmlns:ds="http://schemas.openxmlformats.org/officeDocument/2006/customXml" ds:itemID="{152B3263-EF49-4234-9689-D9203774EBA0}">
  <ds:schemaRefs>
    <ds:schemaRef ds:uri="http://schemas.microsoft.com/office/2006/metadata/properties"/>
    <ds:schemaRef ds:uri="http://schemas.microsoft.com/office/infopath/2007/PartnerControls"/>
    <ds:schemaRef ds:uri="833f7f52-ca37-4ad5-a460-7ba203df2864"/>
    <ds:schemaRef ds:uri="7a866126-7c09-4654-844e-0d48a974f41d"/>
  </ds:schemaRefs>
</ds:datastoreItem>
</file>

<file path=docProps/app.xml><?xml version="1.0" encoding="utf-8"?>
<Properties xmlns="http://schemas.openxmlformats.org/officeDocument/2006/extended-properties" xmlns:vt="http://schemas.openxmlformats.org/officeDocument/2006/docPropsVTypes">
  <TotalTime>0</TotalTime>
  <Words>2576</Words>
  <Application>Microsoft Office PowerPoint</Application>
  <PresentationFormat>Widescreen</PresentationFormat>
  <Paragraphs>353</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AdornVTI</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634</cp:revision>
  <dcterms:created xsi:type="dcterms:W3CDTF">2023-11-23T08:37:25Z</dcterms:created>
  <dcterms:modified xsi:type="dcterms:W3CDTF">2024-12-09T10:56:26Z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