
<file path=[Content_Types].xml><?xml version="1.0" encoding="utf-8"?>
<Types xmlns="http://schemas.openxmlformats.org/package/2006/content-types">
  <Default Extension="glb" ContentType="model/gltf.binary"/>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4"/>
  </p:sldMasterIdLst>
  <p:notesMasterIdLst>
    <p:notesMasterId r:id="rId23"/>
  </p:notesMasterIdLst>
  <p:sldIdLst>
    <p:sldId id="256" r:id="rId5"/>
    <p:sldId id="261" r:id="rId6"/>
    <p:sldId id="295" r:id="rId7"/>
    <p:sldId id="287" r:id="rId8"/>
    <p:sldId id="308" r:id="rId9"/>
    <p:sldId id="309" r:id="rId10"/>
    <p:sldId id="310" r:id="rId11"/>
    <p:sldId id="311" r:id="rId12"/>
    <p:sldId id="312" r:id="rId13"/>
    <p:sldId id="313" r:id="rId14"/>
    <p:sldId id="321" r:id="rId15"/>
    <p:sldId id="315" r:id="rId16"/>
    <p:sldId id="316" r:id="rId17"/>
    <p:sldId id="317" r:id="rId18"/>
    <p:sldId id="319" r:id="rId19"/>
    <p:sldId id="318" r:id="rId20"/>
    <p:sldId id="304" r:id="rId21"/>
    <p:sldId id="320" r:id="rId22"/>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Section par défaut" id="{5C8A68AD-58F7-45B9-8596-745488C5561C}">
          <p14:sldIdLst>
            <p14:sldId id="256"/>
            <p14:sldId id="261"/>
          </p14:sldIdLst>
        </p14:section>
        <p14:section name="Section sans titre" id="{3BF96D62-0261-4BD7-9F14-3FBCCEE910C5}">
          <p14:sldIdLst>
            <p14:sldId id="295"/>
            <p14:sldId id="287"/>
            <p14:sldId id="308"/>
            <p14:sldId id="309"/>
            <p14:sldId id="310"/>
            <p14:sldId id="311"/>
            <p14:sldId id="312"/>
            <p14:sldId id="313"/>
            <p14:sldId id="321"/>
            <p14:sldId id="315"/>
            <p14:sldId id="316"/>
            <p14:sldId id="317"/>
            <p14:sldId id="319"/>
            <p14:sldId id="318"/>
            <p14:sldId id="304"/>
            <p14:sldId id="320"/>
          </p14:sldIdLst>
        </p14:section>
      </p14:sectionLst>
    </p:ex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1" roundtripDataSignature="AMtx7mgSpZHKFx2Csd60+kbM13+OyBKVug=="/>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54C55"/>
    <a:srgbClr val="346A8C"/>
    <a:srgbClr val="4184AD"/>
    <a:srgbClr val="5597BF"/>
    <a:srgbClr val="0B6F6F"/>
    <a:srgbClr val="468FA0"/>
    <a:srgbClr val="4F7CC5"/>
    <a:srgbClr val="60B484"/>
    <a:srgbClr val="235B4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BF472DA-6021-E5D6-0264-7FC3CB244C16}" v="101" dt="2024-12-09T09:32:46.080"/>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Style moyen 2 - Accentuation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ABFCF23-3B69-468F-B69F-88F6DE6A72F2}" styleName="Style moyen 1 - Accentuation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7DF18680-E054-41AD-8BC1-D1AEF772440D}" styleName="Style moyen 2 - Accentuation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2DE63D5-997A-4646-A377-4702673A728D}" styleName="Style léger 2 - Accentuation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AF606853-7671-496A-8E4F-DF71F8EC918B}" styleName="Style foncé 1 - Accentuation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A488322-F2BA-4B5B-9748-0D474271808F}" styleName="Style moyen 3 - Accentuation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E171933-4619-4E11-9A3F-F7608DF75F80}" styleName="Style moyen 1 - Accentuation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98"/>
    <p:restoredTop sz="80956"/>
  </p:normalViewPr>
  <p:slideViewPr>
    <p:cSldViewPr snapToGrid="0">
      <p:cViewPr varScale="1">
        <p:scale>
          <a:sx n="58" d="100"/>
          <a:sy n="58" d="100"/>
        </p:scale>
        <p:origin x="117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customschemas.google.com/relationships/presentationmetadata" Target="meta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35"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Ευαγγελία Ανδρεάδη" userId="S::e.andreadi_eeamargarita.gr#ext#@univreimsfr.onmicrosoft.com::d3a0e632-7726-4be7-a705-dbe2330c3c76" providerId="AD" clId="Web-{D97B4EAF-EC0C-89BB-5A81-883172BE79E9}"/>
    <pc:docChg chg="modSld sldOrd">
      <pc:chgData name="Ευαγγελία Ανδρεάδη" userId="S::e.andreadi_eeamargarita.gr#ext#@univreimsfr.onmicrosoft.com::d3a0e632-7726-4be7-a705-dbe2330c3c76" providerId="AD" clId="Web-{D97B4EAF-EC0C-89BB-5A81-883172BE79E9}" dt="2024-12-06T12:10:21.940" v="1015" actId="20577"/>
      <pc:docMkLst>
        <pc:docMk/>
      </pc:docMkLst>
      <pc:sldChg chg="modSp">
        <pc:chgData name="Ευαγγελία Ανδρεάδη" userId="S::e.andreadi_eeamargarita.gr#ext#@univreimsfr.onmicrosoft.com::d3a0e632-7726-4be7-a705-dbe2330c3c76" providerId="AD" clId="Web-{D97B4EAF-EC0C-89BB-5A81-883172BE79E9}" dt="2024-12-06T11:35:30.409" v="11" actId="20577"/>
        <pc:sldMkLst>
          <pc:docMk/>
          <pc:sldMk cId="0" sldId="256"/>
        </pc:sldMkLst>
        <pc:spChg chg="mod">
          <ac:chgData name="Ευαγγελία Ανδρεάδη" userId="S::e.andreadi_eeamargarita.gr#ext#@univreimsfr.onmicrosoft.com::d3a0e632-7726-4be7-a705-dbe2330c3c76" providerId="AD" clId="Web-{D97B4EAF-EC0C-89BB-5A81-883172BE79E9}" dt="2024-12-06T11:34:36.234" v="8" actId="20577"/>
          <ac:spMkLst>
            <pc:docMk/>
            <pc:sldMk cId="0" sldId="256"/>
            <ac:spMk id="99" creationId="{00000000-0000-0000-0000-000000000000}"/>
          </ac:spMkLst>
        </pc:spChg>
        <pc:spChg chg="mod">
          <ac:chgData name="Ευαγγελία Ανδρεάδη" userId="S::e.andreadi_eeamargarita.gr#ext#@univreimsfr.onmicrosoft.com::d3a0e632-7726-4be7-a705-dbe2330c3c76" providerId="AD" clId="Web-{D97B4EAF-EC0C-89BB-5A81-883172BE79E9}" dt="2024-12-06T11:35:30.409" v="11" actId="20577"/>
          <ac:spMkLst>
            <pc:docMk/>
            <pc:sldMk cId="0" sldId="256"/>
            <ac:spMk id="105" creationId="{00000000-0000-0000-0000-000000000000}"/>
          </ac:spMkLst>
        </pc:spChg>
      </pc:sldChg>
      <pc:sldChg chg="modSp">
        <pc:chgData name="Ευαγγελία Ανδρεάδη" userId="S::e.andreadi_eeamargarita.gr#ext#@univreimsfr.onmicrosoft.com::d3a0e632-7726-4be7-a705-dbe2330c3c76" providerId="AD" clId="Web-{D97B4EAF-EC0C-89BB-5A81-883172BE79E9}" dt="2024-12-06T11:37:11.499" v="59" actId="20577"/>
        <pc:sldMkLst>
          <pc:docMk/>
          <pc:sldMk cId="1608186336" sldId="261"/>
        </pc:sldMkLst>
        <pc:spChg chg="mod">
          <ac:chgData name="Ευαγγελία Ανδρεάδη" userId="S::e.andreadi_eeamargarita.gr#ext#@univreimsfr.onmicrosoft.com::d3a0e632-7726-4be7-a705-dbe2330c3c76" providerId="AD" clId="Web-{D97B4EAF-EC0C-89BB-5A81-883172BE79E9}" dt="2024-12-06T11:35:50.832" v="22" actId="20577"/>
          <ac:spMkLst>
            <pc:docMk/>
            <pc:sldMk cId="1608186336" sldId="261"/>
            <ac:spMk id="9" creationId="{987CD383-02C2-440D-9A4D-287CEC20463F}"/>
          </ac:spMkLst>
        </pc:spChg>
        <pc:spChg chg="mod">
          <ac:chgData name="Ευαγγελία Ανδρεάδη" userId="S::e.andreadi_eeamargarita.gr#ext#@univreimsfr.onmicrosoft.com::d3a0e632-7726-4be7-a705-dbe2330c3c76" providerId="AD" clId="Web-{D97B4EAF-EC0C-89BB-5A81-883172BE79E9}" dt="2024-12-06T11:37:11.499" v="59" actId="20577"/>
          <ac:spMkLst>
            <pc:docMk/>
            <pc:sldMk cId="1608186336" sldId="261"/>
            <ac:spMk id="13" creationId="{4AFB8E46-F25C-24F4-A5AE-77D5D65E24CB}"/>
          </ac:spMkLst>
        </pc:spChg>
      </pc:sldChg>
      <pc:sldChg chg="modSp">
        <pc:chgData name="Ευαγγελία Ανδρεάδη" userId="S::e.andreadi_eeamargarita.gr#ext#@univreimsfr.onmicrosoft.com::d3a0e632-7726-4be7-a705-dbe2330c3c76" providerId="AD" clId="Web-{D97B4EAF-EC0C-89BB-5A81-883172BE79E9}" dt="2024-12-06T11:40:41.272" v="274" actId="20577"/>
        <pc:sldMkLst>
          <pc:docMk/>
          <pc:sldMk cId="2660627334" sldId="287"/>
        </pc:sldMkLst>
        <pc:spChg chg="mod">
          <ac:chgData name="Ευαγγελία Ανδρεάδη" userId="S::e.andreadi_eeamargarita.gr#ext#@univreimsfr.onmicrosoft.com::d3a0e632-7726-4be7-a705-dbe2330c3c76" providerId="AD" clId="Web-{D97B4EAF-EC0C-89BB-5A81-883172BE79E9}" dt="2024-12-06T11:39:09.706" v="187" actId="20577"/>
          <ac:spMkLst>
            <pc:docMk/>
            <pc:sldMk cId="2660627334" sldId="287"/>
            <ac:spMk id="3" creationId="{4EFA1EBF-306B-DB56-9D7A-5CD267F063F0}"/>
          </ac:spMkLst>
        </pc:spChg>
        <pc:spChg chg="mod">
          <ac:chgData name="Ευαγγελία Ανδρεάδη" userId="S::e.andreadi_eeamargarita.gr#ext#@univreimsfr.onmicrosoft.com::d3a0e632-7726-4be7-a705-dbe2330c3c76" providerId="AD" clId="Web-{D97B4EAF-EC0C-89BB-5A81-883172BE79E9}" dt="2024-12-06T11:39:23.019" v="217" actId="20577"/>
          <ac:spMkLst>
            <pc:docMk/>
            <pc:sldMk cId="2660627334" sldId="287"/>
            <ac:spMk id="5" creationId="{D88A352C-D038-0C83-3ABF-A8491439BB4B}"/>
          </ac:spMkLst>
        </pc:spChg>
        <pc:spChg chg="mod">
          <ac:chgData name="Ευαγγελία Ανδρεάδη" userId="S::e.andreadi_eeamargarita.gr#ext#@univreimsfr.onmicrosoft.com::d3a0e632-7726-4be7-a705-dbe2330c3c76" providerId="AD" clId="Web-{D97B4EAF-EC0C-89BB-5A81-883172BE79E9}" dt="2024-12-06T11:40:07.880" v="252" actId="20577"/>
          <ac:spMkLst>
            <pc:docMk/>
            <pc:sldMk cId="2660627334" sldId="287"/>
            <ac:spMk id="6" creationId="{65AFCC48-2771-E220-951E-540A51FB7CD1}"/>
          </ac:spMkLst>
        </pc:spChg>
        <pc:spChg chg="mod">
          <ac:chgData name="Ευαγγελία Ανδρεάδη" userId="S::e.andreadi_eeamargarita.gr#ext#@univreimsfr.onmicrosoft.com::d3a0e632-7726-4be7-a705-dbe2330c3c76" providerId="AD" clId="Web-{D97B4EAF-EC0C-89BB-5A81-883172BE79E9}" dt="2024-12-06T11:40:41.272" v="274" actId="20577"/>
          <ac:spMkLst>
            <pc:docMk/>
            <pc:sldMk cId="2660627334" sldId="287"/>
            <ac:spMk id="7" creationId="{E905D9B6-1B98-D658-D1D1-E21B1AB47FBA}"/>
          </ac:spMkLst>
        </pc:spChg>
        <pc:spChg chg="mod">
          <ac:chgData name="Ευαγγελία Ανδρεάδη" userId="S::e.andreadi_eeamargarita.gr#ext#@univreimsfr.onmicrosoft.com::d3a0e632-7726-4be7-a705-dbe2330c3c76" providerId="AD" clId="Web-{D97B4EAF-EC0C-89BB-5A81-883172BE79E9}" dt="2024-12-06T11:38:15.955" v="178" actId="20577"/>
          <ac:spMkLst>
            <pc:docMk/>
            <pc:sldMk cId="2660627334" sldId="287"/>
            <ac:spMk id="15" creationId="{8371AFBF-C950-FED5-0830-E0CFE83C9A1D}"/>
          </ac:spMkLst>
        </pc:spChg>
        <pc:spChg chg="mod">
          <ac:chgData name="Ευαγγελία Ανδρεάδη" userId="S::e.andreadi_eeamargarita.gr#ext#@univreimsfr.onmicrosoft.com::d3a0e632-7726-4be7-a705-dbe2330c3c76" providerId="AD" clId="Web-{D97B4EAF-EC0C-89BB-5A81-883172BE79E9}" dt="2024-12-06T11:38:33.486" v="181" actId="20577"/>
          <ac:spMkLst>
            <pc:docMk/>
            <pc:sldMk cId="2660627334" sldId="287"/>
            <ac:spMk id="17" creationId="{5F6A42FF-C757-4A1A-39AA-B73562A00E7D}"/>
          </ac:spMkLst>
        </pc:spChg>
      </pc:sldChg>
      <pc:sldChg chg="modSp">
        <pc:chgData name="Ευαγγελία Ανδρεάδη" userId="S::e.andreadi_eeamargarita.gr#ext#@univreimsfr.onmicrosoft.com::d3a0e632-7726-4be7-a705-dbe2330c3c76" providerId="AD" clId="Web-{D97B4EAF-EC0C-89BB-5A81-883172BE79E9}" dt="2024-12-06T11:37:59.313" v="126" actId="20577"/>
        <pc:sldMkLst>
          <pc:docMk/>
          <pc:sldMk cId="4137831345" sldId="295"/>
        </pc:sldMkLst>
        <pc:spChg chg="mod">
          <ac:chgData name="Ευαγγελία Ανδρεάδη" userId="S::e.andreadi_eeamargarita.gr#ext#@univreimsfr.onmicrosoft.com::d3a0e632-7726-4be7-a705-dbe2330c3c76" providerId="AD" clId="Web-{D97B4EAF-EC0C-89BB-5A81-883172BE79E9}" dt="2024-12-06T11:37:59.313" v="126" actId="20577"/>
          <ac:spMkLst>
            <pc:docMk/>
            <pc:sldMk cId="4137831345" sldId="295"/>
            <ac:spMk id="21" creationId="{CC016589-D512-F601-E002-10808484ED95}"/>
          </ac:spMkLst>
        </pc:spChg>
      </pc:sldChg>
      <pc:sldChg chg="modSp">
        <pc:chgData name="Ευαγγελία Ανδρεάδη" userId="S::e.andreadi_eeamargarita.gr#ext#@univreimsfr.onmicrosoft.com::d3a0e632-7726-4be7-a705-dbe2330c3c76" providerId="AD" clId="Web-{D97B4EAF-EC0C-89BB-5A81-883172BE79E9}" dt="2024-12-06T11:46:23.268" v="452" actId="20577"/>
        <pc:sldMkLst>
          <pc:docMk/>
          <pc:sldMk cId="3268034983" sldId="304"/>
        </pc:sldMkLst>
        <pc:spChg chg="mod">
          <ac:chgData name="Ευαγγελία Ανδρεάδη" userId="S::e.andreadi_eeamargarita.gr#ext#@univreimsfr.onmicrosoft.com::d3a0e632-7726-4be7-a705-dbe2330c3c76" providerId="AD" clId="Web-{D97B4EAF-EC0C-89BB-5A81-883172BE79E9}" dt="2024-12-06T11:46:23.268" v="452" actId="20577"/>
          <ac:spMkLst>
            <pc:docMk/>
            <pc:sldMk cId="3268034983" sldId="304"/>
            <ac:spMk id="21" creationId="{CC016589-D512-F601-E002-10808484ED95}"/>
          </ac:spMkLst>
        </pc:spChg>
      </pc:sldChg>
      <pc:sldChg chg="modSp">
        <pc:chgData name="Ευαγγελία Ανδρεάδη" userId="S::e.andreadi_eeamargarita.gr#ext#@univreimsfr.onmicrosoft.com::d3a0e632-7726-4be7-a705-dbe2330c3c76" providerId="AD" clId="Web-{D97B4EAF-EC0C-89BB-5A81-883172BE79E9}" dt="2024-12-06T11:43:18.386" v="380" actId="20577"/>
        <pc:sldMkLst>
          <pc:docMk/>
          <pc:sldMk cId="826878450" sldId="308"/>
        </pc:sldMkLst>
        <pc:spChg chg="mod">
          <ac:chgData name="Ευαγγελία Ανδρεάδη" userId="S::e.andreadi_eeamargarita.gr#ext#@univreimsfr.onmicrosoft.com::d3a0e632-7726-4be7-a705-dbe2330c3c76" providerId="AD" clId="Web-{D97B4EAF-EC0C-89BB-5A81-883172BE79E9}" dt="2024-12-06T11:42:41.495" v="374" actId="20577"/>
          <ac:spMkLst>
            <pc:docMk/>
            <pc:sldMk cId="826878450" sldId="308"/>
            <ac:spMk id="3" creationId="{BC477F7A-D275-72A3-68B3-8D56BA698806}"/>
          </ac:spMkLst>
        </pc:spChg>
        <pc:spChg chg="mod">
          <ac:chgData name="Ευαγγελία Ανδρεάδη" userId="S::e.andreadi_eeamargarita.gr#ext#@univreimsfr.onmicrosoft.com::d3a0e632-7726-4be7-a705-dbe2330c3c76" providerId="AD" clId="Web-{D97B4EAF-EC0C-89BB-5A81-883172BE79E9}" dt="2024-12-06T11:42:53.292" v="376" actId="20577"/>
          <ac:spMkLst>
            <pc:docMk/>
            <pc:sldMk cId="826878450" sldId="308"/>
            <ac:spMk id="4" creationId="{0C3A5CB5-E1BF-D3BB-EF7F-B64CDACD439D}"/>
          </ac:spMkLst>
        </pc:spChg>
        <pc:spChg chg="mod">
          <ac:chgData name="Ευαγγελία Ανδρεάδη" userId="S::e.andreadi_eeamargarita.gr#ext#@univreimsfr.onmicrosoft.com::d3a0e632-7726-4be7-a705-dbe2330c3c76" providerId="AD" clId="Web-{D97B4EAF-EC0C-89BB-5A81-883172BE79E9}" dt="2024-12-06T11:43:05.386" v="378" actId="20577"/>
          <ac:spMkLst>
            <pc:docMk/>
            <pc:sldMk cId="826878450" sldId="308"/>
            <ac:spMk id="5" creationId="{312E2BF4-50A5-0EAF-C310-B4CA8C06C202}"/>
          </ac:spMkLst>
        </pc:spChg>
        <pc:spChg chg="mod">
          <ac:chgData name="Ευαγγελία Ανδρεάδη" userId="S::e.andreadi_eeamargarita.gr#ext#@univreimsfr.onmicrosoft.com::d3a0e632-7726-4be7-a705-dbe2330c3c76" providerId="AD" clId="Web-{D97B4EAF-EC0C-89BB-5A81-883172BE79E9}" dt="2024-12-06T11:43:18.386" v="380" actId="20577"/>
          <ac:spMkLst>
            <pc:docMk/>
            <pc:sldMk cId="826878450" sldId="308"/>
            <ac:spMk id="6" creationId="{98A61769-E28A-EC7D-0559-1325DC0458C0}"/>
          </ac:spMkLst>
        </pc:spChg>
        <pc:spChg chg="mod">
          <ac:chgData name="Ευαγγελία Ανδρεάδη" userId="S::e.andreadi_eeamargarita.gr#ext#@univreimsfr.onmicrosoft.com::d3a0e632-7726-4be7-a705-dbe2330c3c76" providerId="AD" clId="Web-{D97B4EAF-EC0C-89BB-5A81-883172BE79E9}" dt="2024-12-06T11:41:10.492" v="298" actId="20577"/>
          <ac:spMkLst>
            <pc:docMk/>
            <pc:sldMk cId="826878450" sldId="308"/>
            <ac:spMk id="7" creationId="{D8D2925D-6FB0-0609-BB49-C4D3E11D0BD1}"/>
          </ac:spMkLst>
        </pc:spChg>
        <pc:spChg chg="mod">
          <ac:chgData name="Ευαγγελία Ανδρεάδη" userId="S::e.andreadi_eeamargarita.gr#ext#@univreimsfr.onmicrosoft.com::d3a0e632-7726-4be7-a705-dbe2330c3c76" providerId="AD" clId="Web-{D97B4EAF-EC0C-89BB-5A81-883172BE79E9}" dt="2024-12-06T11:41:24.836" v="302" actId="20577"/>
          <ac:spMkLst>
            <pc:docMk/>
            <pc:sldMk cId="826878450" sldId="308"/>
            <ac:spMk id="21" creationId="{CC016589-D512-F601-E002-10808484ED95}"/>
          </ac:spMkLst>
        </pc:spChg>
      </pc:sldChg>
      <pc:sldChg chg="modSp">
        <pc:chgData name="Ευαγγελία Ανδρεάδη" userId="S::e.andreadi_eeamargarita.gr#ext#@univreimsfr.onmicrosoft.com::d3a0e632-7726-4be7-a705-dbe2330c3c76" providerId="AD" clId="Web-{D97B4EAF-EC0C-89BB-5A81-883172BE79E9}" dt="2024-12-06T11:43:51.231" v="386" actId="20577"/>
        <pc:sldMkLst>
          <pc:docMk/>
          <pc:sldMk cId="525311689" sldId="309"/>
        </pc:sldMkLst>
        <pc:spChg chg="mod">
          <ac:chgData name="Ευαγγελία Ανδρεάδη" userId="S::e.andreadi_eeamargarita.gr#ext#@univreimsfr.onmicrosoft.com::d3a0e632-7726-4be7-a705-dbe2330c3c76" providerId="AD" clId="Web-{D97B4EAF-EC0C-89BB-5A81-883172BE79E9}" dt="2024-12-06T11:43:51.231" v="386" actId="20577"/>
          <ac:spMkLst>
            <pc:docMk/>
            <pc:sldMk cId="525311689" sldId="309"/>
            <ac:spMk id="8" creationId="{A0F3981F-DE46-809D-D0EC-57E2DEED6BDF}"/>
          </ac:spMkLst>
        </pc:spChg>
        <pc:spChg chg="mod">
          <ac:chgData name="Ευαγγελία Ανδρεάδη" userId="S::e.andreadi_eeamargarita.gr#ext#@univreimsfr.onmicrosoft.com::d3a0e632-7726-4be7-a705-dbe2330c3c76" providerId="AD" clId="Web-{D97B4EAF-EC0C-89BB-5A81-883172BE79E9}" dt="2024-12-06T11:43:39.637" v="383" actId="20577"/>
          <ac:spMkLst>
            <pc:docMk/>
            <pc:sldMk cId="525311689" sldId="309"/>
            <ac:spMk id="21" creationId="{CC016589-D512-F601-E002-10808484ED95}"/>
          </ac:spMkLst>
        </pc:spChg>
      </pc:sldChg>
      <pc:sldChg chg="modSp">
        <pc:chgData name="Ευαγγελία Ανδρεάδη" userId="S::e.andreadi_eeamargarita.gr#ext#@univreimsfr.onmicrosoft.com::d3a0e632-7726-4be7-a705-dbe2330c3c76" providerId="AD" clId="Web-{D97B4EAF-EC0C-89BB-5A81-883172BE79E9}" dt="2024-12-06T11:44:37.092" v="397" actId="20577"/>
        <pc:sldMkLst>
          <pc:docMk/>
          <pc:sldMk cId="3027801011" sldId="310"/>
        </pc:sldMkLst>
        <pc:spChg chg="mod">
          <ac:chgData name="Ευαγγελία Ανδρεάδη" userId="S::e.andreadi_eeamargarita.gr#ext#@univreimsfr.onmicrosoft.com::d3a0e632-7726-4be7-a705-dbe2330c3c76" providerId="AD" clId="Web-{D97B4EAF-EC0C-89BB-5A81-883172BE79E9}" dt="2024-12-06T11:44:06.966" v="389" actId="20577"/>
          <ac:spMkLst>
            <pc:docMk/>
            <pc:sldMk cId="3027801011" sldId="310"/>
            <ac:spMk id="21" creationId="{CC016589-D512-F601-E002-10808484ED95}"/>
          </ac:spMkLst>
        </pc:spChg>
        <pc:graphicFrameChg chg="modGraphic">
          <ac:chgData name="Ευαγγελία Ανδρεάδη" userId="S::e.andreadi_eeamargarita.gr#ext#@univreimsfr.onmicrosoft.com::d3a0e632-7726-4be7-a705-dbe2330c3c76" providerId="AD" clId="Web-{D97B4EAF-EC0C-89BB-5A81-883172BE79E9}" dt="2024-12-06T11:44:37.092" v="397" actId="20577"/>
          <ac:graphicFrameMkLst>
            <pc:docMk/>
            <pc:sldMk cId="3027801011" sldId="310"/>
            <ac:graphicFrameMk id="3" creationId="{6F09E5B1-8F40-2E58-8901-000DDFCEF176}"/>
          </ac:graphicFrameMkLst>
        </pc:graphicFrameChg>
      </pc:sldChg>
      <pc:sldChg chg="modSp">
        <pc:chgData name="Ευαγγελία Ανδρεάδη" userId="S::e.andreadi_eeamargarita.gr#ext#@univreimsfr.onmicrosoft.com::d3a0e632-7726-4be7-a705-dbe2330c3c76" providerId="AD" clId="Web-{D97B4EAF-EC0C-89BB-5A81-883172BE79E9}" dt="2024-12-06T11:45:27.641" v="441" actId="20577"/>
        <pc:sldMkLst>
          <pc:docMk/>
          <pc:sldMk cId="3796480413" sldId="311"/>
        </pc:sldMkLst>
        <pc:spChg chg="mod">
          <ac:chgData name="Ευαγγελία Ανδρεάδη" userId="S::e.andreadi_eeamargarita.gr#ext#@univreimsfr.onmicrosoft.com::d3a0e632-7726-4be7-a705-dbe2330c3c76" providerId="AD" clId="Web-{D97B4EAF-EC0C-89BB-5A81-883172BE79E9}" dt="2024-12-06T11:45:27.641" v="441" actId="20577"/>
          <ac:spMkLst>
            <pc:docMk/>
            <pc:sldMk cId="3796480413" sldId="311"/>
            <ac:spMk id="9" creationId="{72819866-56DE-AEB1-599A-B51DDA086197}"/>
          </ac:spMkLst>
        </pc:spChg>
        <pc:spChg chg="mod">
          <ac:chgData name="Ευαγγελία Ανδρεάδη" userId="S::e.andreadi_eeamargarita.gr#ext#@univreimsfr.onmicrosoft.com::d3a0e632-7726-4be7-a705-dbe2330c3c76" providerId="AD" clId="Web-{D97B4EAF-EC0C-89BB-5A81-883172BE79E9}" dt="2024-12-06T11:44:53.343" v="430" actId="20577"/>
          <ac:spMkLst>
            <pc:docMk/>
            <pc:sldMk cId="3796480413" sldId="311"/>
            <ac:spMk id="21" creationId="{CC016589-D512-F601-E002-10808484ED95}"/>
          </ac:spMkLst>
        </pc:spChg>
      </pc:sldChg>
      <pc:sldChg chg="modSp">
        <pc:chgData name="Ευαγγελία Ανδρεάδη" userId="S::e.andreadi_eeamargarita.gr#ext#@univreimsfr.onmicrosoft.com::d3a0e632-7726-4be7-a705-dbe2330c3c76" providerId="AD" clId="Web-{D97B4EAF-EC0C-89BB-5A81-883172BE79E9}" dt="2024-12-06T12:07:34.044" v="968" actId="20577"/>
        <pc:sldMkLst>
          <pc:docMk/>
          <pc:sldMk cId="251632921" sldId="312"/>
        </pc:sldMkLst>
        <pc:spChg chg="mod">
          <ac:chgData name="Ευαγγελία Ανδρεάδη" userId="S::e.andreadi_eeamargarita.gr#ext#@univreimsfr.onmicrosoft.com::d3a0e632-7726-4be7-a705-dbe2330c3c76" providerId="AD" clId="Web-{D97B4EAF-EC0C-89BB-5A81-883172BE79E9}" dt="2024-12-06T12:02:21.299" v="809" actId="20577"/>
          <ac:spMkLst>
            <pc:docMk/>
            <pc:sldMk cId="251632921" sldId="312"/>
            <ac:spMk id="2" creationId="{A0E497CD-9CC3-A9FC-7CD7-F350711A3F2F}"/>
          </ac:spMkLst>
        </pc:spChg>
        <pc:spChg chg="mod">
          <ac:chgData name="Ευαγγελία Ανδρεάδη" userId="S::e.andreadi_eeamargarita.gr#ext#@univreimsfr.onmicrosoft.com::d3a0e632-7726-4be7-a705-dbe2330c3c76" providerId="AD" clId="Web-{D97B4EAF-EC0C-89BB-5A81-883172BE79E9}" dt="2024-12-06T12:02:31.175" v="826" actId="20577"/>
          <ac:spMkLst>
            <pc:docMk/>
            <pc:sldMk cId="251632921" sldId="312"/>
            <ac:spMk id="3" creationId="{2A651E17-D757-A280-99BE-4E6ED05E593C}"/>
          </ac:spMkLst>
        </pc:spChg>
        <pc:spChg chg="mod">
          <ac:chgData name="Ευαγγελία Ανδρεάδη" userId="S::e.andreadi_eeamargarita.gr#ext#@univreimsfr.onmicrosoft.com::d3a0e632-7726-4be7-a705-dbe2330c3c76" providerId="AD" clId="Web-{D97B4EAF-EC0C-89BB-5A81-883172BE79E9}" dt="2024-12-06T12:03:03.160" v="828" actId="20577"/>
          <ac:spMkLst>
            <pc:docMk/>
            <pc:sldMk cId="251632921" sldId="312"/>
            <ac:spMk id="4" creationId="{60B8AE98-8AAB-65AC-AF4C-0FB97F412CC5}"/>
          </ac:spMkLst>
        </pc:spChg>
        <pc:spChg chg="mod">
          <ac:chgData name="Ευαγγελία Ανδρεάδη" userId="S::e.andreadi_eeamargarita.gr#ext#@univreimsfr.onmicrosoft.com::d3a0e632-7726-4be7-a705-dbe2330c3c76" providerId="AD" clId="Web-{D97B4EAF-EC0C-89BB-5A81-883172BE79E9}" dt="2024-12-06T12:03:34.145" v="832" actId="1076"/>
          <ac:spMkLst>
            <pc:docMk/>
            <pc:sldMk cId="251632921" sldId="312"/>
            <ac:spMk id="6" creationId="{8AA6D734-4D97-CD28-D5A2-5894CF4C5408}"/>
          </ac:spMkLst>
        </pc:spChg>
        <pc:spChg chg="mod">
          <ac:chgData name="Ευαγγελία Ανδρεάδη" userId="S::e.andreadi_eeamargarita.gr#ext#@univreimsfr.onmicrosoft.com::d3a0e632-7726-4be7-a705-dbe2330c3c76" providerId="AD" clId="Web-{D97B4EAF-EC0C-89BB-5A81-883172BE79E9}" dt="2024-12-06T12:03:41.708" v="833" actId="20577"/>
          <ac:spMkLst>
            <pc:docMk/>
            <pc:sldMk cId="251632921" sldId="312"/>
            <ac:spMk id="8" creationId="{BE6A346B-418D-7F1A-DE70-8FC1AA247F5A}"/>
          </ac:spMkLst>
        </pc:spChg>
        <pc:spChg chg="mod">
          <ac:chgData name="Ευαγγελία Ανδρεάδη" userId="S::e.andreadi_eeamargarita.gr#ext#@univreimsfr.onmicrosoft.com::d3a0e632-7726-4be7-a705-dbe2330c3c76" providerId="AD" clId="Web-{D97B4EAF-EC0C-89BB-5A81-883172BE79E9}" dt="2024-12-06T12:03:52.521" v="845" actId="20577"/>
          <ac:spMkLst>
            <pc:docMk/>
            <pc:sldMk cId="251632921" sldId="312"/>
            <ac:spMk id="9" creationId="{29078E5C-5DF7-8887-2C3B-9CA900231E1B}"/>
          </ac:spMkLst>
        </pc:spChg>
        <pc:spChg chg="mod">
          <ac:chgData name="Ευαγγελία Ανδρεάδη" userId="S::e.andreadi_eeamargarita.gr#ext#@univreimsfr.onmicrosoft.com::d3a0e632-7726-4be7-a705-dbe2330c3c76" providerId="AD" clId="Web-{D97B4EAF-EC0C-89BB-5A81-883172BE79E9}" dt="2024-12-06T12:04:22.600" v="870" actId="20577"/>
          <ac:spMkLst>
            <pc:docMk/>
            <pc:sldMk cId="251632921" sldId="312"/>
            <ac:spMk id="10" creationId="{E5D90875-37FC-D57B-EEB9-ED953F180112}"/>
          </ac:spMkLst>
        </pc:spChg>
        <pc:spChg chg="mod">
          <ac:chgData name="Ευαγγελία Ανδρεάδη" userId="S::e.andreadi_eeamargarita.gr#ext#@univreimsfr.onmicrosoft.com::d3a0e632-7726-4be7-a705-dbe2330c3c76" providerId="AD" clId="Web-{D97B4EAF-EC0C-89BB-5A81-883172BE79E9}" dt="2024-12-06T12:06:57.090" v="962" actId="20577"/>
          <ac:spMkLst>
            <pc:docMk/>
            <pc:sldMk cId="251632921" sldId="312"/>
            <ac:spMk id="16" creationId="{69A293D7-50C1-A525-5570-69D00F64FE6F}"/>
          </ac:spMkLst>
        </pc:spChg>
        <pc:spChg chg="mod">
          <ac:chgData name="Ευαγγελία Ανδρεάδη" userId="S::e.andreadi_eeamargarita.gr#ext#@univreimsfr.onmicrosoft.com::d3a0e632-7726-4be7-a705-dbe2330c3c76" providerId="AD" clId="Web-{D97B4EAF-EC0C-89BB-5A81-883172BE79E9}" dt="2024-12-06T12:07:11.871" v="964" actId="20577"/>
          <ac:spMkLst>
            <pc:docMk/>
            <pc:sldMk cId="251632921" sldId="312"/>
            <ac:spMk id="17" creationId="{FCB1288C-1947-E6CF-1214-2A36EA3B8DE8}"/>
          </ac:spMkLst>
        </pc:spChg>
        <pc:spChg chg="mod">
          <ac:chgData name="Ευαγγελία Ανδρεάδη" userId="S::e.andreadi_eeamargarita.gr#ext#@univreimsfr.onmicrosoft.com::d3a0e632-7726-4be7-a705-dbe2330c3c76" providerId="AD" clId="Web-{D97B4EAF-EC0C-89BB-5A81-883172BE79E9}" dt="2024-12-06T12:07:34.044" v="968" actId="20577"/>
          <ac:spMkLst>
            <pc:docMk/>
            <pc:sldMk cId="251632921" sldId="312"/>
            <ac:spMk id="18" creationId="{3A94898F-8AAC-968D-7863-F15DE29DBEC2}"/>
          </ac:spMkLst>
        </pc:spChg>
        <pc:spChg chg="mod">
          <ac:chgData name="Ευαγγελία Ανδρεάδη" userId="S::e.andreadi_eeamargarita.gr#ext#@univreimsfr.onmicrosoft.com::d3a0e632-7726-4be7-a705-dbe2330c3c76" providerId="AD" clId="Web-{D97B4EAF-EC0C-89BB-5A81-883172BE79E9}" dt="2024-12-06T12:04:32.679" v="889" actId="20577"/>
          <ac:spMkLst>
            <pc:docMk/>
            <pc:sldMk cId="251632921" sldId="312"/>
            <ac:spMk id="19" creationId="{B47EF3F9-6FBC-F1A0-3A21-649B23DFF1BC}"/>
          </ac:spMkLst>
        </pc:spChg>
        <pc:spChg chg="mod">
          <ac:chgData name="Ευαγγελία Ανδρεάδη" userId="S::e.andreadi_eeamargarita.gr#ext#@univreimsfr.onmicrosoft.com::d3a0e632-7726-4be7-a705-dbe2330c3c76" providerId="AD" clId="Web-{D97B4EAF-EC0C-89BB-5A81-883172BE79E9}" dt="2024-12-06T12:04:40.382" v="900" actId="20577"/>
          <ac:spMkLst>
            <pc:docMk/>
            <pc:sldMk cId="251632921" sldId="312"/>
            <ac:spMk id="20" creationId="{F9ED33AB-3CE6-A048-7A5A-C3564B61ADE3}"/>
          </ac:spMkLst>
        </pc:spChg>
        <pc:spChg chg="mod">
          <ac:chgData name="Ευαγγελία Ανδρεάδη" userId="S::e.andreadi_eeamargarita.gr#ext#@univreimsfr.onmicrosoft.com::d3a0e632-7726-4be7-a705-dbe2330c3c76" providerId="AD" clId="Web-{D97B4EAF-EC0C-89BB-5A81-883172BE79E9}" dt="2024-12-06T12:05:33.727" v="924" actId="20577"/>
          <ac:spMkLst>
            <pc:docMk/>
            <pc:sldMk cId="251632921" sldId="312"/>
            <ac:spMk id="22" creationId="{AD23C308-0478-AE87-1EBF-D050855571D8}"/>
          </ac:spMkLst>
        </pc:spChg>
        <pc:spChg chg="mod">
          <ac:chgData name="Ευαγγελία Ανδρεάδη" userId="S::e.andreadi_eeamargarita.gr#ext#@univreimsfr.onmicrosoft.com::d3a0e632-7726-4be7-a705-dbe2330c3c76" providerId="AD" clId="Web-{D97B4EAF-EC0C-89BB-5A81-883172BE79E9}" dt="2024-12-06T12:05:49.837" v="946" actId="20577"/>
          <ac:spMkLst>
            <pc:docMk/>
            <pc:sldMk cId="251632921" sldId="312"/>
            <ac:spMk id="23" creationId="{1B6F5BBF-0818-2059-3889-150CEE13750A}"/>
          </ac:spMkLst>
        </pc:spChg>
        <pc:spChg chg="mod">
          <ac:chgData name="Ευαγγελία Ανδρεάδη" userId="S::e.andreadi_eeamargarita.gr#ext#@univreimsfr.onmicrosoft.com::d3a0e632-7726-4be7-a705-dbe2330c3c76" providerId="AD" clId="Web-{D97B4EAF-EC0C-89BB-5A81-883172BE79E9}" dt="2024-12-06T12:06:04.728" v="948" actId="20577"/>
          <ac:spMkLst>
            <pc:docMk/>
            <pc:sldMk cId="251632921" sldId="312"/>
            <ac:spMk id="24" creationId="{3156A009-5CB6-C979-FB9F-000D27B11E98}"/>
          </ac:spMkLst>
        </pc:spChg>
        <pc:spChg chg="mod">
          <ac:chgData name="Ευαγγελία Ανδρεάδη" userId="S::e.andreadi_eeamargarita.gr#ext#@univreimsfr.onmicrosoft.com::d3a0e632-7726-4be7-a705-dbe2330c3c76" providerId="AD" clId="Web-{D97B4EAF-EC0C-89BB-5A81-883172BE79E9}" dt="2024-12-06T12:06:19.651" v="956" actId="20577"/>
          <ac:spMkLst>
            <pc:docMk/>
            <pc:sldMk cId="251632921" sldId="312"/>
            <ac:spMk id="25" creationId="{49446F34-585C-1C52-1D79-D787D7764E75}"/>
          </ac:spMkLst>
        </pc:spChg>
        <pc:spChg chg="mod">
          <ac:chgData name="Ευαγγελία Ανδρεάδη" userId="S::e.andreadi_eeamargarita.gr#ext#@univreimsfr.onmicrosoft.com::d3a0e632-7726-4be7-a705-dbe2330c3c76" providerId="AD" clId="Web-{D97B4EAF-EC0C-89BB-5A81-883172BE79E9}" dt="2024-12-06T12:05:40.525" v="930" actId="20577"/>
          <ac:spMkLst>
            <pc:docMk/>
            <pc:sldMk cId="251632921" sldId="312"/>
            <ac:spMk id="27" creationId="{55C354AB-76A0-62E3-E032-D2FEE2F2BC99}"/>
          </ac:spMkLst>
        </pc:spChg>
        <pc:spChg chg="mod">
          <ac:chgData name="Ευαγγελία Ανδρεάδη" userId="S::e.andreadi_eeamargarita.gr#ext#@univreimsfr.onmicrosoft.com::d3a0e632-7726-4be7-a705-dbe2330c3c76" providerId="AD" clId="Web-{D97B4EAF-EC0C-89BB-5A81-883172BE79E9}" dt="2024-12-06T12:06:40.026" v="960" actId="14100"/>
          <ac:spMkLst>
            <pc:docMk/>
            <pc:sldMk cId="251632921" sldId="312"/>
            <ac:spMk id="49" creationId="{CA443286-3F10-962D-932A-592CA4AB88E4}"/>
          </ac:spMkLst>
        </pc:spChg>
        <pc:cxnChg chg="mod">
          <ac:chgData name="Ευαγγελία Ανδρεάδη" userId="S::e.andreadi_eeamargarita.gr#ext#@univreimsfr.onmicrosoft.com::d3a0e632-7726-4be7-a705-dbe2330c3c76" providerId="AD" clId="Web-{D97B4EAF-EC0C-89BB-5A81-883172BE79E9}" dt="2024-12-06T12:06:40.026" v="960" actId="14100"/>
          <ac:cxnSpMkLst>
            <pc:docMk/>
            <pc:sldMk cId="251632921" sldId="312"/>
            <ac:cxnSpMk id="51" creationId="{1C930944-F749-8C4D-C451-C114B822FB8B}"/>
          </ac:cxnSpMkLst>
        </pc:cxnChg>
      </pc:sldChg>
      <pc:sldChg chg="addSp delSp modSp ord">
        <pc:chgData name="Ευαγγελία Ανδρεάδη" userId="S::e.andreadi_eeamargarita.gr#ext#@univreimsfr.onmicrosoft.com::d3a0e632-7726-4be7-a705-dbe2330c3c76" providerId="AD" clId="Web-{D97B4EAF-EC0C-89BB-5A81-883172BE79E9}" dt="2024-12-06T12:10:21.940" v="1015" actId="20577"/>
        <pc:sldMkLst>
          <pc:docMk/>
          <pc:sldMk cId="1057694" sldId="313"/>
        </pc:sldMkLst>
        <pc:spChg chg="add del">
          <ac:chgData name="Ευαγγελία Ανδρεάδη" userId="S::e.andreadi_eeamargarita.gr#ext#@univreimsfr.onmicrosoft.com::d3a0e632-7726-4be7-a705-dbe2330c3c76" providerId="AD" clId="Web-{D97B4EAF-EC0C-89BB-5A81-883172BE79E9}" dt="2024-12-06T12:09:05.344" v="983"/>
          <ac:spMkLst>
            <pc:docMk/>
            <pc:sldMk cId="1057694" sldId="313"/>
            <ac:spMk id="11" creationId="{746DE0BA-A0F0-71FA-C08E-0E3A69F2FD03}"/>
          </ac:spMkLst>
        </pc:spChg>
        <pc:spChg chg="add del mod">
          <ac:chgData name="Ευαγγελία Ανδρεάδη" userId="S::e.andreadi_eeamargarita.gr#ext#@univreimsfr.onmicrosoft.com::d3a0e632-7726-4be7-a705-dbe2330c3c76" providerId="AD" clId="Web-{D97B4EAF-EC0C-89BB-5A81-883172BE79E9}" dt="2024-12-06T12:09:09.656" v="985"/>
          <ac:spMkLst>
            <pc:docMk/>
            <pc:sldMk cId="1057694" sldId="313"/>
            <ac:spMk id="13" creationId="{3EE92B94-96F0-EF0F-0B47-04AD366AF16F}"/>
          </ac:spMkLst>
        </pc:spChg>
        <pc:spChg chg="add">
          <ac:chgData name="Ευαγγελία Ανδρεάδη" userId="S::e.andreadi_eeamargarita.gr#ext#@univreimsfr.onmicrosoft.com::d3a0e632-7726-4be7-a705-dbe2330c3c76" providerId="AD" clId="Web-{D97B4EAF-EC0C-89BB-5A81-883172BE79E9}" dt="2024-12-06T12:09:12.391" v="986"/>
          <ac:spMkLst>
            <pc:docMk/>
            <pc:sldMk cId="1057694" sldId="313"/>
            <ac:spMk id="15" creationId="{CF80BC29-0AD0-E126-796C-E90F0041A16C}"/>
          </ac:spMkLst>
        </pc:spChg>
        <pc:spChg chg="mod">
          <ac:chgData name="Ευαγγελία Ανδρεάδη" userId="S::e.andreadi_eeamargarita.gr#ext#@univreimsfr.onmicrosoft.com::d3a0e632-7726-4be7-a705-dbe2330c3c76" providerId="AD" clId="Web-{D97B4EAF-EC0C-89BB-5A81-883172BE79E9}" dt="2024-12-06T12:09:51.252" v="1004" actId="20577"/>
          <ac:spMkLst>
            <pc:docMk/>
            <pc:sldMk cId="1057694" sldId="313"/>
            <ac:spMk id="16" creationId="{69A293D7-50C1-A525-5570-69D00F64FE6F}"/>
          </ac:spMkLst>
        </pc:spChg>
        <pc:spChg chg="mod">
          <ac:chgData name="Ευαγγελία Ανδρεάδη" userId="S::e.andreadi_eeamargarita.gr#ext#@univreimsfr.onmicrosoft.com::d3a0e632-7726-4be7-a705-dbe2330c3c76" providerId="AD" clId="Web-{D97B4EAF-EC0C-89BB-5A81-883172BE79E9}" dt="2024-12-06T12:10:11.612" v="1012" actId="20577"/>
          <ac:spMkLst>
            <pc:docMk/>
            <pc:sldMk cId="1057694" sldId="313"/>
            <ac:spMk id="17" creationId="{FCB1288C-1947-E6CF-1214-2A36EA3B8DE8}"/>
          </ac:spMkLst>
        </pc:spChg>
        <pc:spChg chg="mod">
          <ac:chgData name="Ευαγγελία Ανδρεάδη" userId="S::e.andreadi_eeamargarita.gr#ext#@univreimsfr.onmicrosoft.com::d3a0e632-7726-4be7-a705-dbe2330c3c76" providerId="AD" clId="Web-{D97B4EAF-EC0C-89BB-5A81-883172BE79E9}" dt="2024-12-06T12:10:21.940" v="1015" actId="20577"/>
          <ac:spMkLst>
            <pc:docMk/>
            <pc:sldMk cId="1057694" sldId="313"/>
            <ac:spMk id="18" creationId="{3A94898F-8AAC-968D-7863-F15DE29DBEC2}"/>
          </ac:spMkLst>
        </pc:spChg>
        <pc:spChg chg="del">
          <ac:chgData name="Ευαγγελία Ανδρεάδη" userId="S::e.andreadi_eeamargarita.gr#ext#@univreimsfr.onmicrosoft.com::d3a0e632-7726-4be7-a705-dbe2330c3c76" providerId="AD" clId="Web-{D97B4EAF-EC0C-89BB-5A81-883172BE79E9}" dt="2024-12-06T12:08:10.654" v="979"/>
          <ac:spMkLst>
            <pc:docMk/>
            <pc:sldMk cId="1057694" sldId="313"/>
            <ac:spMk id="19" creationId="{B47EF3F9-6FBC-F1A0-3A21-649B23DFF1BC}"/>
          </ac:spMkLst>
        </pc:spChg>
        <pc:spChg chg="del">
          <ac:chgData name="Ευαγγελία Ανδρεάδη" userId="S::e.andreadi_eeamargarita.gr#ext#@univreimsfr.onmicrosoft.com::d3a0e632-7726-4be7-a705-dbe2330c3c76" providerId="AD" clId="Web-{D97B4EAF-EC0C-89BB-5A81-883172BE79E9}" dt="2024-12-06T12:08:10.654" v="978"/>
          <ac:spMkLst>
            <pc:docMk/>
            <pc:sldMk cId="1057694" sldId="313"/>
            <ac:spMk id="20" creationId="{F9ED33AB-3CE6-A048-7A5A-C3564B61ADE3}"/>
          </ac:spMkLst>
        </pc:spChg>
        <pc:spChg chg="del">
          <ac:chgData name="Ευαγγελία Ανδρεάδη" userId="S::e.andreadi_eeamargarita.gr#ext#@univreimsfr.onmicrosoft.com::d3a0e632-7726-4be7-a705-dbe2330c3c76" providerId="AD" clId="Web-{D97B4EAF-EC0C-89BB-5A81-883172BE79E9}" dt="2024-12-06T12:08:10.654" v="977"/>
          <ac:spMkLst>
            <pc:docMk/>
            <pc:sldMk cId="1057694" sldId="313"/>
            <ac:spMk id="22" creationId="{AD23C308-0478-AE87-1EBF-D050855571D8}"/>
          </ac:spMkLst>
        </pc:spChg>
        <pc:spChg chg="del">
          <ac:chgData name="Ευαγγελία Ανδρεάδη" userId="S::e.andreadi_eeamargarita.gr#ext#@univreimsfr.onmicrosoft.com::d3a0e632-7726-4be7-a705-dbe2330c3c76" providerId="AD" clId="Web-{D97B4EAF-EC0C-89BB-5A81-883172BE79E9}" dt="2024-12-06T12:08:10.654" v="976"/>
          <ac:spMkLst>
            <pc:docMk/>
            <pc:sldMk cId="1057694" sldId="313"/>
            <ac:spMk id="27" creationId="{55C354AB-76A0-62E3-E032-D2FEE2F2BC99}"/>
          </ac:spMkLst>
        </pc:spChg>
        <pc:spChg chg="del">
          <ac:chgData name="Ευαγγελία Ανδρεάδη" userId="S::e.andreadi_eeamargarita.gr#ext#@univreimsfr.onmicrosoft.com::d3a0e632-7726-4be7-a705-dbe2330c3c76" providerId="AD" clId="Web-{D97B4EAF-EC0C-89BB-5A81-883172BE79E9}" dt="2024-12-06T12:08:10.654" v="980"/>
          <ac:spMkLst>
            <pc:docMk/>
            <pc:sldMk cId="1057694" sldId="313"/>
            <ac:spMk id="29" creationId="{7D2EDCA5-60BA-6D5A-5103-CE0011144F37}"/>
          </ac:spMkLst>
        </pc:spChg>
        <pc:spChg chg="add del">
          <ac:chgData name="Ευαγγελία Ανδρεάδη" userId="S::e.andreadi_eeamargarita.gr#ext#@univreimsfr.onmicrosoft.com::d3a0e632-7726-4be7-a705-dbe2330c3c76" providerId="AD" clId="Web-{D97B4EAF-EC0C-89BB-5A81-883172BE79E9}" dt="2024-12-06T12:09:15.563" v="1000"/>
          <ac:spMkLst>
            <pc:docMk/>
            <pc:sldMk cId="1057694" sldId="313"/>
            <ac:spMk id="31" creationId="{BF55B6D5-F657-820B-3608-FEDCF4902FE9}"/>
          </ac:spMkLst>
        </pc:spChg>
        <pc:spChg chg="del">
          <ac:chgData name="Ευαγγελία Ανδρεάδη" userId="S::e.andreadi_eeamargarita.gr#ext#@univreimsfr.onmicrosoft.com::d3a0e632-7726-4be7-a705-dbe2330c3c76" providerId="AD" clId="Web-{D97B4EAF-EC0C-89BB-5A81-883172BE79E9}" dt="2024-12-06T12:08:02.857" v="969"/>
          <ac:spMkLst>
            <pc:docMk/>
            <pc:sldMk cId="1057694" sldId="313"/>
            <ac:spMk id="33" creationId="{86018107-5281-EAD0-2672-A6897BEA17C6}"/>
          </ac:spMkLst>
        </pc:spChg>
        <pc:spChg chg="add">
          <ac:chgData name="Ευαγγελία Ανδρεάδη" userId="S::e.andreadi_eeamargarita.gr#ext#@univreimsfr.onmicrosoft.com::d3a0e632-7726-4be7-a705-dbe2330c3c76" providerId="AD" clId="Web-{D97B4EAF-EC0C-89BB-5A81-883172BE79E9}" dt="2024-12-06T12:09:12.422" v="988"/>
          <ac:spMkLst>
            <pc:docMk/>
            <pc:sldMk cId="1057694" sldId="313"/>
            <ac:spMk id="36" creationId="{C9D31039-99B6-754B-59C2-C28626CA4DCA}"/>
          </ac:spMkLst>
        </pc:spChg>
        <pc:spChg chg="add">
          <ac:chgData name="Ευαγγελία Ανδρεάδη" userId="S::e.andreadi_eeamargarita.gr#ext#@univreimsfr.onmicrosoft.com::d3a0e632-7726-4be7-a705-dbe2330c3c76" providerId="AD" clId="Web-{D97B4EAF-EC0C-89BB-5A81-883172BE79E9}" dt="2024-12-06T12:09:12.438" v="989"/>
          <ac:spMkLst>
            <pc:docMk/>
            <pc:sldMk cId="1057694" sldId="313"/>
            <ac:spMk id="39" creationId="{5959FBD4-6360-D981-43A9-B078635E58DB}"/>
          </ac:spMkLst>
        </pc:spChg>
        <pc:spChg chg="add">
          <ac:chgData name="Ευαγγελία Ανδρεάδη" userId="S::e.andreadi_eeamargarita.gr#ext#@univreimsfr.onmicrosoft.com::d3a0e632-7726-4be7-a705-dbe2330c3c76" providerId="AD" clId="Web-{D97B4EAF-EC0C-89BB-5A81-883172BE79E9}" dt="2024-12-06T12:09:12.469" v="990"/>
          <ac:spMkLst>
            <pc:docMk/>
            <pc:sldMk cId="1057694" sldId="313"/>
            <ac:spMk id="41" creationId="{64F748A6-B794-056B-6F0B-51DD0CC38900}"/>
          </ac:spMkLst>
        </pc:spChg>
        <pc:spChg chg="add">
          <ac:chgData name="Ευαγγελία Ανδρεάδη" userId="S::e.andreadi_eeamargarita.gr#ext#@univreimsfr.onmicrosoft.com::d3a0e632-7726-4be7-a705-dbe2330c3c76" providerId="AD" clId="Web-{D97B4EAF-EC0C-89BB-5A81-883172BE79E9}" dt="2024-12-06T12:09:12.485" v="991"/>
          <ac:spMkLst>
            <pc:docMk/>
            <pc:sldMk cId="1057694" sldId="313"/>
            <ac:spMk id="45" creationId="{1D1CD34B-F09C-9E8A-AE82-1835C8D11C09}"/>
          </ac:spMkLst>
        </pc:spChg>
        <pc:spChg chg="add">
          <ac:chgData name="Ευαγγελία Ανδρεάδη" userId="S::e.andreadi_eeamargarita.gr#ext#@univreimsfr.onmicrosoft.com::d3a0e632-7726-4be7-a705-dbe2330c3c76" providerId="AD" clId="Web-{D97B4EAF-EC0C-89BB-5A81-883172BE79E9}" dt="2024-12-06T12:09:12.500" v="992"/>
          <ac:spMkLst>
            <pc:docMk/>
            <pc:sldMk cId="1057694" sldId="313"/>
            <ac:spMk id="48" creationId="{2CB80CB3-6F73-C517-E856-583373FFF751}"/>
          </ac:spMkLst>
        </pc:spChg>
        <pc:picChg chg="del">
          <ac:chgData name="Ευαγγελία Ανδρεάδη" userId="S::e.andreadi_eeamargarita.gr#ext#@univreimsfr.onmicrosoft.com::d3a0e632-7726-4be7-a705-dbe2330c3c76" providerId="AD" clId="Web-{D97B4EAF-EC0C-89BB-5A81-883172BE79E9}" dt="2024-12-06T12:08:10.654" v="975"/>
          <ac:picMkLst>
            <pc:docMk/>
            <pc:sldMk cId="1057694" sldId="313"/>
            <ac:picMk id="28" creationId="{782AB168-CF4A-3390-7AAA-440352D4794F}"/>
          </ac:picMkLst>
        </pc:picChg>
        <pc:picChg chg="add">
          <ac:chgData name="Ευαγγελία Ανδρεάδη" userId="S::e.andreadi_eeamargarita.gr#ext#@univreimsfr.onmicrosoft.com::d3a0e632-7726-4be7-a705-dbe2330c3c76" providerId="AD" clId="Web-{D97B4EAF-EC0C-89BB-5A81-883172BE79E9}" dt="2024-12-06T12:09:12.532" v="993"/>
          <ac:picMkLst>
            <pc:docMk/>
            <pc:sldMk cId="1057694" sldId="313"/>
            <ac:picMk id="52" creationId="{7C29ACDE-A475-2082-4B43-29E19CB920A0}"/>
          </ac:picMkLst>
        </pc:picChg>
        <pc:cxnChg chg="del">
          <ac:chgData name="Ευαγγελία Ανδρεάδη" userId="S::e.andreadi_eeamargarita.gr#ext#@univreimsfr.onmicrosoft.com::d3a0e632-7726-4be7-a705-dbe2330c3c76" providerId="AD" clId="Web-{D97B4EAF-EC0C-89BB-5A81-883172BE79E9}" dt="2024-12-06T12:08:10.654" v="974"/>
          <ac:cxnSpMkLst>
            <pc:docMk/>
            <pc:sldMk cId="1057694" sldId="313"/>
            <ac:cxnSpMk id="35" creationId="{32343C59-4A7B-B1DA-D3D4-48BAD356A138}"/>
          </ac:cxnSpMkLst>
        </pc:cxnChg>
        <pc:cxnChg chg="del">
          <ac:chgData name="Ευαγγελία Ανδρεάδη" userId="S::e.andreadi_eeamargarita.gr#ext#@univreimsfr.onmicrosoft.com::d3a0e632-7726-4be7-a705-dbe2330c3c76" providerId="AD" clId="Web-{D97B4EAF-EC0C-89BB-5A81-883172BE79E9}" dt="2024-12-06T12:08:10.654" v="973"/>
          <ac:cxnSpMkLst>
            <pc:docMk/>
            <pc:sldMk cId="1057694" sldId="313"/>
            <ac:cxnSpMk id="38" creationId="{856099BA-C3EC-2924-1D7D-9504460E9C1D}"/>
          </ac:cxnSpMkLst>
        </pc:cxnChg>
        <pc:cxnChg chg="del">
          <ac:chgData name="Ευαγγελία Ανδρεάδη" userId="S::e.andreadi_eeamargarita.gr#ext#@univreimsfr.onmicrosoft.com::d3a0e632-7726-4be7-a705-dbe2330c3c76" providerId="AD" clId="Web-{D97B4EAF-EC0C-89BB-5A81-883172BE79E9}" dt="2024-12-06T12:08:10.654" v="972"/>
          <ac:cxnSpMkLst>
            <pc:docMk/>
            <pc:sldMk cId="1057694" sldId="313"/>
            <ac:cxnSpMk id="43" creationId="{7857F85C-C647-D6B7-111B-D4187FCAF39E}"/>
          </ac:cxnSpMkLst>
        </pc:cxnChg>
        <pc:cxnChg chg="del">
          <ac:chgData name="Ευαγγελία Ανδρεάδη" userId="S::e.andreadi_eeamargarita.gr#ext#@univreimsfr.onmicrosoft.com::d3a0e632-7726-4be7-a705-dbe2330c3c76" providerId="AD" clId="Web-{D97B4EAF-EC0C-89BB-5A81-883172BE79E9}" dt="2024-12-06T12:08:10.654" v="971"/>
          <ac:cxnSpMkLst>
            <pc:docMk/>
            <pc:sldMk cId="1057694" sldId="313"/>
            <ac:cxnSpMk id="44" creationId="{AC614F98-2442-42E3-3B6E-6CE60986F222}"/>
          </ac:cxnSpMkLst>
        </pc:cxnChg>
        <pc:cxnChg chg="del">
          <ac:chgData name="Ευαγγελία Ανδρεάδη" userId="S::e.andreadi_eeamargarita.gr#ext#@univreimsfr.onmicrosoft.com::d3a0e632-7726-4be7-a705-dbe2330c3c76" providerId="AD" clId="Web-{D97B4EAF-EC0C-89BB-5A81-883172BE79E9}" dt="2024-12-06T12:08:10.639" v="970"/>
          <ac:cxnSpMkLst>
            <pc:docMk/>
            <pc:sldMk cId="1057694" sldId="313"/>
            <ac:cxnSpMk id="47" creationId="{484D6371-0694-DE4C-B8C2-67B850226455}"/>
          </ac:cxnSpMkLst>
        </pc:cxnChg>
        <pc:cxnChg chg="add">
          <ac:chgData name="Ευαγγελία Ανδρεάδη" userId="S::e.andreadi_eeamargarita.gr#ext#@univreimsfr.onmicrosoft.com::d3a0e632-7726-4be7-a705-dbe2330c3c76" providerId="AD" clId="Web-{D97B4EAF-EC0C-89BB-5A81-883172BE79E9}" dt="2024-12-06T12:09:12.547" v="994"/>
          <ac:cxnSpMkLst>
            <pc:docMk/>
            <pc:sldMk cId="1057694" sldId="313"/>
            <ac:cxnSpMk id="54" creationId="{0D6C5857-1193-39E9-A9EC-E5B8D35DBBD3}"/>
          </ac:cxnSpMkLst>
        </pc:cxnChg>
        <pc:cxnChg chg="add">
          <ac:chgData name="Ευαγγελία Ανδρεάδη" userId="S::e.andreadi_eeamargarita.gr#ext#@univreimsfr.onmicrosoft.com::d3a0e632-7726-4be7-a705-dbe2330c3c76" providerId="AD" clId="Web-{D97B4EAF-EC0C-89BB-5A81-883172BE79E9}" dt="2024-12-06T12:09:12.563" v="995"/>
          <ac:cxnSpMkLst>
            <pc:docMk/>
            <pc:sldMk cId="1057694" sldId="313"/>
            <ac:cxnSpMk id="56" creationId="{5E66DA9C-62A9-2D0D-D570-2CCCBAE1162F}"/>
          </ac:cxnSpMkLst>
        </pc:cxnChg>
        <pc:cxnChg chg="add">
          <ac:chgData name="Ευαγγελία Ανδρεάδη" userId="S::e.andreadi_eeamargarita.gr#ext#@univreimsfr.onmicrosoft.com::d3a0e632-7726-4be7-a705-dbe2330c3c76" providerId="AD" clId="Web-{D97B4EAF-EC0C-89BB-5A81-883172BE79E9}" dt="2024-12-06T12:09:12.578" v="996"/>
          <ac:cxnSpMkLst>
            <pc:docMk/>
            <pc:sldMk cId="1057694" sldId="313"/>
            <ac:cxnSpMk id="58" creationId="{B97D19CE-8EAA-A929-5703-9E3910865BFA}"/>
          </ac:cxnSpMkLst>
        </pc:cxnChg>
        <pc:cxnChg chg="add">
          <ac:chgData name="Ευαγγελία Ανδρεάδη" userId="S::e.andreadi_eeamargarita.gr#ext#@univreimsfr.onmicrosoft.com::d3a0e632-7726-4be7-a705-dbe2330c3c76" providerId="AD" clId="Web-{D97B4EAF-EC0C-89BB-5A81-883172BE79E9}" dt="2024-12-06T12:09:12.610" v="997"/>
          <ac:cxnSpMkLst>
            <pc:docMk/>
            <pc:sldMk cId="1057694" sldId="313"/>
            <ac:cxnSpMk id="60" creationId="{BBBB3A91-12B9-FF72-78C0-5B86F647D26E}"/>
          </ac:cxnSpMkLst>
        </pc:cxnChg>
        <pc:cxnChg chg="add">
          <ac:chgData name="Ευαγγελία Ανδρεάδη" userId="S::e.andreadi_eeamargarita.gr#ext#@univreimsfr.onmicrosoft.com::d3a0e632-7726-4be7-a705-dbe2330c3c76" providerId="AD" clId="Web-{D97B4EAF-EC0C-89BB-5A81-883172BE79E9}" dt="2024-12-06T12:09:12.625" v="998"/>
          <ac:cxnSpMkLst>
            <pc:docMk/>
            <pc:sldMk cId="1057694" sldId="313"/>
            <ac:cxnSpMk id="62" creationId="{7C82E921-B775-BCB3-0180-04028797DDA0}"/>
          </ac:cxnSpMkLst>
        </pc:cxnChg>
        <pc:cxnChg chg="add">
          <ac:chgData name="Ευαγγελία Ανδρεάδη" userId="S::e.andreadi_eeamargarita.gr#ext#@univreimsfr.onmicrosoft.com::d3a0e632-7726-4be7-a705-dbe2330c3c76" providerId="AD" clId="Web-{D97B4EAF-EC0C-89BB-5A81-883172BE79E9}" dt="2024-12-06T12:09:12.641" v="999"/>
          <ac:cxnSpMkLst>
            <pc:docMk/>
            <pc:sldMk cId="1057694" sldId="313"/>
            <ac:cxnSpMk id="64" creationId="{D6CFB936-6D13-AD5A-4309-6BF87A2150F8}"/>
          </ac:cxnSpMkLst>
        </pc:cxnChg>
      </pc:sldChg>
      <pc:sldChg chg="modSp">
        <pc:chgData name="Ευαγγελία Ανδρεάδη" userId="S::e.andreadi_eeamargarita.gr#ext#@univreimsfr.onmicrosoft.com::d3a0e632-7726-4be7-a705-dbe2330c3c76" providerId="AD" clId="Web-{D97B4EAF-EC0C-89BB-5A81-883172BE79E9}" dt="2024-12-06T12:01:54.533" v="798" actId="20577"/>
        <pc:sldMkLst>
          <pc:docMk/>
          <pc:sldMk cId="1112189869" sldId="315"/>
        </pc:sldMkLst>
        <pc:spChg chg="mod">
          <ac:chgData name="Ευαγγελία Ανδρεάδη" userId="S::e.andreadi_eeamargarita.gr#ext#@univreimsfr.onmicrosoft.com::d3a0e632-7726-4be7-a705-dbe2330c3c76" providerId="AD" clId="Web-{D97B4EAF-EC0C-89BB-5A81-883172BE79E9}" dt="2024-12-06T12:00:44.765" v="778" actId="20577"/>
          <ac:spMkLst>
            <pc:docMk/>
            <pc:sldMk cId="1112189869" sldId="315"/>
            <ac:spMk id="2" creationId="{F7658165-52CD-0D52-6F31-B4BB9E640B5A}"/>
          </ac:spMkLst>
        </pc:spChg>
        <pc:spChg chg="mod">
          <ac:chgData name="Ευαγγελία Ανδρεάδη" userId="S::e.andreadi_eeamargarita.gr#ext#@univreimsfr.onmicrosoft.com::d3a0e632-7726-4be7-a705-dbe2330c3c76" providerId="AD" clId="Web-{D97B4EAF-EC0C-89BB-5A81-883172BE79E9}" dt="2024-12-06T12:00:50.609" v="782" actId="20577"/>
          <ac:spMkLst>
            <pc:docMk/>
            <pc:sldMk cId="1112189869" sldId="315"/>
            <ac:spMk id="4" creationId="{B893D2F9-DEAA-F73B-A424-4D00A71C0FAC}"/>
          </ac:spMkLst>
        </pc:spChg>
        <pc:spChg chg="mod">
          <ac:chgData name="Ευαγγελία Ανδρεάδη" userId="S::e.andreadi_eeamargarita.gr#ext#@univreimsfr.onmicrosoft.com::d3a0e632-7726-4be7-a705-dbe2330c3c76" providerId="AD" clId="Web-{D97B4EAF-EC0C-89BB-5A81-883172BE79E9}" dt="2024-12-06T12:01:21.719" v="788" actId="20577"/>
          <ac:spMkLst>
            <pc:docMk/>
            <pc:sldMk cId="1112189869" sldId="315"/>
            <ac:spMk id="5" creationId="{F75FC85D-D053-6E69-30CD-546BDA49ABAA}"/>
          </ac:spMkLst>
        </pc:spChg>
        <pc:spChg chg="mod">
          <ac:chgData name="Ευαγγελία Ανδρεάδη" userId="S::e.andreadi_eeamargarita.gr#ext#@univreimsfr.onmicrosoft.com::d3a0e632-7726-4be7-a705-dbe2330c3c76" providerId="AD" clId="Web-{D97B4EAF-EC0C-89BB-5A81-883172BE79E9}" dt="2024-12-06T12:01:54.533" v="798" actId="20577"/>
          <ac:spMkLst>
            <pc:docMk/>
            <pc:sldMk cId="1112189869" sldId="315"/>
            <ac:spMk id="6" creationId="{C2725FEA-0A06-77A3-35FF-7ED50BB9B36E}"/>
          </ac:spMkLst>
        </pc:spChg>
        <pc:spChg chg="mod">
          <ac:chgData name="Ευαγγελία Ανδρεάδη" userId="S::e.andreadi_eeamargarita.gr#ext#@univreimsfr.onmicrosoft.com::d3a0e632-7726-4be7-a705-dbe2330c3c76" providerId="AD" clId="Web-{D97B4EAF-EC0C-89BB-5A81-883172BE79E9}" dt="2024-12-06T11:59:50.732" v="766" actId="20577"/>
          <ac:spMkLst>
            <pc:docMk/>
            <pc:sldMk cId="1112189869" sldId="315"/>
            <ac:spMk id="21" creationId="{CC016589-D512-F601-E002-10808484ED95}"/>
          </ac:spMkLst>
        </pc:spChg>
      </pc:sldChg>
      <pc:sldChg chg="modSp">
        <pc:chgData name="Ευαγγελία Ανδρεάδη" userId="S::e.andreadi_eeamargarita.gr#ext#@univreimsfr.onmicrosoft.com::d3a0e632-7726-4be7-a705-dbe2330c3c76" providerId="AD" clId="Web-{D97B4EAF-EC0C-89BB-5A81-883172BE79E9}" dt="2024-12-06T11:59:30.700" v="737" actId="20577"/>
        <pc:sldMkLst>
          <pc:docMk/>
          <pc:sldMk cId="799559142" sldId="316"/>
        </pc:sldMkLst>
        <pc:graphicFrameChg chg="modGraphic">
          <ac:chgData name="Ευαγγελία Ανδρεάδη" userId="S::e.andreadi_eeamargarita.gr#ext#@univreimsfr.onmicrosoft.com::d3a0e632-7726-4be7-a705-dbe2330c3c76" providerId="AD" clId="Web-{D97B4EAF-EC0C-89BB-5A81-883172BE79E9}" dt="2024-12-06T11:59:30.700" v="737" actId="20577"/>
          <ac:graphicFrameMkLst>
            <pc:docMk/>
            <pc:sldMk cId="799559142" sldId="316"/>
            <ac:graphicFrameMk id="9" creationId="{4AA6E2DB-3840-E88A-521F-155D6D12E271}"/>
          </ac:graphicFrameMkLst>
        </pc:graphicFrameChg>
      </pc:sldChg>
      <pc:sldChg chg="addSp delSp modSp">
        <pc:chgData name="Ευαγγελία Ανδρεάδη" userId="S::e.andreadi_eeamargarita.gr#ext#@univreimsfr.onmicrosoft.com::d3a0e632-7726-4be7-a705-dbe2330c3c76" providerId="AD" clId="Web-{D97B4EAF-EC0C-89BB-5A81-883172BE79E9}" dt="2024-12-06T11:57:48.243" v="687" actId="20577"/>
        <pc:sldMkLst>
          <pc:docMk/>
          <pc:sldMk cId="3287887843" sldId="317"/>
        </pc:sldMkLst>
        <pc:spChg chg="mod">
          <ac:chgData name="Ευαγγελία Ανδρεάδη" userId="S::e.andreadi_eeamargarita.gr#ext#@univreimsfr.onmicrosoft.com::d3a0e632-7726-4be7-a705-dbe2330c3c76" providerId="AD" clId="Web-{D97B4EAF-EC0C-89BB-5A81-883172BE79E9}" dt="2024-12-06T11:57:48.243" v="687" actId="20577"/>
          <ac:spMkLst>
            <pc:docMk/>
            <pc:sldMk cId="3287887843" sldId="317"/>
            <ac:spMk id="21" creationId="{CC016589-D512-F601-E002-10808484ED95}"/>
          </ac:spMkLst>
        </pc:spChg>
        <pc:graphicFrameChg chg="del modGraphic">
          <ac:chgData name="Ευαγγελία Ανδρεάδη" userId="S::e.andreadi_eeamargarita.gr#ext#@univreimsfr.onmicrosoft.com::d3a0e632-7726-4be7-a705-dbe2330c3c76" providerId="AD" clId="Web-{D97B4EAF-EC0C-89BB-5A81-883172BE79E9}" dt="2024-12-06T11:50:50.823" v="509"/>
          <ac:graphicFrameMkLst>
            <pc:docMk/>
            <pc:sldMk cId="3287887843" sldId="317"/>
            <ac:graphicFrameMk id="7" creationId="{28311DC4-D52F-D4A9-4B33-E857494E43B9}"/>
          </ac:graphicFrameMkLst>
        </pc:graphicFrameChg>
        <pc:graphicFrameChg chg="add mod modGraphic">
          <ac:chgData name="Ευαγγελία Ανδρεάδη" userId="S::e.andreadi_eeamargarita.gr#ext#@univreimsfr.onmicrosoft.com::d3a0e632-7726-4be7-a705-dbe2330c3c76" providerId="AD" clId="Web-{D97B4EAF-EC0C-89BB-5A81-883172BE79E9}" dt="2024-12-06T11:57:31.696" v="676" actId="1076"/>
          <ac:graphicFrameMkLst>
            <pc:docMk/>
            <pc:sldMk cId="3287887843" sldId="317"/>
            <ac:graphicFrameMk id="2249" creationId="{28311DC4-D52F-D4A9-4B33-E857494E43B9}"/>
          </ac:graphicFrameMkLst>
        </pc:graphicFrameChg>
      </pc:sldChg>
      <pc:sldChg chg="addSp delSp modSp">
        <pc:chgData name="Ευαγγελία Ανδρεάδη" userId="S::e.andreadi_eeamargarita.gr#ext#@univreimsfr.onmicrosoft.com::d3a0e632-7726-4be7-a705-dbe2330c3c76" providerId="AD" clId="Web-{D97B4EAF-EC0C-89BB-5A81-883172BE79E9}" dt="2024-12-06T11:58:20.948" v="696" actId="1076"/>
        <pc:sldMkLst>
          <pc:docMk/>
          <pc:sldMk cId="4024444191" sldId="318"/>
        </pc:sldMkLst>
        <pc:spChg chg="mod">
          <ac:chgData name="Ευαγγελία Ανδρεάδη" userId="S::e.andreadi_eeamargarita.gr#ext#@univreimsfr.onmicrosoft.com::d3a0e632-7726-4be7-a705-dbe2330c3c76" providerId="AD" clId="Web-{D97B4EAF-EC0C-89BB-5A81-883172BE79E9}" dt="2024-12-06T11:47:38.270" v="471" actId="20577"/>
          <ac:spMkLst>
            <pc:docMk/>
            <pc:sldMk cId="4024444191" sldId="318"/>
            <ac:spMk id="2" creationId="{EF8FAA76-96F6-5A8C-B039-7AEEA3D17BCE}"/>
          </ac:spMkLst>
        </pc:spChg>
        <pc:spChg chg="mod">
          <ac:chgData name="Ευαγγελία Ανδρεάδη" userId="S::e.andreadi_eeamargarita.gr#ext#@univreimsfr.onmicrosoft.com::d3a0e632-7726-4be7-a705-dbe2330c3c76" providerId="AD" clId="Web-{D97B4EAF-EC0C-89BB-5A81-883172BE79E9}" dt="2024-12-06T11:46:50.315" v="455" actId="20577"/>
          <ac:spMkLst>
            <pc:docMk/>
            <pc:sldMk cId="4024444191" sldId="318"/>
            <ac:spMk id="3" creationId="{68466AF1-67FF-DAB9-C74A-029BC34152AE}"/>
          </ac:spMkLst>
        </pc:spChg>
        <pc:spChg chg="mod">
          <ac:chgData name="Ευαγγελία Ανδρεάδη" userId="S::e.andreadi_eeamargarita.gr#ext#@univreimsfr.onmicrosoft.com::d3a0e632-7726-4be7-a705-dbe2330c3c76" providerId="AD" clId="Web-{D97B4EAF-EC0C-89BB-5A81-883172BE79E9}" dt="2024-12-06T11:47:07.722" v="457" actId="20577"/>
          <ac:spMkLst>
            <pc:docMk/>
            <pc:sldMk cId="4024444191" sldId="318"/>
            <ac:spMk id="4" creationId="{EB68FF80-D869-4D3D-83EF-11A55393794F}"/>
          </ac:spMkLst>
        </pc:spChg>
        <pc:spChg chg="mod">
          <ac:chgData name="Ευαγγελία Ανδρεάδη" userId="S::e.andreadi_eeamargarita.gr#ext#@univreimsfr.onmicrosoft.com::d3a0e632-7726-4be7-a705-dbe2330c3c76" providerId="AD" clId="Web-{D97B4EAF-EC0C-89BB-5A81-883172BE79E9}" dt="2024-12-06T11:47:20.832" v="459" actId="20577"/>
          <ac:spMkLst>
            <pc:docMk/>
            <pc:sldMk cId="4024444191" sldId="318"/>
            <ac:spMk id="6" creationId="{4B6FCFAE-AD55-EE3D-B7A3-B32A3C43C5D2}"/>
          </ac:spMkLst>
        </pc:spChg>
        <pc:spChg chg="mod">
          <ac:chgData name="Ευαγγελία Ανδρεάδη" userId="S::e.andreadi_eeamargarita.gr#ext#@univreimsfr.onmicrosoft.com::d3a0e632-7726-4be7-a705-dbe2330c3c76" providerId="AD" clId="Web-{D97B4EAF-EC0C-89BB-5A81-883172BE79E9}" dt="2024-12-06T11:47:36.254" v="461" actId="20577"/>
          <ac:spMkLst>
            <pc:docMk/>
            <pc:sldMk cId="4024444191" sldId="318"/>
            <ac:spMk id="8" creationId="{0A08613B-9D7A-D6AF-DE2F-B68C6CB55D84}"/>
          </ac:spMkLst>
        </pc:spChg>
        <pc:graphicFrameChg chg="del">
          <ac:chgData name="Ευαγγελία Ανδρεάδη" userId="S::e.andreadi_eeamargarita.gr#ext#@univreimsfr.onmicrosoft.com::d3a0e632-7726-4be7-a705-dbe2330c3c76" providerId="AD" clId="Web-{D97B4EAF-EC0C-89BB-5A81-883172BE79E9}" dt="2024-12-06T11:58:11.900" v="693"/>
          <ac:graphicFrameMkLst>
            <pc:docMk/>
            <pc:sldMk cId="4024444191" sldId="318"/>
            <ac:graphicFrameMk id="7" creationId="{28311DC4-D52F-D4A9-4B33-E857494E43B9}"/>
          </ac:graphicFrameMkLst>
        </pc:graphicFrameChg>
        <pc:graphicFrameChg chg="add mod">
          <ac:chgData name="Ευαγγελία Ανδρεάδη" userId="S::e.andreadi_eeamargarita.gr#ext#@univreimsfr.onmicrosoft.com::d3a0e632-7726-4be7-a705-dbe2330c3c76" providerId="AD" clId="Web-{D97B4EAF-EC0C-89BB-5A81-883172BE79E9}" dt="2024-12-06T11:58:20.948" v="696" actId="1076"/>
          <ac:graphicFrameMkLst>
            <pc:docMk/>
            <pc:sldMk cId="4024444191" sldId="318"/>
            <ac:graphicFrameMk id="40" creationId="{8DE13C7E-A161-C80E-B8D6-15F2692FDA92}"/>
          </ac:graphicFrameMkLst>
        </pc:graphicFrameChg>
      </pc:sldChg>
      <pc:sldChg chg="addSp delSp modSp">
        <pc:chgData name="Ευαγγελία Ανδρεάδη" userId="S::e.andreadi_eeamargarita.gr#ext#@univreimsfr.onmicrosoft.com::d3a0e632-7726-4be7-a705-dbe2330c3c76" providerId="AD" clId="Web-{D97B4EAF-EC0C-89BB-5A81-883172BE79E9}" dt="2024-12-06T11:58:58.230" v="716" actId="20577"/>
        <pc:sldMkLst>
          <pc:docMk/>
          <pc:sldMk cId="3176595427" sldId="319"/>
        </pc:sldMkLst>
        <pc:spChg chg="mod">
          <ac:chgData name="Ευαγγελία Ανδρεάδη" userId="S::e.andreadi_eeamargarita.gr#ext#@univreimsfr.onmicrosoft.com::d3a0e632-7726-4be7-a705-dbe2330c3c76" providerId="AD" clId="Web-{D97B4EAF-EC0C-89BB-5A81-883172BE79E9}" dt="2024-12-06T11:58:45.605" v="708" actId="20577"/>
          <ac:spMkLst>
            <pc:docMk/>
            <pc:sldMk cId="3176595427" sldId="319"/>
            <ac:spMk id="20" creationId="{630057AD-5E65-A067-9F11-86C8B0C66DE6}"/>
          </ac:spMkLst>
        </pc:spChg>
        <pc:spChg chg="mod">
          <ac:chgData name="Ευαγγελία Ανδρεάδη" userId="S::e.andreadi_eeamargarita.gr#ext#@univreimsfr.onmicrosoft.com::d3a0e632-7726-4be7-a705-dbe2330c3c76" providerId="AD" clId="Web-{D97B4EAF-EC0C-89BB-5A81-883172BE79E9}" dt="2024-12-06T11:58:40.073" v="698" actId="20577"/>
          <ac:spMkLst>
            <pc:docMk/>
            <pc:sldMk cId="3176595427" sldId="319"/>
            <ac:spMk id="21" creationId="{CC016589-D512-F601-E002-10808484ED95}"/>
          </ac:spMkLst>
        </pc:spChg>
        <pc:spChg chg="mod">
          <ac:chgData name="Ευαγγελία Ανδρεάδη" userId="S::e.andreadi_eeamargarita.gr#ext#@univreimsfr.onmicrosoft.com::d3a0e632-7726-4be7-a705-dbe2330c3c76" providerId="AD" clId="Web-{D97B4EAF-EC0C-89BB-5A81-883172BE79E9}" dt="2024-12-06T11:58:49.152" v="710" actId="20577"/>
          <ac:spMkLst>
            <pc:docMk/>
            <pc:sldMk cId="3176595427" sldId="319"/>
            <ac:spMk id="22" creationId="{9D60922B-5AE4-596A-76FD-66E46FD13F4B}"/>
          </ac:spMkLst>
        </pc:spChg>
        <pc:spChg chg="mod">
          <ac:chgData name="Ευαγγελία Ανδρεάδη" userId="S::e.andreadi_eeamargarita.gr#ext#@univreimsfr.onmicrosoft.com::d3a0e632-7726-4be7-a705-dbe2330c3c76" providerId="AD" clId="Web-{D97B4EAF-EC0C-89BB-5A81-883172BE79E9}" dt="2024-12-06T11:58:51.824" v="712" actId="20577"/>
          <ac:spMkLst>
            <pc:docMk/>
            <pc:sldMk cId="3176595427" sldId="319"/>
            <ac:spMk id="23" creationId="{4CD45AD5-BCF2-BF82-5812-FF2F989BE455}"/>
          </ac:spMkLst>
        </pc:spChg>
        <pc:spChg chg="mod">
          <ac:chgData name="Ευαγγελία Ανδρεάδη" userId="S::e.andreadi_eeamargarita.gr#ext#@univreimsfr.onmicrosoft.com::d3a0e632-7726-4be7-a705-dbe2330c3c76" providerId="AD" clId="Web-{D97B4EAF-EC0C-89BB-5A81-883172BE79E9}" dt="2024-12-06T11:58:58.230" v="716" actId="20577"/>
          <ac:spMkLst>
            <pc:docMk/>
            <pc:sldMk cId="3176595427" sldId="319"/>
            <ac:spMk id="24" creationId="{8D9AF0E1-3E07-21A6-D1BC-DE8B19507734}"/>
          </ac:spMkLst>
        </pc:spChg>
        <pc:graphicFrameChg chg="del">
          <ac:chgData name="Ευαγγελία Ανδρεάδη" userId="S::e.andreadi_eeamargarita.gr#ext#@univreimsfr.onmicrosoft.com::d3a0e632-7726-4be7-a705-dbe2330c3c76" providerId="AD" clId="Web-{D97B4EAF-EC0C-89BB-5A81-883172BE79E9}" dt="2024-12-06T11:57:56.103" v="688"/>
          <ac:graphicFrameMkLst>
            <pc:docMk/>
            <pc:sldMk cId="3176595427" sldId="319"/>
            <ac:graphicFrameMk id="2" creationId="{65C60B68-A0A7-DE74-7C1B-42F793B84FCC}"/>
          </ac:graphicFrameMkLst>
        </pc:graphicFrameChg>
        <pc:graphicFrameChg chg="add mod">
          <ac:chgData name="Ευαγγελία Ανδρεάδη" userId="S::e.andreadi_eeamargarita.gr#ext#@univreimsfr.onmicrosoft.com::d3a0e632-7726-4be7-a705-dbe2330c3c76" providerId="AD" clId="Web-{D97B4EAF-EC0C-89BB-5A81-883172BE79E9}" dt="2024-12-06T11:58:06.900" v="692" actId="1076"/>
          <ac:graphicFrameMkLst>
            <pc:docMk/>
            <pc:sldMk cId="3176595427" sldId="319"/>
            <ac:graphicFrameMk id="46" creationId="{8D87D6F9-F6CD-2AE5-2BFA-886D5C48AEA2}"/>
          </ac:graphicFrameMkLst>
        </pc:graphicFrameChg>
      </pc:sldChg>
    </pc:docChg>
  </pc:docChgLst>
  <pc:docChgLst>
    <pc:chgData name="CHRISTELLE DECLERCQ" userId="6105ae43-a600-46e8-812e-1762419aa502" providerId="ADAL" clId="{4F625AC9-A33A-4B3A-96FB-05FE17DF3436}"/>
    <pc:docChg chg="undo custSel addSld delSld modSld modSection">
      <pc:chgData name="CHRISTELLE DECLERCQ" userId="6105ae43-a600-46e8-812e-1762419aa502" providerId="ADAL" clId="{4F625AC9-A33A-4B3A-96FB-05FE17DF3436}" dt="2024-11-28T10:22:56.281" v="6"/>
      <pc:docMkLst>
        <pc:docMk/>
      </pc:docMkLst>
      <pc:sldChg chg="addSp delSp modSp add del mod setBg">
        <pc:chgData name="CHRISTELLE DECLERCQ" userId="6105ae43-a600-46e8-812e-1762419aa502" providerId="ADAL" clId="{4F625AC9-A33A-4B3A-96FB-05FE17DF3436}" dt="2024-11-28T10:22:56.281" v="6"/>
        <pc:sldMkLst>
          <pc:docMk/>
          <pc:sldMk cId="0" sldId="256"/>
        </pc:sldMkLst>
        <pc:spChg chg="add del mod">
          <ac:chgData name="CHRISTELLE DECLERCQ" userId="6105ae43-a600-46e8-812e-1762419aa502" providerId="ADAL" clId="{4F625AC9-A33A-4B3A-96FB-05FE17DF3436}" dt="2024-11-28T10:22:55.971" v="5" actId="478"/>
          <ac:spMkLst>
            <pc:docMk/>
            <pc:sldMk cId="0" sldId="256"/>
            <ac:spMk id="14" creationId="{886FF476-A201-4C69-A052-69EC9D3CABC2}"/>
          </ac:spMkLst>
        </pc:spChg>
        <pc:spChg chg="add mod">
          <ac:chgData name="CHRISTELLE DECLERCQ" userId="6105ae43-a600-46e8-812e-1762419aa502" providerId="ADAL" clId="{4F625AC9-A33A-4B3A-96FB-05FE17DF3436}" dt="2024-11-28T10:22:56.281" v="6"/>
          <ac:spMkLst>
            <pc:docMk/>
            <pc:sldMk cId="0" sldId="256"/>
            <ac:spMk id="15" creationId="{FF0F0A1C-5A4D-4E9D-BA75-7D2D9CE493DA}"/>
          </ac:spMkLst>
        </pc:spChg>
        <pc:picChg chg="add mod">
          <ac:chgData name="CHRISTELLE DECLERCQ" userId="6105ae43-a600-46e8-812e-1762419aa502" providerId="ADAL" clId="{4F625AC9-A33A-4B3A-96FB-05FE17DF3436}" dt="2024-11-25T13:38:17.489" v="4"/>
          <ac:picMkLst>
            <pc:docMk/>
            <pc:sldMk cId="0" sldId="256"/>
            <ac:picMk id="13" creationId="{42624E73-7210-4A44-B483-667D4CE2521D}"/>
          </ac:picMkLst>
        </pc:picChg>
      </pc:sldChg>
      <pc:sldMasterChg chg="addSldLayout delSldLayout">
        <pc:chgData name="CHRISTELLE DECLERCQ" userId="6105ae43-a600-46e8-812e-1762419aa502" providerId="ADAL" clId="{4F625AC9-A33A-4B3A-96FB-05FE17DF3436}" dt="2024-11-24T18:49:23.397" v="3" actId="47"/>
        <pc:sldMasterMkLst>
          <pc:docMk/>
          <pc:sldMasterMk cId="0" sldId="2147483648"/>
        </pc:sldMasterMkLst>
        <pc:sldLayoutChg chg="add del">
          <pc:chgData name="CHRISTELLE DECLERCQ" userId="6105ae43-a600-46e8-812e-1762419aa502" providerId="ADAL" clId="{4F625AC9-A33A-4B3A-96FB-05FE17DF3436}" dt="2024-11-24T18:49:23.397" v="3" actId="47"/>
          <pc:sldLayoutMkLst>
            <pc:docMk/>
            <pc:sldMasterMk cId="0" sldId="2147483648"/>
            <pc:sldLayoutMk cId="0" sldId="2147483649"/>
          </pc:sldLayoutMkLst>
        </pc:sldLayoutChg>
      </pc:sldMasterChg>
    </pc:docChg>
  </pc:docChgLst>
  <pc:docChgLst>
    <pc:chgData name="miguel" userId="S::miguel_campusarnau.org#ext#@univreimsfr.onmicrosoft.com::ab5a12d6-76db-44b6-aa55-46fc0e013e13" providerId="AD" clId="Web-{CD90E075-0917-F84B-5CEB-0F6B7D1E819A}"/>
    <pc:docChg chg="delSld modSld modSection">
      <pc:chgData name="miguel" userId="S::miguel_campusarnau.org#ext#@univreimsfr.onmicrosoft.com::ab5a12d6-76db-44b6-aa55-46fc0e013e13" providerId="AD" clId="Web-{CD90E075-0917-F84B-5CEB-0F6B7D1E819A}" dt="2024-11-15T12:01:51.642" v="5"/>
      <pc:docMkLst>
        <pc:docMk/>
      </pc:docMkLst>
      <pc:sldChg chg="modSp del">
        <pc:chgData name="miguel" userId="S::miguel_campusarnau.org#ext#@univreimsfr.onmicrosoft.com::ab5a12d6-76db-44b6-aa55-46fc0e013e13" providerId="AD" clId="Web-{CD90E075-0917-F84B-5CEB-0F6B7D1E819A}" dt="2024-11-15T12:01:51.642" v="5"/>
        <pc:sldMkLst>
          <pc:docMk/>
          <pc:sldMk cId="1314171282" sldId="263"/>
        </pc:sldMkLst>
        <pc:spChg chg="mod">
          <ac:chgData name="miguel" userId="S::miguel_campusarnau.org#ext#@univreimsfr.onmicrosoft.com::ab5a12d6-76db-44b6-aa55-46fc0e013e13" providerId="AD" clId="Web-{CD90E075-0917-F84B-5CEB-0F6B7D1E819A}" dt="2024-11-15T11:57:11.404" v="4" actId="20577"/>
          <ac:spMkLst>
            <pc:docMk/>
            <pc:sldMk cId="1314171282" sldId="263"/>
            <ac:spMk id="2" creationId="{04CB70F1-2A50-613E-875F-5FB100DBC927}"/>
          </ac:spMkLst>
        </pc:spChg>
      </pc:sldChg>
    </pc:docChg>
  </pc:docChgLst>
  <pc:docChgLst>
    <pc:chgData name="Ευαγγελία Ανδρεάδη" userId="S::e.andreadi_eeamargarita.gr#ext#@univreimsfr.onmicrosoft.com::d3a0e632-7726-4be7-a705-dbe2330c3c76" providerId="AD" clId="Web-{7BF472DA-6021-E5D6-0264-7FC3CB244C16}"/>
    <pc:docChg chg="addSld delSld modSld modSection">
      <pc:chgData name="Ευαγγελία Ανδρεάδη" userId="S::e.andreadi_eeamargarita.gr#ext#@univreimsfr.onmicrosoft.com::d3a0e632-7726-4be7-a705-dbe2330c3c76" providerId="AD" clId="Web-{7BF472DA-6021-E5D6-0264-7FC3CB244C16}" dt="2024-12-09T09:32:46.080" v="77"/>
      <pc:docMkLst>
        <pc:docMk/>
      </pc:docMkLst>
      <pc:sldChg chg="addSp delSp modSp">
        <pc:chgData name="Ευαγγελία Ανδρεάδη" userId="S::e.andreadi_eeamargarita.gr#ext#@univreimsfr.onmicrosoft.com::d3a0e632-7726-4be7-a705-dbe2330c3c76" providerId="AD" clId="Web-{7BF472DA-6021-E5D6-0264-7FC3CB244C16}" dt="2024-12-09T09:31:55.422" v="72" actId="20577"/>
        <pc:sldMkLst>
          <pc:docMk/>
          <pc:sldMk cId="1057694" sldId="313"/>
        </pc:sldMkLst>
        <pc:spChg chg="mod">
          <ac:chgData name="Ευαγγελία Ανδρεάδη" userId="S::e.andreadi_eeamargarita.gr#ext#@univreimsfr.onmicrosoft.com::d3a0e632-7726-4be7-a705-dbe2330c3c76" providerId="AD" clId="Web-{7BF472DA-6021-E5D6-0264-7FC3CB244C16}" dt="2024-12-09T09:31:27.655" v="64" actId="20577"/>
          <ac:spMkLst>
            <pc:docMk/>
            <pc:sldMk cId="1057694" sldId="313"/>
            <ac:spMk id="2" creationId="{A0E497CD-9CC3-A9FC-7CD7-F350711A3F2F}"/>
          </ac:spMkLst>
        </pc:spChg>
        <pc:spChg chg="mod">
          <ac:chgData name="Ευαγγελία Ανδρεάδη" userId="S::e.andreadi_eeamargarita.gr#ext#@univreimsfr.onmicrosoft.com::d3a0e632-7726-4be7-a705-dbe2330c3c76" providerId="AD" clId="Web-{7BF472DA-6021-E5D6-0264-7FC3CB244C16}" dt="2024-12-09T09:31:45.015" v="68" actId="20577"/>
          <ac:spMkLst>
            <pc:docMk/>
            <pc:sldMk cId="1057694" sldId="313"/>
            <ac:spMk id="3" creationId="{2A651E17-D757-A280-99BE-4E6ED05E593C}"/>
          </ac:spMkLst>
        </pc:spChg>
        <pc:spChg chg="mod">
          <ac:chgData name="Ευαγγελία Ανδρεάδη" userId="S::e.andreadi_eeamargarita.gr#ext#@univreimsfr.onmicrosoft.com::d3a0e632-7726-4be7-a705-dbe2330c3c76" providerId="AD" clId="Web-{7BF472DA-6021-E5D6-0264-7FC3CB244C16}" dt="2024-12-09T09:31:55.422" v="72" actId="20577"/>
          <ac:spMkLst>
            <pc:docMk/>
            <pc:sldMk cId="1057694" sldId="313"/>
            <ac:spMk id="4" creationId="{60B8AE98-8AAB-65AC-AF4C-0FB97F412CC5}"/>
          </ac:spMkLst>
        </pc:spChg>
        <pc:spChg chg="mod">
          <ac:chgData name="Ευαγγελία Ανδρεάδη" userId="S::e.andreadi_eeamargarita.gr#ext#@univreimsfr.onmicrosoft.com::d3a0e632-7726-4be7-a705-dbe2330c3c76" providerId="AD" clId="Web-{7BF472DA-6021-E5D6-0264-7FC3CB244C16}" dt="2024-12-09T09:30:18.605" v="53" actId="1076"/>
          <ac:spMkLst>
            <pc:docMk/>
            <pc:sldMk cId="1057694" sldId="313"/>
            <ac:spMk id="5" creationId="{4B242915-A39B-CDCC-38E9-59F081BA064C}"/>
          </ac:spMkLst>
        </pc:spChg>
        <pc:spChg chg="mod">
          <ac:chgData name="Ευαγγελία Ανδρεάδη" userId="S::e.andreadi_eeamargarita.gr#ext#@univreimsfr.onmicrosoft.com::d3a0e632-7726-4be7-a705-dbe2330c3c76" providerId="AD" clId="Web-{7BF472DA-6021-E5D6-0264-7FC3CB244C16}" dt="2024-12-09T09:30:37.997" v="57" actId="1076"/>
          <ac:spMkLst>
            <pc:docMk/>
            <pc:sldMk cId="1057694" sldId="313"/>
            <ac:spMk id="6" creationId="{8AA6D734-4D97-CD28-D5A2-5894CF4C5408}"/>
          </ac:spMkLst>
        </pc:spChg>
        <pc:spChg chg="mod">
          <ac:chgData name="Ευαγγελία Ανδρεάδη" userId="S::e.andreadi_eeamargarita.gr#ext#@univreimsfr.onmicrosoft.com::d3a0e632-7726-4be7-a705-dbe2330c3c76" providerId="AD" clId="Web-{7BF472DA-6021-E5D6-0264-7FC3CB244C16}" dt="2024-12-09T09:27:19.754" v="6" actId="20577"/>
          <ac:spMkLst>
            <pc:docMk/>
            <pc:sldMk cId="1057694" sldId="313"/>
            <ac:spMk id="8" creationId="{BE6A346B-418D-7F1A-DE70-8FC1AA247F5A}"/>
          </ac:spMkLst>
        </pc:spChg>
        <pc:spChg chg="mod">
          <ac:chgData name="Ευαγγελία Ανδρεάδη" userId="S::e.andreadi_eeamargarita.gr#ext#@univreimsfr.onmicrosoft.com::d3a0e632-7726-4be7-a705-dbe2330c3c76" providerId="AD" clId="Web-{7BF472DA-6021-E5D6-0264-7FC3CB244C16}" dt="2024-12-09T09:27:30.661" v="13" actId="20577"/>
          <ac:spMkLst>
            <pc:docMk/>
            <pc:sldMk cId="1057694" sldId="313"/>
            <ac:spMk id="9" creationId="{29078E5C-5DF7-8887-2C3B-9CA900231E1B}"/>
          </ac:spMkLst>
        </pc:spChg>
        <pc:spChg chg="mod">
          <ac:chgData name="Ευαγγελία Ανδρεάδη" userId="S::e.andreadi_eeamargarita.gr#ext#@univreimsfr.onmicrosoft.com::d3a0e632-7726-4be7-a705-dbe2330c3c76" providerId="AD" clId="Web-{7BF472DA-6021-E5D6-0264-7FC3CB244C16}" dt="2024-12-09T09:27:46.708" v="32" actId="20577"/>
          <ac:spMkLst>
            <pc:docMk/>
            <pc:sldMk cId="1057694" sldId="313"/>
            <ac:spMk id="10" creationId="{E5D90875-37FC-D57B-EEB9-ED953F180112}"/>
          </ac:spMkLst>
        </pc:spChg>
        <pc:spChg chg="add del">
          <ac:chgData name="Ευαγγελία Ανδρεάδη" userId="S::e.andreadi_eeamargarita.gr#ext#@univreimsfr.onmicrosoft.com::d3a0e632-7726-4be7-a705-dbe2330c3c76" providerId="AD" clId="Web-{7BF472DA-6021-E5D6-0264-7FC3CB244C16}" dt="2024-12-09T09:27:07.441" v="1"/>
          <ac:spMkLst>
            <pc:docMk/>
            <pc:sldMk cId="1057694" sldId="313"/>
            <ac:spMk id="11" creationId="{392291B3-B6F7-E277-1D19-D2619532D97A}"/>
          </ac:spMkLst>
        </pc:spChg>
        <pc:spChg chg="mod">
          <ac:chgData name="Ευαγγελία Ανδρεάδη" userId="S::e.andreadi_eeamargarita.gr#ext#@univreimsfr.onmicrosoft.com::d3a0e632-7726-4be7-a705-dbe2330c3c76" providerId="AD" clId="Web-{7BF472DA-6021-E5D6-0264-7FC3CB244C16}" dt="2024-12-09T09:29:25.103" v="41" actId="20577"/>
          <ac:spMkLst>
            <pc:docMk/>
            <pc:sldMk cId="1057694" sldId="313"/>
            <ac:spMk id="23" creationId="{1B6F5BBF-0818-2059-3889-150CEE13750A}"/>
          </ac:spMkLst>
        </pc:spChg>
        <pc:spChg chg="mod">
          <ac:chgData name="Ευαγγελία Ανδρεάδη" userId="S::e.andreadi_eeamargarita.gr#ext#@univreimsfr.onmicrosoft.com::d3a0e632-7726-4be7-a705-dbe2330c3c76" providerId="AD" clId="Web-{7BF472DA-6021-E5D6-0264-7FC3CB244C16}" dt="2024-12-09T09:28:16.725" v="39" actId="20577"/>
          <ac:spMkLst>
            <pc:docMk/>
            <pc:sldMk cId="1057694" sldId="313"/>
            <ac:spMk id="24" creationId="{3156A009-5CB6-C979-FB9F-000D27B11E98}"/>
          </ac:spMkLst>
        </pc:spChg>
        <pc:spChg chg="mod">
          <ac:chgData name="Ευαγγελία Ανδρεάδη" userId="S::e.andreadi_eeamargarita.gr#ext#@univreimsfr.onmicrosoft.com::d3a0e632-7726-4be7-a705-dbe2330c3c76" providerId="AD" clId="Web-{7BF472DA-6021-E5D6-0264-7FC3CB244C16}" dt="2024-12-09T09:29:34.900" v="43" actId="20577"/>
          <ac:spMkLst>
            <pc:docMk/>
            <pc:sldMk cId="1057694" sldId="313"/>
            <ac:spMk id="25" creationId="{49446F34-585C-1C52-1D79-D787D7764E75}"/>
          </ac:spMkLst>
        </pc:spChg>
        <pc:spChg chg="mod">
          <ac:chgData name="Ευαγγελία Ανδρεάδη" userId="S::e.andreadi_eeamargarita.gr#ext#@univreimsfr.onmicrosoft.com::d3a0e632-7726-4be7-a705-dbe2330c3c76" providerId="AD" clId="Web-{7BF472DA-6021-E5D6-0264-7FC3CB244C16}" dt="2024-12-09T09:29:58.495" v="48" actId="20577"/>
          <ac:spMkLst>
            <pc:docMk/>
            <pc:sldMk cId="1057694" sldId="313"/>
            <ac:spMk id="49" creationId="{CA443286-3F10-962D-932A-592CA4AB88E4}"/>
          </ac:spMkLst>
        </pc:spChg>
        <pc:cxnChg chg="mod">
          <ac:chgData name="Ευαγγελία Ανδρεάδη" userId="S::e.andreadi_eeamargarita.gr#ext#@univreimsfr.onmicrosoft.com::d3a0e632-7726-4be7-a705-dbe2330c3c76" providerId="AD" clId="Web-{7BF472DA-6021-E5D6-0264-7FC3CB244C16}" dt="2024-12-09T09:29:56.276" v="47" actId="20577"/>
          <ac:cxnSpMkLst>
            <pc:docMk/>
            <pc:sldMk cId="1057694" sldId="313"/>
            <ac:cxnSpMk id="51" creationId="{1C930944-F749-8C4D-C451-C114B822FB8B}"/>
          </ac:cxnSpMkLst>
        </pc:cxnChg>
      </pc:sldChg>
      <pc:sldChg chg="modSp del">
        <pc:chgData name="Ευαγγελία Ανδρεάδη" userId="S::e.andreadi_eeamargarita.gr#ext#@univreimsfr.onmicrosoft.com::d3a0e632-7726-4be7-a705-dbe2330c3c76" providerId="AD" clId="Web-{7BF472DA-6021-E5D6-0264-7FC3CB244C16}" dt="2024-12-09T09:32:46.080" v="77"/>
        <pc:sldMkLst>
          <pc:docMk/>
          <pc:sldMk cId="1165713884" sldId="314"/>
        </pc:sldMkLst>
        <pc:spChg chg="mod">
          <ac:chgData name="Ευαγγελία Ανδρεάδη" userId="S::e.andreadi_eeamargarita.gr#ext#@univreimsfr.onmicrosoft.com::d3a0e632-7726-4be7-a705-dbe2330c3c76" providerId="AD" clId="Web-{7BF472DA-6021-E5D6-0264-7FC3CB244C16}" dt="2024-12-09T09:31:32.577" v="66" actId="20577"/>
          <ac:spMkLst>
            <pc:docMk/>
            <pc:sldMk cId="1165713884" sldId="314"/>
            <ac:spMk id="2" creationId="{A0E497CD-9CC3-A9FC-7CD7-F350711A3F2F}"/>
          </ac:spMkLst>
        </pc:spChg>
        <pc:spChg chg="mod">
          <ac:chgData name="Ευαγγελία Ανδρεάδη" userId="S::e.andreadi_eeamargarita.gr#ext#@univreimsfr.onmicrosoft.com::d3a0e632-7726-4be7-a705-dbe2330c3c76" providerId="AD" clId="Web-{7BF472DA-6021-E5D6-0264-7FC3CB244C16}" dt="2024-12-09T09:31:46.828" v="70" actId="20577"/>
          <ac:spMkLst>
            <pc:docMk/>
            <pc:sldMk cId="1165713884" sldId="314"/>
            <ac:spMk id="3" creationId="{2A651E17-D757-A280-99BE-4E6ED05E593C}"/>
          </ac:spMkLst>
        </pc:spChg>
        <pc:spChg chg="mod">
          <ac:chgData name="Ευαγγελία Ανδρεάδη" userId="S::e.andreadi_eeamargarita.gr#ext#@univreimsfr.onmicrosoft.com::d3a0e632-7726-4be7-a705-dbe2330c3c76" providerId="AD" clId="Web-{7BF472DA-6021-E5D6-0264-7FC3CB244C16}" dt="2024-12-09T09:31:59.328" v="74" actId="20577"/>
          <ac:spMkLst>
            <pc:docMk/>
            <pc:sldMk cId="1165713884" sldId="314"/>
            <ac:spMk id="4" creationId="{60B8AE98-8AAB-65AC-AF4C-0FB97F412CC5}"/>
          </ac:spMkLst>
        </pc:spChg>
        <pc:spChg chg="mod">
          <ac:chgData name="Ευαγγελία Ανδρεάδη" userId="S::e.andreadi_eeamargarita.gr#ext#@univreimsfr.onmicrosoft.com::d3a0e632-7726-4be7-a705-dbe2330c3c76" providerId="AD" clId="Web-{7BF472DA-6021-E5D6-0264-7FC3CB244C16}" dt="2024-12-09T09:30:49.653" v="61" actId="1076"/>
          <ac:spMkLst>
            <pc:docMk/>
            <pc:sldMk cId="1165713884" sldId="314"/>
            <ac:spMk id="6" creationId="{8AA6D734-4D97-CD28-D5A2-5894CF4C5408}"/>
          </ac:spMkLst>
        </pc:spChg>
        <pc:spChg chg="mod">
          <ac:chgData name="Ευαγγελία Ανδρεάδη" userId="S::e.andreadi_eeamargarita.gr#ext#@univreimsfr.onmicrosoft.com::d3a0e632-7726-4be7-a705-dbe2330c3c76" providerId="AD" clId="Web-{7BF472DA-6021-E5D6-0264-7FC3CB244C16}" dt="2024-12-09T09:27:57.037" v="34" actId="20577"/>
          <ac:spMkLst>
            <pc:docMk/>
            <pc:sldMk cId="1165713884" sldId="314"/>
            <ac:spMk id="23" creationId="{1B6F5BBF-0818-2059-3889-150CEE13750A}"/>
          </ac:spMkLst>
        </pc:spChg>
        <pc:spChg chg="mod">
          <ac:chgData name="Ευαγγελία Ανδρεάδη" userId="S::e.andreadi_eeamargarita.gr#ext#@univreimsfr.onmicrosoft.com::d3a0e632-7726-4be7-a705-dbe2330c3c76" providerId="AD" clId="Web-{7BF472DA-6021-E5D6-0264-7FC3CB244C16}" dt="2024-12-09T09:28:09.428" v="36" actId="20577"/>
          <ac:spMkLst>
            <pc:docMk/>
            <pc:sldMk cId="1165713884" sldId="314"/>
            <ac:spMk id="24" creationId="{3156A009-5CB6-C979-FB9F-000D27B11E98}"/>
          </ac:spMkLst>
        </pc:spChg>
        <pc:spChg chg="mod">
          <ac:chgData name="Ευαγγελία Ανδρεάδη" userId="S::e.andreadi_eeamargarita.gr#ext#@univreimsfr.onmicrosoft.com::d3a0e632-7726-4be7-a705-dbe2330c3c76" providerId="AD" clId="Web-{7BF472DA-6021-E5D6-0264-7FC3CB244C16}" dt="2024-12-09T09:29:38.916" v="45" actId="20577"/>
          <ac:spMkLst>
            <pc:docMk/>
            <pc:sldMk cId="1165713884" sldId="314"/>
            <ac:spMk id="25" creationId="{49446F34-585C-1C52-1D79-D787D7764E75}"/>
          </ac:spMkLst>
        </pc:spChg>
        <pc:spChg chg="mod">
          <ac:chgData name="Ευαγγελία Ανδρεάδη" userId="S::e.andreadi_eeamargarita.gr#ext#@univreimsfr.onmicrosoft.com::d3a0e632-7726-4be7-a705-dbe2330c3c76" providerId="AD" clId="Web-{7BF472DA-6021-E5D6-0264-7FC3CB244C16}" dt="2024-12-09T09:30:02.167" v="51" actId="20577"/>
          <ac:spMkLst>
            <pc:docMk/>
            <pc:sldMk cId="1165713884" sldId="314"/>
            <ac:spMk id="49" creationId="{CA443286-3F10-962D-932A-592CA4AB88E4}"/>
          </ac:spMkLst>
        </pc:spChg>
        <pc:cxnChg chg="mod">
          <ac:chgData name="Ευαγγελία Ανδρεάδη" userId="S::e.andreadi_eeamargarita.gr#ext#@univreimsfr.onmicrosoft.com::d3a0e632-7726-4be7-a705-dbe2330c3c76" providerId="AD" clId="Web-{7BF472DA-6021-E5D6-0264-7FC3CB244C16}" dt="2024-12-09T09:30:01.417" v="50" actId="20577"/>
          <ac:cxnSpMkLst>
            <pc:docMk/>
            <pc:sldMk cId="1165713884" sldId="314"/>
            <ac:cxnSpMk id="51" creationId="{1C930944-F749-8C4D-C451-C114B822FB8B}"/>
          </ac:cxnSpMkLst>
        </pc:cxnChg>
      </pc:sldChg>
      <pc:sldChg chg="modSp add replId">
        <pc:chgData name="Ευαγγελία Ανδρεάδη" userId="S::e.andreadi_eeamargarita.gr#ext#@univreimsfr.onmicrosoft.com::d3a0e632-7726-4be7-a705-dbe2330c3c76" providerId="AD" clId="Web-{7BF472DA-6021-E5D6-0264-7FC3CB244C16}" dt="2024-12-09T09:32:42.392" v="76"/>
        <pc:sldMkLst>
          <pc:docMk/>
          <pc:sldMk cId="3395738076" sldId="321"/>
        </pc:sldMkLst>
        <pc:spChg chg="mod">
          <ac:chgData name="Ευαγγελία Ανδρεάδη" userId="S::e.andreadi_eeamargarita.gr#ext#@univreimsfr.onmicrosoft.com::d3a0e632-7726-4be7-a705-dbe2330c3c76" providerId="AD" clId="Web-{7BF472DA-6021-E5D6-0264-7FC3CB244C16}" dt="2024-12-09T09:32:42.392" v="76"/>
          <ac:spMkLst>
            <pc:docMk/>
            <pc:sldMk cId="3395738076" sldId="321"/>
            <ac:spMk id="5" creationId="{4B242915-A39B-CDCC-38E9-59F081BA064C}"/>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652D1C3-BB92-2A4A-AABF-4AA1D3AF06D6}" type="doc">
      <dgm:prSet loTypeId="urn:microsoft.com/office/officeart/2005/8/layout/hProcess9" loCatId="" qsTypeId="urn:microsoft.com/office/officeart/2005/8/quickstyle/simple1" qsCatId="simple" csTypeId="urn:microsoft.com/office/officeart/2005/8/colors/accent1_2" csCatId="accent1" phldr="1"/>
      <dgm:spPr/>
    </dgm:pt>
    <dgm:pt modelId="{54D50B7D-5291-7A45-BC96-3D03A4CE7191}">
      <dgm:prSet phldrT="[Texte]"/>
      <dgm:spPr/>
      <dgm:t>
        <a:bodyPr/>
        <a:lstStyle/>
        <a:p>
          <a:pPr algn="l"/>
          <a:r>
            <a:rPr lang="fr-FR" dirty="0"/>
            <a:t>Αναστολή</a:t>
          </a:r>
        </a:p>
      </dgm:t>
    </dgm:pt>
    <dgm:pt modelId="{06EE9BED-BFCA-E94E-A97D-FB67DAABFB6F}" type="parTrans" cxnId="{270BF233-BC4E-AE45-91CC-B1126A3CE4EC}">
      <dgm:prSet/>
      <dgm:spPr/>
      <dgm:t>
        <a:bodyPr/>
        <a:lstStyle/>
        <a:p>
          <a:endParaRPr lang="fr-FR"/>
        </a:p>
      </dgm:t>
    </dgm:pt>
    <dgm:pt modelId="{C3043D6B-73D0-0545-9A4E-20E26034EBBF}" type="sibTrans" cxnId="{270BF233-BC4E-AE45-91CC-B1126A3CE4EC}">
      <dgm:prSet/>
      <dgm:spPr/>
      <dgm:t>
        <a:bodyPr/>
        <a:lstStyle/>
        <a:p>
          <a:endParaRPr lang="fr-FR"/>
        </a:p>
      </dgm:t>
    </dgm:pt>
    <dgm:pt modelId="{B6B6E91B-4974-6347-9C4C-35C4D7184905}">
      <dgm:prSet phldrT="[Texte]"/>
      <dgm:spPr/>
      <dgm:t>
        <a:bodyPr/>
        <a:lstStyle/>
        <a:p>
          <a:r>
            <a:rPr lang="fr-FR" dirty="0" err="1"/>
            <a:t>Μετά</a:t>
          </a:r>
          <a:r>
            <a:rPr lang="fr-FR" dirty="0"/>
            <a:t>βα</a:t>
          </a:r>
          <a:r>
            <a:rPr lang="fr-FR" dirty="0" err="1"/>
            <a:t>ση</a:t>
          </a:r>
          <a:r>
            <a:rPr lang="fr-FR" dirty="0"/>
            <a:t> </a:t>
          </a:r>
          <a:r>
            <a:rPr lang="fr-FR" dirty="0" err="1"/>
            <a:t>στο</a:t>
          </a:r>
          <a:r>
            <a:rPr lang="fr-FR" dirty="0"/>
            <a:t> επ</a:t>
          </a:r>
          <a:r>
            <a:rPr lang="fr-FR" dirty="0" err="1"/>
            <a:t>όμενο</a:t>
          </a:r>
          <a:r>
            <a:rPr lang="fr-FR" dirty="0"/>
            <a:t> ερέθισμα</a:t>
          </a:r>
        </a:p>
      </dgm:t>
    </dgm:pt>
    <dgm:pt modelId="{B55E2C26-56BE-0149-89B1-BE575A007F7E}" type="parTrans" cxnId="{F5EBE09E-10D4-2A41-85D2-1329A0E5DAAF}">
      <dgm:prSet/>
      <dgm:spPr/>
      <dgm:t>
        <a:bodyPr/>
        <a:lstStyle/>
        <a:p>
          <a:endParaRPr lang="fr-FR"/>
        </a:p>
      </dgm:t>
    </dgm:pt>
    <dgm:pt modelId="{8A42C219-C01C-764C-8AC7-F1687AC3AA85}" type="sibTrans" cxnId="{F5EBE09E-10D4-2A41-85D2-1329A0E5DAAF}">
      <dgm:prSet/>
      <dgm:spPr/>
      <dgm:t>
        <a:bodyPr/>
        <a:lstStyle/>
        <a:p>
          <a:endParaRPr lang="fr-FR"/>
        </a:p>
      </dgm:t>
    </dgm:pt>
    <dgm:pt modelId="{A21559A6-269E-4DCB-90D8-7A99CA97A428}">
      <dgm:prSet phldr="0"/>
      <dgm:spPr/>
      <dgm:t>
        <a:bodyPr/>
        <a:lstStyle/>
        <a:p>
          <a:pPr algn="l" rtl="0"/>
          <a:r>
            <a:rPr lang="fr-FR" dirty="0"/>
            <a:t>Οπτική επεξεργασία του ερεθίσματος</a:t>
          </a:r>
        </a:p>
      </dgm:t>
    </dgm:pt>
    <dgm:pt modelId="{33A891C4-F9E0-4717-8560-7A4F5DB118CB}" type="parTrans" cxnId="{8E34045B-B579-46A5-B4E9-02E4A7419475}">
      <dgm:prSet/>
      <dgm:spPr/>
    </dgm:pt>
    <dgm:pt modelId="{9C6DACA7-BF54-4523-9F3A-0D6304C7757F}" type="sibTrans" cxnId="{8E34045B-B579-46A5-B4E9-02E4A7419475}">
      <dgm:prSet/>
      <dgm:spPr/>
    </dgm:pt>
    <dgm:pt modelId="{83E17371-9FD6-471B-8E16-848F24535F60}">
      <dgm:prSet phldr="0"/>
      <dgm:spPr/>
      <dgm:t>
        <a:bodyPr/>
        <a:lstStyle/>
        <a:p>
          <a:pPr algn="l"/>
          <a:r>
            <a:rPr lang="fr-FR" dirty="0" err="1"/>
            <a:t>Πρόσ</a:t>
          </a:r>
          <a:r>
            <a:rPr lang="fr-FR" dirty="0"/>
            <a:t>βα</a:t>
          </a:r>
          <a:r>
            <a:rPr lang="fr-FR" dirty="0" err="1"/>
            <a:t>ση</a:t>
          </a:r>
          <a:r>
            <a:rPr lang="fr-FR" dirty="0"/>
            <a:t> </a:t>
          </a:r>
          <a:r>
            <a:rPr lang="fr-FR" dirty="0" err="1"/>
            <a:t>στη</a:t>
          </a:r>
          <a:r>
            <a:rPr lang="fr-FR" dirty="0"/>
            <a:t> </a:t>
          </a:r>
          <a:r>
            <a:rPr lang="fr-FR" dirty="0" err="1"/>
            <a:t>φωνολογική</a:t>
          </a:r>
          <a:r>
            <a:rPr lang="fr-FR" dirty="0"/>
            <a:t> </a:t>
          </a:r>
          <a:r>
            <a:rPr lang="fr-FR" dirty="0" err="1"/>
            <a:t>μορφή</a:t>
          </a:r>
          <a:r>
            <a:rPr lang="fr-FR" dirty="0"/>
            <a:t> και την άρθρωση της λέξης</a:t>
          </a:r>
        </a:p>
      </dgm:t>
    </dgm:pt>
    <dgm:pt modelId="{0CEA3DFC-0E10-4B75-80AF-019904D40A07}" type="parTrans" cxnId="{535B3CFB-7C9B-4578-8A1D-379F1323A231}">
      <dgm:prSet/>
      <dgm:spPr/>
    </dgm:pt>
    <dgm:pt modelId="{D3349D94-3F4B-41EC-82FE-479C2CF8BFB6}" type="sibTrans" cxnId="{535B3CFB-7C9B-4578-8A1D-379F1323A231}">
      <dgm:prSet/>
      <dgm:spPr/>
    </dgm:pt>
    <dgm:pt modelId="{9195075D-A52B-6A40-8A69-1A1F087FBB09}" type="pres">
      <dgm:prSet presAssocID="{3652D1C3-BB92-2A4A-AABF-4AA1D3AF06D6}" presName="CompostProcess" presStyleCnt="0">
        <dgm:presLayoutVars>
          <dgm:dir/>
          <dgm:resizeHandles val="exact"/>
        </dgm:presLayoutVars>
      </dgm:prSet>
      <dgm:spPr/>
    </dgm:pt>
    <dgm:pt modelId="{07A611AD-7138-A64A-970C-9E0FC1F80230}" type="pres">
      <dgm:prSet presAssocID="{3652D1C3-BB92-2A4A-AABF-4AA1D3AF06D6}" presName="arrow" presStyleLbl="bgShp" presStyleIdx="0" presStyleCnt="1"/>
      <dgm:spPr/>
    </dgm:pt>
    <dgm:pt modelId="{DDA4ECEE-E121-DC41-A33A-BFAAE4193EE3}" type="pres">
      <dgm:prSet presAssocID="{3652D1C3-BB92-2A4A-AABF-4AA1D3AF06D6}" presName="linearProcess" presStyleCnt="0"/>
      <dgm:spPr/>
    </dgm:pt>
    <dgm:pt modelId="{3FD6D870-87EF-49A0-B856-F3A20DDDA8E7}" type="pres">
      <dgm:prSet presAssocID="{A21559A6-269E-4DCB-90D8-7A99CA97A428}" presName="textNode" presStyleLbl="node1" presStyleIdx="0" presStyleCnt="4">
        <dgm:presLayoutVars>
          <dgm:bulletEnabled val="1"/>
        </dgm:presLayoutVars>
      </dgm:prSet>
      <dgm:spPr/>
    </dgm:pt>
    <dgm:pt modelId="{1B531A3B-A1B0-45FF-87BC-58970B079660}" type="pres">
      <dgm:prSet presAssocID="{9C6DACA7-BF54-4523-9F3A-0D6304C7757F}" presName="sibTrans" presStyleCnt="0"/>
      <dgm:spPr/>
    </dgm:pt>
    <dgm:pt modelId="{018DA2A0-7BDA-4BFF-86FB-BCED07043746}" type="pres">
      <dgm:prSet presAssocID="{83E17371-9FD6-471B-8E16-848F24535F60}" presName="textNode" presStyleLbl="node1" presStyleIdx="1" presStyleCnt="4">
        <dgm:presLayoutVars>
          <dgm:bulletEnabled val="1"/>
        </dgm:presLayoutVars>
      </dgm:prSet>
      <dgm:spPr/>
    </dgm:pt>
    <dgm:pt modelId="{2E0DE482-9C18-4AE2-9DAF-9073E2A4FDED}" type="pres">
      <dgm:prSet presAssocID="{D3349D94-3F4B-41EC-82FE-479C2CF8BFB6}" presName="sibTrans" presStyleCnt="0"/>
      <dgm:spPr/>
    </dgm:pt>
    <dgm:pt modelId="{5C10EC3C-10AE-614D-B75E-0D5B0FA817CF}" type="pres">
      <dgm:prSet presAssocID="{54D50B7D-5291-7A45-BC96-3D03A4CE7191}" presName="textNode" presStyleLbl="node1" presStyleIdx="2" presStyleCnt="4">
        <dgm:presLayoutVars>
          <dgm:bulletEnabled val="1"/>
        </dgm:presLayoutVars>
      </dgm:prSet>
      <dgm:spPr/>
    </dgm:pt>
    <dgm:pt modelId="{BBFBB5A2-5207-794B-BF1A-D4CB4B968230}" type="pres">
      <dgm:prSet presAssocID="{C3043D6B-73D0-0545-9A4E-20E26034EBBF}" presName="sibTrans" presStyleCnt="0"/>
      <dgm:spPr/>
    </dgm:pt>
    <dgm:pt modelId="{4C2690D5-FEC2-DC42-943A-47335723BB05}" type="pres">
      <dgm:prSet presAssocID="{B6B6E91B-4974-6347-9C4C-35C4D7184905}" presName="textNode" presStyleLbl="node1" presStyleIdx="3" presStyleCnt="4">
        <dgm:presLayoutVars>
          <dgm:bulletEnabled val="1"/>
        </dgm:presLayoutVars>
      </dgm:prSet>
      <dgm:spPr/>
    </dgm:pt>
  </dgm:ptLst>
  <dgm:cxnLst>
    <dgm:cxn modelId="{937DAD0F-8818-4E50-B25E-55A669A2849A}" type="presOf" srcId="{A21559A6-269E-4DCB-90D8-7A99CA97A428}" destId="{3FD6D870-87EF-49A0-B856-F3A20DDDA8E7}" srcOrd="0" destOrd="0" presId="urn:microsoft.com/office/officeart/2005/8/layout/hProcess9"/>
    <dgm:cxn modelId="{4E870811-3424-A140-8FD6-22A9153FDFA7}" type="presOf" srcId="{3652D1C3-BB92-2A4A-AABF-4AA1D3AF06D6}" destId="{9195075D-A52B-6A40-8A69-1A1F087FBB09}" srcOrd="0" destOrd="0" presId="urn:microsoft.com/office/officeart/2005/8/layout/hProcess9"/>
    <dgm:cxn modelId="{270BF233-BC4E-AE45-91CC-B1126A3CE4EC}" srcId="{3652D1C3-BB92-2A4A-AABF-4AA1D3AF06D6}" destId="{54D50B7D-5291-7A45-BC96-3D03A4CE7191}" srcOrd="2" destOrd="0" parTransId="{06EE9BED-BFCA-E94E-A97D-FB67DAABFB6F}" sibTransId="{C3043D6B-73D0-0545-9A4E-20E26034EBBF}"/>
    <dgm:cxn modelId="{8E34045B-B579-46A5-B4E9-02E4A7419475}" srcId="{3652D1C3-BB92-2A4A-AABF-4AA1D3AF06D6}" destId="{A21559A6-269E-4DCB-90D8-7A99CA97A428}" srcOrd="0" destOrd="0" parTransId="{33A891C4-F9E0-4717-8560-7A4F5DB118CB}" sibTransId="{9C6DACA7-BF54-4523-9F3A-0D6304C7757F}"/>
    <dgm:cxn modelId="{D1BBE455-4914-47ED-B9E0-987DE1541FF3}" type="presOf" srcId="{83E17371-9FD6-471B-8E16-848F24535F60}" destId="{018DA2A0-7BDA-4BFF-86FB-BCED07043746}" srcOrd="0" destOrd="0" presId="urn:microsoft.com/office/officeart/2005/8/layout/hProcess9"/>
    <dgm:cxn modelId="{F5EBE09E-10D4-2A41-85D2-1329A0E5DAAF}" srcId="{3652D1C3-BB92-2A4A-AABF-4AA1D3AF06D6}" destId="{B6B6E91B-4974-6347-9C4C-35C4D7184905}" srcOrd="3" destOrd="0" parTransId="{B55E2C26-56BE-0149-89B1-BE575A007F7E}" sibTransId="{8A42C219-C01C-764C-8AC7-F1687AC3AA85}"/>
    <dgm:cxn modelId="{B3F937B2-451C-4F3B-9C9C-342B92C04AB9}" type="presOf" srcId="{54D50B7D-5291-7A45-BC96-3D03A4CE7191}" destId="{5C10EC3C-10AE-614D-B75E-0D5B0FA817CF}" srcOrd="0" destOrd="0" presId="urn:microsoft.com/office/officeart/2005/8/layout/hProcess9"/>
    <dgm:cxn modelId="{80FF3DD6-914F-4093-A27C-1D55D3EB4E91}" type="presOf" srcId="{B6B6E91B-4974-6347-9C4C-35C4D7184905}" destId="{4C2690D5-FEC2-DC42-943A-47335723BB05}" srcOrd="0" destOrd="0" presId="urn:microsoft.com/office/officeart/2005/8/layout/hProcess9"/>
    <dgm:cxn modelId="{535B3CFB-7C9B-4578-8A1D-379F1323A231}" srcId="{3652D1C3-BB92-2A4A-AABF-4AA1D3AF06D6}" destId="{83E17371-9FD6-471B-8E16-848F24535F60}" srcOrd="1" destOrd="0" parTransId="{0CEA3DFC-0E10-4B75-80AF-019904D40A07}" sibTransId="{D3349D94-3F4B-41EC-82FE-479C2CF8BFB6}"/>
    <dgm:cxn modelId="{8408844A-B71E-4624-80BC-AB9554284C3B}" type="presParOf" srcId="{9195075D-A52B-6A40-8A69-1A1F087FBB09}" destId="{07A611AD-7138-A64A-970C-9E0FC1F80230}" srcOrd="0" destOrd="0" presId="urn:microsoft.com/office/officeart/2005/8/layout/hProcess9"/>
    <dgm:cxn modelId="{F0E5CF7B-2CF3-4EDF-8AF7-C86BF0ED5855}" type="presParOf" srcId="{9195075D-A52B-6A40-8A69-1A1F087FBB09}" destId="{DDA4ECEE-E121-DC41-A33A-BFAAE4193EE3}" srcOrd="1" destOrd="0" presId="urn:microsoft.com/office/officeart/2005/8/layout/hProcess9"/>
    <dgm:cxn modelId="{1D2059F4-0D22-41B4-B3CB-0B540E3419CC}" type="presParOf" srcId="{DDA4ECEE-E121-DC41-A33A-BFAAE4193EE3}" destId="{3FD6D870-87EF-49A0-B856-F3A20DDDA8E7}" srcOrd="0" destOrd="0" presId="urn:microsoft.com/office/officeart/2005/8/layout/hProcess9"/>
    <dgm:cxn modelId="{807C454D-A074-4045-B9B5-A67E8307D91F}" type="presParOf" srcId="{DDA4ECEE-E121-DC41-A33A-BFAAE4193EE3}" destId="{1B531A3B-A1B0-45FF-87BC-58970B079660}" srcOrd="1" destOrd="0" presId="urn:microsoft.com/office/officeart/2005/8/layout/hProcess9"/>
    <dgm:cxn modelId="{52CAF789-8D24-4443-9FAF-89CC12A4AD0C}" type="presParOf" srcId="{DDA4ECEE-E121-DC41-A33A-BFAAE4193EE3}" destId="{018DA2A0-7BDA-4BFF-86FB-BCED07043746}" srcOrd="2" destOrd="0" presId="urn:microsoft.com/office/officeart/2005/8/layout/hProcess9"/>
    <dgm:cxn modelId="{1179EEF9-7C24-4879-B28B-04F8594F9FA2}" type="presParOf" srcId="{DDA4ECEE-E121-DC41-A33A-BFAAE4193EE3}" destId="{2E0DE482-9C18-4AE2-9DAF-9073E2A4FDED}" srcOrd="3" destOrd="0" presId="urn:microsoft.com/office/officeart/2005/8/layout/hProcess9"/>
    <dgm:cxn modelId="{9059D99C-3549-41B4-AE9B-5DD319AA01D6}" type="presParOf" srcId="{DDA4ECEE-E121-DC41-A33A-BFAAE4193EE3}" destId="{5C10EC3C-10AE-614D-B75E-0D5B0FA817CF}" srcOrd="4" destOrd="0" presId="urn:microsoft.com/office/officeart/2005/8/layout/hProcess9"/>
    <dgm:cxn modelId="{1DB9738A-B6B2-4DDA-A536-4C1DB9050C52}" type="presParOf" srcId="{DDA4ECEE-E121-DC41-A33A-BFAAE4193EE3}" destId="{BBFBB5A2-5207-794B-BF1A-D4CB4B968230}" srcOrd="5" destOrd="0" presId="urn:microsoft.com/office/officeart/2005/8/layout/hProcess9"/>
    <dgm:cxn modelId="{0A2029EC-D460-4FC4-BFB6-7BDC2D0743D6}" type="presParOf" srcId="{DDA4ECEE-E121-DC41-A33A-BFAAE4193EE3}" destId="{4C2690D5-FEC2-DC42-943A-47335723BB05}" srcOrd="6" destOrd="0" presId="urn:microsoft.com/office/officeart/2005/8/layout/hProcess9"/>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63E5196-565E-9247-BDF3-990A01620E79}" type="doc">
      <dgm:prSet loTypeId="urn:microsoft.com/office/officeart/2005/8/layout/equation1" loCatId="" qsTypeId="urn:microsoft.com/office/officeart/2005/8/quickstyle/simple1" qsCatId="simple" csTypeId="urn:microsoft.com/office/officeart/2005/8/colors/accent1_2" csCatId="accent1" phldr="1"/>
      <dgm:spPr/>
    </dgm:pt>
    <dgm:pt modelId="{98C55CAD-3EB3-AE49-B865-F745FA9110FE}">
      <dgm:prSet phldrT="[Texte]" phldr="0"/>
      <dgm:spPr/>
      <dgm:t>
        <a:bodyPr/>
        <a:lstStyle/>
        <a:p>
          <a:pPr rtl="0"/>
          <a:r>
            <a:rPr lang="fr-FR" dirty="0">
              <a:latin typeface="Arial"/>
            </a:rPr>
            <a:t>Δεξιότητες ανάγνωσης</a:t>
          </a:r>
          <a:endParaRPr lang="fr-FR" dirty="0"/>
        </a:p>
      </dgm:t>
    </dgm:pt>
    <dgm:pt modelId="{1F92408E-AC53-314A-825B-52F94E675DA1}" type="parTrans" cxnId="{7ECEF5FB-F1DC-0741-9369-80FBD3802EF3}">
      <dgm:prSet/>
      <dgm:spPr/>
      <dgm:t>
        <a:bodyPr/>
        <a:lstStyle/>
        <a:p>
          <a:endParaRPr lang="fr-FR"/>
        </a:p>
      </dgm:t>
    </dgm:pt>
    <dgm:pt modelId="{D72AFDC8-6624-D145-84B2-14E90805C110}" type="sibTrans" cxnId="{7ECEF5FB-F1DC-0741-9369-80FBD3802EF3}">
      <dgm:prSet/>
      <dgm:spPr/>
      <dgm:t>
        <a:bodyPr/>
        <a:lstStyle/>
        <a:p>
          <a:endParaRPr lang="fr-FR"/>
        </a:p>
      </dgm:t>
    </dgm:pt>
    <dgm:pt modelId="{D3E2D828-4007-794C-87D1-2D303AB3DDAB}">
      <dgm:prSet phldrT="[Texte]"/>
      <dgm:spPr/>
      <dgm:t>
        <a:bodyPr/>
        <a:lstStyle/>
        <a:p>
          <a:pPr rtl="0"/>
          <a:r>
            <a:rPr lang="fr-FR" dirty="0" err="1">
              <a:latin typeface="Arial"/>
            </a:rPr>
            <a:t>Ποιότητ</a:t>
          </a:r>
          <a:r>
            <a:rPr lang="fr-FR" dirty="0">
              <a:latin typeface="Arial"/>
            </a:rPr>
            <a:t>α </a:t>
          </a:r>
          <a:r>
            <a:rPr lang="fr-FR" dirty="0" err="1">
              <a:latin typeface="Arial"/>
            </a:rPr>
            <a:t>ζωής</a:t>
          </a:r>
          <a:r>
            <a:rPr lang="fr-FR" dirty="0">
              <a:latin typeface="Arial"/>
            </a:rPr>
            <a:t> και </a:t>
          </a:r>
          <a:r>
            <a:rPr lang="fr-FR" dirty="0" err="1">
              <a:latin typeface="Arial"/>
            </a:rPr>
            <a:t>κοινωνική</a:t>
          </a:r>
          <a:r>
            <a:rPr lang="fr-FR" dirty="0">
              <a:latin typeface="Arial"/>
            </a:rPr>
            <a:t> συμμετοχή </a:t>
          </a:r>
          <a:endParaRPr lang="fr-FR" dirty="0"/>
        </a:p>
      </dgm:t>
    </dgm:pt>
    <dgm:pt modelId="{B1805AA6-06F8-CA46-B761-ECD0CB043DB8}" type="parTrans" cxnId="{5EDEFEED-B7B2-784C-BBAF-1FCB96CA2D6D}">
      <dgm:prSet/>
      <dgm:spPr/>
      <dgm:t>
        <a:bodyPr/>
        <a:lstStyle/>
        <a:p>
          <a:endParaRPr lang="fr-FR"/>
        </a:p>
      </dgm:t>
    </dgm:pt>
    <dgm:pt modelId="{BECF2617-667F-D743-B339-130D8DE4C0FC}" type="sibTrans" cxnId="{5EDEFEED-B7B2-784C-BBAF-1FCB96CA2D6D}">
      <dgm:prSet/>
      <dgm:spPr/>
      <dgm:t>
        <a:bodyPr/>
        <a:lstStyle/>
        <a:p>
          <a:endParaRPr lang="fr-FR"/>
        </a:p>
      </dgm:t>
    </dgm:pt>
    <dgm:pt modelId="{F303E38B-310B-4644-A19B-869F33D715D7}" type="pres">
      <dgm:prSet presAssocID="{B63E5196-565E-9247-BDF3-990A01620E79}" presName="linearFlow" presStyleCnt="0">
        <dgm:presLayoutVars>
          <dgm:dir/>
          <dgm:resizeHandles val="exact"/>
        </dgm:presLayoutVars>
      </dgm:prSet>
      <dgm:spPr/>
    </dgm:pt>
    <dgm:pt modelId="{AF91A882-A66B-9941-9E90-82AEEE852ABD}" type="pres">
      <dgm:prSet presAssocID="{98C55CAD-3EB3-AE49-B865-F745FA9110FE}" presName="node" presStyleLbl="node1" presStyleIdx="0" presStyleCnt="2">
        <dgm:presLayoutVars>
          <dgm:bulletEnabled val="1"/>
        </dgm:presLayoutVars>
      </dgm:prSet>
      <dgm:spPr/>
    </dgm:pt>
    <dgm:pt modelId="{9FA8B0CD-2E94-734C-9FF6-0751ACAC8EA0}" type="pres">
      <dgm:prSet presAssocID="{D72AFDC8-6624-D145-84B2-14E90805C110}" presName="spacerL" presStyleCnt="0"/>
      <dgm:spPr/>
    </dgm:pt>
    <dgm:pt modelId="{CCC9EF04-4530-2544-84AA-73EC03BA12C7}" type="pres">
      <dgm:prSet presAssocID="{D72AFDC8-6624-D145-84B2-14E90805C110}" presName="sibTrans" presStyleLbl="sibTrans2D1" presStyleIdx="0" presStyleCnt="1"/>
      <dgm:spPr/>
    </dgm:pt>
    <dgm:pt modelId="{D3604D63-6678-224A-B8B9-ACBF8CEA1DA2}" type="pres">
      <dgm:prSet presAssocID="{D72AFDC8-6624-D145-84B2-14E90805C110}" presName="spacerR" presStyleCnt="0"/>
      <dgm:spPr/>
    </dgm:pt>
    <dgm:pt modelId="{FF41C9B0-7B2D-224B-9F40-21B392812E5F}" type="pres">
      <dgm:prSet presAssocID="{D3E2D828-4007-794C-87D1-2D303AB3DDAB}" presName="node" presStyleLbl="node1" presStyleIdx="1" presStyleCnt="2">
        <dgm:presLayoutVars>
          <dgm:bulletEnabled val="1"/>
        </dgm:presLayoutVars>
      </dgm:prSet>
      <dgm:spPr/>
    </dgm:pt>
  </dgm:ptLst>
  <dgm:cxnLst>
    <dgm:cxn modelId="{C0141021-79E0-1042-A36B-BC956D23C1ED}" type="presOf" srcId="{D3E2D828-4007-794C-87D1-2D303AB3DDAB}" destId="{FF41C9B0-7B2D-224B-9F40-21B392812E5F}" srcOrd="0" destOrd="0" presId="urn:microsoft.com/office/officeart/2005/8/layout/equation1"/>
    <dgm:cxn modelId="{B658732E-4FF6-1646-AD13-DB0CC5E6DE53}" type="presOf" srcId="{D72AFDC8-6624-D145-84B2-14E90805C110}" destId="{CCC9EF04-4530-2544-84AA-73EC03BA12C7}" srcOrd="0" destOrd="0" presId="urn:microsoft.com/office/officeart/2005/8/layout/equation1"/>
    <dgm:cxn modelId="{1443E0CC-1C40-A04E-BBC4-2CA2DA764588}" type="presOf" srcId="{98C55CAD-3EB3-AE49-B865-F745FA9110FE}" destId="{AF91A882-A66B-9941-9E90-82AEEE852ABD}" srcOrd="0" destOrd="0" presId="urn:microsoft.com/office/officeart/2005/8/layout/equation1"/>
    <dgm:cxn modelId="{5EDEFEED-B7B2-784C-BBAF-1FCB96CA2D6D}" srcId="{B63E5196-565E-9247-BDF3-990A01620E79}" destId="{D3E2D828-4007-794C-87D1-2D303AB3DDAB}" srcOrd="1" destOrd="0" parTransId="{B1805AA6-06F8-CA46-B761-ECD0CB043DB8}" sibTransId="{BECF2617-667F-D743-B339-130D8DE4C0FC}"/>
    <dgm:cxn modelId="{7ECEF5FB-F1DC-0741-9369-80FBD3802EF3}" srcId="{B63E5196-565E-9247-BDF3-990A01620E79}" destId="{98C55CAD-3EB3-AE49-B865-F745FA9110FE}" srcOrd="0" destOrd="0" parTransId="{1F92408E-AC53-314A-825B-52F94E675DA1}" sibTransId="{D72AFDC8-6624-D145-84B2-14E90805C110}"/>
    <dgm:cxn modelId="{6F62FAFE-FA57-FD4C-A521-A1011E62CCA9}" type="presOf" srcId="{B63E5196-565E-9247-BDF3-990A01620E79}" destId="{F303E38B-310B-4644-A19B-869F33D715D7}" srcOrd="0" destOrd="0" presId="urn:microsoft.com/office/officeart/2005/8/layout/equation1"/>
    <dgm:cxn modelId="{51B6085A-3DF8-2544-9E27-B8A42FFBCD2C}" type="presParOf" srcId="{F303E38B-310B-4644-A19B-869F33D715D7}" destId="{AF91A882-A66B-9941-9E90-82AEEE852ABD}" srcOrd="0" destOrd="0" presId="urn:microsoft.com/office/officeart/2005/8/layout/equation1"/>
    <dgm:cxn modelId="{7EA7FE00-3750-CF4D-A021-A47B0B277C16}" type="presParOf" srcId="{F303E38B-310B-4644-A19B-869F33D715D7}" destId="{9FA8B0CD-2E94-734C-9FF6-0751ACAC8EA0}" srcOrd="1" destOrd="0" presId="urn:microsoft.com/office/officeart/2005/8/layout/equation1"/>
    <dgm:cxn modelId="{29460A33-D69B-A042-A17B-7357C12C3A3B}" type="presParOf" srcId="{F303E38B-310B-4644-A19B-869F33D715D7}" destId="{CCC9EF04-4530-2544-84AA-73EC03BA12C7}" srcOrd="2" destOrd="0" presId="urn:microsoft.com/office/officeart/2005/8/layout/equation1"/>
    <dgm:cxn modelId="{5CC2B61D-0690-724E-AF2D-B3617CEF75C6}" type="presParOf" srcId="{F303E38B-310B-4644-A19B-869F33D715D7}" destId="{D3604D63-6678-224A-B8B9-ACBF8CEA1DA2}" srcOrd="3" destOrd="0" presId="urn:microsoft.com/office/officeart/2005/8/layout/equation1"/>
    <dgm:cxn modelId="{980AA9C6-3B5E-8648-A1EF-CAE8CE3EA2E0}" type="presParOf" srcId="{F303E38B-310B-4644-A19B-869F33D715D7}" destId="{FF41C9B0-7B2D-224B-9F40-21B392812E5F}" srcOrd="4" destOrd="0" presId="urn:microsoft.com/office/officeart/2005/8/layout/equation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B84E9D8-BF19-424E-AE29-BAAF0FEC078B}" type="doc">
      <dgm:prSet loTypeId="urn:microsoft.com/office/officeart/2005/8/layout/hProcess4" loCatId="" qsTypeId="urn:microsoft.com/office/officeart/2005/8/quickstyle/simple1" qsCatId="simple" csTypeId="urn:microsoft.com/office/officeart/2005/8/colors/accent1_2" csCatId="accent1" phldr="1"/>
      <dgm:spPr/>
      <dgm:t>
        <a:bodyPr/>
        <a:lstStyle/>
        <a:p>
          <a:endParaRPr lang="fr-FR"/>
        </a:p>
      </dgm:t>
    </dgm:pt>
    <dgm:pt modelId="{1BA05928-E050-C24B-94CA-A4995DA11BB7}">
      <dgm:prSet phldrT="[Texte]" phldr="0"/>
      <dgm:spPr/>
      <dgm:t>
        <a:bodyPr/>
        <a:lstStyle/>
        <a:p>
          <a:r>
            <a:rPr lang="fr-FR" dirty="0">
              <a:latin typeface="Arial"/>
            </a:rPr>
            <a:t>Έλειμμα</a:t>
          </a:r>
          <a:endParaRPr lang="fr-FR" dirty="0"/>
        </a:p>
      </dgm:t>
    </dgm:pt>
    <dgm:pt modelId="{7BA20917-0B80-9245-A6B9-8AF41652C44C}" type="parTrans" cxnId="{B7D8EC9D-5207-0D47-A5BA-B8A6D8B80859}">
      <dgm:prSet/>
      <dgm:spPr/>
      <dgm:t>
        <a:bodyPr/>
        <a:lstStyle/>
        <a:p>
          <a:endParaRPr lang="fr-FR"/>
        </a:p>
      </dgm:t>
    </dgm:pt>
    <dgm:pt modelId="{1EEB43EE-5ACA-1D4C-85D4-11FC1FBC6932}" type="sibTrans" cxnId="{B7D8EC9D-5207-0D47-A5BA-B8A6D8B80859}">
      <dgm:prSet/>
      <dgm:spPr/>
      <dgm:t>
        <a:bodyPr/>
        <a:lstStyle/>
        <a:p>
          <a:endParaRPr lang="fr-FR"/>
        </a:p>
      </dgm:t>
    </dgm:pt>
    <dgm:pt modelId="{65F1A732-57C8-574C-B716-6CC16A0B08D7}">
      <dgm:prSet phldrT="[Texte]"/>
      <dgm:spPr/>
      <dgm:t>
        <a:bodyPr/>
        <a:lstStyle/>
        <a:p>
          <a:r>
            <a:rPr lang="fr-FR" dirty="0">
              <a:latin typeface="Arial"/>
            </a:rPr>
            <a:t>Γλώσσα</a:t>
          </a:r>
          <a:endParaRPr lang="fr-FR" dirty="0"/>
        </a:p>
      </dgm:t>
    </dgm:pt>
    <dgm:pt modelId="{5EF64958-DC04-FC40-9E11-903BE672D8FF}" type="parTrans" cxnId="{02DA46BC-381F-AA41-B9D5-A21414C6A3FE}">
      <dgm:prSet/>
      <dgm:spPr/>
      <dgm:t>
        <a:bodyPr/>
        <a:lstStyle/>
        <a:p>
          <a:endParaRPr lang="fr-FR"/>
        </a:p>
      </dgm:t>
    </dgm:pt>
    <dgm:pt modelId="{C983719E-5218-FD41-95EC-7202EEA26636}" type="sibTrans" cxnId="{02DA46BC-381F-AA41-B9D5-A21414C6A3FE}">
      <dgm:prSet/>
      <dgm:spPr/>
      <dgm:t>
        <a:bodyPr/>
        <a:lstStyle/>
        <a:p>
          <a:endParaRPr lang="fr-FR"/>
        </a:p>
      </dgm:t>
    </dgm:pt>
    <dgm:pt modelId="{5174CDBE-5DFD-CA4B-B395-B001300D7844}">
      <dgm:prSet phldrT="[Texte]"/>
      <dgm:spPr/>
      <dgm:t>
        <a:bodyPr/>
        <a:lstStyle/>
        <a:p>
          <a:pPr rtl="0"/>
          <a:r>
            <a:rPr lang="fr-FR" i="0" dirty="0"/>
            <a:t>a priori </a:t>
          </a:r>
          <a:r>
            <a:rPr lang="fr-FR" dirty="0"/>
            <a:t>ιδέες και συμπεράσματα</a:t>
          </a:r>
        </a:p>
      </dgm:t>
    </dgm:pt>
    <dgm:pt modelId="{09729016-2F14-F945-924F-DBD5E9413726}" type="parTrans" cxnId="{4A445386-9C30-C54D-A291-3482F0E3E613}">
      <dgm:prSet/>
      <dgm:spPr/>
      <dgm:t>
        <a:bodyPr/>
        <a:lstStyle/>
        <a:p>
          <a:endParaRPr lang="fr-FR"/>
        </a:p>
      </dgm:t>
    </dgm:pt>
    <dgm:pt modelId="{8EE71285-9367-9F49-B67A-644CE1A30D31}" type="sibTrans" cxnId="{4A445386-9C30-C54D-A291-3482F0E3E613}">
      <dgm:prSet/>
      <dgm:spPr/>
      <dgm:t>
        <a:bodyPr/>
        <a:lstStyle/>
        <a:p>
          <a:endParaRPr lang="fr-FR"/>
        </a:p>
      </dgm:t>
    </dgm:pt>
    <dgm:pt modelId="{7805EDE4-C3B2-934D-804A-DA1183CABB20}">
      <dgm:prSet phldrT="[Texte]"/>
      <dgm:spPr/>
      <dgm:t>
        <a:bodyPr/>
        <a:lstStyle/>
        <a:p>
          <a:pPr rtl="0"/>
          <a:r>
            <a:rPr lang="fr-FR" dirty="0"/>
            <a:t>Αδυναμία εκμάθησης της ανάγνωσης</a:t>
          </a:r>
        </a:p>
      </dgm:t>
    </dgm:pt>
    <dgm:pt modelId="{2F65B83A-FF11-7C43-A644-B3E1D3F37610}" type="parTrans" cxnId="{3FDEF0AD-61F9-2D4E-85E5-823FBEF6C294}">
      <dgm:prSet/>
      <dgm:spPr/>
      <dgm:t>
        <a:bodyPr/>
        <a:lstStyle/>
        <a:p>
          <a:endParaRPr lang="fr-FR"/>
        </a:p>
      </dgm:t>
    </dgm:pt>
    <dgm:pt modelId="{480EADEA-7EA0-8746-807D-E9F61529C6B9}" type="sibTrans" cxnId="{3FDEF0AD-61F9-2D4E-85E5-823FBEF6C294}">
      <dgm:prSet/>
      <dgm:spPr/>
      <dgm:t>
        <a:bodyPr/>
        <a:lstStyle/>
        <a:p>
          <a:endParaRPr lang="fr-FR"/>
        </a:p>
      </dgm:t>
    </dgm:pt>
    <dgm:pt modelId="{DA58B156-C117-9847-9B3D-45828DF1D68A}">
      <dgm:prSet phldrT="[Texte]"/>
      <dgm:spPr/>
      <dgm:t>
        <a:bodyPr/>
        <a:lstStyle/>
        <a:p>
          <a:pPr rtl="0"/>
          <a:r>
            <a:rPr lang="fr-FR" dirty="0"/>
            <a:t>Η ανάγνωση περιορίζεται στην αναγνώριση λίγων οικείων λέξεων</a:t>
          </a:r>
        </a:p>
      </dgm:t>
    </dgm:pt>
    <dgm:pt modelId="{91E4D69C-FA14-FA4C-B110-544B919D1AF0}" type="parTrans" cxnId="{AD104D4D-68ED-5546-AEC7-69E13E3F71C6}">
      <dgm:prSet/>
      <dgm:spPr/>
      <dgm:t>
        <a:bodyPr/>
        <a:lstStyle/>
        <a:p>
          <a:endParaRPr lang="fr-FR"/>
        </a:p>
      </dgm:t>
    </dgm:pt>
    <dgm:pt modelId="{88AE0989-28A3-D543-A1CC-B8C528B85275}" type="sibTrans" cxnId="{AD104D4D-68ED-5546-AEC7-69E13E3F71C6}">
      <dgm:prSet/>
      <dgm:spPr/>
      <dgm:t>
        <a:bodyPr/>
        <a:lstStyle/>
        <a:p>
          <a:endParaRPr lang="fr-FR"/>
        </a:p>
      </dgm:t>
    </dgm:pt>
    <dgm:pt modelId="{DB8487C2-838F-AC4A-BA17-A916EDFAC689}">
      <dgm:prSet phldrT="[Texte]" phldr="0"/>
      <dgm:spPr/>
      <dgm:t>
        <a:bodyPr/>
        <a:lstStyle/>
        <a:p>
          <a:r>
            <a:rPr lang="fr-FR" dirty="0">
              <a:latin typeface="Arial"/>
            </a:rPr>
            <a:t>Επιπτώσεις</a:t>
          </a:r>
          <a:endParaRPr lang="fr-FR" dirty="0"/>
        </a:p>
      </dgm:t>
    </dgm:pt>
    <dgm:pt modelId="{D0476EA1-6186-644A-A7FA-0C235EC68B46}" type="parTrans" cxnId="{950E0A16-0E3A-5843-81B1-D60CC193FE94}">
      <dgm:prSet/>
      <dgm:spPr/>
      <dgm:t>
        <a:bodyPr/>
        <a:lstStyle/>
        <a:p>
          <a:endParaRPr lang="fr-FR"/>
        </a:p>
      </dgm:t>
    </dgm:pt>
    <dgm:pt modelId="{5C8733EE-AFA7-EE4B-A191-84E4812DFEE9}" type="sibTrans" cxnId="{950E0A16-0E3A-5843-81B1-D60CC193FE94}">
      <dgm:prSet/>
      <dgm:spPr/>
      <dgm:t>
        <a:bodyPr/>
        <a:lstStyle/>
        <a:p>
          <a:endParaRPr lang="fr-FR"/>
        </a:p>
      </dgm:t>
    </dgm:pt>
    <dgm:pt modelId="{15808FA5-CE72-2C49-A969-42FE90356CEE}">
      <dgm:prSet phldrT="[Texte]" phldr="0"/>
      <dgm:spPr/>
      <dgm:t>
        <a:bodyPr/>
        <a:lstStyle/>
        <a:p>
          <a:pPr rtl="0"/>
          <a:r>
            <a:rPr lang="fr-FR" dirty="0">
              <a:latin typeface="Arial"/>
            </a:rPr>
            <a:t>Αποκωδικοποίηση λέξεων</a:t>
          </a:r>
          <a:endParaRPr lang="fr-FR" dirty="0"/>
        </a:p>
      </dgm:t>
    </dgm:pt>
    <dgm:pt modelId="{3EBCD296-4F30-D242-8BDB-9954F50B7E6A}" type="parTrans" cxnId="{59085D60-5CAD-A746-8C92-5E220404E3EA}">
      <dgm:prSet/>
      <dgm:spPr/>
      <dgm:t>
        <a:bodyPr/>
        <a:lstStyle/>
        <a:p>
          <a:endParaRPr lang="fr-FR"/>
        </a:p>
      </dgm:t>
    </dgm:pt>
    <dgm:pt modelId="{A651FC86-8376-A54C-94FB-B79E9C0C92E4}" type="sibTrans" cxnId="{59085D60-5CAD-A746-8C92-5E220404E3EA}">
      <dgm:prSet/>
      <dgm:spPr/>
      <dgm:t>
        <a:bodyPr/>
        <a:lstStyle/>
        <a:p>
          <a:endParaRPr lang="fr-FR"/>
        </a:p>
      </dgm:t>
    </dgm:pt>
    <dgm:pt modelId="{750CC726-6B97-4F01-A5D3-02ACB01453CA}">
      <dgm:prSet phldr="0"/>
      <dgm:spPr/>
      <dgm:t>
        <a:bodyPr/>
        <a:lstStyle/>
        <a:p>
          <a:pPr rtl="0"/>
          <a:r>
            <a:rPr lang="fr-FR" dirty="0" err="1">
              <a:latin typeface="Arial"/>
            </a:rPr>
            <a:t>Προγνωστικοί</a:t>
          </a:r>
          <a:r>
            <a:rPr lang="fr-FR" dirty="0">
              <a:latin typeface="Arial"/>
            </a:rPr>
            <a:t> πα</a:t>
          </a:r>
          <a:r>
            <a:rPr lang="fr-FR" dirty="0" err="1">
              <a:latin typeface="Arial"/>
            </a:rPr>
            <a:t>ράγοντες</a:t>
          </a:r>
          <a:r>
            <a:rPr lang="fr-FR" dirty="0">
              <a:latin typeface="Arial"/>
            </a:rPr>
            <a:t> </a:t>
          </a:r>
          <a:r>
            <a:rPr lang="fr-FR" dirty="0" err="1">
              <a:latin typeface="Arial"/>
            </a:rPr>
            <a:t>της</a:t>
          </a:r>
          <a:r>
            <a:rPr lang="fr-FR" dirty="0">
              <a:latin typeface="Arial"/>
            </a:rPr>
            <a:t> α</a:t>
          </a:r>
          <a:r>
            <a:rPr lang="fr-FR" dirty="0" err="1">
              <a:latin typeface="Arial"/>
            </a:rPr>
            <a:t>νάγνωσης</a:t>
          </a:r>
          <a:endParaRPr lang="fr-FR" dirty="0">
            <a:latin typeface="Arial"/>
          </a:endParaRPr>
        </a:p>
      </dgm:t>
    </dgm:pt>
    <dgm:pt modelId="{5ED794BA-7ADD-4128-B901-72B322A887A0}" type="parTrans" cxnId="{01FA793F-976D-47F8-BFDD-B93F857B1E82}">
      <dgm:prSet/>
      <dgm:spPr/>
    </dgm:pt>
    <dgm:pt modelId="{031E2EA4-D044-4F7E-81E0-F3C6D1858040}" type="sibTrans" cxnId="{01FA793F-976D-47F8-BFDD-B93F857B1E82}">
      <dgm:prSet/>
      <dgm:spPr/>
    </dgm:pt>
    <dgm:pt modelId="{1DE44DD4-B559-447A-B6C4-4A31C56B8429}">
      <dgm:prSet phldr="0"/>
      <dgm:spPr/>
      <dgm:t>
        <a:bodyPr/>
        <a:lstStyle/>
        <a:p>
          <a:pPr algn="l" rtl="0"/>
          <a:r>
            <a:rPr lang="fr-FR" dirty="0">
              <a:latin typeface="Arial"/>
            </a:rPr>
            <a:t>Γνωστική</a:t>
          </a:r>
        </a:p>
      </dgm:t>
    </dgm:pt>
    <dgm:pt modelId="{CD3CDEB2-28B9-48BF-AB5B-ECCA3A48D9F3}" type="parTrans" cxnId="{271F4D54-D24A-488B-9F8D-A56D44681228}">
      <dgm:prSet/>
      <dgm:spPr/>
    </dgm:pt>
    <dgm:pt modelId="{CD214995-05BC-4FF8-8302-2B28B081C522}" type="sibTrans" cxnId="{271F4D54-D24A-488B-9F8D-A56D44681228}">
      <dgm:prSet/>
      <dgm:spPr/>
    </dgm:pt>
    <dgm:pt modelId="{7879A8D3-DF66-4804-9067-5E2F62530096}">
      <dgm:prSet phldr="0"/>
      <dgm:spPr/>
      <dgm:t>
        <a:bodyPr/>
        <a:lstStyle/>
        <a:p>
          <a:pPr rtl="0"/>
          <a:r>
            <a:rPr lang="fr-FR" dirty="0"/>
            <a:t>Μικρή ενθάρρυνση για ανάγνωση στο σχολείο</a:t>
          </a:r>
          <a:endParaRPr lang="fr-FR" dirty="0">
            <a:latin typeface="Arial"/>
          </a:endParaRPr>
        </a:p>
      </dgm:t>
    </dgm:pt>
    <dgm:pt modelId="{7326B87E-A4F0-479B-8E03-119A6D635009}" type="parTrans" cxnId="{D8A1039C-BAF3-49B3-BF3B-004B0C1B7945}">
      <dgm:prSet/>
      <dgm:spPr/>
    </dgm:pt>
    <dgm:pt modelId="{B6A6F6FF-0019-4E07-88B7-5A01DA39A2DC}" type="sibTrans" cxnId="{D8A1039C-BAF3-49B3-BF3B-004B0C1B7945}">
      <dgm:prSet/>
      <dgm:spPr/>
    </dgm:pt>
    <dgm:pt modelId="{3A64205D-C86C-4D58-B4BD-3DFBE4AE00E0}">
      <dgm:prSet phldr="0"/>
      <dgm:spPr/>
      <dgm:t>
        <a:bodyPr/>
        <a:lstStyle/>
        <a:p>
          <a:pPr rtl="0"/>
          <a:r>
            <a:rPr lang="fr-FR" dirty="0"/>
            <a:t>Μικρή ενθάρρυνση για ανάγνωση </a:t>
          </a:r>
          <a:r>
            <a:rPr lang="fr-FR" dirty="0">
              <a:latin typeface="Arial"/>
            </a:rPr>
            <a:t>στην ενήλικη ζωή</a:t>
          </a:r>
        </a:p>
      </dgm:t>
    </dgm:pt>
    <dgm:pt modelId="{1075283F-E776-4FC8-8A49-214C71BA8BC5}" type="parTrans" cxnId="{EF694B21-F372-4C3B-9800-C0B6FE910079}">
      <dgm:prSet/>
      <dgm:spPr/>
    </dgm:pt>
    <dgm:pt modelId="{A3B7BADF-9639-4089-9836-D173A3869E45}" type="sibTrans" cxnId="{EF694B21-F372-4C3B-9800-C0B6FE910079}">
      <dgm:prSet/>
      <dgm:spPr/>
    </dgm:pt>
    <dgm:pt modelId="{2BF87C89-94D1-B847-9199-BD541079A4BD}" type="pres">
      <dgm:prSet presAssocID="{BB84E9D8-BF19-424E-AE29-BAAF0FEC078B}" presName="Name0" presStyleCnt="0">
        <dgm:presLayoutVars>
          <dgm:dir/>
          <dgm:animLvl val="lvl"/>
          <dgm:resizeHandles val="exact"/>
        </dgm:presLayoutVars>
      </dgm:prSet>
      <dgm:spPr/>
    </dgm:pt>
    <dgm:pt modelId="{8C5BC169-CAFC-5146-9D14-1E0FB5CFA279}" type="pres">
      <dgm:prSet presAssocID="{BB84E9D8-BF19-424E-AE29-BAAF0FEC078B}" presName="tSp" presStyleCnt="0"/>
      <dgm:spPr/>
    </dgm:pt>
    <dgm:pt modelId="{4A974DF3-F557-3B42-AB9E-6E998AD15E18}" type="pres">
      <dgm:prSet presAssocID="{BB84E9D8-BF19-424E-AE29-BAAF0FEC078B}" presName="bSp" presStyleCnt="0"/>
      <dgm:spPr/>
    </dgm:pt>
    <dgm:pt modelId="{8AA6ED05-13DD-114B-94EB-17BDFC15D13D}" type="pres">
      <dgm:prSet presAssocID="{BB84E9D8-BF19-424E-AE29-BAAF0FEC078B}" presName="process" presStyleCnt="0"/>
      <dgm:spPr/>
    </dgm:pt>
    <dgm:pt modelId="{DEF117D4-502B-5A44-A121-8CA3C3359A52}" type="pres">
      <dgm:prSet presAssocID="{1BA05928-E050-C24B-94CA-A4995DA11BB7}" presName="composite1" presStyleCnt="0"/>
      <dgm:spPr/>
    </dgm:pt>
    <dgm:pt modelId="{33AD58AE-1F29-754C-BF2C-B1F6CD5D0BD8}" type="pres">
      <dgm:prSet presAssocID="{1BA05928-E050-C24B-94CA-A4995DA11BB7}" presName="dummyNode1" presStyleLbl="node1" presStyleIdx="0" presStyleCnt="3"/>
      <dgm:spPr/>
    </dgm:pt>
    <dgm:pt modelId="{909EDB6D-5C40-0A46-B71B-BFD3716807C3}" type="pres">
      <dgm:prSet presAssocID="{1BA05928-E050-C24B-94CA-A4995DA11BB7}" presName="childNode1" presStyleLbl="bgAcc1" presStyleIdx="0" presStyleCnt="3">
        <dgm:presLayoutVars>
          <dgm:bulletEnabled val="1"/>
        </dgm:presLayoutVars>
      </dgm:prSet>
      <dgm:spPr/>
    </dgm:pt>
    <dgm:pt modelId="{29E7F8EB-F5DE-284F-882C-041AADAF78B3}" type="pres">
      <dgm:prSet presAssocID="{1BA05928-E050-C24B-94CA-A4995DA11BB7}" presName="childNode1tx" presStyleLbl="bgAcc1" presStyleIdx="0" presStyleCnt="3">
        <dgm:presLayoutVars>
          <dgm:bulletEnabled val="1"/>
        </dgm:presLayoutVars>
      </dgm:prSet>
      <dgm:spPr/>
    </dgm:pt>
    <dgm:pt modelId="{E056C2A9-88E2-7D49-BE29-3B4FD0705BF4}" type="pres">
      <dgm:prSet presAssocID="{1BA05928-E050-C24B-94CA-A4995DA11BB7}" presName="parentNode1" presStyleLbl="node1" presStyleIdx="0" presStyleCnt="3">
        <dgm:presLayoutVars>
          <dgm:chMax val="1"/>
          <dgm:bulletEnabled val="1"/>
        </dgm:presLayoutVars>
      </dgm:prSet>
      <dgm:spPr/>
    </dgm:pt>
    <dgm:pt modelId="{ADCC9334-639B-D943-BCCA-2F488F1931C1}" type="pres">
      <dgm:prSet presAssocID="{1BA05928-E050-C24B-94CA-A4995DA11BB7}" presName="connSite1" presStyleCnt="0"/>
      <dgm:spPr/>
    </dgm:pt>
    <dgm:pt modelId="{12F4B035-5748-4349-BEBC-98FE9A2351E1}" type="pres">
      <dgm:prSet presAssocID="{1EEB43EE-5ACA-1D4C-85D4-11FC1FBC6932}" presName="Name9" presStyleLbl="sibTrans2D1" presStyleIdx="0" presStyleCnt="2"/>
      <dgm:spPr/>
    </dgm:pt>
    <dgm:pt modelId="{827B5A81-D90A-447F-A147-AE64E0EAFD56}" type="pres">
      <dgm:prSet presAssocID="{5174CDBE-5DFD-CA4B-B395-B001300D7844}" presName="composite2" presStyleCnt="0"/>
      <dgm:spPr/>
    </dgm:pt>
    <dgm:pt modelId="{C5680A9B-46AF-4DCB-9150-BD71EA1FF603}" type="pres">
      <dgm:prSet presAssocID="{5174CDBE-5DFD-CA4B-B395-B001300D7844}" presName="dummyNode2" presStyleLbl="node1" presStyleIdx="0" presStyleCnt="3"/>
      <dgm:spPr/>
    </dgm:pt>
    <dgm:pt modelId="{CDE7283B-52F3-481B-A626-0557E7429BE8}" type="pres">
      <dgm:prSet presAssocID="{5174CDBE-5DFD-CA4B-B395-B001300D7844}" presName="childNode2" presStyleLbl="bgAcc1" presStyleIdx="1" presStyleCnt="3">
        <dgm:presLayoutVars>
          <dgm:bulletEnabled val="1"/>
        </dgm:presLayoutVars>
      </dgm:prSet>
      <dgm:spPr/>
    </dgm:pt>
    <dgm:pt modelId="{0E30FF23-8F3E-4CC4-9681-97805BDCE761}" type="pres">
      <dgm:prSet presAssocID="{5174CDBE-5DFD-CA4B-B395-B001300D7844}" presName="childNode2tx" presStyleLbl="bgAcc1" presStyleIdx="1" presStyleCnt="3">
        <dgm:presLayoutVars>
          <dgm:bulletEnabled val="1"/>
        </dgm:presLayoutVars>
      </dgm:prSet>
      <dgm:spPr/>
    </dgm:pt>
    <dgm:pt modelId="{52074E1D-6963-488C-B5F2-01F1D2F8F5A8}" type="pres">
      <dgm:prSet presAssocID="{5174CDBE-5DFD-CA4B-B395-B001300D7844}" presName="parentNode2" presStyleLbl="node1" presStyleIdx="1" presStyleCnt="3">
        <dgm:presLayoutVars>
          <dgm:chMax val="0"/>
          <dgm:bulletEnabled val="1"/>
        </dgm:presLayoutVars>
      </dgm:prSet>
      <dgm:spPr/>
    </dgm:pt>
    <dgm:pt modelId="{9B70B5DC-A154-46EF-B7A9-25D60CA5B100}" type="pres">
      <dgm:prSet presAssocID="{5174CDBE-5DFD-CA4B-B395-B001300D7844}" presName="connSite2" presStyleCnt="0"/>
      <dgm:spPr/>
    </dgm:pt>
    <dgm:pt modelId="{C1CDEAE2-7A0A-45F6-B68C-6BD23A3BE31A}" type="pres">
      <dgm:prSet presAssocID="{8EE71285-9367-9F49-B67A-644CE1A30D31}" presName="Name18" presStyleLbl="sibTrans2D1" presStyleIdx="1" presStyleCnt="2"/>
      <dgm:spPr/>
    </dgm:pt>
    <dgm:pt modelId="{50C352A3-49AE-4E2F-A956-C186A82A30C1}" type="pres">
      <dgm:prSet presAssocID="{DB8487C2-838F-AC4A-BA17-A916EDFAC689}" presName="composite1" presStyleCnt="0"/>
      <dgm:spPr/>
    </dgm:pt>
    <dgm:pt modelId="{7E3188AC-123D-42DD-8685-145D5B73AB04}" type="pres">
      <dgm:prSet presAssocID="{DB8487C2-838F-AC4A-BA17-A916EDFAC689}" presName="dummyNode1" presStyleLbl="node1" presStyleIdx="1" presStyleCnt="3"/>
      <dgm:spPr/>
    </dgm:pt>
    <dgm:pt modelId="{6672DCFF-0E17-4F11-8D95-D8D5B190F632}" type="pres">
      <dgm:prSet presAssocID="{DB8487C2-838F-AC4A-BA17-A916EDFAC689}" presName="childNode1" presStyleLbl="bgAcc1" presStyleIdx="2" presStyleCnt="3">
        <dgm:presLayoutVars>
          <dgm:bulletEnabled val="1"/>
        </dgm:presLayoutVars>
      </dgm:prSet>
      <dgm:spPr/>
    </dgm:pt>
    <dgm:pt modelId="{7745ABE2-C9ED-4A8B-B09B-2C7C4B918732}" type="pres">
      <dgm:prSet presAssocID="{DB8487C2-838F-AC4A-BA17-A916EDFAC689}" presName="childNode1tx" presStyleLbl="bgAcc1" presStyleIdx="2" presStyleCnt="3">
        <dgm:presLayoutVars>
          <dgm:bulletEnabled val="1"/>
        </dgm:presLayoutVars>
      </dgm:prSet>
      <dgm:spPr/>
    </dgm:pt>
    <dgm:pt modelId="{22031986-3CBC-4EB1-A3C8-541BD8A418E5}" type="pres">
      <dgm:prSet presAssocID="{DB8487C2-838F-AC4A-BA17-A916EDFAC689}" presName="parentNode1" presStyleLbl="node1" presStyleIdx="2" presStyleCnt="3">
        <dgm:presLayoutVars>
          <dgm:chMax val="1"/>
          <dgm:bulletEnabled val="1"/>
        </dgm:presLayoutVars>
      </dgm:prSet>
      <dgm:spPr/>
    </dgm:pt>
    <dgm:pt modelId="{0CAC9B6D-5DF5-4323-850C-A92FF4D3DB20}" type="pres">
      <dgm:prSet presAssocID="{DB8487C2-838F-AC4A-BA17-A916EDFAC689}" presName="connSite1" presStyleCnt="0"/>
      <dgm:spPr/>
    </dgm:pt>
  </dgm:ptLst>
  <dgm:cxnLst>
    <dgm:cxn modelId="{90E79B15-87F1-4BA2-A095-D7E03C5C11EB}" type="presOf" srcId="{1DE44DD4-B559-447A-B6C4-4A31C56B8429}" destId="{29E7F8EB-F5DE-284F-882C-041AADAF78B3}" srcOrd="1" destOrd="0" presId="urn:microsoft.com/office/officeart/2005/8/layout/hProcess4"/>
    <dgm:cxn modelId="{950E0A16-0E3A-5843-81B1-D60CC193FE94}" srcId="{BB84E9D8-BF19-424E-AE29-BAAF0FEC078B}" destId="{DB8487C2-838F-AC4A-BA17-A916EDFAC689}" srcOrd="2" destOrd="0" parTransId="{D0476EA1-6186-644A-A7FA-0C235EC68B46}" sibTransId="{5C8733EE-AFA7-EE4B-A191-84E4812DFEE9}"/>
    <dgm:cxn modelId="{0D29BE17-55BF-4D96-930A-CF92DC81CAD8}" type="presOf" srcId="{DA58B156-C117-9847-9B3D-45828DF1D68A}" destId="{0E30FF23-8F3E-4CC4-9681-97805BDCE761}" srcOrd="1" destOrd="1" presId="urn:microsoft.com/office/officeart/2005/8/layout/hProcess4"/>
    <dgm:cxn modelId="{EF694B21-F372-4C3B-9800-C0B6FE910079}" srcId="{DB8487C2-838F-AC4A-BA17-A916EDFAC689}" destId="{3A64205D-C86C-4D58-B4BD-3DFBE4AE00E0}" srcOrd="1" destOrd="0" parTransId="{1075283F-E776-4FC8-8A49-214C71BA8BC5}" sibTransId="{A3B7BADF-9639-4089-9836-D173A3869E45}"/>
    <dgm:cxn modelId="{846F5D2A-8409-4F45-B07F-918D2FD9D05F}" type="presOf" srcId="{65F1A732-57C8-574C-B716-6CC16A0B08D7}" destId="{909EDB6D-5C40-0A46-B71B-BFD3716807C3}" srcOrd="0" destOrd="1" presId="urn:microsoft.com/office/officeart/2005/8/layout/hProcess4"/>
    <dgm:cxn modelId="{01FA793F-976D-47F8-BFDD-B93F857B1E82}" srcId="{1BA05928-E050-C24B-94CA-A4995DA11BB7}" destId="{750CC726-6B97-4F01-A5D3-02ACB01453CA}" srcOrd="2" destOrd="0" parTransId="{5ED794BA-7ADD-4128-B901-72B322A887A0}" sibTransId="{031E2EA4-D044-4F7E-81E0-F3C6D1858040}"/>
    <dgm:cxn modelId="{59085D60-5CAD-A746-8C92-5E220404E3EA}" srcId="{1BA05928-E050-C24B-94CA-A4995DA11BB7}" destId="{15808FA5-CE72-2C49-A969-42FE90356CEE}" srcOrd="3" destOrd="0" parTransId="{3EBCD296-4F30-D242-8BDB-9954F50B7E6A}" sibTransId="{A651FC86-8376-A54C-94FB-B79E9C0C92E4}"/>
    <dgm:cxn modelId="{6ADFE441-A3B2-4FB5-B3C9-F17953AA2C47}" type="presOf" srcId="{1BA05928-E050-C24B-94CA-A4995DA11BB7}" destId="{E056C2A9-88E2-7D49-BE29-3B4FD0705BF4}" srcOrd="0" destOrd="0" presId="urn:microsoft.com/office/officeart/2005/8/layout/hProcess4"/>
    <dgm:cxn modelId="{E8031A45-BD4A-4EE4-90C6-693B9B0F75DC}" type="presOf" srcId="{7805EDE4-C3B2-934D-804A-DA1183CABB20}" destId="{CDE7283B-52F3-481B-A626-0557E7429BE8}" srcOrd="0" destOrd="0" presId="urn:microsoft.com/office/officeart/2005/8/layout/hProcess4"/>
    <dgm:cxn modelId="{64E09369-2631-40C5-A920-DF0A285ABDC6}" type="presOf" srcId="{3A64205D-C86C-4D58-B4BD-3DFBE4AE00E0}" destId="{6672DCFF-0E17-4F11-8D95-D8D5B190F632}" srcOrd="0" destOrd="1" presId="urn:microsoft.com/office/officeart/2005/8/layout/hProcess4"/>
    <dgm:cxn modelId="{3CD6C44B-7ECC-4FB5-B65C-81A72227123D}" type="presOf" srcId="{65F1A732-57C8-574C-B716-6CC16A0B08D7}" destId="{29E7F8EB-F5DE-284F-882C-041AADAF78B3}" srcOrd="1" destOrd="1" presId="urn:microsoft.com/office/officeart/2005/8/layout/hProcess4"/>
    <dgm:cxn modelId="{AD104D4D-68ED-5546-AEC7-69E13E3F71C6}" srcId="{5174CDBE-5DFD-CA4B-B395-B001300D7844}" destId="{DA58B156-C117-9847-9B3D-45828DF1D68A}" srcOrd="1" destOrd="0" parTransId="{91E4D69C-FA14-FA4C-B110-544B919D1AF0}" sibTransId="{88AE0989-28A3-D543-A1CC-B8C528B85275}"/>
    <dgm:cxn modelId="{271F4D54-D24A-488B-9F8D-A56D44681228}" srcId="{1BA05928-E050-C24B-94CA-A4995DA11BB7}" destId="{1DE44DD4-B559-447A-B6C4-4A31C56B8429}" srcOrd="0" destOrd="0" parTransId="{CD3CDEB2-28B9-48BF-AB5B-ECCA3A48D9F3}" sibTransId="{CD214995-05BC-4FF8-8302-2B28B081C522}"/>
    <dgm:cxn modelId="{FE697578-8C25-4244-B616-AB91254EF711}" type="presOf" srcId="{7805EDE4-C3B2-934D-804A-DA1183CABB20}" destId="{0E30FF23-8F3E-4CC4-9681-97805BDCE761}" srcOrd="1" destOrd="0" presId="urn:microsoft.com/office/officeart/2005/8/layout/hProcess4"/>
    <dgm:cxn modelId="{4A445386-9C30-C54D-A291-3482F0E3E613}" srcId="{BB84E9D8-BF19-424E-AE29-BAAF0FEC078B}" destId="{5174CDBE-5DFD-CA4B-B395-B001300D7844}" srcOrd="1" destOrd="0" parTransId="{09729016-2F14-F945-924F-DBD5E9413726}" sibTransId="{8EE71285-9367-9F49-B67A-644CE1A30D31}"/>
    <dgm:cxn modelId="{045E4096-8122-42F9-81F7-55E5ABD8710F}" type="presOf" srcId="{7879A8D3-DF66-4804-9067-5E2F62530096}" destId="{7745ABE2-C9ED-4A8B-B09B-2C7C4B918732}" srcOrd="1" destOrd="0" presId="urn:microsoft.com/office/officeart/2005/8/layout/hProcess4"/>
    <dgm:cxn modelId="{D8A1039C-BAF3-49B3-BF3B-004B0C1B7945}" srcId="{DB8487C2-838F-AC4A-BA17-A916EDFAC689}" destId="{7879A8D3-DF66-4804-9067-5E2F62530096}" srcOrd="0" destOrd="0" parTransId="{7326B87E-A4F0-479B-8E03-119A6D635009}" sibTransId="{B6A6F6FF-0019-4E07-88B7-5A01DA39A2DC}"/>
    <dgm:cxn modelId="{B7D8EC9D-5207-0D47-A5BA-B8A6D8B80859}" srcId="{BB84E9D8-BF19-424E-AE29-BAAF0FEC078B}" destId="{1BA05928-E050-C24B-94CA-A4995DA11BB7}" srcOrd="0" destOrd="0" parTransId="{7BA20917-0B80-9245-A6B9-8AF41652C44C}" sibTransId="{1EEB43EE-5ACA-1D4C-85D4-11FC1FBC6932}"/>
    <dgm:cxn modelId="{CFAB9FA8-20C9-406E-861A-BBB367E1EE66}" type="presOf" srcId="{15808FA5-CE72-2C49-A969-42FE90356CEE}" destId="{909EDB6D-5C40-0A46-B71B-BFD3716807C3}" srcOrd="0" destOrd="3" presId="urn:microsoft.com/office/officeart/2005/8/layout/hProcess4"/>
    <dgm:cxn modelId="{0F39CEAC-D0D6-4628-8F57-A0420DED241C}" type="presOf" srcId="{DA58B156-C117-9847-9B3D-45828DF1D68A}" destId="{CDE7283B-52F3-481B-A626-0557E7429BE8}" srcOrd="0" destOrd="1" presId="urn:microsoft.com/office/officeart/2005/8/layout/hProcess4"/>
    <dgm:cxn modelId="{3FDEF0AD-61F9-2D4E-85E5-823FBEF6C294}" srcId="{5174CDBE-5DFD-CA4B-B395-B001300D7844}" destId="{7805EDE4-C3B2-934D-804A-DA1183CABB20}" srcOrd="0" destOrd="0" parTransId="{2F65B83A-FF11-7C43-A644-B3E1D3F37610}" sibTransId="{480EADEA-7EA0-8746-807D-E9F61529C6B9}"/>
    <dgm:cxn modelId="{8CBC72B7-F5C0-47FB-8E8D-868C59CC4F05}" type="presOf" srcId="{750CC726-6B97-4F01-A5D3-02ACB01453CA}" destId="{29E7F8EB-F5DE-284F-882C-041AADAF78B3}" srcOrd="1" destOrd="2" presId="urn:microsoft.com/office/officeart/2005/8/layout/hProcess4"/>
    <dgm:cxn modelId="{02DA46BC-381F-AA41-B9D5-A21414C6A3FE}" srcId="{1BA05928-E050-C24B-94CA-A4995DA11BB7}" destId="{65F1A732-57C8-574C-B716-6CC16A0B08D7}" srcOrd="1" destOrd="0" parTransId="{5EF64958-DC04-FC40-9E11-903BE672D8FF}" sibTransId="{C983719E-5218-FD41-95EC-7202EEA26636}"/>
    <dgm:cxn modelId="{BA0D7EBE-E297-47F2-96B9-2C97E0BA2145}" type="presOf" srcId="{8EE71285-9367-9F49-B67A-644CE1A30D31}" destId="{C1CDEAE2-7A0A-45F6-B68C-6BD23A3BE31A}" srcOrd="0" destOrd="0" presId="urn:microsoft.com/office/officeart/2005/8/layout/hProcess4"/>
    <dgm:cxn modelId="{6024BBC0-8B60-4015-95FC-590A2ADFC524}" type="presOf" srcId="{750CC726-6B97-4F01-A5D3-02ACB01453CA}" destId="{909EDB6D-5C40-0A46-B71B-BFD3716807C3}" srcOrd="0" destOrd="2" presId="urn:microsoft.com/office/officeart/2005/8/layout/hProcess4"/>
    <dgm:cxn modelId="{02CCC4C0-6A3C-4962-AD1F-4DFF42A3A1F6}" type="presOf" srcId="{DB8487C2-838F-AC4A-BA17-A916EDFAC689}" destId="{22031986-3CBC-4EB1-A3C8-541BD8A418E5}" srcOrd="0" destOrd="0" presId="urn:microsoft.com/office/officeart/2005/8/layout/hProcess4"/>
    <dgm:cxn modelId="{8A53ABE0-3BA4-453D-97F2-DA2BCE927C1C}" type="presOf" srcId="{5174CDBE-5DFD-CA4B-B395-B001300D7844}" destId="{52074E1D-6963-488C-B5F2-01F1D2F8F5A8}" srcOrd="0" destOrd="0" presId="urn:microsoft.com/office/officeart/2005/8/layout/hProcess4"/>
    <dgm:cxn modelId="{AD278DE3-198C-42FA-9D7F-2E99A861B418}" type="presOf" srcId="{15808FA5-CE72-2C49-A969-42FE90356CEE}" destId="{29E7F8EB-F5DE-284F-882C-041AADAF78B3}" srcOrd="1" destOrd="3" presId="urn:microsoft.com/office/officeart/2005/8/layout/hProcess4"/>
    <dgm:cxn modelId="{489304EA-4930-4FC9-AA5F-A6078DD852D9}" type="presOf" srcId="{3A64205D-C86C-4D58-B4BD-3DFBE4AE00E0}" destId="{7745ABE2-C9ED-4A8B-B09B-2C7C4B918732}" srcOrd="1" destOrd="1" presId="urn:microsoft.com/office/officeart/2005/8/layout/hProcess4"/>
    <dgm:cxn modelId="{B174BDF4-509B-4788-9DA6-B00A29E12AC0}" type="presOf" srcId="{1EEB43EE-5ACA-1D4C-85D4-11FC1FBC6932}" destId="{12F4B035-5748-4349-BEBC-98FE9A2351E1}" srcOrd="0" destOrd="0" presId="urn:microsoft.com/office/officeart/2005/8/layout/hProcess4"/>
    <dgm:cxn modelId="{409C63F6-C2F4-431B-81C2-11A31C552F5D}" type="presOf" srcId="{1DE44DD4-B559-447A-B6C4-4A31C56B8429}" destId="{909EDB6D-5C40-0A46-B71B-BFD3716807C3}" srcOrd="0" destOrd="0" presId="urn:microsoft.com/office/officeart/2005/8/layout/hProcess4"/>
    <dgm:cxn modelId="{C93CDCFC-A1B2-E740-83C9-CB12A8452F3F}" type="presOf" srcId="{BB84E9D8-BF19-424E-AE29-BAAF0FEC078B}" destId="{2BF87C89-94D1-B847-9199-BD541079A4BD}" srcOrd="0" destOrd="0" presId="urn:microsoft.com/office/officeart/2005/8/layout/hProcess4"/>
    <dgm:cxn modelId="{4C1E5DFD-A8F0-411E-B975-2A050667AB76}" type="presOf" srcId="{7879A8D3-DF66-4804-9067-5E2F62530096}" destId="{6672DCFF-0E17-4F11-8D95-D8D5B190F632}" srcOrd="0" destOrd="0" presId="urn:microsoft.com/office/officeart/2005/8/layout/hProcess4"/>
    <dgm:cxn modelId="{A1CA5CD1-9B57-41CD-AD70-9011553BA24F}" type="presParOf" srcId="{2BF87C89-94D1-B847-9199-BD541079A4BD}" destId="{8C5BC169-CAFC-5146-9D14-1E0FB5CFA279}" srcOrd="0" destOrd="0" presId="urn:microsoft.com/office/officeart/2005/8/layout/hProcess4"/>
    <dgm:cxn modelId="{0050455D-C267-4DDB-BC52-4F49AE122D00}" type="presParOf" srcId="{2BF87C89-94D1-B847-9199-BD541079A4BD}" destId="{4A974DF3-F557-3B42-AB9E-6E998AD15E18}" srcOrd="1" destOrd="0" presId="urn:microsoft.com/office/officeart/2005/8/layout/hProcess4"/>
    <dgm:cxn modelId="{B00CB695-98AD-438D-8128-7F62A95B7A0E}" type="presParOf" srcId="{2BF87C89-94D1-B847-9199-BD541079A4BD}" destId="{8AA6ED05-13DD-114B-94EB-17BDFC15D13D}" srcOrd="2" destOrd="0" presId="urn:microsoft.com/office/officeart/2005/8/layout/hProcess4"/>
    <dgm:cxn modelId="{83782B24-4AD6-46F3-A2CA-353E04346017}" type="presParOf" srcId="{8AA6ED05-13DD-114B-94EB-17BDFC15D13D}" destId="{DEF117D4-502B-5A44-A121-8CA3C3359A52}" srcOrd="0" destOrd="0" presId="urn:microsoft.com/office/officeart/2005/8/layout/hProcess4"/>
    <dgm:cxn modelId="{070A7729-7837-42CF-95B1-C0511C7D43EE}" type="presParOf" srcId="{DEF117D4-502B-5A44-A121-8CA3C3359A52}" destId="{33AD58AE-1F29-754C-BF2C-B1F6CD5D0BD8}" srcOrd="0" destOrd="0" presId="urn:microsoft.com/office/officeart/2005/8/layout/hProcess4"/>
    <dgm:cxn modelId="{485E7E6F-28CC-48D6-9F70-98A9FA2DE15E}" type="presParOf" srcId="{DEF117D4-502B-5A44-A121-8CA3C3359A52}" destId="{909EDB6D-5C40-0A46-B71B-BFD3716807C3}" srcOrd="1" destOrd="0" presId="urn:microsoft.com/office/officeart/2005/8/layout/hProcess4"/>
    <dgm:cxn modelId="{7B43E68C-3958-461F-9F6E-06A6301AB24E}" type="presParOf" srcId="{DEF117D4-502B-5A44-A121-8CA3C3359A52}" destId="{29E7F8EB-F5DE-284F-882C-041AADAF78B3}" srcOrd="2" destOrd="0" presId="urn:microsoft.com/office/officeart/2005/8/layout/hProcess4"/>
    <dgm:cxn modelId="{C5926644-D010-49D3-99BF-809D09329A67}" type="presParOf" srcId="{DEF117D4-502B-5A44-A121-8CA3C3359A52}" destId="{E056C2A9-88E2-7D49-BE29-3B4FD0705BF4}" srcOrd="3" destOrd="0" presId="urn:microsoft.com/office/officeart/2005/8/layout/hProcess4"/>
    <dgm:cxn modelId="{BDC1BCC9-B9EF-42CB-B787-C35EBFE75D4A}" type="presParOf" srcId="{DEF117D4-502B-5A44-A121-8CA3C3359A52}" destId="{ADCC9334-639B-D943-BCCA-2F488F1931C1}" srcOrd="4" destOrd="0" presId="urn:microsoft.com/office/officeart/2005/8/layout/hProcess4"/>
    <dgm:cxn modelId="{970D7D8A-D0FB-4C30-AE26-42464581F044}" type="presParOf" srcId="{8AA6ED05-13DD-114B-94EB-17BDFC15D13D}" destId="{12F4B035-5748-4349-BEBC-98FE9A2351E1}" srcOrd="1" destOrd="0" presId="urn:microsoft.com/office/officeart/2005/8/layout/hProcess4"/>
    <dgm:cxn modelId="{DD94D54C-209D-4EF6-8DDE-61858CED9A83}" type="presParOf" srcId="{8AA6ED05-13DD-114B-94EB-17BDFC15D13D}" destId="{827B5A81-D90A-447F-A147-AE64E0EAFD56}" srcOrd="2" destOrd="0" presId="urn:microsoft.com/office/officeart/2005/8/layout/hProcess4"/>
    <dgm:cxn modelId="{11443D1D-F809-4563-930D-4FE515FB0EB1}" type="presParOf" srcId="{827B5A81-D90A-447F-A147-AE64E0EAFD56}" destId="{C5680A9B-46AF-4DCB-9150-BD71EA1FF603}" srcOrd="0" destOrd="0" presId="urn:microsoft.com/office/officeart/2005/8/layout/hProcess4"/>
    <dgm:cxn modelId="{E9F9E907-4D6F-4B67-A130-378B875454B6}" type="presParOf" srcId="{827B5A81-D90A-447F-A147-AE64E0EAFD56}" destId="{CDE7283B-52F3-481B-A626-0557E7429BE8}" srcOrd="1" destOrd="0" presId="urn:microsoft.com/office/officeart/2005/8/layout/hProcess4"/>
    <dgm:cxn modelId="{731A2A2E-C30E-4620-A14C-A702E44BF956}" type="presParOf" srcId="{827B5A81-D90A-447F-A147-AE64E0EAFD56}" destId="{0E30FF23-8F3E-4CC4-9681-97805BDCE761}" srcOrd="2" destOrd="0" presId="urn:microsoft.com/office/officeart/2005/8/layout/hProcess4"/>
    <dgm:cxn modelId="{C96A0ADF-B6F1-4BEE-A141-3DF92ADA7394}" type="presParOf" srcId="{827B5A81-D90A-447F-A147-AE64E0EAFD56}" destId="{52074E1D-6963-488C-B5F2-01F1D2F8F5A8}" srcOrd="3" destOrd="0" presId="urn:microsoft.com/office/officeart/2005/8/layout/hProcess4"/>
    <dgm:cxn modelId="{D99F730F-5E4B-463E-9484-F895E1277A6A}" type="presParOf" srcId="{827B5A81-D90A-447F-A147-AE64E0EAFD56}" destId="{9B70B5DC-A154-46EF-B7A9-25D60CA5B100}" srcOrd="4" destOrd="0" presId="urn:microsoft.com/office/officeart/2005/8/layout/hProcess4"/>
    <dgm:cxn modelId="{759FB573-ACE5-4E02-A7E4-6AB3393DD264}" type="presParOf" srcId="{8AA6ED05-13DD-114B-94EB-17BDFC15D13D}" destId="{C1CDEAE2-7A0A-45F6-B68C-6BD23A3BE31A}" srcOrd="3" destOrd="0" presId="urn:microsoft.com/office/officeart/2005/8/layout/hProcess4"/>
    <dgm:cxn modelId="{88B024F0-DB69-4F92-B3F4-8ACC12A9B47E}" type="presParOf" srcId="{8AA6ED05-13DD-114B-94EB-17BDFC15D13D}" destId="{50C352A3-49AE-4E2F-A956-C186A82A30C1}" srcOrd="4" destOrd="0" presId="urn:microsoft.com/office/officeart/2005/8/layout/hProcess4"/>
    <dgm:cxn modelId="{3D6CE7AC-018E-4DB7-81D4-F7A94C0F44D8}" type="presParOf" srcId="{50C352A3-49AE-4E2F-A956-C186A82A30C1}" destId="{7E3188AC-123D-42DD-8685-145D5B73AB04}" srcOrd="0" destOrd="0" presId="urn:microsoft.com/office/officeart/2005/8/layout/hProcess4"/>
    <dgm:cxn modelId="{82AB7C2A-F256-43B5-8BA9-744735CC7DFB}" type="presParOf" srcId="{50C352A3-49AE-4E2F-A956-C186A82A30C1}" destId="{6672DCFF-0E17-4F11-8D95-D8D5B190F632}" srcOrd="1" destOrd="0" presId="urn:microsoft.com/office/officeart/2005/8/layout/hProcess4"/>
    <dgm:cxn modelId="{E0B9BC46-E5B4-45DA-886E-A6404FA66349}" type="presParOf" srcId="{50C352A3-49AE-4E2F-A956-C186A82A30C1}" destId="{7745ABE2-C9ED-4A8B-B09B-2C7C4B918732}" srcOrd="2" destOrd="0" presId="urn:microsoft.com/office/officeart/2005/8/layout/hProcess4"/>
    <dgm:cxn modelId="{E06F5105-C267-4290-9C6F-B4AB09818982}" type="presParOf" srcId="{50C352A3-49AE-4E2F-A956-C186A82A30C1}" destId="{22031986-3CBC-4EB1-A3C8-541BD8A418E5}" srcOrd="3" destOrd="0" presId="urn:microsoft.com/office/officeart/2005/8/layout/hProcess4"/>
    <dgm:cxn modelId="{16D10764-E6C9-40F5-AA63-0638C8E5E10F}" type="presParOf" srcId="{50C352A3-49AE-4E2F-A956-C186A82A30C1}" destId="{0CAC9B6D-5DF5-4323-850C-A92FF4D3DB20}" srcOrd="4" destOrd="0" presId="urn:microsoft.com/office/officeart/2005/8/layout/hProcess4"/>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B84E9D8-BF19-424E-AE29-BAAF0FEC078B}" type="doc">
      <dgm:prSet loTypeId="urn:microsoft.com/office/officeart/2005/8/layout/hProcess4" loCatId="" qsTypeId="urn:microsoft.com/office/officeart/2005/8/quickstyle/simple1" qsCatId="simple" csTypeId="urn:microsoft.com/office/officeart/2005/8/colors/accent1_2" csCatId="accent1" phldr="1"/>
      <dgm:spPr/>
      <dgm:t>
        <a:bodyPr/>
        <a:lstStyle/>
        <a:p>
          <a:endParaRPr lang="fr-FR"/>
        </a:p>
      </dgm:t>
    </dgm:pt>
    <dgm:pt modelId="{1BA05928-E050-C24B-94CA-A4995DA11BB7}">
      <dgm:prSet phldrT="[Texte]" phldr="0"/>
      <dgm:spPr/>
      <dgm:t>
        <a:bodyPr/>
        <a:lstStyle/>
        <a:p>
          <a:r>
            <a:rPr lang="fr-FR" dirty="0">
              <a:latin typeface="Arial"/>
            </a:rPr>
            <a:t>Έλειμμα</a:t>
          </a:r>
          <a:endParaRPr lang="fr-FR" dirty="0"/>
        </a:p>
      </dgm:t>
    </dgm:pt>
    <dgm:pt modelId="{7BA20917-0B80-9245-A6B9-8AF41652C44C}" type="parTrans" cxnId="{B7D8EC9D-5207-0D47-A5BA-B8A6D8B80859}">
      <dgm:prSet/>
      <dgm:spPr/>
      <dgm:t>
        <a:bodyPr/>
        <a:lstStyle/>
        <a:p>
          <a:endParaRPr lang="fr-FR"/>
        </a:p>
      </dgm:t>
    </dgm:pt>
    <dgm:pt modelId="{1EEB43EE-5ACA-1D4C-85D4-11FC1FBC6932}" type="sibTrans" cxnId="{B7D8EC9D-5207-0D47-A5BA-B8A6D8B80859}">
      <dgm:prSet/>
      <dgm:spPr/>
      <dgm:t>
        <a:bodyPr/>
        <a:lstStyle/>
        <a:p>
          <a:endParaRPr lang="fr-FR"/>
        </a:p>
      </dgm:t>
    </dgm:pt>
    <dgm:pt modelId="{65F1A732-57C8-574C-B716-6CC16A0B08D7}">
      <dgm:prSet phldrT="[Texte]"/>
      <dgm:spPr/>
      <dgm:t>
        <a:bodyPr/>
        <a:lstStyle/>
        <a:p>
          <a:r>
            <a:rPr lang="fr-FR" dirty="0">
              <a:latin typeface="Arial"/>
            </a:rPr>
            <a:t>Γλώσσα</a:t>
          </a:r>
          <a:endParaRPr lang="fr-FR" dirty="0"/>
        </a:p>
      </dgm:t>
    </dgm:pt>
    <dgm:pt modelId="{5EF64958-DC04-FC40-9E11-903BE672D8FF}" type="parTrans" cxnId="{02DA46BC-381F-AA41-B9D5-A21414C6A3FE}">
      <dgm:prSet/>
      <dgm:spPr/>
      <dgm:t>
        <a:bodyPr/>
        <a:lstStyle/>
        <a:p>
          <a:endParaRPr lang="fr-FR"/>
        </a:p>
      </dgm:t>
    </dgm:pt>
    <dgm:pt modelId="{C983719E-5218-FD41-95EC-7202EEA26636}" type="sibTrans" cxnId="{02DA46BC-381F-AA41-B9D5-A21414C6A3FE}">
      <dgm:prSet/>
      <dgm:spPr/>
      <dgm:t>
        <a:bodyPr/>
        <a:lstStyle/>
        <a:p>
          <a:endParaRPr lang="fr-FR"/>
        </a:p>
      </dgm:t>
    </dgm:pt>
    <dgm:pt modelId="{5174CDBE-5DFD-CA4B-B395-B001300D7844}">
      <dgm:prSet phldrT="[Texte]"/>
      <dgm:spPr/>
      <dgm:t>
        <a:bodyPr/>
        <a:lstStyle/>
        <a:p>
          <a:pPr rtl="0"/>
          <a:r>
            <a:rPr lang="fr-FR" i="0" dirty="0"/>
            <a:t>a priori </a:t>
          </a:r>
          <a:r>
            <a:rPr lang="fr-FR" dirty="0"/>
            <a:t>ιδέες και συμπεράσματα</a:t>
          </a:r>
        </a:p>
      </dgm:t>
    </dgm:pt>
    <dgm:pt modelId="{09729016-2F14-F945-924F-DBD5E9413726}" type="parTrans" cxnId="{4A445386-9C30-C54D-A291-3482F0E3E613}">
      <dgm:prSet/>
      <dgm:spPr/>
      <dgm:t>
        <a:bodyPr/>
        <a:lstStyle/>
        <a:p>
          <a:endParaRPr lang="fr-FR"/>
        </a:p>
      </dgm:t>
    </dgm:pt>
    <dgm:pt modelId="{8EE71285-9367-9F49-B67A-644CE1A30D31}" type="sibTrans" cxnId="{4A445386-9C30-C54D-A291-3482F0E3E613}">
      <dgm:prSet/>
      <dgm:spPr/>
      <dgm:t>
        <a:bodyPr/>
        <a:lstStyle/>
        <a:p>
          <a:endParaRPr lang="fr-FR"/>
        </a:p>
      </dgm:t>
    </dgm:pt>
    <dgm:pt modelId="{7805EDE4-C3B2-934D-804A-DA1183CABB20}">
      <dgm:prSet phldrT="[Texte]"/>
      <dgm:spPr/>
      <dgm:t>
        <a:bodyPr/>
        <a:lstStyle/>
        <a:p>
          <a:pPr rtl="0"/>
          <a:r>
            <a:rPr lang="fr-FR" dirty="0"/>
            <a:t>Αδυναμία εκμάθησης της ανάγνωσης</a:t>
          </a:r>
        </a:p>
      </dgm:t>
    </dgm:pt>
    <dgm:pt modelId="{2F65B83A-FF11-7C43-A644-B3E1D3F37610}" type="parTrans" cxnId="{3FDEF0AD-61F9-2D4E-85E5-823FBEF6C294}">
      <dgm:prSet/>
      <dgm:spPr/>
      <dgm:t>
        <a:bodyPr/>
        <a:lstStyle/>
        <a:p>
          <a:endParaRPr lang="fr-FR"/>
        </a:p>
      </dgm:t>
    </dgm:pt>
    <dgm:pt modelId="{480EADEA-7EA0-8746-807D-E9F61529C6B9}" type="sibTrans" cxnId="{3FDEF0AD-61F9-2D4E-85E5-823FBEF6C294}">
      <dgm:prSet/>
      <dgm:spPr/>
      <dgm:t>
        <a:bodyPr/>
        <a:lstStyle/>
        <a:p>
          <a:endParaRPr lang="fr-FR"/>
        </a:p>
      </dgm:t>
    </dgm:pt>
    <dgm:pt modelId="{DA58B156-C117-9847-9B3D-45828DF1D68A}">
      <dgm:prSet phldrT="[Texte]"/>
      <dgm:spPr/>
      <dgm:t>
        <a:bodyPr/>
        <a:lstStyle/>
        <a:p>
          <a:pPr rtl="0"/>
          <a:r>
            <a:rPr lang="fr-FR" dirty="0"/>
            <a:t>Η ανάγνωση περιορίζεται στην αναγνώριση λίγων οικείων λέξεων</a:t>
          </a:r>
        </a:p>
      </dgm:t>
    </dgm:pt>
    <dgm:pt modelId="{91E4D69C-FA14-FA4C-B110-544B919D1AF0}" type="parTrans" cxnId="{AD104D4D-68ED-5546-AEC7-69E13E3F71C6}">
      <dgm:prSet/>
      <dgm:spPr/>
      <dgm:t>
        <a:bodyPr/>
        <a:lstStyle/>
        <a:p>
          <a:endParaRPr lang="fr-FR"/>
        </a:p>
      </dgm:t>
    </dgm:pt>
    <dgm:pt modelId="{88AE0989-28A3-D543-A1CC-B8C528B85275}" type="sibTrans" cxnId="{AD104D4D-68ED-5546-AEC7-69E13E3F71C6}">
      <dgm:prSet/>
      <dgm:spPr/>
      <dgm:t>
        <a:bodyPr/>
        <a:lstStyle/>
        <a:p>
          <a:endParaRPr lang="fr-FR"/>
        </a:p>
      </dgm:t>
    </dgm:pt>
    <dgm:pt modelId="{DB8487C2-838F-AC4A-BA17-A916EDFAC689}">
      <dgm:prSet phldrT="[Texte]" phldr="0"/>
      <dgm:spPr/>
      <dgm:t>
        <a:bodyPr/>
        <a:lstStyle/>
        <a:p>
          <a:r>
            <a:rPr lang="fr-FR" dirty="0">
              <a:latin typeface="Arial"/>
            </a:rPr>
            <a:t>Επιπτώσεις</a:t>
          </a:r>
          <a:endParaRPr lang="fr-FR" dirty="0"/>
        </a:p>
      </dgm:t>
    </dgm:pt>
    <dgm:pt modelId="{D0476EA1-6186-644A-A7FA-0C235EC68B46}" type="parTrans" cxnId="{950E0A16-0E3A-5843-81B1-D60CC193FE94}">
      <dgm:prSet/>
      <dgm:spPr/>
      <dgm:t>
        <a:bodyPr/>
        <a:lstStyle/>
        <a:p>
          <a:endParaRPr lang="fr-FR"/>
        </a:p>
      </dgm:t>
    </dgm:pt>
    <dgm:pt modelId="{5C8733EE-AFA7-EE4B-A191-84E4812DFEE9}" type="sibTrans" cxnId="{950E0A16-0E3A-5843-81B1-D60CC193FE94}">
      <dgm:prSet/>
      <dgm:spPr/>
      <dgm:t>
        <a:bodyPr/>
        <a:lstStyle/>
        <a:p>
          <a:endParaRPr lang="fr-FR"/>
        </a:p>
      </dgm:t>
    </dgm:pt>
    <dgm:pt modelId="{15808FA5-CE72-2C49-A969-42FE90356CEE}">
      <dgm:prSet phldrT="[Texte]" phldr="0"/>
      <dgm:spPr/>
      <dgm:t>
        <a:bodyPr/>
        <a:lstStyle/>
        <a:p>
          <a:pPr rtl="0"/>
          <a:r>
            <a:rPr lang="fr-FR" dirty="0">
              <a:latin typeface="Arial"/>
            </a:rPr>
            <a:t>Αποκωδικοποίηση λέξεων</a:t>
          </a:r>
          <a:endParaRPr lang="fr-FR" dirty="0"/>
        </a:p>
      </dgm:t>
    </dgm:pt>
    <dgm:pt modelId="{3EBCD296-4F30-D242-8BDB-9954F50B7E6A}" type="parTrans" cxnId="{59085D60-5CAD-A746-8C92-5E220404E3EA}">
      <dgm:prSet/>
      <dgm:spPr/>
      <dgm:t>
        <a:bodyPr/>
        <a:lstStyle/>
        <a:p>
          <a:endParaRPr lang="fr-FR"/>
        </a:p>
      </dgm:t>
    </dgm:pt>
    <dgm:pt modelId="{A651FC86-8376-A54C-94FB-B79E9C0C92E4}" type="sibTrans" cxnId="{59085D60-5CAD-A746-8C92-5E220404E3EA}">
      <dgm:prSet/>
      <dgm:spPr/>
      <dgm:t>
        <a:bodyPr/>
        <a:lstStyle/>
        <a:p>
          <a:endParaRPr lang="fr-FR"/>
        </a:p>
      </dgm:t>
    </dgm:pt>
    <dgm:pt modelId="{750CC726-6B97-4F01-A5D3-02ACB01453CA}">
      <dgm:prSet phldr="0"/>
      <dgm:spPr/>
      <dgm:t>
        <a:bodyPr/>
        <a:lstStyle/>
        <a:p>
          <a:pPr rtl="0"/>
          <a:r>
            <a:rPr lang="fr-FR" dirty="0" err="1">
              <a:latin typeface="Arial"/>
            </a:rPr>
            <a:t>Προγνωστικοί</a:t>
          </a:r>
          <a:r>
            <a:rPr lang="fr-FR" dirty="0">
              <a:latin typeface="Arial"/>
            </a:rPr>
            <a:t> πα</a:t>
          </a:r>
          <a:r>
            <a:rPr lang="fr-FR" dirty="0" err="1">
              <a:latin typeface="Arial"/>
            </a:rPr>
            <a:t>ράγοντες</a:t>
          </a:r>
          <a:r>
            <a:rPr lang="fr-FR" dirty="0">
              <a:latin typeface="Arial"/>
            </a:rPr>
            <a:t> </a:t>
          </a:r>
          <a:r>
            <a:rPr lang="fr-FR" dirty="0" err="1">
              <a:latin typeface="Arial"/>
            </a:rPr>
            <a:t>της</a:t>
          </a:r>
          <a:r>
            <a:rPr lang="fr-FR" dirty="0">
              <a:latin typeface="Arial"/>
            </a:rPr>
            <a:t> α</a:t>
          </a:r>
          <a:r>
            <a:rPr lang="fr-FR" dirty="0" err="1">
              <a:latin typeface="Arial"/>
            </a:rPr>
            <a:t>νάγνωσης</a:t>
          </a:r>
          <a:endParaRPr lang="fr-FR" dirty="0">
            <a:latin typeface="Arial"/>
          </a:endParaRPr>
        </a:p>
      </dgm:t>
    </dgm:pt>
    <dgm:pt modelId="{5ED794BA-7ADD-4128-B901-72B322A887A0}" type="parTrans" cxnId="{01FA793F-976D-47F8-BFDD-B93F857B1E82}">
      <dgm:prSet/>
      <dgm:spPr/>
    </dgm:pt>
    <dgm:pt modelId="{031E2EA4-D044-4F7E-81E0-F3C6D1858040}" type="sibTrans" cxnId="{01FA793F-976D-47F8-BFDD-B93F857B1E82}">
      <dgm:prSet/>
      <dgm:spPr/>
    </dgm:pt>
    <dgm:pt modelId="{1DE44DD4-B559-447A-B6C4-4A31C56B8429}">
      <dgm:prSet phldr="0"/>
      <dgm:spPr/>
      <dgm:t>
        <a:bodyPr/>
        <a:lstStyle/>
        <a:p>
          <a:pPr algn="l" rtl="0"/>
          <a:r>
            <a:rPr lang="fr-FR" dirty="0">
              <a:latin typeface="Arial"/>
            </a:rPr>
            <a:t>Γνωστική</a:t>
          </a:r>
        </a:p>
      </dgm:t>
    </dgm:pt>
    <dgm:pt modelId="{CD3CDEB2-28B9-48BF-AB5B-ECCA3A48D9F3}" type="parTrans" cxnId="{271F4D54-D24A-488B-9F8D-A56D44681228}">
      <dgm:prSet/>
      <dgm:spPr/>
    </dgm:pt>
    <dgm:pt modelId="{CD214995-05BC-4FF8-8302-2B28B081C522}" type="sibTrans" cxnId="{271F4D54-D24A-488B-9F8D-A56D44681228}">
      <dgm:prSet/>
      <dgm:spPr/>
    </dgm:pt>
    <dgm:pt modelId="{7879A8D3-DF66-4804-9067-5E2F62530096}">
      <dgm:prSet phldr="0"/>
      <dgm:spPr/>
      <dgm:t>
        <a:bodyPr/>
        <a:lstStyle/>
        <a:p>
          <a:pPr rtl="0"/>
          <a:r>
            <a:rPr lang="fr-FR" dirty="0"/>
            <a:t>Μικρή ενθάρρυνση για ανάγνωση στο σχολείο</a:t>
          </a:r>
          <a:endParaRPr lang="fr-FR" dirty="0">
            <a:latin typeface="Arial"/>
          </a:endParaRPr>
        </a:p>
      </dgm:t>
    </dgm:pt>
    <dgm:pt modelId="{7326B87E-A4F0-479B-8E03-119A6D635009}" type="parTrans" cxnId="{D8A1039C-BAF3-49B3-BF3B-004B0C1B7945}">
      <dgm:prSet/>
      <dgm:spPr/>
    </dgm:pt>
    <dgm:pt modelId="{B6A6F6FF-0019-4E07-88B7-5A01DA39A2DC}" type="sibTrans" cxnId="{D8A1039C-BAF3-49B3-BF3B-004B0C1B7945}">
      <dgm:prSet/>
      <dgm:spPr/>
    </dgm:pt>
    <dgm:pt modelId="{3A64205D-C86C-4D58-B4BD-3DFBE4AE00E0}">
      <dgm:prSet phldr="0"/>
      <dgm:spPr/>
      <dgm:t>
        <a:bodyPr/>
        <a:lstStyle/>
        <a:p>
          <a:pPr rtl="0"/>
          <a:r>
            <a:rPr lang="fr-FR" dirty="0"/>
            <a:t>Μικρή ενθάρρυνση για ανάγνωση </a:t>
          </a:r>
          <a:r>
            <a:rPr lang="fr-FR" dirty="0">
              <a:latin typeface="Arial"/>
            </a:rPr>
            <a:t>στην ενήλικη ζωή</a:t>
          </a:r>
        </a:p>
      </dgm:t>
    </dgm:pt>
    <dgm:pt modelId="{1075283F-E776-4FC8-8A49-214C71BA8BC5}" type="parTrans" cxnId="{EF694B21-F372-4C3B-9800-C0B6FE910079}">
      <dgm:prSet/>
      <dgm:spPr/>
    </dgm:pt>
    <dgm:pt modelId="{A3B7BADF-9639-4089-9836-D173A3869E45}" type="sibTrans" cxnId="{EF694B21-F372-4C3B-9800-C0B6FE910079}">
      <dgm:prSet/>
      <dgm:spPr/>
    </dgm:pt>
    <dgm:pt modelId="{2BF87C89-94D1-B847-9199-BD541079A4BD}" type="pres">
      <dgm:prSet presAssocID="{BB84E9D8-BF19-424E-AE29-BAAF0FEC078B}" presName="Name0" presStyleCnt="0">
        <dgm:presLayoutVars>
          <dgm:dir/>
          <dgm:animLvl val="lvl"/>
          <dgm:resizeHandles val="exact"/>
        </dgm:presLayoutVars>
      </dgm:prSet>
      <dgm:spPr/>
    </dgm:pt>
    <dgm:pt modelId="{8C5BC169-CAFC-5146-9D14-1E0FB5CFA279}" type="pres">
      <dgm:prSet presAssocID="{BB84E9D8-BF19-424E-AE29-BAAF0FEC078B}" presName="tSp" presStyleCnt="0"/>
      <dgm:spPr/>
    </dgm:pt>
    <dgm:pt modelId="{4A974DF3-F557-3B42-AB9E-6E998AD15E18}" type="pres">
      <dgm:prSet presAssocID="{BB84E9D8-BF19-424E-AE29-BAAF0FEC078B}" presName="bSp" presStyleCnt="0"/>
      <dgm:spPr/>
    </dgm:pt>
    <dgm:pt modelId="{8AA6ED05-13DD-114B-94EB-17BDFC15D13D}" type="pres">
      <dgm:prSet presAssocID="{BB84E9D8-BF19-424E-AE29-BAAF0FEC078B}" presName="process" presStyleCnt="0"/>
      <dgm:spPr/>
    </dgm:pt>
    <dgm:pt modelId="{DEF117D4-502B-5A44-A121-8CA3C3359A52}" type="pres">
      <dgm:prSet presAssocID="{1BA05928-E050-C24B-94CA-A4995DA11BB7}" presName="composite1" presStyleCnt="0"/>
      <dgm:spPr/>
    </dgm:pt>
    <dgm:pt modelId="{33AD58AE-1F29-754C-BF2C-B1F6CD5D0BD8}" type="pres">
      <dgm:prSet presAssocID="{1BA05928-E050-C24B-94CA-A4995DA11BB7}" presName="dummyNode1" presStyleLbl="node1" presStyleIdx="0" presStyleCnt="3"/>
      <dgm:spPr/>
    </dgm:pt>
    <dgm:pt modelId="{909EDB6D-5C40-0A46-B71B-BFD3716807C3}" type="pres">
      <dgm:prSet presAssocID="{1BA05928-E050-C24B-94CA-A4995DA11BB7}" presName="childNode1" presStyleLbl="bgAcc1" presStyleIdx="0" presStyleCnt="3">
        <dgm:presLayoutVars>
          <dgm:bulletEnabled val="1"/>
        </dgm:presLayoutVars>
      </dgm:prSet>
      <dgm:spPr/>
    </dgm:pt>
    <dgm:pt modelId="{29E7F8EB-F5DE-284F-882C-041AADAF78B3}" type="pres">
      <dgm:prSet presAssocID="{1BA05928-E050-C24B-94CA-A4995DA11BB7}" presName="childNode1tx" presStyleLbl="bgAcc1" presStyleIdx="0" presStyleCnt="3">
        <dgm:presLayoutVars>
          <dgm:bulletEnabled val="1"/>
        </dgm:presLayoutVars>
      </dgm:prSet>
      <dgm:spPr/>
    </dgm:pt>
    <dgm:pt modelId="{E056C2A9-88E2-7D49-BE29-3B4FD0705BF4}" type="pres">
      <dgm:prSet presAssocID="{1BA05928-E050-C24B-94CA-A4995DA11BB7}" presName="parentNode1" presStyleLbl="node1" presStyleIdx="0" presStyleCnt="3">
        <dgm:presLayoutVars>
          <dgm:chMax val="1"/>
          <dgm:bulletEnabled val="1"/>
        </dgm:presLayoutVars>
      </dgm:prSet>
      <dgm:spPr/>
    </dgm:pt>
    <dgm:pt modelId="{ADCC9334-639B-D943-BCCA-2F488F1931C1}" type="pres">
      <dgm:prSet presAssocID="{1BA05928-E050-C24B-94CA-A4995DA11BB7}" presName="connSite1" presStyleCnt="0"/>
      <dgm:spPr/>
    </dgm:pt>
    <dgm:pt modelId="{12F4B035-5748-4349-BEBC-98FE9A2351E1}" type="pres">
      <dgm:prSet presAssocID="{1EEB43EE-5ACA-1D4C-85D4-11FC1FBC6932}" presName="Name9" presStyleLbl="sibTrans2D1" presStyleIdx="0" presStyleCnt="2"/>
      <dgm:spPr/>
    </dgm:pt>
    <dgm:pt modelId="{827B5A81-D90A-447F-A147-AE64E0EAFD56}" type="pres">
      <dgm:prSet presAssocID="{5174CDBE-5DFD-CA4B-B395-B001300D7844}" presName="composite2" presStyleCnt="0"/>
      <dgm:spPr/>
    </dgm:pt>
    <dgm:pt modelId="{C5680A9B-46AF-4DCB-9150-BD71EA1FF603}" type="pres">
      <dgm:prSet presAssocID="{5174CDBE-5DFD-CA4B-B395-B001300D7844}" presName="dummyNode2" presStyleLbl="node1" presStyleIdx="0" presStyleCnt="3"/>
      <dgm:spPr/>
    </dgm:pt>
    <dgm:pt modelId="{CDE7283B-52F3-481B-A626-0557E7429BE8}" type="pres">
      <dgm:prSet presAssocID="{5174CDBE-5DFD-CA4B-B395-B001300D7844}" presName="childNode2" presStyleLbl="bgAcc1" presStyleIdx="1" presStyleCnt="3">
        <dgm:presLayoutVars>
          <dgm:bulletEnabled val="1"/>
        </dgm:presLayoutVars>
      </dgm:prSet>
      <dgm:spPr/>
    </dgm:pt>
    <dgm:pt modelId="{0E30FF23-8F3E-4CC4-9681-97805BDCE761}" type="pres">
      <dgm:prSet presAssocID="{5174CDBE-5DFD-CA4B-B395-B001300D7844}" presName="childNode2tx" presStyleLbl="bgAcc1" presStyleIdx="1" presStyleCnt="3">
        <dgm:presLayoutVars>
          <dgm:bulletEnabled val="1"/>
        </dgm:presLayoutVars>
      </dgm:prSet>
      <dgm:spPr/>
    </dgm:pt>
    <dgm:pt modelId="{52074E1D-6963-488C-B5F2-01F1D2F8F5A8}" type="pres">
      <dgm:prSet presAssocID="{5174CDBE-5DFD-CA4B-B395-B001300D7844}" presName="parentNode2" presStyleLbl="node1" presStyleIdx="1" presStyleCnt="3">
        <dgm:presLayoutVars>
          <dgm:chMax val="0"/>
          <dgm:bulletEnabled val="1"/>
        </dgm:presLayoutVars>
      </dgm:prSet>
      <dgm:spPr/>
    </dgm:pt>
    <dgm:pt modelId="{9B70B5DC-A154-46EF-B7A9-25D60CA5B100}" type="pres">
      <dgm:prSet presAssocID="{5174CDBE-5DFD-CA4B-B395-B001300D7844}" presName="connSite2" presStyleCnt="0"/>
      <dgm:spPr/>
    </dgm:pt>
    <dgm:pt modelId="{C1CDEAE2-7A0A-45F6-B68C-6BD23A3BE31A}" type="pres">
      <dgm:prSet presAssocID="{8EE71285-9367-9F49-B67A-644CE1A30D31}" presName="Name18" presStyleLbl="sibTrans2D1" presStyleIdx="1" presStyleCnt="2"/>
      <dgm:spPr/>
    </dgm:pt>
    <dgm:pt modelId="{50C352A3-49AE-4E2F-A956-C186A82A30C1}" type="pres">
      <dgm:prSet presAssocID="{DB8487C2-838F-AC4A-BA17-A916EDFAC689}" presName="composite1" presStyleCnt="0"/>
      <dgm:spPr/>
    </dgm:pt>
    <dgm:pt modelId="{7E3188AC-123D-42DD-8685-145D5B73AB04}" type="pres">
      <dgm:prSet presAssocID="{DB8487C2-838F-AC4A-BA17-A916EDFAC689}" presName="dummyNode1" presStyleLbl="node1" presStyleIdx="1" presStyleCnt="3"/>
      <dgm:spPr/>
    </dgm:pt>
    <dgm:pt modelId="{6672DCFF-0E17-4F11-8D95-D8D5B190F632}" type="pres">
      <dgm:prSet presAssocID="{DB8487C2-838F-AC4A-BA17-A916EDFAC689}" presName="childNode1" presStyleLbl="bgAcc1" presStyleIdx="2" presStyleCnt="3">
        <dgm:presLayoutVars>
          <dgm:bulletEnabled val="1"/>
        </dgm:presLayoutVars>
      </dgm:prSet>
      <dgm:spPr/>
    </dgm:pt>
    <dgm:pt modelId="{7745ABE2-C9ED-4A8B-B09B-2C7C4B918732}" type="pres">
      <dgm:prSet presAssocID="{DB8487C2-838F-AC4A-BA17-A916EDFAC689}" presName="childNode1tx" presStyleLbl="bgAcc1" presStyleIdx="2" presStyleCnt="3">
        <dgm:presLayoutVars>
          <dgm:bulletEnabled val="1"/>
        </dgm:presLayoutVars>
      </dgm:prSet>
      <dgm:spPr/>
    </dgm:pt>
    <dgm:pt modelId="{22031986-3CBC-4EB1-A3C8-541BD8A418E5}" type="pres">
      <dgm:prSet presAssocID="{DB8487C2-838F-AC4A-BA17-A916EDFAC689}" presName="parentNode1" presStyleLbl="node1" presStyleIdx="2" presStyleCnt="3">
        <dgm:presLayoutVars>
          <dgm:chMax val="1"/>
          <dgm:bulletEnabled val="1"/>
        </dgm:presLayoutVars>
      </dgm:prSet>
      <dgm:spPr/>
    </dgm:pt>
    <dgm:pt modelId="{0CAC9B6D-5DF5-4323-850C-A92FF4D3DB20}" type="pres">
      <dgm:prSet presAssocID="{DB8487C2-838F-AC4A-BA17-A916EDFAC689}" presName="connSite1" presStyleCnt="0"/>
      <dgm:spPr/>
    </dgm:pt>
  </dgm:ptLst>
  <dgm:cxnLst>
    <dgm:cxn modelId="{4E06E415-FB0B-494D-B5C4-9ABBDDAAE4C0}" type="presOf" srcId="{7805EDE4-C3B2-934D-804A-DA1183CABB20}" destId="{0E30FF23-8F3E-4CC4-9681-97805BDCE761}" srcOrd="1" destOrd="0" presId="urn:microsoft.com/office/officeart/2005/8/layout/hProcess4"/>
    <dgm:cxn modelId="{950E0A16-0E3A-5843-81B1-D60CC193FE94}" srcId="{BB84E9D8-BF19-424E-AE29-BAAF0FEC078B}" destId="{DB8487C2-838F-AC4A-BA17-A916EDFAC689}" srcOrd="2" destOrd="0" parTransId="{D0476EA1-6186-644A-A7FA-0C235EC68B46}" sibTransId="{5C8733EE-AFA7-EE4B-A191-84E4812DFEE9}"/>
    <dgm:cxn modelId="{CB14E220-823E-4E34-BD36-B05C57EDC373}" type="presOf" srcId="{7879A8D3-DF66-4804-9067-5E2F62530096}" destId="{6672DCFF-0E17-4F11-8D95-D8D5B190F632}" srcOrd="0" destOrd="0" presId="urn:microsoft.com/office/officeart/2005/8/layout/hProcess4"/>
    <dgm:cxn modelId="{EF694B21-F372-4C3B-9800-C0B6FE910079}" srcId="{DB8487C2-838F-AC4A-BA17-A916EDFAC689}" destId="{3A64205D-C86C-4D58-B4BD-3DFBE4AE00E0}" srcOrd="1" destOrd="0" parTransId="{1075283F-E776-4FC8-8A49-214C71BA8BC5}" sibTransId="{A3B7BADF-9639-4089-9836-D173A3869E45}"/>
    <dgm:cxn modelId="{2326922B-FF60-4A7F-A9C2-199C41052FD3}" type="presOf" srcId="{1DE44DD4-B559-447A-B6C4-4A31C56B8429}" destId="{29E7F8EB-F5DE-284F-882C-041AADAF78B3}" srcOrd="1" destOrd="0" presId="urn:microsoft.com/office/officeart/2005/8/layout/hProcess4"/>
    <dgm:cxn modelId="{E3A84132-2D0D-4B6C-AC0F-4146C6C787C0}" type="presOf" srcId="{DA58B156-C117-9847-9B3D-45828DF1D68A}" destId="{0E30FF23-8F3E-4CC4-9681-97805BDCE761}" srcOrd="1" destOrd="1" presId="urn:microsoft.com/office/officeart/2005/8/layout/hProcess4"/>
    <dgm:cxn modelId="{CA88403D-6E89-4799-A77E-3D926F99BA4F}" type="presOf" srcId="{1DE44DD4-B559-447A-B6C4-4A31C56B8429}" destId="{909EDB6D-5C40-0A46-B71B-BFD3716807C3}" srcOrd="0" destOrd="0" presId="urn:microsoft.com/office/officeart/2005/8/layout/hProcess4"/>
    <dgm:cxn modelId="{01FA793F-976D-47F8-BFDD-B93F857B1E82}" srcId="{1BA05928-E050-C24B-94CA-A4995DA11BB7}" destId="{750CC726-6B97-4F01-A5D3-02ACB01453CA}" srcOrd="2" destOrd="0" parTransId="{5ED794BA-7ADD-4128-B901-72B322A887A0}" sibTransId="{031E2EA4-D044-4F7E-81E0-F3C6D1858040}"/>
    <dgm:cxn modelId="{03186540-1A7A-4832-8275-015CC36C94FE}" type="presOf" srcId="{7805EDE4-C3B2-934D-804A-DA1183CABB20}" destId="{CDE7283B-52F3-481B-A626-0557E7429BE8}" srcOrd="0" destOrd="0" presId="urn:microsoft.com/office/officeart/2005/8/layout/hProcess4"/>
    <dgm:cxn modelId="{59085D60-5CAD-A746-8C92-5E220404E3EA}" srcId="{1BA05928-E050-C24B-94CA-A4995DA11BB7}" destId="{15808FA5-CE72-2C49-A969-42FE90356CEE}" srcOrd="3" destOrd="0" parTransId="{3EBCD296-4F30-D242-8BDB-9954F50B7E6A}" sibTransId="{A651FC86-8376-A54C-94FB-B79E9C0C92E4}"/>
    <dgm:cxn modelId="{AD104D4D-68ED-5546-AEC7-69E13E3F71C6}" srcId="{5174CDBE-5DFD-CA4B-B395-B001300D7844}" destId="{DA58B156-C117-9847-9B3D-45828DF1D68A}" srcOrd="1" destOrd="0" parTransId="{91E4D69C-FA14-FA4C-B110-544B919D1AF0}" sibTransId="{88AE0989-28A3-D543-A1CC-B8C528B85275}"/>
    <dgm:cxn modelId="{7AA0E94D-20AD-4C70-8FFD-E7ECC442272C}" type="presOf" srcId="{5174CDBE-5DFD-CA4B-B395-B001300D7844}" destId="{52074E1D-6963-488C-B5F2-01F1D2F8F5A8}" srcOrd="0" destOrd="0" presId="urn:microsoft.com/office/officeart/2005/8/layout/hProcess4"/>
    <dgm:cxn modelId="{6F71666E-911E-4E71-8D89-1EF872B92584}" type="presOf" srcId="{750CC726-6B97-4F01-A5D3-02ACB01453CA}" destId="{909EDB6D-5C40-0A46-B71B-BFD3716807C3}" srcOrd="0" destOrd="2" presId="urn:microsoft.com/office/officeart/2005/8/layout/hProcess4"/>
    <dgm:cxn modelId="{2A801D50-7D12-4A86-B19B-14C52512573C}" type="presOf" srcId="{65F1A732-57C8-574C-B716-6CC16A0B08D7}" destId="{909EDB6D-5C40-0A46-B71B-BFD3716807C3}" srcOrd="0" destOrd="1" presId="urn:microsoft.com/office/officeart/2005/8/layout/hProcess4"/>
    <dgm:cxn modelId="{271F4D54-D24A-488B-9F8D-A56D44681228}" srcId="{1BA05928-E050-C24B-94CA-A4995DA11BB7}" destId="{1DE44DD4-B559-447A-B6C4-4A31C56B8429}" srcOrd="0" destOrd="0" parTransId="{CD3CDEB2-28B9-48BF-AB5B-ECCA3A48D9F3}" sibTransId="{CD214995-05BC-4FF8-8302-2B28B081C522}"/>
    <dgm:cxn modelId="{7D85BC77-D9CF-484B-8D7B-1717C8541208}" type="presOf" srcId="{DB8487C2-838F-AC4A-BA17-A916EDFAC689}" destId="{22031986-3CBC-4EB1-A3C8-541BD8A418E5}" srcOrd="0" destOrd="0" presId="urn:microsoft.com/office/officeart/2005/8/layout/hProcess4"/>
    <dgm:cxn modelId="{4A445386-9C30-C54D-A291-3482F0E3E613}" srcId="{BB84E9D8-BF19-424E-AE29-BAAF0FEC078B}" destId="{5174CDBE-5DFD-CA4B-B395-B001300D7844}" srcOrd="1" destOrd="0" parTransId="{09729016-2F14-F945-924F-DBD5E9413726}" sibTransId="{8EE71285-9367-9F49-B67A-644CE1A30D31}"/>
    <dgm:cxn modelId="{34ADE199-DFEC-4C1B-BB32-41DCCDA451E6}" type="presOf" srcId="{7879A8D3-DF66-4804-9067-5E2F62530096}" destId="{7745ABE2-C9ED-4A8B-B09B-2C7C4B918732}" srcOrd="1" destOrd="0" presId="urn:microsoft.com/office/officeart/2005/8/layout/hProcess4"/>
    <dgm:cxn modelId="{D8A1039C-BAF3-49B3-BF3B-004B0C1B7945}" srcId="{DB8487C2-838F-AC4A-BA17-A916EDFAC689}" destId="{7879A8D3-DF66-4804-9067-5E2F62530096}" srcOrd="0" destOrd="0" parTransId="{7326B87E-A4F0-479B-8E03-119A6D635009}" sibTransId="{B6A6F6FF-0019-4E07-88B7-5A01DA39A2DC}"/>
    <dgm:cxn modelId="{B7D8EC9D-5207-0D47-A5BA-B8A6D8B80859}" srcId="{BB84E9D8-BF19-424E-AE29-BAAF0FEC078B}" destId="{1BA05928-E050-C24B-94CA-A4995DA11BB7}" srcOrd="0" destOrd="0" parTransId="{7BA20917-0B80-9245-A6B9-8AF41652C44C}" sibTransId="{1EEB43EE-5ACA-1D4C-85D4-11FC1FBC6932}"/>
    <dgm:cxn modelId="{74FE819E-33BD-4AF0-A555-5FEDCFA580C6}" type="presOf" srcId="{DA58B156-C117-9847-9B3D-45828DF1D68A}" destId="{CDE7283B-52F3-481B-A626-0557E7429BE8}" srcOrd="0" destOrd="1" presId="urn:microsoft.com/office/officeart/2005/8/layout/hProcess4"/>
    <dgm:cxn modelId="{2C384BA0-7EF7-4685-9C97-05CEDDCE9615}" type="presOf" srcId="{3A64205D-C86C-4D58-B4BD-3DFBE4AE00E0}" destId="{7745ABE2-C9ED-4A8B-B09B-2C7C4B918732}" srcOrd="1" destOrd="1" presId="urn:microsoft.com/office/officeart/2005/8/layout/hProcess4"/>
    <dgm:cxn modelId="{62676FA2-AAF2-43C2-9120-A1B38EB76213}" type="presOf" srcId="{1BA05928-E050-C24B-94CA-A4995DA11BB7}" destId="{E056C2A9-88E2-7D49-BE29-3B4FD0705BF4}" srcOrd="0" destOrd="0" presId="urn:microsoft.com/office/officeart/2005/8/layout/hProcess4"/>
    <dgm:cxn modelId="{3FDEF0AD-61F9-2D4E-85E5-823FBEF6C294}" srcId="{5174CDBE-5DFD-CA4B-B395-B001300D7844}" destId="{7805EDE4-C3B2-934D-804A-DA1183CABB20}" srcOrd="0" destOrd="0" parTransId="{2F65B83A-FF11-7C43-A644-B3E1D3F37610}" sibTransId="{480EADEA-7EA0-8746-807D-E9F61529C6B9}"/>
    <dgm:cxn modelId="{707D9BB4-80AC-4DE3-9F46-E7BA02B64683}" type="presOf" srcId="{15808FA5-CE72-2C49-A969-42FE90356CEE}" destId="{909EDB6D-5C40-0A46-B71B-BFD3716807C3}" srcOrd="0" destOrd="3" presId="urn:microsoft.com/office/officeart/2005/8/layout/hProcess4"/>
    <dgm:cxn modelId="{02DA46BC-381F-AA41-B9D5-A21414C6A3FE}" srcId="{1BA05928-E050-C24B-94CA-A4995DA11BB7}" destId="{65F1A732-57C8-574C-B716-6CC16A0B08D7}" srcOrd="1" destOrd="0" parTransId="{5EF64958-DC04-FC40-9E11-903BE672D8FF}" sibTransId="{C983719E-5218-FD41-95EC-7202EEA26636}"/>
    <dgm:cxn modelId="{BA0D7EBE-E297-47F2-96B9-2C97E0BA2145}" type="presOf" srcId="{8EE71285-9367-9F49-B67A-644CE1A30D31}" destId="{C1CDEAE2-7A0A-45F6-B68C-6BD23A3BE31A}" srcOrd="0" destOrd="0" presId="urn:microsoft.com/office/officeart/2005/8/layout/hProcess4"/>
    <dgm:cxn modelId="{7ABA0ABF-667B-4189-B2A4-42833515C578}" type="presOf" srcId="{65F1A732-57C8-574C-B716-6CC16A0B08D7}" destId="{29E7F8EB-F5DE-284F-882C-041AADAF78B3}" srcOrd="1" destOrd="1" presId="urn:microsoft.com/office/officeart/2005/8/layout/hProcess4"/>
    <dgm:cxn modelId="{5ABF48E6-CA82-4606-9503-91260D252004}" type="presOf" srcId="{750CC726-6B97-4F01-A5D3-02ACB01453CA}" destId="{29E7F8EB-F5DE-284F-882C-041AADAF78B3}" srcOrd="1" destOrd="2" presId="urn:microsoft.com/office/officeart/2005/8/layout/hProcess4"/>
    <dgm:cxn modelId="{F630A6EC-BA7F-49ED-A87F-00A7DA62CDFD}" type="presOf" srcId="{15808FA5-CE72-2C49-A969-42FE90356CEE}" destId="{29E7F8EB-F5DE-284F-882C-041AADAF78B3}" srcOrd="1" destOrd="3" presId="urn:microsoft.com/office/officeart/2005/8/layout/hProcess4"/>
    <dgm:cxn modelId="{B174BDF4-509B-4788-9DA6-B00A29E12AC0}" type="presOf" srcId="{1EEB43EE-5ACA-1D4C-85D4-11FC1FBC6932}" destId="{12F4B035-5748-4349-BEBC-98FE9A2351E1}" srcOrd="0" destOrd="0" presId="urn:microsoft.com/office/officeart/2005/8/layout/hProcess4"/>
    <dgm:cxn modelId="{DD2FFFF4-0F7F-472A-BFB0-BF50835A086B}" type="presOf" srcId="{3A64205D-C86C-4D58-B4BD-3DFBE4AE00E0}" destId="{6672DCFF-0E17-4F11-8D95-D8D5B190F632}" srcOrd="0" destOrd="1" presId="urn:microsoft.com/office/officeart/2005/8/layout/hProcess4"/>
    <dgm:cxn modelId="{C93CDCFC-A1B2-E740-83C9-CB12A8452F3F}" type="presOf" srcId="{BB84E9D8-BF19-424E-AE29-BAAF0FEC078B}" destId="{2BF87C89-94D1-B847-9199-BD541079A4BD}" srcOrd="0" destOrd="0" presId="urn:microsoft.com/office/officeart/2005/8/layout/hProcess4"/>
    <dgm:cxn modelId="{A1CA5CD1-9B57-41CD-AD70-9011553BA24F}" type="presParOf" srcId="{2BF87C89-94D1-B847-9199-BD541079A4BD}" destId="{8C5BC169-CAFC-5146-9D14-1E0FB5CFA279}" srcOrd="0" destOrd="0" presId="urn:microsoft.com/office/officeart/2005/8/layout/hProcess4"/>
    <dgm:cxn modelId="{0050455D-C267-4DDB-BC52-4F49AE122D00}" type="presParOf" srcId="{2BF87C89-94D1-B847-9199-BD541079A4BD}" destId="{4A974DF3-F557-3B42-AB9E-6E998AD15E18}" srcOrd="1" destOrd="0" presId="urn:microsoft.com/office/officeart/2005/8/layout/hProcess4"/>
    <dgm:cxn modelId="{B00CB695-98AD-438D-8128-7F62A95B7A0E}" type="presParOf" srcId="{2BF87C89-94D1-B847-9199-BD541079A4BD}" destId="{8AA6ED05-13DD-114B-94EB-17BDFC15D13D}" srcOrd="2" destOrd="0" presId="urn:microsoft.com/office/officeart/2005/8/layout/hProcess4"/>
    <dgm:cxn modelId="{83782B24-4AD6-46F3-A2CA-353E04346017}" type="presParOf" srcId="{8AA6ED05-13DD-114B-94EB-17BDFC15D13D}" destId="{DEF117D4-502B-5A44-A121-8CA3C3359A52}" srcOrd="0" destOrd="0" presId="urn:microsoft.com/office/officeart/2005/8/layout/hProcess4"/>
    <dgm:cxn modelId="{CB4BE435-80B7-4C36-96A5-38151FCE4D45}" type="presParOf" srcId="{DEF117D4-502B-5A44-A121-8CA3C3359A52}" destId="{33AD58AE-1F29-754C-BF2C-B1F6CD5D0BD8}" srcOrd="0" destOrd="0" presId="urn:microsoft.com/office/officeart/2005/8/layout/hProcess4"/>
    <dgm:cxn modelId="{E4E856A8-A9F8-4B8C-AD18-0B05FD29AC63}" type="presParOf" srcId="{DEF117D4-502B-5A44-A121-8CA3C3359A52}" destId="{909EDB6D-5C40-0A46-B71B-BFD3716807C3}" srcOrd="1" destOrd="0" presId="urn:microsoft.com/office/officeart/2005/8/layout/hProcess4"/>
    <dgm:cxn modelId="{0934E206-C081-47D4-9D8B-000E4C1D497E}" type="presParOf" srcId="{DEF117D4-502B-5A44-A121-8CA3C3359A52}" destId="{29E7F8EB-F5DE-284F-882C-041AADAF78B3}" srcOrd="2" destOrd="0" presId="urn:microsoft.com/office/officeart/2005/8/layout/hProcess4"/>
    <dgm:cxn modelId="{C95BBE43-02A6-4F65-A02E-AA1D653B0E80}" type="presParOf" srcId="{DEF117D4-502B-5A44-A121-8CA3C3359A52}" destId="{E056C2A9-88E2-7D49-BE29-3B4FD0705BF4}" srcOrd="3" destOrd="0" presId="urn:microsoft.com/office/officeart/2005/8/layout/hProcess4"/>
    <dgm:cxn modelId="{13205F6C-D6E2-44EB-8A8D-728F937B9A5D}" type="presParOf" srcId="{DEF117D4-502B-5A44-A121-8CA3C3359A52}" destId="{ADCC9334-639B-D943-BCCA-2F488F1931C1}" srcOrd="4" destOrd="0" presId="urn:microsoft.com/office/officeart/2005/8/layout/hProcess4"/>
    <dgm:cxn modelId="{970D7D8A-D0FB-4C30-AE26-42464581F044}" type="presParOf" srcId="{8AA6ED05-13DD-114B-94EB-17BDFC15D13D}" destId="{12F4B035-5748-4349-BEBC-98FE9A2351E1}" srcOrd="1" destOrd="0" presId="urn:microsoft.com/office/officeart/2005/8/layout/hProcess4"/>
    <dgm:cxn modelId="{DD94D54C-209D-4EF6-8DDE-61858CED9A83}" type="presParOf" srcId="{8AA6ED05-13DD-114B-94EB-17BDFC15D13D}" destId="{827B5A81-D90A-447F-A147-AE64E0EAFD56}" srcOrd="2" destOrd="0" presId="urn:microsoft.com/office/officeart/2005/8/layout/hProcess4"/>
    <dgm:cxn modelId="{563B722C-C53C-4953-BE78-6B1A935C8281}" type="presParOf" srcId="{827B5A81-D90A-447F-A147-AE64E0EAFD56}" destId="{C5680A9B-46AF-4DCB-9150-BD71EA1FF603}" srcOrd="0" destOrd="0" presId="urn:microsoft.com/office/officeart/2005/8/layout/hProcess4"/>
    <dgm:cxn modelId="{2B656777-0E15-4D77-98C8-59CD034C8946}" type="presParOf" srcId="{827B5A81-D90A-447F-A147-AE64E0EAFD56}" destId="{CDE7283B-52F3-481B-A626-0557E7429BE8}" srcOrd="1" destOrd="0" presId="urn:microsoft.com/office/officeart/2005/8/layout/hProcess4"/>
    <dgm:cxn modelId="{407BB7D6-67DB-474C-A119-B8280823107D}" type="presParOf" srcId="{827B5A81-D90A-447F-A147-AE64E0EAFD56}" destId="{0E30FF23-8F3E-4CC4-9681-97805BDCE761}" srcOrd="2" destOrd="0" presId="urn:microsoft.com/office/officeart/2005/8/layout/hProcess4"/>
    <dgm:cxn modelId="{53599F1A-AD50-48EB-BE25-127962A0DEB9}" type="presParOf" srcId="{827B5A81-D90A-447F-A147-AE64E0EAFD56}" destId="{52074E1D-6963-488C-B5F2-01F1D2F8F5A8}" srcOrd="3" destOrd="0" presId="urn:microsoft.com/office/officeart/2005/8/layout/hProcess4"/>
    <dgm:cxn modelId="{2E258A10-7DC7-42E3-BD68-53B53C5CDB93}" type="presParOf" srcId="{827B5A81-D90A-447F-A147-AE64E0EAFD56}" destId="{9B70B5DC-A154-46EF-B7A9-25D60CA5B100}" srcOrd="4" destOrd="0" presId="urn:microsoft.com/office/officeart/2005/8/layout/hProcess4"/>
    <dgm:cxn modelId="{759FB573-ACE5-4E02-A7E4-6AB3393DD264}" type="presParOf" srcId="{8AA6ED05-13DD-114B-94EB-17BDFC15D13D}" destId="{C1CDEAE2-7A0A-45F6-B68C-6BD23A3BE31A}" srcOrd="3" destOrd="0" presId="urn:microsoft.com/office/officeart/2005/8/layout/hProcess4"/>
    <dgm:cxn modelId="{88B024F0-DB69-4F92-B3F4-8ACC12A9B47E}" type="presParOf" srcId="{8AA6ED05-13DD-114B-94EB-17BDFC15D13D}" destId="{50C352A3-49AE-4E2F-A956-C186A82A30C1}" srcOrd="4" destOrd="0" presId="urn:microsoft.com/office/officeart/2005/8/layout/hProcess4"/>
    <dgm:cxn modelId="{36AE3005-32AC-403F-8B86-490418A6B2F5}" type="presParOf" srcId="{50C352A3-49AE-4E2F-A956-C186A82A30C1}" destId="{7E3188AC-123D-42DD-8685-145D5B73AB04}" srcOrd="0" destOrd="0" presId="urn:microsoft.com/office/officeart/2005/8/layout/hProcess4"/>
    <dgm:cxn modelId="{919BA606-5F5B-4E04-94F0-D2B901DDC496}" type="presParOf" srcId="{50C352A3-49AE-4E2F-A956-C186A82A30C1}" destId="{6672DCFF-0E17-4F11-8D95-D8D5B190F632}" srcOrd="1" destOrd="0" presId="urn:microsoft.com/office/officeart/2005/8/layout/hProcess4"/>
    <dgm:cxn modelId="{2F35EDA9-FA43-48C3-BA07-582002C9A699}" type="presParOf" srcId="{50C352A3-49AE-4E2F-A956-C186A82A30C1}" destId="{7745ABE2-C9ED-4A8B-B09B-2C7C4B918732}" srcOrd="2" destOrd="0" presId="urn:microsoft.com/office/officeart/2005/8/layout/hProcess4"/>
    <dgm:cxn modelId="{F774CF43-201D-491B-9C1D-4A0D34C81C3D}" type="presParOf" srcId="{50C352A3-49AE-4E2F-A956-C186A82A30C1}" destId="{22031986-3CBC-4EB1-A3C8-541BD8A418E5}" srcOrd="3" destOrd="0" presId="urn:microsoft.com/office/officeart/2005/8/layout/hProcess4"/>
    <dgm:cxn modelId="{1D92313D-8FCF-4069-9DCD-2AEBE126DDE4}" type="presParOf" srcId="{50C352A3-49AE-4E2F-A956-C186A82A30C1}" destId="{0CAC9B6D-5DF5-4323-850C-A92FF4D3DB20}" srcOrd="4" destOrd="0" presId="urn:microsoft.com/office/officeart/2005/8/layout/hProcess4"/>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B84E9D8-BF19-424E-AE29-BAAF0FEC078B}" type="doc">
      <dgm:prSet loTypeId="urn:microsoft.com/office/officeart/2005/8/layout/hProcess4" loCatId="" qsTypeId="urn:microsoft.com/office/officeart/2005/8/quickstyle/simple1" qsCatId="simple" csTypeId="urn:microsoft.com/office/officeart/2005/8/colors/accent1_2" csCatId="accent1" phldr="1"/>
      <dgm:spPr/>
      <dgm:t>
        <a:bodyPr/>
        <a:lstStyle/>
        <a:p>
          <a:endParaRPr lang="fr-FR"/>
        </a:p>
      </dgm:t>
    </dgm:pt>
    <dgm:pt modelId="{1BA05928-E050-C24B-94CA-A4995DA11BB7}">
      <dgm:prSet phldrT="[Texte]" phldr="0"/>
      <dgm:spPr/>
      <dgm:t>
        <a:bodyPr/>
        <a:lstStyle/>
        <a:p>
          <a:r>
            <a:rPr lang="fr-FR" dirty="0">
              <a:latin typeface="Arial"/>
            </a:rPr>
            <a:t>Έλειμμα</a:t>
          </a:r>
          <a:endParaRPr lang="fr-FR" dirty="0"/>
        </a:p>
      </dgm:t>
    </dgm:pt>
    <dgm:pt modelId="{7BA20917-0B80-9245-A6B9-8AF41652C44C}" type="parTrans" cxnId="{B7D8EC9D-5207-0D47-A5BA-B8A6D8B80859}">
      <dgm:prSet/>
      <dgm:spPr/>
      <dgm:t>
        <a:bodyPr/>
        <a:lstStyle/>
        <a:p>
          <a:endParaRPr lang="fr-FR"/>
        </a:p>
      </dgm:t>
    </dgm:pt>
    <dgm:pt modelId="{1EEB43EE-5ACA-1D4C-85D4-11FC1FBC6932}" type="sibTrans" cxnId="{B7D8EC9D-5207-0D47-A5BA-B8A6D8B80859}">
      <dgm:prSet/>
      <dgm:spPr/>
      <dgm:t>
        <a:bodyPr/>
        <a:lstStyle/>
        <a:p>
          <a:endParaRPr lang="fr-FR"/>
        </a:p>
      </dgm:t>
    </dgm:pt>
    <dgm:pt modelId="{65F1A732-57C8-574C-B716-6CC16A0B08D7}">
      <dgm:prSet phldrT="[Texte]"/>
      <dgm:spPr/>
      <dgm:t>
        <a:bodyPr/>
        <a:lstStyle/>
        <a:p>
          <a:r>
            <a:rPr lang="fr-FR" dirty="0">
              <a:latin typeface="Arial"/>
            </a:rPr>
            <a:t>Γλώσσα</a:t>
          </a:r>
          <a:endParaRPr lang="fr-FR" dirty="0"/>
        </a:p>
      </dgm:t>
    </dgm:pt>
    <dgm:pt modelId="{5EF64958-DC04-FC40-9E11-903BE672D8FF}" type="parTrans" cxnId="{02DA46BC-381F-AA41-B9D5-A21414C6A3FE}">
      <dgm:prSet/>
      <dgm:spPr/>
      <dgm:t>
        <a:bodyPr/>
        <a:lstStyle/>
        <a:p>
          <a:endParaRPr lang="fr-FR"/>
        </a:p>
      </dgm:t>
    </dgm:pt>
    <dgm:pt modelId="{C983719E-5218-FD41-95EC-7202EEA26636}" type="sibTrans" cxnId="{02DA46BC-381F-AA41-B9D5-A21414C6A3FE}">
      <dgm:prSet/>
      <dgm:spPr/>
      <dgm:t>
        <a:bodyPr/>
        <a:lstStyle/>
        <a:p>
          <a:endParaRPr lang="fr-FR"/>
        </a:p>
      </dgm:t>
    </dgm:pt>
    <dgm:pt modelId="{5174CDBE-5DFD-CA4B-B395-B001300D7844}">
      <dgm:prSet phldrT="[Texte]"/>
      <dgm:spPr/>
      <dgm:t>
        <a:bodyPr/>
        <a:lstStyle/>
        <a:p>
          <a:pPr rtl="0"/>
          <a:r>
            <a:rPr lang="fr-FR" i="0" dirty="0"/>
            <a:t>a priori </a:t>
          </a:r>
          <a:r>
            <a:rPr lang="fr-FR" dirty="0"/>
            <a:t>ιδέες και συμπεράσματα</a:t>
          </a:r>
        </a:p>
      </dgm:t>
    </dgm:pt>
    <dgm:pt modelId="{09729016-2F14-F945-924F-DBD5E9413726}" type="parTrans" cxnId="{4A445386-9C30-C54D-A291-3482F0E3E613}">
      <dgm:prSet/>
      <dgm:spPr/>
      <dgm:t>
        <a:bodyPr/>
        <a:lstStyle/>
        <a:p>
          <a:endParaRPr lang="fr-FR"/>
        </a:p>
      </dgm:t>
    </dgm:pt>
    <dgm:pt modelId="{8EE71285-9367-9F49-B67A-644CE1A30D31}" type="sibTrans" cxnId="{4A445386-9C30-C54D-A291-3482F0E3E613}">
      <dgm:prSet/>
      <dgm:spPr/>
      <dgm:t>
        <a:bodyPr/>
        <a:lstStyle/>
        <a:p>
          <a:endParaRPr lang="fr-FR"/>
        </a:p>
      </dgm:t>
    </dgm:pt>
    <dgm:pt modelId="{7805EDE4-C3B2-934D-804A-DA1183CABB20}">
      <dgm:prSet phldrT="[Texte]"/>
      <dgm:spPr/>
      <dgm:t>
        <a:bodyPr/>
        <a:lstStyle/>
        <a:p>
          <a:pPr rtl="0"/>
          <a:r>
            <a:rPr lang="fr-FR" dirty="0"/>
            <a:t>Αδυναμία εκμάθησης της ανάγνωσης</a:t>
          </a:r>
        </a:p>
      </dgm:t>
    </dgm:pt>
    <dgm:pt modelId="{2F65B83A-FF11-7C43-A644-B3E1D3F37610}" type="parTrans" cxnId="{3FDEF0AD-61F9-2D4E-85E5-823FBEF6C294}">
      <dgm:prSet/>
      <dgm:spPr/>
      <dgm:t>
        <a:bodyPr/>
        <a:lstStyle/>
        <a:p>
          <a:endParaRPr lang="fr-FR"/>
        </a:p>
      </dgm:t>
    </dgm:pt>
    <dgm:pt modelId="{480EADEA-7EA0-8746-807D-E9F61529C6B9}" type="sibTrans" cxnId="{3FDEF0AD-61F9-2D4E-85E5-823FBEF6C294}">
      <dgm:prSet/>
      <dgm:spPr/>
      <dgm:t>
        <a:bodyPr/>
        <a:lstStyle/>
        <a:p>
          <a:endParaRPr lang="fr-FR"/>
        </a:p>
      </dgm:t>
    </dgm:pt>
    <dgm:pt modelId="{DA58B156-C117-9847-9B3D-45828DF1D68A}">
      <dgm:prSet phldrT="[Texte]"/>
      <dgm:spPr/>
      <dgm:t>
        <a:bodyPr/>
        <a:lstStyle/>
        <a:p>
          <a:pPr rtl="0"/>
          <a:r>
            <a:rPr lang="fr-FR" dirty="0"/>
            <a:t>Η ανάγνωση περιορίζεται στην αναγνώριση λίγων οικείων λέξεων</a:t>
          </a:r>
        </a:p>
      </dgm:t>
    </dgm:pt>
    <dgm:pt modelId="{91E4D69C-FA14-FA4C-B110-544B919D1AF0}" type="parTrans" cxnId="{AD104D4D-68ED-5546-AEC7-69E13E3F71C6}">
      <dgm:prSet/>
      <dgm:spPr/>
      <dgm:t>
        <a:bodyPr/>
        <a:lstStyle/>
        <a:p>
          <a:endParaRPr lang="fr-FR"/>
        </a:p>
      </dgm:t>
    </dgm:pt>
    <dgm:pt modelId="{88AE0989-28A3-D543-A1CC-B8C528B85275}" type="sibTrans" cxnId="{AD104D4D-68ED-5546-AEC7-69E13E3F71C6}">
      <dgm:prSet/>
      <dgm:spPr/>
      <dgm:t>
        <a:bodyPr/>
        <a:lstStyle/>
        <a:p>
          <a:endParaRPr lang="fr-FR"/>
        </a:p>
      </dgm:t>
    </dgm:pt>
    <dgm:pt modelId="{DB8487C2-838F-AC4A-BA17-A916EDFAC689}">
      <dgm:prSet phldrT="[Texte]" phldr="0"/>
      <dgm:spPr/>
      <dgm:t>
        <a:bodyPr/>
        <a:lstStyle/>
        <a:p>
          <a:r>
            <a:rPr lang="fr-FR" dirty="0">
              <a:latin typeface="Arial"/>
            </a:rPr>
            <a:t>Επιπτώσεις</a:t>
          </a:r>
          <a:endParaRPr lang="fr-FR" dirty="0"/>
        </a:p>
      </dgm:t>
    </dgm:pt>
    <dgm:pt modelId="{D0476EA1-6186-644A-A7FA-0C235EC68B46}" type="parTrans" cxnId="{950E0A16-0E3A-5843-81B1-D60CC193FE94}">
      <dgm:prSet/>
      <dgm:spPr/>
      <dgm:t>
        <a:bodyPr/>
        <a:lstStyle/>
        <a:p>
          <a:endParaRPr lang="fr-FR"/>
        </a:p>
      </dgm:t>
    </dgm:pt>
    <dgm:pt modelId="{5C8733EE-AFA7-EE4B-A191-84E4812DFEE9}" type="sibTrans" cxnId="{950E0A16-0E3A-5843-81B1-D60CC193FE94}">
      <dgm:prSet/>
      <dgm:spPr/>
      <dgm:t>
        <a:bodyPr/>
        <a:lstStyle/>
        <a:p>
          <a:endParaRPr lang="fr-FR"/>
        </a:p>
      </dgm:t>
    </dgm:pt>
    <dgm:pt modelId="{15808FA5-CE72-2C49-A969-42FE90356CEE}">
      <dgm:prSet phldrT="[Texte]" phldr="0"/>
      <dgm:spPr/>
      <dgm:t>
        <a:bodyPr/>
        <a:lstStyle/>
        <a:p>
          <a:pPr rtl="0"/>
          <a:r>
            <a:rPr lang="fr-FR" dirty="0">
              <a:latin typeface="Arial"/>
            </a:rPr>
            <a:t>Αποκωδικοποίηση λέξεων</a:t>
          </a:r>
          <a:endParaRPr lang="fr-FR" dirty="0"/>
        </a:p>
      </dgm:t>
    </dgm:pt>
    <dgm:pt modelId="{3EBCD296-4F30-D242-8BDB-9954F50B7E6A}" type="parTrans" cxnId="{59085D60-5CAD-A746-8C92-5E220404E3EA}">
      <dgm:prSet/>
      <dgm:spPr/>
      <dgm:t>
        <a:bodyPr/>
        <a:lstStyle/>
        <a:p>
          <a:endParaRPr lang="fr-FR"/>
        </a:p>
      </dgm:t>
    </dgm:pt>
    <dgm:pt modelId="{A651FC86-8376-A54C-94FB-B79E9C0C92E4}" type="sibTrans" cxnId="{59085D60-5CAD-A746-8C92-5E220404E3EA}">
      <dgm:prSet/>
      <dgm:spPr/>
      <dgm:t>
        <a:bodyPr/>
        <a:lstStyle/>
        <a:p>
          <a:endParaRPr lang="fr-FR"/>
        </a:p>
      </dgm:t>
    </dgm:pt>
    <dgm:pt modelId="{750CC726-6B97-4F01-A5D3-02ACB01453CA}">
      <dgm:prSet phldr="0"/>
      <dgm:spPr/>
      <dgm:t>
        <a:bodyPr/>
        <a:lstStyle/>
        <a:p>
          <a:pPr rtl="0"/>
          <a:r>
            <a:rPr lang="fr-FR" dirty="0" err="1">
              <a:latin typeface="Arial"/>
            </a:rPr>
            <a:t>Προγνωστικοί</a:t>
          </a:r>
          <a:r>
            <a:rPr lang="fr-FR" dirty="0">
              <a:latin typeface="Arial"/>
            </a:rPr>
            <a:t> πα</a:t>
          </a:r>
          <a:r>
            <a:rPr lang="fr-FR" dirty="0" err="1">
              <a:latin typeface="Arial"/>
            </a:rPr>
            <a:t>ράγοντες</a:t>
          </a:r>
          <a:r>
            <a:rPr lang="fr-FR" dirty="0">
              <a:latin typeface="Arial"/>
            </a:rPr>
            <a:t> </a:t>
          </a:r>
          <a:r>
            <a:rPr lang="fr-FR" dirty="0" err="1">
              <a:latin typeface="Arial"/>
            </a:rPr>
            <a:t>της</a:t>
          </a:r>
          <a:r>
            <a:rPr lang="fr-FR" dirty="0">
              <a:latin typeface="Arial"/>
            </a:rPr>
            <a:t> α</a:t>
          </a:r>
          <a:r>
            <a:rPr lang="fr-FR" dirty="0" err="1">
              <a:latin typeface="Arial"/>
            </a:rPr>
            <a:t>νάγνωσης</a:t>
          </a:r>
          <a:endParaRPr lang="fr-FR" dirty="0">
            <a:latin typeface="Arial"/>
          </a:endParaRPr>
        </a:p>
      </dgm:t>
    </dgm:pt>
    <dgm:pt modelId="{5ED794BA-7ADD-4128-B901-72B322A887A0}" type="parTrans" cxnId="{01FA793F-976D-47F8-BFDD-B93F857B1E82}">
      <dgm:prSet/>
      <dgm:spPr/>
    </dgm:pt>
    <dgm:pt modelId="{031E2EA4-D044-4F7E-81E0-F3C6D1858040}" type="sibTrans" cxnId="{01FA793F-976D-47F8-BFDD-B93F857B1E82}">
      <dgm:prSet/>
      <dgm:spPr/>
    </dgm:pt>
    <dgm:pt modelId="{1DE44DD4-B559-447A-B6C4-4A31C56B8429}">
      <dgm:prSet phldr="0"/>
      <dgm:spPr/>
      <dgm:t>
        <a:bodyPr/>
        <a:lstStyle/>
        <a:p>
          <a:pPr algn="l" rtl="0"/>
          <a:r>
            <a:rPr lang="fr-FR" dirty="0">
              <a:latin typeface="Arial"/>
            </a:rPr>
            <a:t>Γνωστική</a:t>
          </a:r>
        </a:p>
      </dgm:t>
    </dgm:pt>
    <dgm:pt modelId="{CD3CDEB2-28B9-48BF-AB5B-ECCA3A48D9F3}" type="parTrans" cxnId="{271F4D54-D24A-488B-9F8D-A56D44681228}">
      <dgm:prSet/>
      <dgm:spPr/>
    </dgm:pt>
    <dgm:pt modelId="{CD214995-05BC-4FF8-8302-2B28B081C522}" type="sibTrans" cxnId="{271F4D54-D24A-488B-9F8D-A56D44681228}">
      <dgm:prSet/>
      <dgm:spPr/>
    </dgm:pt>
    <dgm:pt modelId="{7879A8D3-DF66-4804-9067-5E2F62530096}">
      <dgm:prSet phldr="0"/>
      <dgm:spPr/>
      <dgm:t>
        <a:bodyPr/>
        <a:lstStyle/>
        <a:p>
          <a:pPr rtl="0"/>
          <a:r>
            <a:rPr lang="fr-FR" dirty="0"/>
            <a:t>Μικρή ενθάρρυνση για ανάγνωση στο σχολείο</a:t>
          </a:r>
          <a:endParaRPr lang="fr-FR" dirty="0">
            <a:latin typeface="Arial"/>
          </a:endParaRPr>
        </a:p>
      </dgm:t>
    </dgm:pt>
    <dgm:pt modelId="{7326B87E-A4F0-479B-8E03-119A6D635009}" type="parTrans" cxnId="{D8A1039C-BAF3-49B3-BF3B-004B0C1B7945}">
      <dgm:prSet/>
      <dgm:spPr/>
    </dgm:pt>
    <dgm:pt modelId="{B6A6F6FF-0019-4E07-88B7-5A01DA39A2DC}" type="sibTrans" cxnId="{D8A1039C-BAF3-49B3-BF3B-004B0C1B7945}">
      <dgm:prSet/>
      <dgm:spPr/>
    </dgm:pt>
    <dgm:pt modelId="{3A64205D-C86C-4D58-B4BD-3DFBE4AE00E0}">
      <dgm:prSet phldr="0"/>
      <dgm:spPr/>
      <dgm:t>
        <a:bodyPr/>
        <a:lstStyle/>
        <a:p>
          <a:pPr rtl="0"/>
          <a:r>
            <a:rPr lang="fr-FR" dirty="0"/>
            <a:t>Μικρή ενθάρρυνση για ανάγνωση </a:t>
          </a:r>
          <a:r>
            <a:rPr lang="fr-FR" dirty="0">
              <a:latin typeface="Arial"/>
            </a:rPr>
            <a:t>στην ενήλικη ζωή</a:t>
          </a:r>
        </a:p>
      </dgm:t>
    </dgm:pt>
    <dgm:pt modelId="{1075283F-E776-4FC8-8A49-214C71BA8BC5}" type="parTrans" cxnId="{EF694B21-F372-4C3B-9800-C0B6FE910079}">
      <dgm:prSet/>
      <dgm:spPr/>
    </dgm:pt>
    <dgm:pt modelId="{A3B7BADF-9639-4089-9836-D173A3869E45}" type="sibTrans" cxnId="{EF694B21-F372-4C3B-9800-C0B6FE910079}">
      <dgm:prSet/>
      <dgm:spPr/>
    </dgm:pt>
    <dgm:pt modelId="{2BF87C89-94D1-B847-9199-BD541079A4BD}" type="pres">
      <dgm:prSet presAssocID="{BB84E9D8-BF19-424E-AE29-BAAF0FEC078B}" presName="Name0" presStyleCnt="0">
        <dgm:presLayoutVars>
          <dgm:dir/>
          <dgm:animLvl val="lvl"/>
          <dgm:resizeHandles val="exact"/>
        </dgm:presLayoutVars>
      </dgm:prSet>
      <dgm:spPr/>
    </dgm:pt>
    <dgm:pt modelId="{8C5BC169-CAFC-5146-9D14-1E0FB5CFA279}" type="pres">
      <dgm:prSet presAssocID="{BB84E9D8-BF19-424E-AE29-BAAF0FEC078B}" presName="tSp" presStyleCnt="0"/>
      <dgm:spPr/>
    </dgm:pt>
    <dgm:pt modelId="{4A974DF3-F557-3B42-AB9E-6E998AD15E18}" type="pres">
      <dgm:prSet presAssocID="{BB84E9D8-BF19-424E-AE29-BAAF0FEC078B}" presName="bSp" presStyleCnt="0"/>
      <dgm:spPr/>
    </dgm:pt>
    <dgm:pt modelId="{8AA6ED05-13DD-114B-94EB-17BDFC15D13D}" type="pres">
      <dgm:prSet presAssocID="{BB84E9D8-BF19-424E-AE29-BAAF0FEC078B}" presName="process" presStyleCnt="0"/>
      <dgm:spPr/>
    </dgm:pt>
    <dgm:pt modelId="{DEF117D4-502B-5A44-A121-8CA3C3359A52}" type="pres">
      <dgm:prSet presAssocID="{1BA05928-E050-C24B-94CA-A4995DA11BB7}" presName="composite1" presStyleCnt="0"/>
      <dgm:spPr/>
    </dgm:pt>
    <dgm:pt modelId="{33AD58AE-1F29-754C-BF2C-B1F6CD5D0BD8}" type="pres">
      <dgm:prSet presAssocID="{1BA05928-E050-C24B-94CA-A4995DA11BB7}" presName="dummyNode1" presStyleLbl="node1" presStyleIdx="0" presStyleCnt="3"/>
      <dgm:spPr/>
    </dgm:pt>
    <dgm:pt modelId="{909EDB6D-5C40-0A46-B71B-BFD3716807C3}" type="pres">
      <dgm:prSet presAssocID="{1BA05928-E050-C24B-94CA-A4995DA11BB7}" presName="childNode1" presStyleLbl="bgAcc1" presStyleIdx="0" presStyleCnt="3">
        <dgm:presLayoutVars>
          <dgm:bulletEnabled val="1"/>
        </dgm:presLayoutVars>
      </dgm:prSet>
      <dgm:spPr/>
    </dgm:pt>
    <dgm:pt modelId="{29E7F8EB-F5DE-284F-882C-041AADAF78B3}" type="pres">
      <dgm:prSet presAssocID="{1BA05928-E050-C24B-94CA-A4995DA11BB7}" presName="childNode1tx" presStyleLbl="bgAcc1" presStyleIdx="0" presStyleCnt="3">
        <dgm:presLayoutVars>
          <dgm:bulletEnabled val="1"/>
        </dgm:presLayoutVars>
      </dgm:prSet>
      <dgm:spPr/>
    </dgm:pt>
    <dgm:pt modelId="{E056C2A9-88E2-7D49-BE29-3B4FD0705BF4}" type="pres">
      <dgm:prSet presAssocID="{1BA05928-E050-C24B-94CA-A4995DA11BB7}" presName="parentNode1" presStyleLbl="node1" presStyleIdx="0" presStyleCnt="3">
        <dgm:presLayoutVars>
          <dgm:chMax val="1"/>
          <dgm:bulletEnabled val="1"/>
        </dgm:presLayoutVars>
      </dgm:prSet>
      <dgm:spPr/>
    </dgm:pt>
    <dgm:pt modelId="{ADCC9334-639B-D943-BCCA-2F488F1931C1}" type="pres">
      <dgm:prSet presAssocID="{1BA05928-E050-C24B-94CA-A4995DA11BB7}" presName="connSite1" presStyleCnt="0"/>
      <dgm:spPr/>
    </dgm:pt>
    <dgm:pt modelId="{12F4B035-5748-4349-BEBC-98FE9A2351E1}" type="pres">
      <dgm:prSet presAssocID="{1EEB43EE-5ACA-1D4C-85D4-11FC1FBC6932}" presName="Name9" presStyleLbl="sibTrans2D1" presStyleIdx="0" presStyleCnt="2"/>
      <dgm:spPr/>
    </dgm:pt>
    <dgm:pt modelId="{827B5A81-D90A-447F-A147-AE64E0EAFD56}" type="pres">
      <dgm:prSet presAssocID="{5174CDBE-5DFD-CA4B-B395-B001300D7844}" presName="composite2" presStyleCnt="0"/>
      <dgm:spPr/>
    </dgm:pt>
    <dgm:pt modelId="{C5680A9B-46AF-4DCB-9150-BD71EA1FF603}" type="pres">
      <dgm:prSet presAssocID="{5174CDBE-5DFD-CA4B-B395-B001300D7844}" presName="dummyNode2" presStyleLbl="node1" presStyleIdx="0" presStyleCnt="3"/>
      <dgm:spPr/>
    </dgm:pt>
    <dgm:pt modelId="{CDE7283B-52F3-481B-A626-0557E7429BE8}" type="pres">
      <dgm:prSet presAssocID="{5174CDBE-5DFD-CA4B-B395-B001300D7844}" presName="childNode2" presStyleLbl="bgAcc1" presStyleIdx="1" presStyleCnt="3">
        <dgm:presLayoutVars>
          <dgm:bulletEnabled val="1"/>
        </dgm:presLayoutVars>
      </dgm:prSet>
      <dgm:spPr/>
    </dgm:pt>
    <dgm:pt modelId="{0E30FF23-8F3E-4CC4-9681-97805BDCE761}" type="pres">
      <dgm:prSet presAssocID="{5174CDBE-5DFD-CA4B-B395-B001300D7844}" presName="childNode2tx" presStyleLbl="bgAcc1" presStyleIdx="1" presStyleCnt="3">
        <dgm:presLayoutVars>
          <dgm:bulletEnabled val="1"/>
        </dgm:presLayoutVars>
      </dgm:prSet>
      <dgm:spPr/>
    </dgm:pt>
    <dgm:pt modelId="{52074E1D-6963-488C-B5F2-01F1D2F8F5A8}" type="pres">
      <dgm:prSet presAssocID="{5174CDBE-5DFD-CA4B-B395-B001300D7844}" presName="parentNode2" presStyleLbl="node1" presStyleIdx="1" presStyleCnt="3">
        <dgm:presLayoutVars>
          <dgm:chMax val="0"/>
          <dgm:bulletEnabled val="1"/>
        </dgm:presLayoutVars>
      </dgm:prSet>
      <dgm:spPr/>
    </dgm:pt>
    <dgm:pt modelId="{9B70B5DC-A154-46EF-B7A9-25D60CA5B100}" type="pres">
      <dgm:prSet presAssocID="{5174CDBE-5DFD-CA4B-B395-B001300D7844}" presName="connSite2" presStyleCnt="0"/>
      <dgm:spPr/>
    </dgm:pt>
    <dgm:pt modelId="{C1CDEAE2-7A0A-45F6-B68C-6BD23A3BE31A}" type="pres">
      <dgm:prSet presAssocID="{8EE71285-9367-9F49-B67A-644CE1A30D31}" presName="Name18" presStyleLbl="sibTrans2D1" presStyleIdx="1" presStyleCnt="2"/>
      <dgm:spPr/>
    </dgm:pt>
    <dgm:pt modelId="{50C352A3-49AE-4E2F-A956-C186A82A30C1}" type="pres">
      <dgm:prSet presAssocID="{DB8487C2-838F-AC4A-BA17-A916EDFAC689}" presName="composite1" presStyleCnt="0"/>
      <dgm:spPr/>
    </dgm:pt>
    <dgm:pt modelId="{7E3188AC-123D-42DD-8685-145D5B73AB04}" type="pres">
      <dgm:prSet presAssocID="{DB8487C2-838F-AC4A-BA17-A916EDFAC689}" presName="dummyNode1" presStyleLbl="node1" presStyleIdx="1" presStyleCnt="3"/>
      <dgm:spPr/>
    </dgm:pt>
    <dgm:pt modelId="{6672DCFF-0E17-4F11-8D95-D8D5B190F632}" type="pres">
      <dgm:prSet presAssocID="{DB8487C2-838F-AC4A-BA17-A916EDFAC689}" presName="childNode1" presStyleLbl="bgAcc1" presStyleIdx="2" presStyleCnt="3">
        <dgm:presLayoutVars>
          <dgm:bulletEnabled val="1"/>
        </dgm:presLayoutVars>
      </dgm:prSet>
      <dgm:spPr/>
    </dgm:pt>
    <dgm:pt modelId="{7745ABE2-C9ED-4A8B-B09B-2C7C4B918732}" type="pres">
      <dgm:prSet presAssocID="{DB8487C2-838F-AC4A-BA17-A916EDFAC689}" presName="childNode1tx" presStyleLbl="bgAcc1" presStyleIdx="2" presStyleCnt="3">
        <dgm:presLayoutVars>
          <dgm:bulletEnabled val="1"/>
        </dgm:presLayoutVars>
      </dgm:prSet>
      <dgm:spPr/>
    </dgm:pt>
    <dgm:pt modelId="{22031986-3CBC-4EB1-A3C8-541BD8A418E5}" type="pres">
      <dgm:prSet presAssocID="{DB8487C2-838F-AC4A-BA17-A916EDFAC689}" presName="parentNode1" presStyleLbl="node1" presStyleIdx="2" presStyleCnt="3">
        <dgm:presLayoutVars>
          <dgm:chMax val="1"/>
          <dgm:bulletEnabled val="1"/>
        </dgm:presLayoutVars>
      </dgm:prSet>
      <dgm:spPr/>
    </dgm:pt>
    <dgm:pt modelId="{0CAC9B6D-5DF5-4323-850C-A92FF4D3DB20}" type="pres">
      <dgm:prSet presAssocID="{DB8487C2-838F-AC4A-BA17-A916EDFAC689}" presName="connSite1" presStyleCnt="0"/>
      <dgm:spPr/>
    </dgm:pt>
  </dgm:ptLst>
  <dgm:cxnLst>
    <dgm:cxn modelId="{950E0A16-0E3A-5843-81B1-D60CC193FE94}" srcId="{BB84E9D8-BF19-424E-AE29-BAAF0FEC078B}" destId="{DB8487C2-838F-AC4A-BA17-A916EDFAC689}" srcOrd="2" destOrd="0" parTransId="{D0476EA1-6186-644A-A7FA-0C235EC68B46}" sibTransId="{5C8733EE-AFA7-EE4B-A191-84E4812DFEE9}"/>
    <dgm:cxn modelId="{DB0A9A19-1581-4023-9899-66D411C6A2E6}" type="presOf" srcId="{7879A8D3-DF66-4804-9067-5E2F62530096}" destId="{7745ABE2-C9ED-4A8B-B09B-2C7C4B918732}" srcOrd="1" destOrd="0" presId="urn:microsoft.com/office/officeart/2005/8/layout/hProcess4"/>
    <dgm:cxn modelId="{EF694B21-F372-4C3B-9800-C0B6FE910079}" srcId="{DB8487C2-838F-AC4A-BA17-A916EDFAC689}" destId="{3A64205D-C86C-4D58-B4BD-3DFBE4AE00E0}" srcOrd="1" destOrd="0" parTransId="{1075283F-E776-4FC8-8A49-214C71BA8BC5}" sibTransId="{A3B7BADF-9639-4089-9836-D173A3869E45}"/>
    <dgm:cxn modelId="{885A4133-1801-4625-9BC7-07DB1913D3B5}" type="presOf" srcId="{1BA05928-E050-C24B-94CA-A4995DA11BB7}" destId="{E056C2A9-88E2-7D49-BE29-3B4FD0705BF4}" srcOrd="0" destOrd="0" presId="urn:microsoft.com/office/officeart/2005/8/layout/hProcess4"/>
    <dgm:cxn modelId="{01FA793F-976D-47F8-BFDD-B93F857B1E82}" srcId="{1BA05928-E050-C24B-94CA-A4995DA11BB7}" destId="{750CC726-6B97-4F01-A5D3-02ACB01453CA}" srcOrd="2" destOrd="0" parTransId="{5ED794BA-7ADD-4128-B901-72B322A887A0}" sibTransId="{031E2EA4-D044-4F7E-81E0-F3C6D1858040}"/>
    <dgm:cxn modelId="{59085D60-5CAD-A746-8C92-5E220404E3EA}" srcId="{1BA05928-E050-C24B-94CA-A4995DA11BB7}" destId="{15808FA5-CE72-2C49-A969-42FE90356CEE}" srcOrd="3" destOrd="0" parTransId="{3EBCD296-4F30-D242-8BDB-9954F50B7E6A}" sibTransId="{A651FC86-8376-A54C-94FB-B79E9C0C92E4}"/>
    <dgm:cxn modelId="{20A4C044-ABC6-4335-AA8C-8E9129ED13B4}" type="presOf" srcId="{5174CDBE-5DFD-CA4B-B395-B001300D7844}" destId="{52074E1D-6963-488C-B5F2-01F1D2F8F5A8}" srcOrd="0" destOrd="0" presId="urn:microsoft.com/office/officeart/2005/8/layout/hProcess4"/>
    <dgm:cxn modelId="{22F5C06A-6BB1-4574-9D10-9EB80359F4D4}" type="presOf" srcId="{7879A8D3-DF66-4804-9067-5E2F62530096}" destId="{6672DCFF-0E17-4F11-8D95-D8D5B190F632}" srcOrd="0" destOrd="0" presId="urn:microsoft.com/office/officeart/2005/8/layout/hProcess4"/>
    <dgm:cxn modelId="{AD104D4D-68ED-5546-AEC7-69E13E3F71C6}" srcId="{5174CDBE-5DFD-CA4B-B395-B001300D7844}" destId="{DA58B156-C117-9847-9B3D-45828DF1D68A}" srcOrd="1" destOrd="0" parTransId="{91E4D69C-FA14-FA4C-B110-544B919D1AF0}" sibTransId="{88AE0989-28A3-D543-A1CC-B8C528B85275}"/>
    <dgm:cxn modelId="{271F4D54-D24A-488B-9F8D-A56D44681228}" srcId="{1BA05928-E050-C24B-94CA-A4995DA11BB7}" destId="{1DE44DD4-B559-447A-B6C4-4A31C56B8429}" srcOrd="0" destOrd="0" parTransId="{CD3CDEB2-28B9-48BF-AB5B-ECCA3A48D9F3}" sibTransId="{CD214995-05BC-4FF8-8302-2B28B081C522}"/>
    <dgm:cxn modelId="{16180F77-2E48-4293-8C6E-E2B23B343DDF}" type="presOf" srcId="{65F1A732-57C8-574C-B716-6CC16A0B08D7}" destId="{909EDB6D-5C40-0A46-B71B-BFD3716807C3}" srcOrd="0" destOrd="1" presId="urn:microsoft.com/office/officeart/2005/8/layout/hProcess4"/>
    <dgm:cxn modelId="{3A974259-11B5-453A-9972-64D802A97ED8}" type="presOf" srcId="{DA58B156-C117-9847-9B3D-45828DF1D68A}" destId="{0E30FF23-8F3E-4CC4-9681-97805BDCE761}" srcOrd="1" destOrd="1" presId="urn:microsoft.com/office/officeart/2005/8/layout/hProcess4"/>
    <dgm:cxn modelId="{74821C80-7490-4A7D-8323-859BF3598C71}" type="presOf" srcId="{DA58B156-C117-9847-9B3D-45828DF1D68A}" destId="{CDE7283B-52F3-481B-A626-0557E7429BE8}" srcOrd="0" destOrd="1" presId="urn:microsoft.com/office/officeart/2005/8/layout/hProcess4"/>
    <dgm:cxn modelId="{4A445386-9C30-C54D-A291-3482F0E3E613}" srcId="{BB84E9D8-BF19-424E-AE29-BAAF0FEC078B}" destId="{5174CDBE-5DFD-CA4B-B395-B001300D7844}" srcOrd="1" destOrd="0" parTransId="{09729016-2F14-F945-924F-DBD5E9413726}" sibTransId="{8EE71285-9367-9F49-B67A-644CE1A30D31}"/>
    <dgm:cxn modelId="{19EBCF86-F5A7-4E95-82D7-EB2C9F88C5C2}" type="presOf" srcId="{3A64205D-C86C-4D58-B4BD-3DFBE4AE00E0}" destId="{7745ABE2-C9ED-4A8B-B09B-2C7C4B918732}" srcOrd="1" destOrd="1" presId="urn:microsoft.com/office/officeart/2005/8/layout/hProcess4"/>
    <dgm:cxn modelId="{D5C3158B-A099-4734-B962-46B748F6BC7E}" type="presOf" srcId="{1DE44DD4-B559-447A-B6C4-4A31C56B8429}" destId="{909EDB6D-5C40-0A46-B71B-BFD3716807C3}" srcOrd="0" destOrd="0" presId="urn:microsoft.com/office/officeart/2005/8/layout/hProcess4"/>
    <dgm:cxn modelId="{13803A8B-6123-4E8A-81CE-615E4F09F1F3}" type="presOf" srcId="{750CC726-6B97-4F01-A5D3-02ACB01453CA}" destId="{29E7F8EB-F5DE-284F-882C-041AADAF78B3}" srcOrd="1" destOrd="2" presId="urn:microsoft.com/office/officeart/2005/8/layout/hProcess4"/>
    <dgm:cxn modelId="{F122F193-B03A-4CA9-8D2F-2A9AF9F8B31F}" type="presOf" srcId="{7805EDE4-C3B2-934D-804A-DA1183CABB20}" destId="{0E30FF23-8F3E-4CC4-9681-97805BDCE761}" srcOrd="1" destOrd="0" presId="urn:microsoft.com/office/officeart/2005/8/layout/hProcess4"/>
    <dgm:cxn modelId="{7CE15094-FC7C-49DF-8C90-C3041B182F3A}" type="presOf" srcId="{DB8487C2-838F-AC4A-BA17-A916EDFAC689}" destId="{22031986-3CBC-4EB1-A3C8-541BD8A418E5}" srcOrd="0" destOrd="0" presId="urn:microsoft.com/office/officeart/2005/8/layout/hProcess4"/>
    <dgm:cxn modelId="{4EE57999-D57D-46DA-9DD2-0B05FED455F2}" type="presOf" srcId="{7805EDE4-C3B2-934D-804A-DA1183CABB20}" destId="{CDE7283B-52F3-481B-A626-0557E7429BE8}" srcOrd="0" destOrd="0" presId="urn:microsoft.com/office/officeart/2005/8/layout/hProcess4"/>
    <dgm:cxn modelId="{D8A1039C-BAF3-49B3-BF3B-004B0C1B7945}" srcId="{DB8487C2-838F-AC4A-BA17-A916EDFAC689}" destId="{7879A8D3-DF66-4804-9067-5E2F62530096}" srcOrd="0" destOrd="0" parTransId="{7326B87E-A4F0-479B-8E03-119A6D635009}" sibTransId="{B6A6F6FF-0019-4E07-88B7-5A01DA39A2DC}"/>
    <dgm:cxn modelId="{B7D8EC9D-5207-0D47-A5BA-B8A6D8B80859}" srcId="{BB84E9D8-BF19-424E-AE29-BAAF0FEC078B}" destId="{1BA05928-E050-C24B-94CA-A4995DA11BB7}" srcOrd="0" destOrd="0" parTransId="{7BA20917-0B80-9245-A6B9-8AF41652C44C}" sibTransId="{1EEB43EE-5ACA-1D4C-85D4-11FC1FBC6932}"/>
    <dgm:cxn modelId="{648751A0-FCD0-4C7E-8E39-B331B268458B}" type="presOf" srcId="{65F1A732-57C8-574C-B716-6CC16A0B08D7}" destId="{29E7F8EB-F5DE-284F-882C-041AADAF78B3}" srcOrd="1" destOrd="1" presId="urn:microsoft.com/office/officeart/2005/8/layout/hProcess4"/>
    <dgm:cxn modelId="{9AD89AAC-7723-4B3D-AFEA-5A27C371870A}" type="presOf" srcId="{15808FA5-CE72-2C49-A969-42FE90356CEE}" destId="{909EDB6D-5C40-0A46-B71B-BFD3716807C3}" srcOrd="0" destOrd="3" presId="urn:microsoft.com/office/officeart/2005/8/layout/hProcess4"/>
    <dgm:cxn modelId="{3FDEF0AD-61F9-2D4E-85E5-823FBEF6C294}" srcId="{5174CDBE-5DFD-CA4B-B395-B001300D7844}" destId="{7805EDE4-C3B2-934D-804A-DA1183CABB20}" srcOrd="0" destOrd="0" parTransId="{2F65B83A-FF11-7C43-A644-B3E1D3F37610}" sibTransId="{480EADEA-7EA0-8746-807D-E9F61529C6B9}"/>
    <dgm:cxn modelId="{6C5990B9-62CF-43ED-B9AC-0233071D868E}" type="presOf" srcId="{1DE44DD4-B559-447A-B6C4-4A31C56B8429}" destId="{29E7F8EB-F5DE-284F-882C-041AADAF78B3}" srcOrd="1" destOrd="0" presId="urn:microsoft.com/office/officeart/2005/8/layout/hProcess4"/>
    <dgm:cxn modelId="{02DA46BC-381F-AA41-B9D5-A21414C6A3FE}" srcId="{1BA05928-E050-C24B-94CA-A4995DA11BB7}" destId="{65F1A732-57C8-574C-B716-6CC16A0B08D7}" srcOrd="1" destOrd="0" parTransId="{5EF64958-DC04-FC40-9E11-903BE672D8FF}" sibTransId="{C983719E-5218-FD41-95EC-7202EEA26636}"/>
    <dgm:cxn modelId="{BA0D7EBE-E297-47F2-96B9-2C97E0BA2145}" type="presOf" srcId="{8EE71285-9367-9F49-B67A-644CE1A30D31}" destId="{C1CDEAE2-7A0A-45F6-B68C-6BD23A3BE31A}" srcOrd="0" destOrd="0" presId="urn:microsoft.com/office/officeart/2005/8/layout/hProcess4"/>
    <dgm:cxn modelId="{134C36D9-0436-48C1-979B-F5F735E82D98}" type="presOf" srcId="{15808FA5-CE72-2C49-A969-42FE90356CEE}" destId="{29E7F8EB-F5DE-284F-882C-041AADAF78B3}" srcOrd="1" destOrd="3" presId="urn:microsoft.com/office/officeart/2005/8/layout/hProcess4"/>
    <dgm:cxn modelId="{7DC053EB-4468-4822-8BA8-845EBE31988E}" type="presOf" srcId="{750CC726-6B97-4F01-A5D3-02ACB01453CA}" destId="{909EDB6D-5C40-0A46-B71B-BFD3716807C3}" srcOrd="0" destOrd="2" presId="urn:microsoft.com/office/officeart/2005/8/layout/hProcess4"/>
    <dgm:cxn modelId="{55CCABF1-6404-473F-A988-D8A19A59157D}" type="presOf" srcId="{3A64205D-C86C-4D58-B4BD-3DFBE4AE00E0}" destId="{6672DCFF-0E17-4F11-8D95-D8D5B190F632}" srcOrd="0" destOrd="1" presId="urn:microsoft.com/office/officeart/2005/8/layout/hProcess4"/>
    <dgm:cxn modelId="{B174BDF4-509B-4788-9DA6-B00A29E12AC0}" type="presOf" srcId="{1EEB43EE-5ACA-1D4C-85D4-11FC1FBC6932}" destId="{12F4B035-5748-4349-BEBC-98FE9A2351E1}" srcOrd="0" destOrd="0" presId="urn:microsoft.com/office/officeart/2005/8/layout/hProcess4"/>
    <dgm:cxn modelId="{C93CDCFC-A1B2-E740-83C9-CB12A8452F3F}" type="presOf" srcId="{BB84E9D8-BF19-424E-AE29-BAAF0FEC078B}" destId="{2BF87C89-94D1-B847-9199-BD541079A4BD}" srcOrd="0" destOrd="0" presId="urn:microsoft.com/office/officeart/2005/8/layout/hProcess4"/>
    <dgm:cxn modelId="{A1CA5CD1-9B57-41CD-AD70-9011553BA24F}" type="presParOf" srcId="{2BF87C89-94D1-B847-9199-BD541079A4BD}" destId="{8C5BC169-CAFC-5146-9D14-1E0FB5CFA279}" srcOrd="0" destOrd="0" presId="urn:microsoft.com/office/officeart/2005/8/layout/hProcess4"/>
    <dgm:cxn modelId="{0050455D-C267-4DDB-BC52-4F49AE122D00}" type="presParOf" srcId="{2BF87C89-94D1-B847-9199-BD541079A4BD}" destId="{4A974DF3-F557-3B42-AB9E-6E998AD15E18}" srcOrd="1" destOrd="0" presId="urn:microsoft.com/office/officeart/2005/8/layout/hProcess4"/>
    <dgm:cxn modelId="{B00CB695-98AD-438D-8128-7F62A95B7A0E}" type="presParOf" srcId="{2BF87C89-94D1-B847-9199-BD541079A4BD}" destId="{8AA6ED05-13DD-114B-94EB-17BDFC15D13D}" srcOrd="2" destOrd="0" presId="urn:microsoft.com/office/officeart/2005/8/layout/hProcess4"/>
    <dgm:cxn modelId="{83782B24-4AD6-46F3-A2CA-353E04346017}" type="presParOf" srcId="{8AA6ED05-13DD-114B-94EB-17BDFC15D13D}" destId="{DEF117D4-502B-5A44-A121-8CA3C3359A52}" srcOrd="0" destOrd="0" presId="urn:microsoft.com/office/officeart/2005/8/layout/hProcess4"/>
    <dgm:cxn modelId="{689E0F4C-16D2-4F1E-A29F-9642556A92B1}" type="presParOf" srcId="{DEF117D4-502B-5A44-A121-8CA3C3359A52}" destId="{33AD58AE-1F29-754C-BF2C-B1F6CD5D0BD8}" srcOrd="0" destOrd="0" presId="urn:microsoft.com/office/officeart/2005/8/layout/hProcess4"/>
    <dgm:cxn modelId="{55EA21CF-3AEE-4B5D-9A25-71B794809588}" type="presParOf" srcId="{DEF117D4-502B-5A44-A121-8CA3C3359A52}" destId="{909EDB6D-5C40-0A46-B71B-BFD3716807C3}" srcOrd="1" destOrd="0" presId="urn:microsoft.com/office/officeart/2005/8/layout/hProcess4"/>
    <dgm:cxn modelId="{EAC228DB-7AEE-432A-8A12-1467EABC8986}" type="presParOf" srcId="{DEF117D4-502B-5A44-A121-8CA3C3359A52}" destId="{29E7F8EB-F5DE-284F-882C-041AADAF78B3}" srcOrd="2" destOrd="0" presId="urn:microsoft.com/office/officeart/2005/8/layout/hProcess4"/>
    <dgm:cxn modelId="{8DBCC806-9854-420B-B402-E8576954D081}" type="presParOf" srcId="{DEF117D4-502B-5A44-A121-8CA3C3359A52}" destId="{E056C2A9-88E2-7D49-BE29-3B4FD0705BF4}" srcOrd="3" destOrd="0" presId="urn:microsoft.com/office/officeart/2005/8/layout/hProcess4"/>
    <dgm:cxn modelId="{122D2DB1-84AE-45CF-972A-A6FE92BE42A5}" type="presParOf" srcId="{DEF117D4-502B-5A44-A121-8CA3C3359A52}" destId="{ADCC9334-639B-D943-BCCA-2F488F1931C1}" srcOrd="4" destOrd="0" presId="urn:microsoft.com/office/officeart/2005/8/layout/hProcess4"/>
    <dgm:cxn modelId="{970D7D8A-D0FB-4C30-AE26-42464581F044}" type="presParOf" srcId="{8AA6ED05-13DD-114B-94EB-17BDFC15D13D}" destId="{12F4B035-5748-4349-BEBC-98FE9A2351E1}" srcOrd="1" destOrd="0" presId="urn:microsoft.com/office/officeart/2005/8/layout/hProcess4"/>
    <dgm:cxn modelId="{DD94D54C-209D-4EF6-8DDE-61858CED9A83}" type="presParOf" srcId="{8AA6ED05-13DD-114B-94EB-17BDFC15D13D}" destId="{827B5A81-D90A-447F-A147-AE64E0EAFD56}" srcOrd="2" destOrd="0" presId="urn:microsoft.com/office/officeart/2005/8/layout/hProcess4"/>
    <dgm:cxn modelId="{516C4B05-A1DD-412F-862D-7F7531D8143A}" type="presParOf" srcId="{827B5A81-D90A-447F-A147-AE64E0EAFD56}" destId="{C5680A9B-46AF-4DCB-9150-BD71EA1FF603}" srcOrd="0" destOrd="0" presId="urn:microsoft.com/office/officeart/2005/8/layout/hProcess4"/>
    <dgm:cxn modelId="{197E995E-5A94-4C8A-AD14-0C5DB5F96DD1}" type="presParOf" srcId="{827B5A81-D90A-447F-A147-AE64E0EAFD56}" destId="{CDE7283B-52F3-481B-A626-0557E7429BE8}" srcOrd="1" destOrd="0" presId="urn:microsoft.com/office/officeart/2005/8/layout/hProcess4"/>
    <dgm:cxn modelId="{337AA83C-1CC2-4562-9183-1EFF587FA6DF}" type="presParOf" srcId="{827B5A81-D90A-447F-A147-AE64E0EAFD56}" destId="{0E30FF23-8F3E-4CC4-9681-97805BDCE761}" srcOrd="2" destOrd="0" presId="urn:microsoft.com/office/officeart/2005/8/layout/hProcess4"/>
    <dgm:cxn modelId="{B4F7E043-0596-4526-92BF-1E82873BD8A2}" type="presParOf" srcId="{827B5A81-D90A-447F-A147-AE64E0EAFD56}" destId="{52074E1D-6963-488C-B5F2-01F1D2F8F5A8}" srcOrd="3" destOrd="0" presId="urn:microsoft.com/office/officeart/2005/8/layout/hProcess4"/>
    <dgm:cxn modelId="{8E8B0735-2683-452E-8819-0B7E3C4B6466}" type="presParOf" srcId="{827B5A81-D90A-447F-A147-AE64E0EAFD56}" destId="{9B70B5DC-A154-46EF-B7A9-25D60CA5B100}" srcOrd="4" destOrd="0" presId="urn:microsoft.com/office/officeart/2005/8/layout/hProcess4"/>
    <dgm:cxn modelId="{759FB573-ACE5-4E02-A7E4-6AB3393DD264}" type="presParOf" srcId="{8AA6ED05-13DD-114B-94EB-17BDFC15D13D}" destId="{C1CDEAE2-7A0A-45F6-B68C-6BD23A3BE31A}" srcOrd="3" destOrd="0" presId="urn:microsoft.com/office/officeart/2005/8/layout/hProcess4"/>
    <dgm:cxn modelId="{88B024F0-DB69-4F92-B3F4-8ACC12A9B47E}" type="presParOf" srcId="{8AA6ED05-13DD-114B-94EB-17BDFC15D13D}" destId="{50C352A3-49AE-4E2F-A956-C186A82A30C1}" srcOrd="4" destOrd="0" presId="urn:microsoft.com/office/officeart/2005/8/layout/hProcess4"/>
    <dgm:cxn modelId="{6BE620FE-5954-48A9-8EC2-10F6952609EF}" type="presParOf" srcId="{50C352A3-49AE-4E2F-A956-C186A82A30C1}" destId="{7E3188AC-123D-42DD-8685-145D5B73AB04}" srcOrd="0" destOrd="0" presId="urn:microsoft.com/office/officeart/2005/8/layout/hProcess4"/>
    <dgm:cxn modelId="{F633FDA7-C1B8-434A-A7F2-8281DB9C47EC}" type="presParOf" srcId="{50C352A3-49AE-4E2F-A956-C186A82A30C1}" destId="{6672DCFF-0E17-4F11-8D95-D8D5B190F632}" srcOrd="1" destOrd="0" presId="urn:microsoft.com/office/officeart/2005/8/layout/hProcess4"/>
    <dgm:cxn modelId="{8DCEA8C0-7B87-4A44-B2A0-DF64A362CDDF}" type="presParOf" srcId="{50C352A3-49AE-4E2F-A956-C186A82A30C1}" destId="{7745ABE2-C9ED-4A8B-B09B-2C7C4B918732}" srcOrd="2" destOrd="0" presId="urn:microsoft.com/office/officeart/2005/8/layout/hProcess4"/>
    <dgm:cxn modelId="{1FDF4C2F-6907-4DC3-B96E-92FF2EF3C53E}" type="presParOf" srcId="{50C352A3-49AE-4E2F-A956-C186A82A30C1}" destId="{22031986-3CBC-4EB1-A3C8-541BD8A418E5}" srcOrd="3" destOrd="0" presId="urn:microsoft.com/office/officeart/2005/8/layout/hProcess4"/>
    <dgm:cxn modelId="{7D80BD80-FD46-4EF5-9DC5-18E834524C2F}" type="presParOf" srcId="{50C352A3-49AE-4E2F-A956-C186A82A30C1}" destId="{0CAC9B6D-5DF5-4323-850C-A92FF4D3DB20}" srcOrd="4" destOrd="0" presId="urn:microsoft.com/office/officeart/2005/8/layout/hProcess4"/>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A611AD-7138-A64A-970C-9E0FC1F80230}">
      <dsp:nvSpPr>
        <dsp:cNvPr id="0" name=""/>
        <dsp:cNvSpPr/>
      </dsp:nvSpPr>
      <dsp:spPr>
        <a:xfrm>
          <a:off x="555385" y="0"/>
          <a:ext cx="6294365" cy="4533100"/>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FD6D870-87EF-49A0-B856-F3A20DDDA8E7}">
      <dsp:nvSpPr>
        <dsp:cNvPr id="0" name=""/>
        <dsp:cNvSpPr/>
      </dsp:nvSpPr>
      <dsp:spPr>
        <a:xfrm>
          <a:off x="3706" y="1359930"/>
          <a:ext cx="1782584" cy="1813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rtl="0">
            <a:lnSpc>
              <a:spcPct val="90000"/>
            </a:lnSpc>
            <a:spcBef>
              <a:spcPct val="0"/>
            </a:spcBef>
            <a:spcAft>
              <a:spcPct val="35000"/>
            </a:spcAft>
            <a:buNone/>
          </a:pPr>
          <a:r>
            <a:rPr lang="fr-FR" sz="1900" kern="1200" dirty="0"/>
            <a:t>Οπτική επεξεργασία του ερεθίσματος</a:t>
          </a:r>
        </a:p>
      </dsp:txBody>
      <dsp:txXfrm>
        <a:off x="90725" y="1446949"/>
        <a:ext cx="1608546" cy="1639202"/>
      </dsp:txXfrm>
    </dsp:sp>
    <dsp:sp modelId="{018DA2A0-7BDA-4BFF-86FB-BCED07043746}">
      <dsp:nvSpPr>
        <dsp:cNvPr id="0" name=""/>
        <dsp:cNvSpPr/>
      </dsp:nvSpPr>
      <dsp:spPr>
        <a:xfrm>
          <a:off x="1875419" y="1359930"/>
          <a:ext cx="1782584" cy="1813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fr-FR" sz="1900" kern="1200" dirty="0" err="1"/>
            <a:t>Πρόσ</a:t>
          </a:r>
          <a:r>
            <a:rPr lang="fr-FR" sz="1900" kern="1200" dirty="0"/>
            <a:t>βα</a:t>
          </a:r>
          <a:r>
            <a:rPr lang="fr-FR" sz="1900" kern="1200" dirty="0" err="1"/>
            <a:t>ση</a:t>
          </a:r>
          <a:r>
            <a:rPr lang="fr-FR" sz="1900" kern="1200" dirty="0"/>
            <a:t> </a:t>
          </a:r>
          <a:r>
            <a:rPr lang="fr-FR" sz="1900" kern="1200" dirty="0" err="1"/>
            <a:t>στη</a:t>
          </a:r>
          <a:r>
            <a:rPr lang="fr-FR" sz="1900" kern="1200" dirty="0"/>
            <a:t> </a:t>
          </a:r>
          <a:r>
            <a:rPr lang="fr-FR" sz="1900" kern="1200" dirty="0" err="1"/>
            <a:t>φωνολογική</a:t>
          </a:r>
          <a:r>
            <a:rPr lang="fr-FR" sz="1900" kern="1200" dirty="0"/>
            <a:t> </a:t>
          </a:r>
          <a:r>
            <a:rPr lang="fr-FR" sz="1900" kern="1200" dirty="0" err="1"/>
            <a:t>μορφή</a:t>
          </a:r>
          <a:r>
            <a:rPr lang="fr-FR" sz="1900" kern="1200" dirty="0"/>
            <a:t> και την άρθρωση της λέξης</a:t>
          </a:r>
        </a:p>
      </dsp:txBody>
      <dsp:txXfrm>
        <a:off x="1962438" y="1446949"/>
        <a:ext cx="1608546" cy="1639202"/>
      </dsp:txXfrm>
    </dsp:sp>
    <dsp:sp modelId="{5C10EC3C-10AE-614D-B75E-0D5B0FA817CF}">
      <dsp:nvSpPr>
        <dsp:cNvPr id="0" name=""/>
        <dsp:cNvSpPr/>
      </dsp:nvSpPr>
      <dsp:spPr>
        <a:xfrm>
          <a:off x="3747132" y="1359930"/>
          <a:ext cx="1782584" cy="1813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fr-FR" sz="1900" kern="1200" dirty="0"/>
            <a:t>Αναστολή</a:t>
          </a:r>
        </a:p>
      </dsp:txBody>
      <dsp:txXfrm>
        <a:off x="3834151" y="1446949"/>
        <a:ext cx="1608546" cy="1639202"/>
      </dsp:txXfrm>
    </dsp:sp>
    <dsp:sp modelId="{4C2690D5-FEC2-DC42-943A-47335723BB05}">
      <dsp:nvSpPr>
        <dsp:cNvPr id="0" name=""/>
        <dsp:cNvSpPr/>
      </dsp:nvSpPr>
      <dsp:spPr>
        <a:xfrm>
          <a:off x="5618845" y="1359930"/>
          <a:ext cx="1782584" cy="1813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fr-FR" sz="1900" kern="1200" dirty="0" err="1"/>
            <a:t>Μετά</a:t>
          </a:r>
          <a:r>
            <a:rPr lang="fr-FR" sz="1900" kern="1200" dirty="0"/>
            <a:t>βα</a:t>
          </a:r>
          <a:r>
            <a:rPr lang="fr-FR" sz="1900" kern="1200" dirty="0" err="1"/>
            <a:t>ση</a:t>
          </a:r>
          <a:r>
            <a:rPr lang="fr-FR" sz="1900" kern="1200" dirty="0"/>
            <a:t> </a:t>
          </a:r>
          <a:r>
            <a:rPr lang="fr-FR" sz="1900" kern="1200" dirty="0" err="1"/>
            <a:t>στο</a:t>
          </a:r>
          <a:r>
            <a:rPr lang="fr-FR" sz="1900" kern="1200" dirty="0"/>
            <a:t> επ</a:t>
          </a:r>
          <a:r>
            <a:rPr lang="fr-FR" sz="1900" kern="1200" dirty="0" err="1"/>
            <a:t>όμενο</a:t>
          </a:r>
          <a:r>
            <a:rPr lang="fr-FR" sz="1900" kern="1200" dirty="0"/>
            <a:t> ερέθισμα</a:t>
          </a:r>
        </a:p>
      </dsp:txBody>
      <dsp:txXfrm>
        <a:off x="5705864" y="1446949"/>
        <a:ext cx="1608546" cy="163920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91A882-A66B-9941-9E90-82AEEE852ABD}">
      <dsp:nvSpPr>
        <dsp:cNvPr id="0" name=""/>
        <dsp:cNvSpPr/>
      </dsp:nvSpPr>
      <dsp:spPr>
        <a:xfrm>
          <a:off x="5204" y="900159"/>
          <a:ext cx="3578913" cy="357891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6990" tIns="46990" rIns="46990" bIns="46990" numCol="1" spcCol="1270" anchor="ctr" anchorCtr="0">
          <a:noAutofit/>
        </a:bodyPr>
        <a:lstStyle/>
        <a:p>
          <a:pPr marL="0" lvl="0" indent="0" algn="ctr" defTabSz="1644650" rtl="0">
            <a:lnSpc>
              <a:spcPct val="90000"/>
            </a:lnSpc>
            <a:spcBef>
              <a:spcPct val="0"/>
            </a:spcBef>
            <a:spcAft>
              <a:spcPct val="35000"/>
            </a:spcAft>
            <a:buNone/>
          </a:pPr>
          <a:r>
            <a:rPr lang="fr-FR" sz="3700" kern="1200" dirty="0">
              <a:latin typeface="Arial"/>
            </a:rPr>
            <a:t>Δεξιότητες ανάγνωσης</a:t>
          </a:r>
          <a:endParaRPr lang="fr-FR" sz="3700" kern="1200" dirty="0"/>
        </a:p>
      </dsp:txBody>
      <dsp:txXfrm>
        <a:off x="529324" y="1424279"/>
        <a:ext cx="2530673" cy="2530673"/>
      </dsp:txXfrm>
    </dsp:sp>
    <dsp:sp modelId="{CCC9EF04-4530-2544-84AA-73EC03BA12C7}">
      <dsp:nvSpPr>
        <dsp:cNvPr id="0" name=""/>
        <dsp:cNvSpPr/>
      </dsp:nvSpPr>
      <dsp:spPr>
        <a:xfrm>
          <a:off x="3874725" y="1651731"/>
          <a:ext cx="2075769" cy="2075769"/>
        </a:xfrm>
        <a:prstGeom prst="mathEqual">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333500">
            <a:lnSpc>
              <a:spcPct val="90000"/>
            </a:lnSpc>
            <a:spcBef>
              <a:spcPct val="0"/>
            </a:spcBef>
            <a:spcAft>
              <a:spcPct val="35000"/>
            </a:spcAft>
            <a:buNone/>
          </a:pPr>
          <a:endParaRPr lang="fr-FR" sz="3000" kern="1200"/>
        </a:p>
      </dsp:txBody>
      <dsp:txXfrm>
        <a:off x="4149868" y="2079339"/>
        <a:ext cx="1525483" cy="1220553"/>
      </dsp:txXfrm>
    </dsp:sp>
    <dsp:sp modelId="{FF41C9B0-7B2D-224B-9F40-21B392812E5F}">
      <dsp:nvSpPr>
        <dsp:cNvPr id="0" name=""/>
        <dsp:cNvSpPr/>
      </dsp:nvSpPr>
      <dsp:spPr>
        <a:xfrm>
          <a:off x="6241102" y="900159"/>
          <a:ext cx="3578913" cy="357891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6990" tIns="46990" rIns="46990" bIns="46990" numCol="1" spcCol="1270" anchor="ctr" anchorCtr="0">
          <a:noAutofit/>
        </a:bodyPr>
        <a:lstStyle/>
        <a:p>
          <a:pPr marL="0" lvl="0" indent="0" algn="ctr" defTabSz="1644650" rtl="0">
            <a:lnSpc>
              <a:spcPct val="90000"/>
            </a:lnSpc>
            <a:spcBef>
              <a:spcPct val="0"/>
            </a:spcBef>
            <a:spcAft>
              <a:spcPct val="35000"/>
            </a:spcAft>
            <a:buNone/>
          </a:pPr>
          <a:r>
            <a:rPr lang="fr-FR" sz="3700" kern="1200" dirty="0" err="1">
              <a:latin typeface="Arial"/>
            </a:rPr>
            <a:t>Ποιότητ</a:t>
          </a:r>
          <a:r>
            <a:rPr lang="fr-FR" sz="3700" kern="1200" dirty="0">
              <a:latin typeface="Arial"/>
            </a:rPr>
            <a:t>α </a:t>
          </a:r>
          <a:r>
            <a:rPr lang="fr-FR" sz="3700" kern="1200" dirty="0" err="1">
              <a:latin typeface="Arial"/>
            </a:rPr>
            <a:t>ζωής</a:t>
          </a:r>
          <a:r>
            <a:rPr lang="fr-FR" sz="3700" kern="1200" dirty="0">
              <a:latin typeface="Arial"/>
            </a:rPr>
            <a:t> και </a:t>
          </a:r>
          <a:r>
            <a:rPr lang="fr-FR" sz="3700" kern="1200" dirty="0" err="1">
              <a:latin typeface="Arial"/>
            </a:rPr>
            <a:t>κοινωνική</a:t>
          </a:r>
          <a:r>
            <a:rPr lang="fr-FR" sz="3700" kern="1200" dirty="0">
              <a:latin typeface="Arial"/>
            </a:rPr>
            <a:t> συμμετοχή </a:t>
          </a:r>
          <a:endParaRPr lang="fr-FR" sz="3700" kern="1200" dirty="0"/>
        </a:p>
      </dsp:txBody>
      <dsp:txXfrm>
        <a:off x="6765222" y="1424279"/>
        <a:ext cx="2530673" cy="253067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9EDB6D-5C40-0A46-B71B-BFD3716807C3}">
      <dsp:nvSpPr>
        <dsp:cNvPr id="0" name=""/>
        <dsp:cNvSpPr/>
      </dsp:nvSpPr>
      <dsp:spPr>
        <a:xfrm>
          <a:off x="619890" y="1177686"/>
          <a:ext cx="2743732" cy="2263005"/>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30480" rIns="30480" bIns="30480" numCol="1" spcCol="1270" anchor="t" anchorCtr="0">
          <a:noAutofit/>
        </a:bodyPr>
        <a:lstStyle/>
        <a:p>
          <a:pPr marL="171450" lvl="1" indent="-171450" algn="l" defTabSz="711200" rtl="0">
            <a:lnSpc>
              <a:spcPct val="90000"/>
            </a:lnSpc>
            <a:spcBef>
              <a:spcPct val="0"/>
            </a:spcBef>
            <a:spcAft>
              <a:spcPct val="15000"/>
            </a:spcAft>
            <a:buChar char="•"/>
          </a:pPr>
          <a:r>
            <a:rPr lang="fr-FR" sz="1600" kern="1200" dirty="0">
              <a:latin typeface="Arial"/>
            </a:rPr>
            <a:t>Γνωστική</a:t>
          </a:r>
        </a:p>
        <a:p>
          <a:pPr marL="171450" lvl="1" indent="-171450" algn="l" defTabSz="711200">
            <a:lnSpc>
              <a:spcPct val="90000"/>
            </a:lnSpc>
            <a:spcBef>
              <a:spcPct val="0"/>
            </a:spcBef>
            <a:spcAft>
              <a:spcPct val="15000"/>
            </a:spcAft>
            <a:buChar char="•"/>
          </a:pPr>
          <a:r>
            <a:rPr lang="fr-FR" sz="1600" kern="1200" dirty="0">
              <a:latin typeface="Arial"/>
            </a:rPr>
            <a:t>Γλώσσα</a:t>
          </a:r>
          <a:endParaRPr lang="fr-FR" sz="1600" kern="1200" dirty="0"/>
        </a:p>
        <a:p>
          <a:pPr marL="171450" lvl="1" indent="-171450" algn="l" defTabSz="711200" rtl="0">
            <a:lnSpc>
              <a:spcPct val="90000"/>
            </a:lnSpc>
            <a:spcBef>
              <a:spcPct val="0"/>
            </a:spcBef>
            <a:spcAft>
              <a:spcPct val="15000"/>
            </a:spcAft>
            <a:buChar char="•"/>
          </a:pPr>
          <a:r>
            <a:rPr lang="fr-FR" sz="1600" kern="1200" dirty="0" err="1">
              <a:latin typeface="Arial"/>
            </a:rPr>
            <a:t>Προγνωστικοί</a:t>
          </a:r>
          <a:r>
            <a:rPr lang="fr-FR" sz="1600" kern="1200" dirty="0">
              <a:latin typeface="Arial"/>
            </a:rPr>
            <a:t> πα</a:t>
          </a:r>
          <a:r>
            <a:rPr lang="fr-FR" sz="1600" kern="1200" dirty="0" err="1">
              <a:latin typeface="Arial"/>
            </a:rPr>
            <a:t>ράγοντες</a:t>
          </a:r>
          <a:r>
            <a:rPr lang="fr-FR" sz="1600" kern="1200" dirty="0">
              <a:latin typeface="Arial"/>
            </a:rPr>
            <a:t> </a:t>
          </a:r>
          <a:r>
            <a:rPr lang="fr-FR" sz="1600" kern="1200" dirty="0" err="1">
              <a:latin typeface="Arial"/>
            </a:rPr>
            <a:t>της</a:t>
          </a:r>
          <a:r>
            <a:rPr lang="fr-FR" sz="1600" kern="1200" dirty="0">
              <a:latin typeface="Arial"/>
            </a:rPr>
            <a:t> α</a:t>
          </a:r>
          <a:r>
            <a:rPr lang="fr-FR" sz="1600" kern="1200" dirty="0" err="1">
              <a:latin typeface="Arial"/>
            </a:rPr>
            <a:t>νάγνωσης</a:t>
          </a:r>
          <a:endParaRPr lang="fr-FR" sz="1600" kern="1200" dirty="0">
            <a:latin typeface="Arial"/>
          </a:endParaRPr>
        </a:p>
        <a:p>
          <a:pPr marL="171450" lvl="1" indent="-171450" algn="l" defTabSz="711200" rtl="0">
            <a:lnSpc>
              <a:spcPct val="90000"/>
            </a:lnSpc>
            <a:spcBef>
              <a:spcPct val="0"/>
            </a:spcBef>
            <a:spcAft>
              <a:spcPct val="15000"/>
            </a:spcAft>
            <a:buChar char="•"/>
          </a:pPr>
          <a:r>
            <a:rPr lang="fr-FR" sz="1600" kern="1200" dirty="0">
              <a:latin typeface="Arial"/>
            </a:rPr>
            <a:t>Αποκωδικοποίηση λέξεων</a:t>
          </a:r>
          <a:endParaRPr lang="fr-FR" sz="1600" kern="1200" dirty="0"/>
        </a:p>
      </dsp:txBody>
      <dsp:txXfrm>
        <a:off x="671968" y="1229764"/>
        <a:ext cx="2639576" cy="1673919"/>
      </dsp:txXfrm>
    </dsp:sp>
    <dsp:sp modelId="{12F4B035-5748-4349-BEBC-98FE9A2351E1}">
      <dsp:nvSpPr>
        <dsp:cNvPr id="0" name=""/>
        <dsp:cNvSpPr/>
      </dsp:nvSpPr>
      <dsp:spPr>
        <a:xfrm>
          <a:off x="2124748" y="1583603"/>
          <a:ext cx="3222396" cy="3222396"/>
        </a:xfrm>
        <a:prstGeom prst="leftCircularArrow">
          <a:avLst>
            <a:gd name="adj1" fmla="val 3760"/>
            <a:gd name="adj2" fmla="val 469455"/>
            <a:gd name="adj3" fmla="val 2244965"/>
            <a:gd name="adj4" fmla="val 9024489"/>
            <a:gd name="adj5" fmla="val 438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056C2A9-88E2-7D49-BE29-3B4FD0705BF4}">
      <dsp:nvSpPr>
        <dsp:cNvPr id="0" name=""/>
        <dsp:cNvSpPr/>
      </dsp:nvSpPr>
      <dsp:spPr>
        <a:xfrm>
          <a:off x="1229608" y="2955761"/>
          <a:ext cx="2438873" cy="96985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7625" tIns="31750" rIns="47625" bIns="31750" numCol="1" spcCol="1270" anchor="ctr" anchorCtr="0">
          <a:noAutofit/>
        </a:bodyPr>
        <a:lstStyle/>
        <a:p>
          <a:pPr marL="0" lvl="0" indent="0" algn="ctr" defTabSz="1111250">
            <a:lnSpc>
              <a:spcPct val="90000"/>
            </a:lnSpc>
            <a:spcBef>
              <a:spcPct val="0"/>
            </a:spcBef>
            <a:spcAft>
              <a:spcPct val="35000"/>
            </a:spcAft>
            <a:buNone/>
          </a:pPr>
          <a:r>
            <a:rPr lang="fr-FR" sz="2500" kern="1200" dirty="0">
              <a:latin typeface="Arial"/>
            </a:rPr>
            <a:t>Έλειμμα</a:t>
          </a:r>
          <a:endParaRPr lang="fr-FR" sz="2500" kern="1200" dirty="0"/>
        </a:p>
      </dsp:txBody>
      <dsp:txXfrm>
        <a:off x="1258014" y="2984167"/>
        <a:ext cx="2382061" cy="913047"/>
      </dsp:txXfrm>
    </dsp:sp>
    <dsp:sp modelId="{CDE7283B-52F3-481B-A626-0557E7429BE8}">
      <dsp:nvSpPr>
        <dsp:cNvPr id="0" name=""/>
        <dsp:cNvSpPr/>
      </dsp:nvSpPr>
      <dsp:spPr>
        <a:xfrm>
          <a:off x="4245457" y="1177686"/>
          <a:ext cx="2743732" cy="2263005"/>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30480" rIns="30480" bIns="30480" numCol="1" spcCol="1270" anchor="t" anchorCtr="0">
          <a:noAutofit/>
        </a:bodyPr>
        <a:lstStyle/>
        <a:p>
          <a:pPr marL="171450" lvl="1" indent="-171450" algn="l" defTabSz="711200" rtl="0">
            <a:lnSpc>
              <a:spcPct val="90000"/>
            </a:lnSpc>
            <a:spcBef>
              <a:spcPct val="0"/>
            </a:spcBef>
            <a:spcAft>
              <a:spcPct val="15000"/>
            </a:spcAft>
            <a:buChar char="•"/>
          </a:pPr>
          <a:r>
            <a:rPr lang="fr-FR" sz="1600" kern="1200" dirty="0"/>
            <a:t>Αδυναμία εκμάθησης της ανάγνωσης</a:t>
          </a:r>
        </a:p>
        <a:p>
          <a:pPr marL="171450" lvl="1" indent="-171450" algn="l" defTabSz="711200" rtl="0">
            <a:lnSpc>
              <a:spcPct val="90000"/>
            </a:lnSpc>
            <a:spcBef>
              <a:spcPct val="0"/>
            </a:spcBef>
            <a:spcAft>
              <a:spcPct val="15000"/>
            </a:spcAft>
            <a:buChar char="•"/>
          </a:pPr>
          <a:r>
            <a:rPr lang="fr-FR" sz="1600" kern="1200" dirty="0"/>
            <a:t>Η ανάγνωση περιορίζεται στην αναγνώριση λίγων οικείων λέξεων</a:t>
          </a:r>
        </a:p>
      </dsp:txBody>
      <dsp:txXfrm>
        <a:off x="4297535" y="1714694"/>
        <a:ext cx="2639576" cy="1673919"/>
      </dsp:txXfrm>
    </dsp:sp>
    <dsp:sp modelId="{C1CDEAE2-7A0A-45F6-B68C-6BD23A3BE31A}">
      <dsp:nvSpPr>
        <dsp:cNvPr id="0" name=""/>
        <dsp:cNvSpPr/>
      </dsp:nvSpPr>
      <dsp:spPr>
        <a:xfrm>
          <a:off x="5727450" y="-276352"/>
          <a:ext cx="3572984" cy="3572984"/>
        </a:xfrm>
        <a:prstGeom prst="circularArrow">
          <a:avLst>
            <a:gd name="adj1" fmla="val 3391"/>
            <a:gd name="adj2" fmla="val 419672"/>
            <a:gd name="adj3" fmla="val 19404817"/>
            <a:gd name="adj4" fmla="val 12575511"/>
            <a:gd name="adj5" fmla="val 3956"/>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2074E1D-6963-488C-B5F2-01F1D2F8F5A8}">
      <dsp:nvSpPr>
        <dsp:cNvPr id="0" name=""/>
        <dsp:cNvSpPr/>
      </dsp:nvSpPr>
      <dsp:spPr>
        <a:xfrm>
          <a:off x="4855175" y="692756"/>
          <a:ext cx="2438873" cy="96985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7625" tIns="31750" rIns="47625" bIns="31750" numCol="1" spcCol="1270" anchor="ctr" anchorCtr="0">
          <a:noAutofit/>
        </a:bodyPr>
        <a:lstStyle/>
        <a:p>
          <a:pPr marL="0" lvl="0" indent="0" algn="ctr" defTabSz="1111250" rtl="0">
            <a:lnSpc>
              <a:spcPct val="90000"/>
            </a:lnSpc>
            <a:spcBef>
              <a:spcPct val="0"/>
            </a:spcBef>
            <a:spcAft>
              <a:spcPct val="35000"/>
            </a:spcAft>
            <a:buNone/>
          </a:pPr>
          <a:r>
            <a:rPr lang="fr-FR" sz="2500" i="0" kern="1200" dirty="0"/>
            <a:t>a priori </a:t>
          </a:r>
          <a:r>
            <a:rPr lang="fr-FR" sz="2500" kern="1200" dirty="0"/>
            <a:t>ιδέες και συμπεράσματα</a:t>
          </a:r>
        </a:p>
      </dsp:txBody>
      <dsp:txXfrm>
        <a:off x="4883581" y="721162"/>
        <a:ext cx="2382061" cy="913047"/>
      </dsp:txXfrm>
    </dsp:sp>
    <dsp:sp modelId="{6672DCFF-0E17-4F11-8D95-D8D5B190F632}">
      <dsp:nvSpPr>
        <dsp:cNvPr id="0" name=""/>
        <dsp:cNvSpPr/>
      </dsp:nvSpPr>
      <dsp:spPr>
        <a:xfrm>
          <a:off x="7871023" y="1177686"/>
          <a:ext cx="2743732" cy="2263005"/>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30480" rIns="30480" bIns="30480" numCol="1" spcCol="1270" anchor="t" anchorCtr="0">
          <a:noAutofit/>
        </a:bodyPr>
        <a:lstStyle/>
        <a:p>
          <a:pPr marL="171450" lvl="1" indent="-171450" algn="l" defTabSz="711200" rtl="0">
            <a:lnSpc>
              <a:spcPct val="90000"/>
            </a:lnSpc>
            <a:spcBef>
              <a:spcPct val="0"/>
            </a:spcBef>
            <a:spcAft>
              <a:spcPct val="15000"/>
            </a:spcAft>
            <a:buChar char="•"/>
          </a:pPr>
          <a:r>
            <a:rPr lang="fr-FR" sz="1600" kern="1200" dirty="0"/>
            <a:t>Μικρή ενθάρρυνση για ανάγνωση στο σχολείο</a:t>
          </a:r>
          <a:endParaRPr lang="fr-FR" sz="1600" kern="1200" dirty="0">
            <a:latin typeface="Arial"/>
          </a:endParaRPr>
        </a:p>
        <a:p>
          <a:pPr marL="171450" lvl="1" indent="-171450" algn="l" defTabSz="711200" rtl="0">
            <a:lnSpc>
              <a:spcPct val="90000"/>
            </a:lnSpc>
            <a:spcBef>
              <a:spcPct val="0"/>
            </a:spcBef>
            <a:spcAft>
              <a:spcPct val="15000"/>
            </a:spcAft>
            <a:buChar char="•"/>
          </a:pPr>
          <a:r>
            <a:rPr lang="fr-FR" sz="1600" kern="1200" dirty="0"/>
            <a:t>Μικρή ενθάρρυνση για ανάγνωση </a:t>
          </a:r>
          <a:r>
            <a:rPr lang="fr-FR" sz="1600" kern="1200" dirty="0">
              <a:latin typeface="Arial"/>
            </a:rPr>
            <a:t>στην ενήλικη ζωή</a:t>
          </a:r>
        </a:p>
      </dsp:txBody>
      <dsp:txXfrm>
        <a:off x="7923101" y="1229764"/>
        <a:ext cx="2639576" cy="1673919"/>
      </dsp:txXfrm>
    </dsp:sp>
    <dsp:sp modelId="{22031986-3CBC-4EB1-A3C8-541BD8A418E5}">
      <dsp:nvSpPr>
        <dsp:cNvPr id="0" name=""/>
        <dsp:cNvSpPr/>
      </dsp:nvSpPr>
      <dsp:spPr>
        <a:xfrm>
          <a:off x="8480742" y="2955761"/>
          <a:ext cx="2438873" cy="96985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7625" tIns="31750" rIns="47625" bIns="31750" numCol="1" spcCol="1270" anchor="ctr" anchorCtr="0">
          <a:noAutofit/>
        </a:bodyPr>
        <a:lstStyle/>
        <a:p>
          <a:pPr marL="0" lvl="0" indent="0" algn="ctr" defTabSz="1111250">
            <a:lnSpc>
              <a:spcPct val="90000"/>
            </a:lnSpc>
            <a:spcBef>
              <a:spcPct val="0"/>
            </a:spcBef>
            <a:spcAft>
              <a:spcPct val="35000"/>
            </a:spcAft>
            <a:buNone/>
          </a:pPr>
          <a:r>
            <a:rPr lang="fr-FR" sz="2500" kern="1200" dirty="0">
              <a:latin typeface="Arial"/>
            </a:rPr>
            <a:t>Επιπτώσεις</a:t>
          </a:r>
          <a:endParaRPr lang="fr-FR" sz="2500" kern="1200" dirty="0"/>
        </a:p>
      </dsp:txBody>
      <dsp:txXfrm>
        <a:off x="8509148" y="2984167"/>
        <a:ext cx="2382061" cy="91304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9EDB6D-5C40-0A46-B71B-BFD3716807C3}">
      <dsp:nvSpPr>
        <dsp:cNvPr id="0" name=""/>
        <dsp:cNvSpPr/>
      </dsp:nvSpPr>
      <dsp:spPr>
        <a:xfrm>
          <a:off x="4" y="522772"/>
          <a:ext cx="1117241" cy="92149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57150" lvl="1" indent="-57150" algn="l" defTabSz="266700" rtl="0">
            <a:lnSpc>
              <a:spcPct val="90000"/>
            </a:lnSpc>
            <a:spcBef>
              <a:spcPct val="0"/>
            </a:spcBef>
            <a:spcAft>
              <a:spcPct val="15000"/>
            </a:spcAft>
            <a:buChar char="•"/>
          </a:pPr>
          <a:r>
            <a:rPr lang="fr-FR" sz="600" kern="1200" dirty="0">
              <a:latin typeface="Arial"/>
            </a:rPr>
            <a:t>Γνωστική</a:t>
          </a:r>
        </a:p>
        <a:p>
          <a:pPr marL="57150" lvl="1" indent="-57150" algn="l" defTabSz="266700">
            <a:lnSpc>
              <a:spcPct val="90000"/>
            </a:lnSpc>
            <a:spcBef>
              <a:spcPct val="0"/>
            </a:spcBef>
            <a:spcAft>
              <a:spcPct val="15000"/>
            </a:spcAft>
            <a:buChar char="•"/>
          </a:pPr>
          <a:r>
            <a:rPr lang="fr-FR" sz="600" kern="1200" dirty="0">
              <a:latin typeface="Arial"/>
            </a:rPr>
            <a:t>Γλώσσα</a:t>
          </a:r>
          <a:endParaRPr lang="fr-FR" sz="600" kern="1200" dirty="0"/>
        </a:p>
        <a:p>
          <a:pPr marL="57150" lvl="1" indent="-57150" algn="l" defTabSz="266700" rtl="0">
            <a:lnSpc>
              <a:spcPct val="90000"/>
            </a:lnSpc>
            <a:spcBef>
              <a:spcPct val="0"/>
            </a:spcBef>
            <a:spcAft>
              <a:spcPct val="15000"/>
            </a:spcAft>
            <a:buChar char="•"/>
          </a:pPr>
          <a:r>
            <a:rPr lang="fr-FR" sz="600" kern="1200" dirty="0" err="1">
              <a:latin typeface="Arial"/>
            </a:rPr>
            <a:t>Προγνωστικοί</a:t>
          </a:r>
          <a:r>
            <a:rPr lang="fr-FR" sz="600" kern="1200" dirty="0">
              <a:latin typeface="Arial"/>
            </a:rPr>
            <a:t> πα</a:t>
          </a:r>
          <a:r>
            <a:rPr lang="fr-FR" sz="600" kern="1200" dirty="0" err="1">
              <a:latin typeface="Arial"/>
            </a:rPr>
            <a:t>ράγοντες</a:t>
          </a:r>
          <a:r>
            <a:rPr lang="fr-FR" sz="600" kern="1200" dirty="0">
              <a:latin typeface="Arial"/>
            </a:rPr>
            <a:t> </a:t>
          </a:r>
          <a:r>
            <a:rPr lang="fr-FR" sz="600" kern="1200" dirty="0" err="1">
              <a:latin typeface="Arial"/>
            </a:rPr>
            <a:t>της</a:t>
          </a:r>
          <a:r>
            <a:rPr lang="fr-FR" sz="600" kern="1200" dirty="0">
              <a:latin typeface="Arial"/>
            </a:rPr>
            <a:t> α</a:t>
          </a:r>
          <a:r>
            <a:rPr lang="fr-FR" sz="600" kern="1200" dirty="0" err="1">
              <a:latin typeface="Arial"/>
            </a:rPr>
            <a:t>νάγνωσης</a:t>
          </a:r>
          <a:endParaRPr lang="fr-FR" sz="600" kern="1200" dirty="0">
            <a:latin typeface="Arial"/>
          </a:endParaRPr>
        </a:p>
        <a:p>
          <a:pPr marL="57150" lvl="1" indent="-57150" algn="l" defTabSz="266700" rtl="0">
            <a:lnSpc>
              <a:spcPct val="90000"/>
            </a:lnSpc>
            <a:spcBef>
              <a:spcPct val="0"/>
            </a:spcBef>
            <a:spcAft>
              <a:spcPct val="15000"/>
            </a:spcAft>
            <a:buChar char="•"/>
          </a:pPr>
          <a:r>
            <a:rPr lang="fr-FR" sz="600" kern="1200" dirty="0">
              <a:latin typeface="Arial"/>
            </a:rPr>
            <a:t>Αποκωδικοποίηση λέξεων</a:t>
          </a:r>
          <a:endParaRPr lang="fr-FR" sz="600" kern="1200" dirty="0"/>
        </a:p>
      </dsp:txBody>
      <dsp:txXfrm>
        <a:off x="21210" y="543978"/>
        <a:ext cx="1074829" cy="681616"/>
      </dsp:txXfrm>
    </dsp:sp>
    <dsp:sp modelId="{12F4B035-5748-4349-BEBC-98FE9A2351E1}">
      <dsp:nvSpPr>
        <dsp:cNvPr id="0" name=""/>
        <dsp:cNvSpPr/>
      </dsp:nvSpPr>
      <dsp:spPr>
        <a:xfrm>
          <a:off x="624303" y="729453"/>
          <a:ext cx="1251003" cy="1251003"/>
        </a:xfrm>
        <a:prstGeom prst="leftCircularArrow">
          <a:avLst>
            <a:gd name="adj1" fmla="val 3304"/>
            <a:gd name="adj2" fmla="val 408086"/>
            <a:gd name="adj3" fmla="val 2183597"/>
            <a:gd name="adj4" fmla="val 9024489"/>
            <a:gd name="adj5" fmla="val 3855"/>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056C2A9-88E2-7D49-BE29-3B4FD0705BF4}">
      <dsp:nvSpPr>
        <dsp:cNvPr id="0" name=""/>
        <dsp:cNvSpPr/>
      </dsp:nvSpPr>
      <dsp:spPr>
        <a:xfrm>
          <a:off x="248279" y="1246800"/>
          <a:ext cx="993103" cy="39492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2700" rIns="19050" bIns="12700" numCol="1" spcCol="1270" anchor="ctr" anchorCtr="0">
          <a:noAutofit/>
        </a:bodyPr>
        <a:lstStyle/>
        <a:p>
          <a:pPr marL="0" lvl="0" indent="0" algn="ctr" defTabSz="444500">
            <a:lnSpc>
              <a:spcPct val="90000"/>
            </a:lnSpc>
            <a:spcBef>
              <a:spcPct val="0"/>
            </a:spcBef>
            <a:spcAft>
              <a:spcPct val="35000"/>
            </a:spcAft>
            <a:buNone/>
          </a:pPr>
          <a:r>
            <a:rPr lang="fr-FR" sz="1000" kern="1200" dirty="0">
              <a:latin typeface="Arial"/>
            </a:rPr>
            <a:t>Έλειμμα</a:t>
          </a:r>
          <a:endParaRPr lang="fr-FR" sz="1000" kern="1200" dirty="0"/>
        </a:p>
      </dsp:txBody>
      <dsp:txXfrm>
        <a:off x="259846" y="1258367"/>
        <a:ext cx="969969" cy="371790"/>
      </dsp:txXfrm>
    </dsp:sp>
    <dsp:sp modelId="{CDE7283B-52F3-481B-A626-0557E7429BE8}">
      <dsp:nvSpPr>
        <dsp:cNvPr id="0" name=""/>
        <dsp:cNvSpPr/>
      </dsp:nvSpPr>
      <dsp:spPr>
        <a:xfrm>
          <a:off x="1438227" y="522772"/>
          <a:ext cx="1117241" cy="92149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57150" lvl="1" indent="-57150" algn="l" defTabSz="266700" rtl="0">
            <a:lnSpc>
              <a:spcPct val="90000"/>
            </a:lnSpc>
            <a:spcBef>
              <a:spcPct val="0"/>
            </a:spcBef>
            <a:spcAft>
              <a:spcPct val="15000"/>
            </a:spcAft>
            <a:buChar char="•"/>
          </a:pPr>
          <a:r>
            <a:rPr lang="fr-FR" sz="600" kern="1200" dirty="0"/>
            <a:t>Αδυναμία εκμάθησης της ανάγνωσης</a:t>
          </a:r>
        </a:p>
        <a:p>
          <a:pPr marL="57150" lvl="1" indent="-57150" algn="l" defTabSz="266700" rtl="0">
            <a:lnSpc>
              <a:spcPct val="90000"/>
            </a:lnSpc>
            <a:spcBef>
              <a:spcPct val="0"/>
            </a:spcBef>
            <a:spcAft>
              <a:spcPct val="15000"/>
            </a:spcAft>
            <a:buChar char="•"/>
          </a:pPr>
          <a:r>
            <a:rPr lang="fr-FR" sz="600" kern="1200" dirty="0"/>
            <a:t>Η ανάγνωση περιορίζεται στην αναγνώριση λίγων οικείων λέξεων</a:t>
          </a:r>
        </a:p>
      </dsp:txBody>
      <dsp:txXfrm>
        <a:off x="1459433" y="741440"/>
        <a:ext cx="1074829" cy="681616"/>
      </dsp:txXfrm>
    </dsp:sp>
    <dsp:sp modelId="{C1CDEAE2-7A0A-45F6-B68C-6BD23A3BE31A}">
      <dsp:nvSpPr>
        <dsp:cNvPr id="0" name=""/>
        <dsp:cNvSpPr/>
      </dsp:nvSpPr>
      <dsp:spPr>
        <a:xfrm>
          <a:off x="2053216" y="-49552"/>
          <a:ext cx="1393761" cy="1393761"/>
        </a:xfrm>
        <a:prstGeom prst="circularArrow">
          <a:avLst>
            <a:gd name="adj1" fmla="val 2966"/>
            <a:gd name="adj2" fmla="val 363373"/>
            <a:gd name="adj3" fmla="val 19461117"/>
            <a:gd name="adj4" fmla="val 12575511"/>
            <a:gd name="adj5" fmla="val 346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2074E1D-6963-488C-B5F2-01F1D2F8F5A8}">
      <dsp:nvSpPr>
        <dsp:cNvPr id="0" name=""/>
        <dsp:cNvSpPr/>
      </dsp:nvSpPr>
      <dsp:spPr>
        <a:xfrm>
          <a:off x="1686503" y="325309"/>
          <a:ext cx="993103" cy="39492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2700" rIns="19050" bIns="12700" numCol="1" spcCol="1270" anchor="ctr" anchorCtr="0">
          <a:noAutofit/>
        </a:bodyPr>
        <a:lstStyle/>
        <a:p>
          <a:pPr marL="0" lvl="0" indent="0" algn="ctr" defTabSz="444500" rtl="0">
            <a:lnSpc>
              <a:spcPct val="90000"/>
            </a:lnSpc>
            <a:spcBef>
              <a:spcPct val="0"/>
            </a:spcBef>
            <a:spcAft>
              <a:spcPct val="35000"/>
            </a:spcAft>
            <a:buNone/>
          </a:pPr>
          <a:r>
            <a:rPr lang="fr-FR" sz="1000" i="0" kern="1200" dirty="0"/>
            <a:t>a priori </a:t>
          </a:r>
          <a:r>
            <a:rPr lang="fr-FR" sz="1000" kern="1200" dirty="0"/>
            <a:t>ιδέες και συμπεράσματα</a:t>
          </a:r>
        </a:p>
      </dsp:txBody>
      <dsp:txXfrm>
        <a:off x="1698070" y="336876"/>
        <a:ext cx="969969" cy="371790"/>
      </dsp:txXfrm>
    </dsp:sp>
    <dsp:sp modelId="{6672DCFF-0E17-4F11-8D95-D8D5B190F632}">
      <dsp:nvSpPr>
        <dsp:cNvPr id="0" name=""/>
        <dsp:cNvSpPr/>
      </dsp:nvSpPr>
      <dsp:spPr>
        <a:xfrm>
          <a:off x="2876450" y="522772"/>
          <a:ext cx="1117241" cy="92149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57150" lvl="1" indent="-57150" algn="l" defTabSz="266700" rtl="0">
            <a:lnSpc>
              <a:spcPct val="90000"/>
            </a:lnSpc>
            <a:spcBef>
              <a:spcPct val="0"/>
            </a:spcBef>
            <a:spcAft>
              <a:spcPct val="15000"/>
            </a:spcAft>
            <a:buChar char="•"/>
          </a:pPr>
          <a:r>
            <a:rPr lang="fr-FR" sz="600" kern="1200" dirty="0"/>
            <a:t>Μικρή ενθάρρυνση για ανάγνωση στο σχολείο</a:t>
          </a:r>
          <a:endParaRPr lang="fr-FR" sz="600" kern="1200" dirty="0">
            <a:latin typeface="Arial"/>
          </a:endParaRPr>
        </a:p>
        <a:p>
          <a:pPr marL="57150" lvl="1" indent="-57150" algn="l" defTabSz="266700" rtl="0">
            <a:lnSpc>
              <a:spcPct val="90000"/>
            </a:lnSpc>
            <a:spcBef>
              <a:spcPct val="0"/>
            </a:spcBef>
            <a:spcAft>
              <a:spcPct val="15000"/>
            </a:spcAft>
            <a:buChar char="•"/>
          </a:pPr>
          <a:r>
            <a:rPr lang="fr-FR" sz="600" kern="1200" dirty="0"/>
            <a:t>Μικρή ενθάρρυνση για ανάγνωση </a:t>
          </a:r>
          <a:r>
            <a:rPr lang="fr-FR" sz="600" kern="1200" dirty="0">
              <a:latin typeface="Arial"/>
            </a:rPr>
            <a:t>στην ενήλικη ζωή</a:t>
          </a:r>
        </a:p>
      </dsp:txBody>
      <dsp:txXfrm>
        <a:off x="2897656" y="543978"/>
        <a:ext cx="1074829" cy="681616"/>
      </dsp:txXfrm>
    </dsp:sp>
    <dsp:sp modelId="{22031986-3CBC-4EB1-A3C8-541BD8A418E5}">
      <dsp:nvSpPr>
        <dsp:cNvPr id="0" name=""/>
        <dsp:cNvSpPr/>
      </dsp:nvSpPr>
      <dsp:spPr>
        <a:xfrm>
          <a:off x="3124726" y="1246800"/>
          <a:ext cx="993103" cy="39492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2700" rIns="19050" bIns="12700" numCol="1" spcCol="1270" anchor="ctr" anchorCtr="0">
          <a:noAutofit/>
        </a:bodyPr>
        <a:lstStyle/>
        <a:p>
          <a:pPr marL="0" lvl="0" indent="0" algn="ctr" defTabSz="444500">
            <a:lnSpc>
              <a:spcPct val="90000"/>
            </a:lnSpc>
            <a:spcBef>
              <a:spcPct val="0"/>
            </a:spcBef>
            <a:spcAft>
              <a:spcPct val="35000"/>
            </a:spcAft>
            <a:buNone/>
          </a:pPr>
          <a:r>
            <a:rPr lang="fr-FR" sz="1000" kern="1200" dirty="0">
              <a:latin typeface="Arial"/>
            </a:rPr>
            <a:t>Επιπτώσεις</a:t>
          </a:r>
          <a:endParaRPr lang="fr-FR" sz="1000" kern="1200" dirty="0"/>
        </a:p>
      </dsp:txBody>
      <dsp:txXfrm>
        <a:off x="3136293" y="1258367"/>
        <a:ext cx="969969" cy="37179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9EDB6D-5C40-0A46-B71B-BFD3716807C3}">
      <dsp:nvSpPr>
        <dsp:cNvPr id="0" name=""/>
        <dsp:cNvSpPr/>
      </dsp:nvSpPr>
      <dsp:spPr>
        <a:xfrm>
          <a:off x="1286" y="619735"/>
          <a:ext cx="1223825" cy="100940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335" tIns="13335" rIns="13335" bIns="13335" numCol="1" spcCol="1270" anchor="t" anchorCtr="0">
          <a:noAutofit/>
        </a:bodyPr>
        <a:lstStyle/>
        <a:p>
          <a:pPr marL="57150" lvl="1" indent="-57150" algn="l" defTabSz="311150" rtl="0">
            <a:lnSpc>
              <a:spcPct val="90000"/>
            </a:lnSpc>
            <a:spcBef>
              <a:spcPct val="0"/>
            </a:spcBef>
            <a:spcAft>
              <a:spcPct val="15000"/>
            </a:spcAft>
            <a:buChar char="•"/>
          </a:pPr>
          <a:r>
            <a:rPr lang="fr-FR" sz="700" kern="1200" dirty="0">
              <a:latin typeface="Arial"/>
            </a:rPr>
            <a:t>Γνωστική</a:t>
          </a:r>
        </a:p>
        <a:p>
          <a:pPr marL="57150" lvl="1" indent="-57150" algn="l" defTabSz="311150">
            <a:lnSpc>
              <a:spcPct val="90000"/>
            </a:lnSpc>
            <a:spcBef>
              <a:spcPct val="0"/>
            </a:spcBef>
            <a:spcAft>
              <a:spcPct val="15000"/>
            </a:spcAft>
            <a:buChar char="•"/>
          </a:pPr>
          <a:r>
            <a:rPr lang="fr-FR" sz="700" kern="1200" dirty="0">
              <a:latin typeface="Arial"/>
            </a:rPr>
            <a:t>Γλώσσα</a:t>
          </a:r>
          <a:endParaRPr lang="fr-FR" sz="700" kern="1200" dirty="0"/>
        </a:p>
        <a:p>
          <a:pPr marL="57150" lvl="1" indent="-57150" algn="l" defTabSz="311150" rtl="0">
            <a:lnSpc>
              <a:spcPct val="90000"/>
            </a:lnSpc>
            <a:spcBef>
              <a:spcPct val="0"/>
            </a:spcBef>
            <a:spcAft>
              <a:spcPct val="15000"/>
            </a:spcAft>
            <a:buChar char="•"/>
          </a:pPr>
          <a:r>
            <a:rPr lang="fr-FR" sz="700" kern="1200" dirty="0" err="1">
              <a:latin typeface="Arial"/>
            </a:rPr>
            <a:t>Προγνωστικοί</a:t>
          </a:r>
          <a:r>
            <a:rPr lang="fr-FR" sz="700" kern="1200" dirty="0">
              <a:latin typeface="Arial"/>
            </a:rPr>
            <a:t> πα</a:t>
          </a:r>
          <a:r>
            <a:rPr lang="fr-FR" sz="700" kern="1200" dirty="0" err="1">
              <a:latin typeface="Arial"/>
            </a:rPr>
            <a:t>ράγοντες</a:t>
          </a:r>
          <a:r>
            <a:rPr lang="fr-FR" sz="700" kern="1200" dirty="0">
              <a:latin typeface="Arial"/>
            </a:rPr>
            <a:t> </a:t>
          </a:r>
          <a:r>
            <a:rPr lang="fr-FR" sz="700" kern="1200" dirty="0" err="1">
              <a:latin typeface="Arial"/>
            </a:rPr>
            <a:t>της</a:t>
          </a:r>
          <a:r>
            <a:rPr lang="fr-FR" sz="700" kern="1200" dirty="0">
              <a:latin typeface="Arial"/>
            </a:rPr>
            <a:t> α</a:t>
          </a:r>
          <a:r>
            <a:rPr lang="fr-FR" sz="700" kern="1200" dirty="0" err="1">
              <a:latin typeface="Arial"/>
            </a:rPr>
            <a:t>νάγνωσης</a:t>
          </a:r>
          <a:endParaRPr lang="fr-FR" sz="700" kern="1200" dirty="0">
            <a:latin typeface="Arial"/>
          </a:endParaRPr>
        </a:p>
        <a:p>
          <a:pPr marL="57150" lvl="1" indent="-57150" algn="l" defTabSz="311150" rtl="0">
            <a:lnSpc>
              <a:spcPct val="90000"/>
            </a:lnSpc>
            <a:spcBef>
              <a:spcPct val="0"/>
            </a:spcBef>
            <a:spcAft>
              <a:spcPct val="15000"/>
            </a:spcAft>
            <a:buChar char="•"/>
          </a:pPr>
          <a:r>
            <a:rPr lang="fr-FR" sz="700" kern="1200" dirty="0">
              <a:latin typeface="Arial"/>
            </a:rPr>
            <a:t>Αποκωδικοποίηση λέξεων</a:t>
          </a:r>
          <a:endParaRPr lang="fr-FR" sz="700" kern="1200" dirty="0"/>
        </a:p>
      </dsp:txBody>
      <dsp:txXfrm>
        <a:off x="24515" y="642964"/>
        <a:ext cx="1177367" cy="746642"/>
      </dsp:txXfrm>
    </dsp:sp>
    <dsp:sp modelId="{12F4B035-5748-4349-BEBC-98FE9A2351E1}">
      <dsp:nvSpPr>
        <dsp:cNvPr id="0" name=""/>
        <dsp:cNvSpPr/>
      </dsp:nvSpPr>
      <dsp:spPr>
        <a:xfrm>
          <a:off x="688112" y="856793"/>
          <a:ext cx="1354601" cy="1354601"/>
        </a:xfrm>
        <a:prstGeom prst="leftCircularArrow">
          <a:avLst>
            <a:gd name="adj1" fmla="val 3191"/>
            <a:gd name="adj2" fmla="val 392986"/>
            <a:gd name="adj3" fmla="val 2168497"/>
            <a:gd name="adj4" fmla="val 9024489"/>
            <a:gd name="adj5" fmla="val 372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056C2A9-88E2-7D49-BE29-3B4FD0705BF4}">
      <dsp:nvSpPr>
        <dsp:cNvPr id="0" name=""/>
        <dsp:cNvSpPr/>
      </dsp:nvSpPr>
      <dsp:spPr>
        <a:xfrm>
          <a:off x="273248" y="1412835"/>
          <a:ext cx="1087845" cy="43260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13970" rIns="20955" bIns="13970" numCol="1" spcCol="1270" anchor="ctr" anchorCtr="0">
          <a:noAutofit/>
        </a:bodyPr>
        <a:lstStyle/>
        <a:p>
          <a:pPr marL="0" lvl="0" indent="0" algn="ctr" defTabSz="488950">
            <a:lnSpc>
              <a:spcPct val="90000"/>
            </a:lnSpc>
            <a:spcBef>
              <a:spcPct val="0"/>
            </a:spcBef>
            <a:spcAft>
              <a:spcPct val="35000"/>
            </a:spcAft>
            <a:buNone/>
          </a:pPr>
          <a:r>
            <a:rPr lang="fr-FR" sz="1100" kern="1200" dirty="0">
              <a:latin typeface="Arial"/>
            </a:rPr>
            <a:t>Έλειμμα</a:t>
          </a:r>
          <a:endParaRPr lang="fr-FR" sz="1100" kern="1200" dirty="0"/>
        </a:p>
      </dsp:txBody>
      <dsp:txXfrm>
        <a:off x="285918" y="1425505"/>
        <a:ext cx="1062505" cy="407260"/>
      </dsp:txXfrm>
    </dsp:sp>
    <dsp:sp modelId="{CDE7283B-52F3-481B-A626-0557E7429BE8}">
      <dsp:nvSpPr>
        <dsp:cNvPr id="0" name=""/>
        <dsp:cNvSpPr/>
      </dsp:nvSpPr>
      <dsp:spPr>
        <a:xfrm>
          <a:off x="1566904" y="619735"/>
          <a:ext cx="1223825" cy="100940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335" tIns="13335" rIns="13335" bIns="13335" numCol="1" spcCol="1270" anchor="t" anchorCtr="0">
          <a:noAutofit/>
        </a:bodyPr>
        <a:lstStyle/>
        <a:p>
          <a:pPr marL="57150" lvl="1" indent="-57150" algn="l" defTabSz="311150" rtl="0">
            <a:lnSpc>
              <a:spcPct val="90000"/>
            </a:lnSpc>
            <a:spcBef>
              <a:spcPct val="0"/>
            </a:spcBef>
            <a:spcAft>
              <a:spcPct val="15000"/>
            </a:spcAft>
            <a:buChar char="•"/>
          </a:pPr>
          <a:r>
            <a:rPr lang="fr-FR" sz="700" kern="1200" dirty="0"/>
            <a:t>Αδυναμία εκμάθησης της ανάγνωσης</a:t>
          </a:r>
        </a:p>
        <a:p>
          <a:pPr marL="57150" lvl="1" indent="-57150" algn="l" defTabSz="311150" rtl="0">
            <a:lnSpc>
              <a:spcPct val="90000"/>
            </a:lnSpc>
            <a:spcBef>
              <a:spcPct val="0"/>
            </a:spcBef>
            <a:spcAft>
              <a:spcPct val="15000"/>
            </a:spcAft>
            <a:buChar char="•"/>
          </a:pPr>
          <a:r>
            <a:rPr lang="fr-FR" sz="700" kern="1200" dirty="0"/>
            <a:t>Η ανάγνωση περιορίζεται στην αναγνώριση λίγων οικείων λέξεων</a:t>
          </a:r>
        </a:p>
      </dsp:txBody>
      <dsp:txXfrm>
        <a:off x="1590133" y="859264"/>
        <a:ext cx="1177367" cy="746642"/>
      </dsp:txXfrm>
    </dsp:sp>
    <dsp:sp modelId="{C1CDEAE2-7A0A-45F6-B68C-6BD23A3BE31A}">
      <dsp:nvSpPr>
        <dsp:cNvPr id="0" name=""/>
        <dsp:cNvSpPr/>
      </dsp:nvSpPr>
      <dsp:spPr>
        <a:xfrm>
          <a:off x="2243531" y="-2101"/>
          <a:ext cx="1510978" cy="1510978"/>
        </a:xfrm>
        <a:prstGeom prst="circularArrow">
          <a:avLst>
            <a:gd name="adj1" fmla="val 2860"/>
            <a:gd name="adj2" fmla="val 349587"/>
            <a:gd name="adj3" fmla="val 19474902"/>
            <a:gd name="adj4" fmla="val 12575511"/>
            <a:gd name="adj5" fmla="val 333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2074E1D-6963-488C-B5F2-01F1D2F8F5A8}">
      <dsp:nvSpPr>
        <dsp:cNvPr id="0" name=""/>
        <dsp:cNvSpPr/>
      </dsp:nvSpPr>
      <dsp:spPr>
        <a:xfrm>
          <a:off x="1838866" y="403435"/>
          <a:ext cx="1087845" cy="43260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13970" rIns="20955" bIns="13970" numCol="1" spcCol="1270" anchor="ctr" anchorCtr="0">
          <a:noAutofit/>
        </a:bodyPr>
        <a:lstStyle/>
        <a:p>
          <a:pPr marL="0" lvl="0" indent="0" algn="ctr" defTabSz="488950" rtl="0">
            <a:lnSpc>
              <a:spcPct val="90000"/>
            </a:lnSpc>
            <a:spcBef>
              <a:spcPct val="0"/>
            </a:spcBef>
            <a:spcAft>
              <a:spcPct val="35000"/>
            </a:spcAft>
            <a:buNone/>
          </a:pPr>
          <a:r>
            <a:rPr lang="fr-FR" sz="1100" i="0" kern="1200" dirty="0"/>
            <a:t>a priori </a:t>
          </a:r>
          <a:r>
            <a:rPr lang="fr-FR" sz="1100" kern="1200" dirty="0"/>
            <a:t>ιδέες και συμπεράσματα</a:t>
          </a:r>
        </a:p>
      </dsp:txBody>
      <dsp:txXfrm>
        <a:off x="1851536" y="416105"/>
        <a:ext cx="1062505" cy="407260"/>
      </dsp:txXfrm>
    </dsp:sp>
    <dsp:sp modelId="{6672DCFF-0E17-4F11-8D95-D8D5B190F632}">
      <dsp:nvSpPr>
        <dsp:cNvPr id="0" name=""/>
        <dsp:cNvSpPr/>
      </dsp:nvSpPr>
      <dsp:spPr>
        <a:xfrm>
          <a:off x="3132522" y="619735"/>
          <a:ext cx="1223825" cy="100940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335" tIns="13335" rIns="13335" bIns="13335" numCol="1" spcCol="1270" anchor="t" anchorCtr="0">
          <a:noAutofit/>
        </a:bodyPr>
        <a:lstStyle/>
        <a:p>
          <a:pPr marL="57150" lvl="1" indent="-57150" algn="l" defTabSz="311150" rtl="0">
            <a:lnSpc>
              <a:spcPct val="90000"/>
            </a:lnSpc>
            <a:spcBef>
              <a:spcPct val="0"/>
            </a:spcBef>
            <a:spcAft>
              <a:spcPct val="15000"/>
            </a:spcAft>
            <a:buChar char="•"/>
          </a:pPr>
          <a:r>
            <a:rPr lang="fr-FR" sz="700" kern="1200" dirty="0"/>
            <a:t>Μικρή ενθάρρυνση για ανάγνωση στο σχολείο</a:t>
          </a:r>
          <a:endParaRPr lang="fr-FR" sz="700" kern="1200" dirty="0">
            <a:latin typeface="Arial"/>
          </a:endParaRPr>
        </a:p>
        <a:p>
          <a:pPr marL="57150" lvl="1" indent="-57150" algn="l" defTabSz="311150" rtl="0">
            <a:lnSpc>
              <a:spcPct val="90000"/>
            </a:lnSpc>
            <a:spcBef>
              <a:spcPct val="0"/>
            </a:spcBef>
            <a:spcAft>
              <a:spcPct val="15000"/>
            </a:spcAft>
            <a:buChar char="•"/>
          </a:pPr>
          <a:r>
            <a:rPr lang="fr-FR" sz="700" kern="1200" dirty="0"/>
            <a:t>Μικρή ενθάρρυνση για ανάγνωση </a:t>
          </a:r>
          <a:r>
            <a:rPr lang="fr-FR" sz="700" kern="1200" dirty="0">
              <a:latin typeface="Arial"/>
            </a:rPr>
            <a:t>στην ενήλικη ζωή</a:t>
          </a:r>
        </a:p>
      </dsp:txBody>
      <dsp:txXfrm>
        <a:off x="3155751" y="642964"/>
        <a:ext cx="1177367" cy="746642"/>
      </dsp:txXfrm>
    </dsp:sp>
    <dsp:sp modelId="{22031986-3CBC-4EB1-A3C8-541BD8A418E5}">
      <dsp:nvSpPr>
        <dsp:cNvPr id="0" name=""/>
        <dsp:cNvSpPr/>
      </dsp:nvSpPr>
      <dsp:spPr>
        <a:xfrm>
          <a:off x="3404483" y="1412835"/>
          <a:ext cx="1087845" cy="43260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13970" rIns="20955" bIns="13970" numCol="1" spcCol="1270" anchor="ctr" anchorCtr="0">
          <a:noAutofit/>
        </a:bodyPr>
        <a:lstStyle/>
        <a:p>
          <a:pPr marL="0" lvl="0" indent="0" algn="ctr" defTabSz="488950">
            <a:lnSpc>
              <a:spcPct val="90000"/>
            </a:lnSpc>
            <a:spcBef>
              <a:spcPct val="0"/>
            </a:spcBef>
            <a:spcAft>
              <a:spcPct val="35000"/>
            </a:spcAft>
            <a:buNone/>
          </a:pPr>
          <a:r>
            <a:rPr lang="fr-FR" sz="1100" kern="1200" dirty="0">
              <a:latin typeface="Arial"/>
            </a:rPr>
            <a:t>Επιπτώσεις</a:t>
          </a:r>
          <a:endParaRPr lang="fr-FR" sz="1100" kern="1200" dirty="0"/>
        </a:p>
      </dsp:txBody>
      <dsp:txXfrm>
        <a:off x="3417153" y="1425505"/>
        <a:ext cx="1062505" cy="407260"/>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spcAft>
                <a:spcPts val="800"/>
              </a:spcAft>
              <a:buFontTx/>
              <a:buNone/>
            </a:pPr>
            <a:r>
              <a:rPr lang="en-GB" sz="18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In the diagram above, several factors influencing the general reading process in neuro-typical children are represented. </a:t>
            </a:r>
          </a:p>
          <a:p>
            <a:pPr marL="158750" indent="0" algn="just">
              <a:lnSpc>
                <a:spcPct val="150000"/>
              </a:lnSpc>
              <a:spcBef>
                <a:spcPts val="600"/>
              </a:spcBef>
              <a:spcAft>
                <a:spcPts val="800"/>
              </a:spcAft>
              <a:buFontTx/>
              <a:buNone/>
            </a:pPr>
            <a:r>
              <a:rPr lang="en-GB" sz="18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They are of different kind:</a:t>
            </a:r>
            <a:endParaRPr lang="fr-BE" sz="18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342900" lvl="0" indent="-342900" algn="just">
              <a:lnSpc>
                <a:spcPct val="150000"/>
              </a:lnSpc>
              <a:spcBef>
                <a:spcPts val="600"/>
              </a:spcBef>
              <a:buFont typeface="+mj-lt"/>
              <a:buAutoNum type="arabicPeriod"/>
            </a:pPr>
            <a:r>
              <a:rPr lang="en-GB" sz="1800" dirty="0">
                <a:solidFill>
                  <a:srgbClr val="70AD47"/>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Factors specific to the person themselves</a:t>
            </a:r>
            <a:r>
              <a:rPr lang="en-GB" sz="18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level of functioning and information processing (e.g. phonological awareness, phonetic discrimination, vocabulary, visuo-attentional abilities, etc.).</a:t>
            </a:r>
            <a:endParaRPr lang="fr-BE" sz="18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342900" lvl="0" indent="-342900" algn="just">
              <a:lnSpc>
                <a:spcPct val="150000"/>
              </a:lnSpc>
              <a:spcBef>
                <a:spcPts val="600"/>
              </a:spcBef>
              <a:buFont typeface="+mj-lt"/>
              <a:buAutoNum type="arabicPeriod"/>
            </a:pPr>
            <a:r>
              <a:rPr lang="en-GB" sz="1800" dirty="0">
                <a:solidFill>
                  <a:srgbClr val="70AD47"/>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Factors relating to the language itself</a:t>
            </a:r>
            <a:r>
              <a:rPr lang="en-GB" sz="18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and more particularly to the level of transparency/opacity of its spelling. In other words, do we observe a perfect letter-sound correspondence or are there irregularities? (e.g. in French the sound /o/ can be written -eau like in '</a:t>
            </a:r>
            <a:r>
              <a:rPr lang="en-GB" sz="180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oiseau</a:t>
            </a:r>
            <a:r>
              <a:rPr lang="en-GB" sz="18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-bird-, -</a:t>
            </a:r>
            <a:r>
              <a:rPr lang="en-GB" sz="180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oo</a:t>
            </a:r>
            <a:r>
              <a:rPr lang="en-GB" sz="18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like in 'zoo', -aux like in '</a:t>
            </a:r>
            <a:r>
              <a:rPr lang="en-GB" sz="180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chevaux</a:t>
            </a:r>
            <a:r>
              <a:rPr lang="en-GB" sz="18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-horses-, -o like in 'rose').</a:t>
            </a:r>
            <a:endParaRPr lang="fr-BE" sz="18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342900" lvl="0" indent="-342900" algn="just">
              <a:lnSpc>
                <a:spcPct val="150000"/>
              </a:lnSpc>
              <a:spcAft>
                <a:spcPts val="800"/>
              </a:spcAft>
              <a:buFont typeface="+mj-lt"/>
              <a:buAutoNum type="arabicPeriod"/>
            </a:pPr>
            <a:r>
              <a:rPr lang="en-GB" sz="1800" dirty="0">
                <a:solidFill>
                  <a:srgbClr val="70AD47"/>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Factors relating more specifically to reading teaching methodology</a:t>
            </a:r>
            <a:r>
              <a:rPr lang="en-GB" sz="18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teaching methods are mainly of two types: (1) the global method focused on the learning of the global word form which is gradually decomposed into letter-sound correspondence and (2) the synthetic method focused on the letter-sound correspondence which are gradually assembled to arrive to the word. It happens that in this second type of method, gestures are associated with the sounds of the letters to facilitate memorization.</a:t>
            </a:r>
            <a:endParaRPr lang="fr-BE" sz="18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158750" indent="0" algn="just">
              <a:lnSpc>
                <a:spcPct val="150000"/>
              </a:lnSpc>
              <a:spcBef>
                <a:spcPts val="600"/>
              </a:spcBef>
              <a:buFontTx/>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205023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The figure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above</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adapted</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from</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Ziegler, 2018) shows the multiple components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involved</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in the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reading</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process (the orange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arrow</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endPar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endParaRP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Ziegler (2018)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presents</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this</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diagram</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as part of the description of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dyslexia</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Even if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we</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know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that</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one of the exclusion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criteria</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of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dyslexia</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diagnosis</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is</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the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presence</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in the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child</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of an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intellectual</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deficiency</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we</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can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nevertheless</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consider</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that</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the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deficits</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are, at least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partially</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of the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same</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nature. </a:t>
            </a: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endPar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endParaRP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So,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we</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added</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to the figure the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general</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characteristics</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of the IDD situation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red</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arrow</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These</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characteristics</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negatively</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influence the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reading</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process.</a:t>
            </a:r>
            <a:endParaRPr lang="fr-BE" sz="18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158750" indent="0" algn="just">
              <a:lnSpc>
                <a:spcPct val="150000"/>
              </a:lnSpc>
              <a:spcBef>
                <a:spcPts val="600"/>
              </a:spcBef>
              <a:buFontTx/>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15479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buFontTx/>
              <a:buNone/>
            </a:pPr>
            <a:r>
              <a:rPr lang="fr-BE" sz="1800" dirty="0">
                <a:solidFill>
                  <a:srgbClr val="202124"/>
                </a:solidFill>
                <a:effectLst/>
                <a:latin typeface="Calibri" panose="020F0502020204030204" pitchFamily="34" charset="0"/>
                <a:ea typeface="Times New Roman" panose="02020603050405020304" pitchFamily="18" charset="0"/>
              </a:rPr>
              <a:t>In a </a:t>
            </a:r>
            <a:r>
              <a:rPr lang="fr-BE" sz="1800" dirty="0" err="1">
                <a:solidFill>
                  <a:srgbClr val="202124"/>
                </a:solidFill>
                <a:effectLst/>
                <a:latin typeface="Calibri" panose="020F0502020204030204" pitchFamily="34" charset="0"/>
                <a:ea typeface="Times New Roman" panose="02020603050405020304" pitchFamily="18" charset="0"/>
              </a:rPr>
              <a:t>survey</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carried</a:t>
            </a:r>
            <a:r>
              <a:rPr lang="fr-BE" sz="1800" dirty="0">
                <a:solidFill>
                  <a:srgbClr val="202124"/>
                </a:solidFill>
                <a:effectLst/>
                <a:latin typeface="Calibri" panose="020F0502020204030204" pitchFamily="34" charset="0"/>
                <a:ea typeface="Times New Roman" panose="02020603050405020304" pitchFamily="18" charset="0"/>
              </a:rPr>
              <a:t> in 2009, Al </a:t>
            </a:r>
            <a:r>
              <a:rPr lang="fr-BE" sz="1800" dirty="0" err="1">
                <a:solidFill>
                  <a:srgbClr val="202124"/>
                </a:solidFill>
                <a:effectLst/>
                <a:latin typeface="Calibri" panose="020F0502020204030204" pitchFamily="34" charset="0"/>
                <a:ea typeface="Times New Roman" panose="02020603050405020304" pitchFamily="18" charset="0"/>
              </a:rPr>
              <a:t>Otaiba</a:t>
            </a:r>
            <a:r>
              <a:rPr lang="fr-BE" sz="1800" dirty="0">
                <a:solidFill>
                  <a:srgbClr val="202124"/>
                </a:solidFill>
                <a:effectLst/>
                <a:latin typeface="Calibri" panose="020F0502020204030204" pitchFamily="34" charset="0"/>
                <a:ea typeface="Times New Roman" panose="02020603050405020304" pitchFamily="18" charset="0"/>
              </a:rPr>
              <a:t> et al.  </a:t>
            </a:r>
            <a:r>
              <a:rPr lang="fr-BE" sz="1800" dirty="0" err="1">
                <a:solidFill>
                  <a:srgbClr val="202124"/>
                </a:solidFill>
                <a:effectLst/>
                <a:latin typeface="Calibri" panose="020F0502020204030204" pitchFamily="34" charset="0"/>
                <a:ea typeface="Times New Roman" panose="02020603050405020304" pitchFamily="18" charset="0"/>
              </a:rPr>
              <a:t>reported</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that</a:t>
            </a:r>
            <a:r>
              <a:rPr lang="fr-BE" sz="1800" dirty="0">
                <a:solidFill>
                  <a:srgbClr val="202124"/>
                </a:solidFill>
                <a:effectLst/>
                <a:latin typeface="Calibri" panose="020F0502020204030204" pitchFamily="34" charset="0"/>
                <a:ea typeface="Times New Roman" panose="02020603050405020304" pitchFamily="18" charset="0"/>
              </a:rPr>
              <a:t> parents of </a:t>
            </a:r>
            <a:r>
              <a:rPr lang="fr-BE" sz="1800" dirty="0" err="1">
                <a:solidFill>
                  <a:srgbClr val="202124"/>
                </a:solidFill>
                <a:effectLst/>
                <a:latin typeface="Calibri" panose="020F0502020204030204" pitchFamily="34" charset="0"/>
                <a:ea typeface="Times New Roman" panose="02020603050405020304" pitchFamily="18" charset="0"/>
              </a:rPr>
              <a:t>Down's</a:t>
            </a:r>
            <a:r>
              <a:rPr lang="fr-BE" sz="1800" dirty="0">
                <a:solidFill>
                  <a:srgbClr val="202124"/>
                </a:solidFill>
                <a:effectLst/>
                <a:latin typeface="Calibri" panose="020F0502020204030204" pitchFamily="34" charset="0"/>
                <a:ea typeface="Times New Roman" panose="02020603050405020304" pitchFamily="18" charset="0"/>
              </a:rPr>
              <a:t> syndrome </a:t>
            </a:r>
            <a:r>
              <a:rPr lang="fr-BE" sz="1800" dirty="0" err="1">
                <a:solidFill>
                  <a:srgbClr val="202124"/>
                </a:solidFill>
                <a:effectLst/>
                <a:latin typeface="Calibri" panose="020F0502020204030204" pitchFamily="34" charset="0"/>
                <a:ea typeface="Times New Roman" panose="02020603050405020304" pitchFamily="18" charset="0"/>
              </a:rPr>
              <a:t>children</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consider</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learning</a:t>
            </a:r>
            <a:r>
              <a:rPr lang="fr-BE" sz="1800" dirty="0">
                <a:solidFill>
                  <a:srgbClr val="202124"/>
                </a:solidFill>
                <a:effectLst/>
                <a:latin typeface="Calibri" panose="020F0502020204030204" pitchFamily="34" charset="0"/>
                <a:ea typeface="Times New Roman" panose="02020603050405020304" pitchFamily="18" charset="0"/>
              </a:rPr>
              <a:t> to </a:t>
            </a:r>
            <a:r>
              <a:rPr lang="fr-BE" sz="1800" dirty="0" err="1">
                <a:solidFill>
                  <a:srgbClr val="202124"/>
                </a:solidFill>
                <a:effectLst/>
                <a:latin typeface="Calibri" panose="020F0502020204030204" pitchFamily="34" charset="0"/>
                <a:ea typeface="Times New Roman" panose="02020603050405020304" pitchFamily="18" charset="0"/>
              </a:rPr>
              <a:t>read</a:t>
            </a:r>
            <a:r>
              <a:rPr lang="fr-BE" sz="1800" dirty="0">
                <a:solidFill>
                  <a:srgbClr val="202124"/>
                </a:solidFill>
                <a:effectLst/>
                <a:latin typeface="Calibri" panose="020F0502020204030204" pitchFamily="34" charset="0"/>
                <a:ea typeface="Times New Roman" panose="02020603050405020304" pitchFamily="18" charset="0"/>
              </a:rPr>
              <a:t> to </a:t>
            </a:r>
            <a:r>
              <a:rPr lang="fr-BE" sz="1800" dirty="0" err="1">
                <a:solidFill>
                  <a:srgbClr val="202124"/>
                </a:solidFill>
                <a:effectLst/>
                <a:latin typeface="Calibri" panose="020F0502020204030204" pitchFamily="34" charset="0"/>
                <a:ea typeface="Times New Roman" panose="02020603050405020304" pitchFamily="18" charset="0"/>
              </a:rPr>
              <a:t>be</a:t>
            </a:r>
            <a:r>
              <a:rPr lang="fr-BE" sz="1800" dirty="0">
                <a:solidFill>
                  <a:srgbClr val="202124"/>
                </a:solidFill>
                <a:effectLst/>
                <a:latin typeface="Calibri" panose="020F0502020204030204" pitchFamily="34" charset="0"/>
                <a:ea typeface="Times New Roman" panose="02020603050405020304" pitchFamily="18" charset="0"/>
              </a:rPr>
              <a:t> a </a:t>
            </a:r>
            <a:r>
              <a:rPr lang="fr-BE" sz="1800" dirty="0" err="1">
                <a:solidFill>
                  <a:srgbClr val="202124"/>
                </a:solidFill>
                <a:effectLst/>
                <a:latin typeface="Calibri" panose="020F0502020204030204" pitchFamily="34" charset="0"/>
                <a:ea typeface="Times New Roman" panose="02020603050405020304" pitchFamily="18" charset="0"/>
              </a:rPr>
              <a:t>priority</a:t>
            </a:r>
            <a:r>
              <a:rPr lang="fr-BE" sz="1800" dirty="0">
                <a:solidFill>
                  <a:srgbClr val="202124"/>
                </a:solidFill>
                <a:effectLst/>
                <a:latin typeface="Calibri" panose="020F0502020204030204" pitchFamily="34" charset="0"/>
                <a:ea typeface="Times New Roman" panose="02020603050405020304" pitchFamily="18" charset="0"/>
              </a:rPr>
              <a:t> for </a:t>
            </a:r>
            <a:r>
              <a:rPr lang="fr-BE" sz="1800" dirty="0" err="1">
                <a:solidFill>
                  <a:srgbClr val="202124"/>
                </a:solidFill>
                <a:effectLst/>
                <a:latin typeface="Calibri" panose="020F0502020204030204" pitchFamily="34" charset="0"/>
                <a:ea typeface="Times New Roman" panose="02020603050405020304" pitchFamily="18" charset="0"/>
              </a:rPr>
              <a:t>their</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child</a:t>
            </a:r>
            <a:r>
              <a:rPr lang="fr-BE" sz="1800" dirty="0">
                <a:solidFill>
                  <a:srgbClr val="202124"/>
                </a:solidFill>
                <a:effectLst/>
                <a:latin typeface="Calibri" panose="020F0502020204030204" pitchFamily="34" charset="0"/>
                <a:ea typeface="Times New Roman" panose="02020603050405020304" pitchFamily="18" charset="0"/>
              </a:rPr>
              <a:t>. </a:t>
            </a:r>
          </a:p>
          <a:p>
            <a:pPr marL="158750" indent="0" algn="just">
              <a:lnSpc>
                <a:spcPct val="150000"/>
              </a:lnSpc>
              <a:spcBef>
                <a:spcPts val="600"/>
              </a:spcBef>
              <a:buFontTx/>
              <a:buNone/>
            </a:pPr>
            <a:endParaRPr lang="fr-BE" sz="1800" dirty="0">
              <a:solidFill>
                <a:srgbClr val="202124"/>
              </a:solidFill>
              <a:effectLst/>
              <a:latin typeface="Calibri" panose="020F0502020204030204" pitchFamily="34" charset="0"/>
              <a:ea typeface="Times New Roman" panose="02020603050405020304" pitchFamily="18" charset="0"/>
            </a:endParaRPr>
          </a:p>
          <a:p>
            <a:pPr marL="158750" indent="0" algn="just">
              <a:lnSpc>
                <a:spcPct val="150000"/>
              </a:lnSpc>
              <a:spcBef>
                <a:spcPts val="600"/>
              </a:spcBef>
              <a:buFontTx/>
              <a:buNone/>
            </a:pPr>
            <a:r>
              <a:rPr lang="fr-BE" sz="1800" dirty="0" err="1">
                <a:solidFill>
                  <a:srgbClr val="202124"/>
                </a:solidFill>
                <a:effectLst/>
                <a:latin typeface="Calibri" panose="020F0502020204030204" pitchFamily="34" charset="0"/>
                <a:ea typeface="Times New Roman" panose="02020603050405020304" pitchFamily="18" charset="0"/>
              </a:rPr>
              <a:t>Furthermore</a:t>
            </a:r>
            <a:r>
              <a:rPr lang="fr-BE" sz="1800" dirty="0">
                <a:solidFill>
                  <a:srgbClr val="202124"/>
                </a:solidFill>
                <a:effectLst/>
                <a:latin typeface="Calibri" panose="020F0502020204030204" pitchFamily="34" charset="0"/>
                <a:ea typeface="Times New Roman" panose="02020603050405020304" pitchFamily="18" charset="0"/>
              </a:rPr>
              <a:t>, in 2011, Hartley et </a:t>
            </a:r>
            <a:r>
              <a:rPr lang="fr-BE" sz="1800" dirty="0" err="1">
                <a:solidFill>
                  <a:srgbClr val="202124"/>
                </a:solidFill>
                <a:effectLst/>
                <a:latin typeface="Calibri" panose="020F0502020204030204" pitchFamily="34" charset="0"/>
                <a:ea typeface="Times New Roman" panose="02020603050405020304" pitchFamily="18" charset="0"/>
              </a:rPr>
              <a:t>al.'s</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survey</a:t>
            </a:r>
            <a:r>
              <a:rPr lang="fr-BE" sz="1800" dirty="0">
                <a:solidFill>
                  <a:srgbClr val="202124"/>
                </a:solidFill>
                <a:effectLst/>
                <a:latin typeface="Calibri" panose="020F0502020204030204" pitchFamily="34" charset="0"/>
                <a:ea typeface="Times New Roman" panose="02020603050405020304" pitchFamily="18" charset="0"/>
              </a:rPr>
              <a:t> shows </a:t>
            </a:r>
            <a:r>
              <a:rPr lang="fr-BE" sz="1800" dirty="0" err="1">
                <a:solidFill>
                  <a:srgbClr val="202124"/>
                </a:solidFill>
                <a:effectLst/>
                <a:latin typeface="Calibri" panose="020F0502020204030204" pitchFamily="34" charset="0"/>
                <a:ea typeface="Times New Roman" panose="02020603050405020304" pitchFamily="18" charset="0"/>
              </a:rPr>
              <a:t>that</a:t>
            </a:r>
            <a:r>
              <a:rPr lang="fr-BE" sz="1800" dirty="0">
                <a:solidFill>
                  <a:srgbClr val="202124"/>
                </a:solidFill>
                <a:effectLst/>
                <a:latin typeface="Calibri" panose="020F0502020204030204" pitchFamily="34" charset="0"/>
                <a:ea typeface="Times New Roman" panose="02020603050405020304" pitchFamily="18" charset="0"/>
              </a:rPr>
              <a:t> 95% of </a:t>
            </a:r>
            <a:r>
              <a:rPr lang="fr-BE" sz="1800" dirty="0" err="1">
                <a:solidFill>
                  <a:srgbClr val="202124"/>
                </a:solidFill>
                <a:effectLst/>
                <a:latin typeface="Calibri" panose="020F0502020204030204" pitchFamily="34" charset="0"/>
                <a:ea typeface="Times New Roman" panose="02020603050405020304" pitchFamily="18" charset="0"/>
              </a:rPr>
              <a:t>adult</a:t>
            </a:r>
            <a:r>
              <a:rPr lang="fr-BE" sz="1800" dirty="0">
                <a:solidFill>
                  <a:srgbClr val="202124"/>
                </a:solidFill>
                <a:effectLst/>
                <a:latin typeface="Calibri" panose="020F0502020204030204" pitchFamily="34" charset="0"/>
                <a:ea typeface="Times New Roman" panose="02020603050405020304" pitchFamily="18" charset="0"/>
              </a:rPr>
              <a:t> males </a:t>
            </a:r>
            <a:r>
              <a:rPr lang="fr-BE" sz="1800" dirty="0" err="1">
                <a:solidFill>
                  <a:srgbClr val="202124"/>
                </a:solidFill>
                <a:effectLst/>
                <a:latin typeface="Calibri" panose="020F0502020204030204" pitchFamily="34" charset="0"/>
                <a:ea typeface="Times New Roman" panose="02020603050405020304" pitchFamily="18" charset="0"/>
              </a:rPr>
              <a:t>with</a:t>
            </a:r>
            <a:r>
              <a:rPr lang="fr-BE" sz="1800" dirty="0">
                <a:solidFill>
                  <a:srgbClr val="202124"/>
                </a:solidFill>
                <a:effectLst/>
                <a:latin typeface="Calibri" panose="020F0502020204030204" pitchFamily="34" charset="0"/>
                <a:ea typeface="Times New Roman" panose="02020603050405020304" pitchFamily="18" charset="0"/>
              </a:rPr>
              <a:t> FXS and </a:t>
            </a:r>
            <a:r>
              <a:rPr lang="fr-BE" sz="1800" dirty="0" err="1">
                <a:solidFill>
                  <a:srgbClr val="202124"/>
                </a:solidFill>
                <a:effectLst/>
                <a:latin typeface="Calibri" panose="020F0502020204030204" pitchFamily="34" charset="0"/>
                <a:ea typeface="Times New Roman" panose="02020603050405020304" pitchFamily="18" charset="0"/>
              </a:rPr>
              <a:t>poor</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reading</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skills</a:t>
            </a:r>
            <a:r>
              <a:rPr lang="fr-BE" sz="1800" dirty="0">
                <a:solidFill>
                  <a:srgbClr val="202124"/>
                </a:solidFill>
                <a:effectLst/>
                <a:latin typeface="Calibri" panose="020F0502020204030204" pitchFamily="34" charset="0"/>
                <a:ea typeface="Times New Roman" panose="02020603050405020304" pitchFamily="18" charset="0"/>
              </a:rPr>
              <a:t> do not live </a:t>
            </a:r>
            <a:r>
              <a:rPr lang="fr-BE" sz="1800" dirty="0" err="1">
                <a:solidFill>
                  <a:srgbClr val="202124"/>
                </a:solidFill>
                <a:effectLst/>
                <a:latin typeface="Calibri" panose="020F0502020204030204" pitchFamily="34" charset="0"/>
                <a:ea typeface="Times New Roman" panose="02020603050405020304" pitchFamily="18" charset="0"/>
              </a:rPr>
              <a:t>independently</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whereas</a:t>
            </a:r>
            <a:r>
              <a:rPr lang="fr-BE" sz="1800" dirty="0">
                <a:solidFill>
                  <a:srgbClr val="202124"/>
                </a:solidFill>
                <a:effectLst/>
                <a:latin typeface="Calibri" panose="020F0502020204030204" pitchFamily="34" charset="0"/>
                <a:ea typeface="Times New Roman" panose="02020603050405020304" pitchFamily="18" charset="0"/>
              </a:rPr>
              <a:t> 90% of </a:t>
            </a:r>
            <a:r>
              <a:rPr lang="fr-BE" sz="1800" dirty="0" err="1">
                <a:solidFill>
                  <a:srgbClr val="202124"/>
                </a:solidFill>
                <a:effectLst/>
                <a:latin typeface="Calibri" panose="020F0502020204030204" pitchFamily="34" charset="0"/>
                <a:ea typeface="Times New Roman" panose="02020603050405020304" pitchFamily="18" charset="0"/>
              </a:rPr>
              <a:t>those</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who</a:t>
            </a:r>
            <a:r>
              <a:rPr lang="fr-BE" sz="1800" dirty="0">
                <a:solidFill>
                  <a:srgbClr val="202124"/>
                </a:solidFill>
                <a:effectLst/>
                <a:latin typeface="Calibri" panose="020F0502020204030204" pitchFamily="34" charset="0"/>
                <a:ea typeface="Times New Roman" panose="02020603050405020304" pitchFamily="18" charset="0"/>
              </a:rPr>
              <a:t> have </a:t>
            </a:r>
            <a:r>
              <a:rPr lang="fr-BE" sz="1800" dirty="0" err="1">
                <a:solidFill>
                  <a:srgbClr val="202124"/>
                </a:solidFill>
                <a:effectLst/>
                <a:latin typeface="Calibri" panose="020F0502020204030204" pitchFamily="34" charset="0"/>
                <a:ea typeface="Times New Roman" panose="02020603050405020304" pitchFamily="18" charset="0"/>
              </a:rPr>
              <a:t>developed</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reading</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skills</a:t>
            </a:r>
            <a:r>
              <a:rPr lang="fr-BE" sz="1800" dirty="0">
                <a:solidFill>
                  <a:srgbClr val="202124"/>
                </a:solidFill>
                <a:effectLst/>
                <a:latin typeface="Calibri" panose="020F0502020204030204" pitchFamily="34" charset="0"/>
                <a:ea typeface="Times New Roman" panose="02020603050405020304" pitchFamily="18" charset="0"/>
              </a:rPr>
              <a:t> can live </a:t>
            </a:r>
            <a:r>
              <a:rPr lang="fr-BE" sz="1800" dirty="0" err="1">
                <a:solidFill>
                  <a:srgbClr val="202124"/>
                </a:solidFill>
                <a:effectLst/>
                <a:latin typeface="Calibri" panose="020F0502020204030204" pitchFamily="34" charset="0"/>
                <a:ea typeface="Times New Roman" panose="02020603050405020304" pitchFamily="18" charset="0"/>
              </a:rPr>
              <a:t>independently</a:t>
            </a:r>
            <a:r>
              <a:rPr lang="fr-BE" sz="1800" dirty="0">
                <a:solidFill>
                  <a:srgbClr val="202124"/>
                </a:solidFill>
                <a:effectLst/>
                <a:latin typeface="Calibri" panose="020F0502020204030204" pitchFamily="34" charset="0"/>
                <a:ea typeface="Times New Roman" panose="02020603050405020304" pitchFamily="18" charset="0"/>
              </a:rPr>
              <a:t> and </a:t>
            </a:r>
            <a:r>
              <a:rPr lang="fr-BE" sz="1800" dirty="0" err="1">
                <a:solidFill>
                  <a:srgbClr val="202124"/>
                </a:solidFill>
                <a:effectLst/>
                <a:latin typeface="Calibri" panose="020F0502020204030204" pitchFamily="34" charset="0"/>
                <a:ea typeface="Times New Roman" panose="02020603050405020304" pitchFamily="18" charset="0"/>
              </a:rPr>
              <a:t>autonomously</a:t>
            </a:r>
            <a:r>
              <a:rPr lang="fr-BE" sz="1800" dirty="0">
                <a:solidFill>
                  <a:srgbClr val="202124"/>
                </a:solidFill>
                <a:effectLst/>
                <a:latin typeface="Calibri" panose="020F0502020204030204" pitchFamily="34" charset="0"/>
                <a:ea typeface="Times New Roman" panose="02020603050405020304" pitchFamily="18" charset="0"/>
              </a:rPr>
              <a:t> in </a:t>
            </a:r>
            <a:r>
              <a:rPr lang="fr-BE" sz="1800" dirty="0" err="1">
                <a:solidFill>
                  <a:srgbClr val="202124"/>
                </a:solidFill>
                <a:effectLst/>
                <a:latin typeface="Calibri" panose="020F0502020204030204" pitchFamily="34" charset="0"/>
                <a:ea typeface="Times New Roman" panose="02020603050405020304" pitchFamily="18" charset="0"/>
              </a:rPr>
              <a:t>daily</a:t>
            </a:r>
            <a:r>
              <a:rPr lang="fr-BE" sz="1800" dirty="0">
                <a:solidFill>
                  <a:srgbClr val="202124"/>
                </a:solidFill>
                <a:effectLst/>
                <a:latin typeface="Calibri" panose="020F0502020204030204" pitchFamily="34" charset="0"/>
                <a:ea typeface="Times New Roman" panose="02020603050405020304" pitchFamily="18" charset="0"/>
              </a:rPr>
              <a:t> life. </a:t>
            </a: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64146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buFontTx/>
              <a:buNone/>
            </a:pP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Reading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skills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therefore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influence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people's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quality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of life and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their</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social participation,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which</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is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why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it</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is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essential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that</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they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develop</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them</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Unfortunately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it</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is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usual</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to assume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that</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people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with</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moderate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IDD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cannot</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learn</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to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read</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or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that</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their</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reading</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skills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remain</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limited</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to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recognizing</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 few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familiar</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words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029397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buFontTx/>
              <a:buNone/>
            </a:pP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As a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result</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of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this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preconceived</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idea</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research</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in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this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area in IDD people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remains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rather</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minimal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compared</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with</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that</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devoted</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to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language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and communication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development</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or to social,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emotional</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sensory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and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motor</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development</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Nevertheless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inter-individual</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variability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is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significant</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and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certainly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cannot</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i="1" dirty="0">
                <a:solidFill>
                  <a:srgbClr val="202124"/>
                </a:solidFill>
                <a:effectLst/>
                <a:highlight>
                  <a:srgbClr val="FFFFFF"/>
                </a:highlight>
                <a:latin typeface="Calibri" panose="020F0502020204030204" pitchFamily="34" charset="0"/>
                <a:ea typeface="Times New Roman" panose="02020603050405020304" pitchFamily="18" charset="0"/>
              </a:rPr>
              <a:t>a priori</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certify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or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predict</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that</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person</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will</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or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will</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not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be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able to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reach</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an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independent</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reading</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level</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because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of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his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IDD.</a:t>
            </a:r>
            <a:r>
              <a:rPr lang="fr-BE" sz="1800" dirty="0">
                <a:effectLst/>
              </a:rPr>
              <a:t> </a:t>
            </a: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968165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buFontTx/>
              <a:buNone/>
            </a:pP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The first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studies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carried</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out on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disabled</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individuals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focused</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more on training global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word</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recognition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based</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on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visual</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representation</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rather</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than</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on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phonic</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training.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Unfortunately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learning</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by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visual</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recognition of single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words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limits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the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reader</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to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logographic</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recognition of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written</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words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in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other</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words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to global identification of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familiar</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words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by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visual</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memorization</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p>
          <a:p>
            <a:pPr marL="158750" indent="0" algn="just">
              <a:lnSpc>
                <a:spcPct val="150000"/>
              </a:lnSpc>
              <a:spcBef>
                <a:spcPts val="600"/>
              </a:spcBef>
              <a:buFontTx/>
              <a:buNone/>
            </a:pPr>
            <a:endParaRPr lang="fr-BE" sz="1800" dirty="0">
              <a:solidFill>
                <a:srgbClr val="202124"/>
              </a:solidFill>
              <a:effectLst/>
              <a:highlight>
                <a:srgbClr val="FFFFFF"/>
              </a:highlight>
              <a:latin typeface="Calibri" panose="020F0502020204030204" pitchFamily="34" charset="0"/>
              <a:ea typeface="Times New Roman" panose="02020603050405020304" pitchFamily="18" charset="0"/>
            </a:endParaRPr>
          </a:p>
          <a:p>
            <a:pPr marL="158750" indent="0" algn="just">
              <a:lnSpc>
                <a:spcPct val="150000"/>
              </a:lnSpc>
              <a:spcBef>
                <a:spcPts val="600"/>
              </a:spcBef>
              <a:buFontTx/>
              <a:buNone/>
            </a:pP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This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method</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considerably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reduces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the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number</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of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recognizable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words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and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does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not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allow</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the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development</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of an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expanded</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mental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lexicon</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or the acquisition of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alphabetic</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and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orthographic</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principles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a:t>
            </a:r>
          </a:p>
          <a:p>
            <a:pPr marL="158750" indent="0" algn="just">
              <a:lnSpc>
                <a:spcPct val="150000"/>
              </a:lnSpc>
              <a:spcBef>
                <a:spcPts val="600"/>
              </a:spcBef>
              <a:buFontTx/>
              <a:buNone/>
            </a:pPr>
            <a:endParaRPr lang="fr-BE" sz="1800" dirty="0">
              <a:solidFill>
                <a:srgbClr val="202124"/>
              </a:solidFill>
              <a:effectLst/>
              <a:highlight>
                <a:srgbClr val="FFFFFF"/>
              </a:highlight>
              <a:latin typeface="Calibri" panose="020F0502020204030204" pitchFamily="34" charset="0"/>
            </a:endParaRPr>
          </a:p>
          <a:p>
            <a:pPr marL="158750" indent="0" algn="just">
              <a:lnSpc>
                <a:spcPct val="150000"/>
              </a:lnSpc>
              <a:spcBef>
                <a:spcPts val="600"/>
              </a:spcBef>
              <a:buFontTx/>
              <a:buNone/>
            </a:pP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It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does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not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therefore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appear</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to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be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the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most</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effective long-</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term</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treatment</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especially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if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consider</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the memory limitations of people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with</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IDD.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Recent</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clinical</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and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applied</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research</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is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increasingly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recommending</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the use of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phonic</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learning</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for people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with</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IDD,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with</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the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emphasis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on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multisensory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learning</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In addition,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linking</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phonic</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learning</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with</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intensive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vocabulary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stimulation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also</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seems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to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be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successful</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strategy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with</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people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with</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IDD.</a:t>
            </a:r>
            <a:r>
              <a:rPr lang="fr-BE" dirty="0">
                <a:effectLst/>
              </a:rPr>
              <a:t> </a:t>
            </a: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401767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buFontTx/>
              <a:buNone/>
            </a:pP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Thus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recent</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research</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shows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that</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with</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appropriate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support,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learning</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to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read</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is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possible in a certain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number</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of people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with</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IDD. </a:t>
            </a:r>
          </a:p>
          <a:p>
            <a:pPr marL="158750" indent="0" algn="just">
              <a:lnSpc>
                <a:spcPct val="150000"/>
              </a:lnSpc>
              <a:spcBef>
                <a:spcPts val="600"/>
              </a:spcBef>
              <a:buFontTx/>
              <a:buNone/>
            </a:pPr>
            <a:endParaRPr lang="fr-BE" sz="1800" dirty="0">
              <a:solidFill>
                <a:srgbClr val="202124"/>
              </a:solidFill>
              <a:effectLst/>
              <a:highlight>
                <a:srgbClr val="FFFFFF"/>
              </a:highlight>
              <a:latin typeface="Calibri" panose="020F0502020204030204" pitchFamily="34" charset="0"/>
              <a:ea typeface="Times New Roman" panose="02020603050405020304" pitchFamily="18" charset="0"/>
            </a:endParaRPr>
          </a:p>
          <a:p>
            <a:pPr marL="158750" indent="0" algn="just">
              <a:lnSpc>
                <a:spcPct val="150000"/>
              </a:lnSpc>
              <a:spcBef>
                <a:spcPts val="600"/>
              </a:spcBef>
              <a:buFontTx/>
              <a:buNone/>
            </a:pP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Today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there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is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evidence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that</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they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can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develop</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reading</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skills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despite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their</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learning</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difficulties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p>
          <a:p>
            <a:pPr marL="158750" indent="0" algn="just">
              <a:lnSpc>
                <a:spcPct val="150000"/>
              </a:lnSpc>
              <a:spcBef>
                <a:spcPts val="600"/>
              </a:spcBef>
              <a:buFontTx/>
              <a:buNone/>
            </a:pPr>
            <a:endParaRPr lang="fr-BE" sz="1800" dirty="0">
              <a:solidFill>
                <a:srgbClr val="202124"/>
              </a:solidFill>
              <a:effectLst/>
              <a:highlight>
                <a:srgbClr val="FFFFFF"/>
              </a:highlight>
              <a:latin typeface="Calibri" panose="020F0502020204030204" pitchFamily="34" charset="0"/>
              <a:ea typeface="Times New Roman" panose="02020603050405020304" pitchFamily="18" charset="0"/>
            </a:endParaRPr>
          </a:p>
          <a:p>
            <a:pPr marL="158750" indent="0" algn="just">
              <a:lnSpc>
                <a:spcPct val="150000"/>
              </a:lnSpc>
              <a:spcBef>
                <a:spcPts val="600"/>
              </a:spcBef>
              <a:buFontTx/>
              <a:buNone/>
            </a:pP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Indeed,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individuals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with</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moderate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to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severe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IDD can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develop</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the essential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prerequisites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for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reading</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such</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as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phonological</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awareness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and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grapheme-phoneme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correspondences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However</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this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acquisition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takes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place more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slowly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than</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in the neuro-</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typical</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child</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and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requires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more effective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strategies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adapted</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to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their</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cognitive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difficulties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as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well</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as explicit, intensive, and long-</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term</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training. </a:t>
            </a:r>
          </a:p>
          <a:p>
            <a:pPr marL="158750" indent="0" algn="just">
              <a:lnSpc>
                <a:spcPct val="150000"/>
              </a:lnSpc>
              <a:spcBef>
                <a:spcPts val="600"/>
              </a:spcBef>
              <a:buFontTx/>
              <a:buNone/>
            </a:pPr>
            <a:endParaRPr lang="fr-BE" sz="1800" dirty="0">
              <a:solidFill>
                <a:srgbClr val="202124"/>
              </a:solidFill>
              <a:effectLst/>
              <a:highlight>
                <a:srgbClr val="FFFFFF"/>
              </a:highlight>
              <a:latin typeface="Calibri" panose="020F0502020204030204" pitchFamily="34" charset="0"/>
              <a:ea typeface="Times New Roman" panose="02020603050405020304" pitchFamily="18" charset="0"/>
            </a:endParaRPr>
          </a:p>
          <a:p>
            <a:pPr marL="158750" indent="0" algn="just">
              <a:lnSpc>
                <a:spcPct val="150000"/>
              </a:lnSpc>
              <a:spcBef>
                <a:spcPts val="600"/>
              </a:spcBef>
              <a:buFontTx/>
              <a:buNone/>
            </a:pP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Indeed,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targeted</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teaching</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is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required</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and the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learning</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period</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can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vary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from</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six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months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to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three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years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for an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individual</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with</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moderate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to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severe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IDD to enable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them</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to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decode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simple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utterances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p>
          <a:p>
            <a:pPr marL="158750" indent="0" algn="just">
              <a:lnSpc>
                <a:spcPct val="150000"/>
              </a:lnSpc>
              <a:spcBef>
                <a:spcPts val="600"/>
              </a:spcBef>
              <a:buFontTx/>
              <a:buNone/>
            </a:pPr>
            <a:endParaRPr lang="fr-BE" sz="1800" dirty="0">
              <a:solidFill>
                <a:srgbClr val="202124"/>
              </a:solidFill>
              <a:effectLst/>
              <a:highlight>
                <a:srgbClr val="FFFFFF"/>
              </a:highlight>
              <a:latin typeface="Calibri" panose="020F0502020204030204" pitchFamily="34" charset="0"/>
              <a:ea typeface="Times New Roman" panose="02020603050405020304" pitchFamily="18" charset="0"/>
            </a:endParaRPr>
          </a:p>
          <a:p>
            <a:pPr marL="158750" indent="0" algn="just">
              <a:lnSpc>
                <a:spcPct val="150000"/>
              </a:lnSpc>
              <a:spcBef>
                <a:spcPts val="600"/>
              </a:spcBef>
              <a:buFontTx/>
              <a:buNone/>
            </a:pP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Thus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the effective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methods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developed</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to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teach</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reading</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to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typical</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children</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(or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those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with</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specific</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learning</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difficulties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such</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as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dyslexia</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are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also</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relevant to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helping</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those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with</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mild</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to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severe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IDD. </a:t>
            </a:r>
          </a:p>
          <a:p>
            <a:pPr marL="158750" indent="0" algn="just">
              <a:lnSpc>
                <a:spcPct val="150000"/>
              </a:lnSpc>
              <a:spcBef>
                <a:spcPts val="600"/>
              </a:spcBef>
              <a:buFontTx/>
              <a:buNone/>
            </a:pPr>
            <a:endParaRPr lang="fr-BE" sz="1800" dirty="0">
              <a:solidFill>
                <a:srgbClr val="202124"/>
              </a:solidFill>
              <a:effectLst/>
              <a:highlight>
                <a:srgbClr val="FFFFFF"/>
              </a:highlight>
              <a:latin typeface="Calibri" panose="020F0502020204030204" pitchFamily="34" charset="0"/>
              <a:ea typeface="Times New Roman" panose="02020603050405020304" pitchFamily="18" charset="0"/>
            </a:endParaRPr>
          </a:p>
          <a:p>
            <a:pPr marL="158750" indent="0" algn="just">
              <a:lnSpc>
                <a:spcPct val="150000"/>
              </a:lnSpc>
              <a:spcBef>
                <a:spcPts val="600"/>
              </a:spcBef>
              <a:buFontTx/>
              <a:buNone/>
            </a:pP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Despite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this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adapted</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teaching</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IDD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learners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generally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do not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reach</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the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same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level</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of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reading</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skills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as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typical</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children</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As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already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mentioned</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the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delay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can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be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explained</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by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their</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specific</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cognitive. </a:t>
            </a:r>
          </a:p>
          <a:p>
            <a:pPr marL="158750" indent="0" algn="just">
              <a:lnSpc>
                <a:spcPct val="150000"/>
              </a:lnSpc>
              <a:spcBef>
                <a:spcPts val="600"/>
              </a:spcBef>
              <a:buFontTx/>
              <a:buNone/>
            </a:pPr>
            <a:endParaRPr lang="fr-BE" sz="1800" dirty="0">
              <a:solidFill>
                <a:srgbClr val="202124"/>
              </a:solidFill>
              <a:effectLst/>
              <a:highlight>
                <a:srgbClr val="FFFFFF"/>
              </a:highlight>
              <a:latin typeface="Calibri" panose="020F0502020204030204" pitchFamily="34" charset="0"/>
              <a:ea typeface="Times New Roman" panose="02020603050405020304" pitchFamily="18" charset="0"/>
            </a:endParaRPr>
          </a:p>
          <a:p>
            <a:pPr marL="158750" indent="0" algn="just">
              <a:lnSpc>
                <a:spcPct val="150000"/>
              </a:lnSpc>
              <a:spcBef>
                <a:spcPts val="600"/>
              </a:spcBef>
              <a:buFontTx/>
              <a:buNone/>
            </a:pP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The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low</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intellectual</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level</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of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these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people influences the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development</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of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skills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necessary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for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literacy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development</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such</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as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auditory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and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visual</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discrimination, as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well</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as attention and memory. </a:t>
            </a:r>
          </a:p>
          <a:p>
            <a:pPr marL="158750" indent="0" algn="just">
              <a:lnSpc>
                <a:spcPct val="150000"/>
              </a:lnSpc>
              <a:spcBef>
                <a:spcPts val="600"/>
              </a:spcBef>
              <a:buFontTx/>
              <a:buNone/>
            </a:pP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In addition, the affective and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emotional</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difficulties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of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individuals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with</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IDD,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such</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as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reduced</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motivation and self-</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esteem</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difficulty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investing</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in the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tasks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required</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and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fear</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of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failure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also</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have an impact on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learning</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to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read</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a:t>
            </a: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140339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buFontTx/>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338221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buFontTx/>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678661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rtl="0" fontAlgn="base"/>
            <a:endParaRPr dirty="0"/>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018377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en-US" sz="18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Reading is a set of perceptual, linguistics and cognitive processing allowing written information to be treated. </a:t>
            </a: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endParaRPr lang="en-US" sz="18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en-US" sz="18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Usually, reading is considered as the product of two main abilities: word recognition and language comprehension. In other words, to read you need (1) to master the rules for accurately matching letters and sounds and (2) to master a set of general language abilities (lexical knowledge, syntactic structure, etc.) necessary to understand what you are reading. </a:t>
            </a: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endParaRPr lang="en-US" sz="18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en-US" sz="18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Scarborough (2001) represent this process as two intertwined ropes: one rope representing the word recognition process (in yellow) and the other one the language skills (in blue). </a:t>
            </a: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en-US" sz="18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For the beginning reader, the two rapes are tied together quite loosely; the skills they represent are still to be acquired. The more expert the learner becomes in reading process, the more the ropes tighten into one.</a:t>
            </a:r>
            <a:endParaRPr lang="fr-BE" sz="18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158750" indent="0" algn="just">
              <a:lnSpc>
                <a:spcPct val="150000"/>
              </a:lnSpc>
              <a:spcBef>
                <a:spcPts val="600"/>
              </a:spcBef>
              <a:buFontTx/>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722962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800" b="0" dirty="0">
                <a:solidFill>
                  <a:srgbClr val="000000"/>
                </a:solidFill>
                <a:effectLst/>
                <a:highlight>
                  <a:srgbClr val="FFFFFF"/>
                </a:highlight>
                <a:latin typeface="Calibri" panose="020F0502020204030204" pitchFamily="34" charset="0"/>
              </a:rPr>
              <a:t>As </a:t>
            </a:r>
            <a:r>
              <a:rPr lang="fr-BE" sz="1800" b="0" dirty="0" err="1">
                <a:solidFill>
                  <a:srgbClr val="202124"/>
                </a:solidFill>
                <a:effectLst/>
                <a:latin typeface="Calibri" panose="020F0502020204030204" pitchFamily="34" charset="0"/>
                <a:ea typeface="Times New Roman" panose="02020603050405020304" pitchFamily="18" charset="0"/>
              </a:rPr>
              <a:t>many</a:t>
            </a:r>
            <a:r>
              <a:rPr lang="fr-BE" sz="1800" b="0" dirty="0">
                <a:solidFill>
                  <a:srgbClr val="202124"/>
                </a:solidFill>
                <a:effectLst/>
                <a:latin typeface="Calibri" panose="020F0502020204030204" pitchFamily="34" charset="0"/>
                <a:ea typeface="Times New Roman" panose="02020603050405020304" pitchFamily="18" charset="0"/>
              </a:rPr>
              <a:t> people </a:t>
            </a:r>
            <a:r>
              <a:rPr lang="fr-BE" sz="1800" b="0" dirty="0" err="1">
                <a:solidFill>
                  <a:srgbClr val="202124"/>
                </a:solidFill>
                <a:effectLst/>
                <a:latin typeface="Calibri" panose="020F0502020204030204" pitchFamily="34" charset="0"/>
                <a:ea typeface="Times New Roman" panose="02020603050405020304" pitchFamily="18" charset="0"/>
              </a:rPr>
              <a:t>with</a:t>
            </a:r>
            <a:r>
              <a:rPr lang="fr-BE" sz="1800" b="0" dirty="0">
                <a:solidFill>
                  <a:srgbClr val="202124"/>
                </a:solidFill>
                <a:effectLst/>
                <a:latin typeface="Calibri" panose="020F0502020204030204" pitchFamily="34" charset="0"/>
                <a:ea typeface="Times New Roman" panose="02020603050405020304" pitchFamily="18" charset="0"/>
              </a:rPr>
              <a:t> IDD </a:t>
            </a:r>
            <a:r>
              <a:rPr lang="fr-BE" sz="1800" b="0" dirty="0" err="1">
                <a:solidFill>
                  <a:srgbClr val="202124"/>
                </a:solidFill>
                <a:effectLst/>
                <a:latin typeface="Calibri" panose="020F0502020204030204" pitchFamily="34" charset="0"/>
                <a:ea typeface="Times New Roman" panose="02020603050405020304" pitchFamily="18" charset="0"/>
              </a:rPr>
              <a:t>reach</a:t>
            </a:r>
            <a:r>
              <a:rPr lang="fr-BE" sz="1800" b="0" dirty="0">
                <a:solidFill>
                  <a:srgbClr val="202124"/>
                </a:solidFill>
                <a:effectLst/>
                <a:latin typeface="Calibri" panose="020F0502020204030204" pitchFamily="34" charset="0"/>
                <a:ea typeface="Times New Roman" panose="02020603050405020304" pitchFamily="18" charset="0"/>
              </a:rPr>
              <a:t> </a:t>
            </a:r>
            <a:r>
              <a:rPr lang="fr-BE" sz="1800" b="0" dirty="0" err="1">
                <a:solidFill>
                  <a:srgbClr val="202124"/>
                </a:solidFill>
                <a:effectLst/>
                <a:latin typeface="Calibri" panose="020F0502020204030204" pitchFamily="34" charset="0"/>
                <a:ea typeface="Times New Roman" panose="02020603050405020304" pitchFamily="18" charset="0"/>
              </a:rPr>
              <a:t>adulthood</a:t>
            </a:r>
            <a:r>
              <a:rPr lang="fr-BE" sz="1800" b="0" dirty="0">
                <a:solidFill>
                  <a:srgbClr val="202124"/>
                </a:solidFill>
                <a:effectLst/>
                <a:latin typeface="Calibri" panose="020F0502020204030204" pitchFamily="34" charset="0"/>
                <a:ea typeface="Times New Roman" panose="02020603050405020304" pitchFamily="18" charset="0"/>
              </a:rPr>
              <a:t> </a:t>
            </a:r>
            <a:r>
              <a:rPr lang="fr-BE" sz="1800" b="0" dirty="0" err="1">
                <a:solidFill>
                  <a:srgbClr val="202124"/>
                </a:solidFill>
                <a:effectLst/>
                <a:latin typeface="Calibri" panose="020F0502020204030204" pitchFamily="34" charset="0"/>
                <a:ea typeface="Times New Roman" panose="02020603050405020304" pitchFamily="18" charset="0"/>
              </a:rPr>
              <a:t>without</a:t>
            </a:r>
            <a:r>
              <a:rPr lang="fr-BE" sz="1800" b="0" dirty="0">
                <a:solidFill>
                  <a:srgbClr val="202124"/>
                </a:solidFill>
                <a:effectLst/>
                <a:latin typeface="Calibri" panose="020F0502020204030204" pitchFamily="34" charset="0"/>
                <a:ea typeface="Times New Roman" panose="02020603050405020304" pitchFamily="18" charset="0"/>
              </a:rPr>
              <a:t> </a:t>
            </a:r>
            <a:r>
              <a:rPr lang="fr-BE" sz="1800" b="0" dirty="0" err="1">
                <a:solidFill>
                  <a:srgbClr val="202124"/>
                </a:solidFill>
                <a:effectLst/>
                <a:latin typeface="Calibri" panose="020F0502020204030204" pitchFamily="34" charset="0"/>
                <a:ea typeface="Times New Roman" panose="02020603050405020304" pitchFamily="18" charset="0"/>
              </a:rPr>
              <a:t>having</a:t>
            </a:r>
            <a:r>
              <a:rPr lang="fr-BE" sz="1800" b="0" dirty="0">
                <a:solidFill>
                  <a:srgbClr val="202124"/>
                </a:solidFill>
                <a:effectLst/>
                <a:latin typeface="Calibri" panose="020F0502020204030204" pitchFamily="34" charset="0"/>
                <a:ea typeface="Times New Roman" panose="02020603050405020304" pitchFamily="18" charset="0"/>
              </a:rPr>
              <a:t> </a:t>
            </a:r>
            <a:r>
              <a:rPr lang="fr-BE" sz="1800" b="0" dirty="0" err="1">
                <a:solidFill>
                  <a:srgbClr val="202124"/>
                </a:solidFill>
                <a:effectLst/>
                <a:latin typeface="Calibri" panose="020F0502020204030204" pitchFamily="34" charset="0"/>
                <a:ea typeface="Times New Roman" panose="02020603050405020304" pitchFamily="18" charset="0"/>
              </a:rPr>
              <a:t>acquired</a:t>
            </a:r>
            <a:r>
              <a:rPr lang="fr-BE" sz="1800" b="0" dirty="0">
                <a:solidFill>
                  <a:srgbClr val="202124"/>
                </a:solidFill>
                <a:effectLst/>
                <a:latin typeface="Calibri" panose="020F0502020204030204" pitchFamily="34" charset="0"/>
                <a:ea typeface="Times New Roman" panose="02020603050405020304" pitchFamily="18" charset="0"/>
              </a:rPr>
              <a:t> the basic </a:t>
            </a:r>
            <a:r>
              <a:rPr lang="fr-BE" sz="1800" b="0" dirty="0" err="1">
                <a:solidFill>
                  <a:srgbClr val="202124"/>
                </a:solidFill>
                <a:effectLst/>
                <a:latin typeface="Calibri" panose="020F0502020204030204" pitchFamily="34" charset="0"/>
                <a:ea typeface="Times New Roman" panose="02020603050405020304" pitchFamily="18" charset="0"/>
              </a:rPr>
              <a:t>skills</a:t>
            </a:r>
            <a:r>
              <a:rPr lang="fr-BE" sz="1800" b="0" dirty="0">
                <a:solidFill>
                  <a:srgbClr val="202124"/>
                </a:solidFill>
                <a:effectLst/>
                <a:latin typeface="Calibri" panose="020F0502020204030204" pitchFamily="34" charset="0"/>
                <a:ea typeface="Times New Roman" panose="02020603050405020304" pitchFamily="18" charset="0"/>
              </a:rPr>
              <a:t> of </a:t>
            </a:r>
            <a:r>
              <a:rPr lang="fr-BE" sz="1800" b="0" dirty="0" err="1">
                <a:solidFill>
                  <a:srgbClr val="202124"/>
                </a:solidFill>
                <a:effectLst/>
                <a:latin typeface="Calibri" panose="020F0502020204030204" pitchFamily="34" charset="0"/>
                <a:ea typeface="Times New Roman" panose="02020603050405020304" pitchFamily="18" charset="0"/>
              </a:rPr>
              <a:t>reading</a:t>
            </a:r>
            <a:r>
              <a:rPr lang="fr-BE" sz="1800" b="0" dirty="0">
                <a:solidFill>
                  <a:srgbClr val="202124"/>
                </a:solidFill>
                <a:effectLst/>
                <a:latin typeface="Calibri" panose="020F0502020204030204" pitchFamily="34" charset="0"/>
                <a:ea typeface="Times New Roman" panose="02020603050405020304" pitchFamily="18" charset="0"/>
              </a:rPr>
              <a:t>, </a:t>
            </a:r>
            <a:r>
              <a:rPr lang="fr-BE" sz="1800" b="0" dirty="0" err="1">
                <a:solidFill>
                  <a:srgbClr val="202124"/>
                </a:solidFill>
                <a:effectLst/>
                <a:latin typeface="Calibri" panose="020F0502020204030204" pitchFamily="34" charset="0"/>
                <a:ea typeface="Times New Roman" panose="02020603050405020304" pitchFamily="18" charset="0"/>
              </a:rPr>
              <a:t>it</a:t>
            </a:r>
            <a:r>
              <a:rPr lang="fr-BE" sz="1800" b="0" dirty="0">
                <a:solidFill>
                  <a:srgbClr val="202124"/>
                </a:solidFill>
                <a:effectLst/>
                <a:latin typeface="Calibri" panose="020F0502020204030204" pitchFamily="34" charset="0"/>
                <a:ea typeface="Times New Roman" panose="02020603050405020304" pitchFamily="18" charset="0"/>
              </a:rPr>
              <a:t> </a:t>
            </a:r>
            <a:r>
              <a:rPr lang="fr-BE" sz="1800" b="0" dirty="0" err="1">
                <a:solidFill>
                  <a:srgbClr val="202124"/>
                </a:solidFill>
                <a:effectLst/>
                <a:latin typeface="Calibri" panose="020F0502020204030204" pitchFamily="34" charset="0"/>
                <a:ea typeface="Times New Roman" panose="02020603050405020304" pitchFamily="18" charset="0"/>
              </a:rPr>
              <a:t>is</a:t>
            </a:r>
            <a:r>
              <a:rPr lang="fr-BE" sz="1800" b="0" dirty="0">
                <a:solidFill>
                  <a:srgbClr val="202124"/>
                </a:solidFill>
                <a:effectLst/>
                <a:latin typeface="Calibri" panose="020F0502020204030204" pitchFamily="34" charset="0"/>
                <a:ea typeface="Times New Roman" panose="02020603050405020304" pitchFamily="18" charset="0"/>
              </a:rPr>
              <a:t> </a:t>
            </a:r>
            <a:r>
              <a:rPr lang="fr-BE" sz="1800" b="0" dirty="0" err="1">
                <a:solidFill>
                  <a:srgbClr val="202124"/>
                </a:solidFill>
                <a:effectLst/>
                <a:latin typeface="Calibri" panose="020F0502020204030204" pitchFamily="34" charset="0"/>
                <a:ea typeface="Times New Roman" panose="02020603050405020304" pitchFamily="18" charset="0"/>
              </a:rPr>
              <a:t>interesting</a:t>
            </a:r>
            <a:r>
              <a:rPr lang="fr-BE" sz="1800" b="0" dirty="0">
                <a:solidFill>
                  <a:srgbClr val="202124"/>
                </a:solidFill>
                <a:effectLst/>
                <a:latin typeface="Calibri" panose="020F0502020204030204" pitchFamily="34" charset="0"/>
                <a:ea typeface="Times New Roman" panose="02020603050405020304" pitchFamily="18" charset="0"/>
              </a:rPr>
              <a:t> to focus on </a:t>
            </a:r>
            <a:r>
              <a:rPr lang="fr-BE" sz="1800" b="0" dirty="0" err="1">
                <a:solidFill>
                  <a:srgbClr val="202124"/>
                </a:solidFill>
                <a:effectLst/>
                <a:latin typeface="Calibri" panose="020F0502020204030204" pitchFamily="34" charset="0"/>
                <a:ea typeface="Times New Roman" panose="02020603050405020304" pitchFamily="18" charset="0"/>
              </a:rPr>
              <a:t>abilities</a:t>
            </a:r>
            <a:r>
              <a:rPr lang="fr-BE" sz="1800" b="0" dirty="0">
                <a:solidFill>
                  <a:srgbClr val="202124"/>
                </a:solidFill>
                <a:effectLst/>
                <a:latin typeface="Calibri" panose="020F0502020204030204" pitchFamily="34" charset="0"/>
                <a:ea typeface="Times New Roman" panose="02020603050405020304" pitchFamily="18" charset="0"/>
              </a:rPr>
              <a:t> </a:t>
            </a:r>
            <a:r>
              <a:rPr lang="fr-BE" sz="1800" b="0" dirty="0" err="1">
                <a:solidFill>
                  <a:srgbClr val="202124"/>
                </a:solidFill>
                <a:effectLst/>
                <a:latin typeface="Calibri" panose="020F0502020204030204" pitchFamily="34" charset="0"/>
                <a:ea typeface="Times New Roman" panose="02020603050405020304" pitchFamily="18" charset="0"/>
              </a:rPr>
              <a:t>necessary</a:t>
            </a:r>
            <a:r>
              <a:rPr lang="fr-BE" sz="1800" b="0" dirty="0">
                <a:solidFill>
                  <a:srgbClr val="202124"/>
                </a:solidFill>
                <a:effectLst/>
                <a:latin typeface="Calibri" panose="020F0502020204030204" pitchFamily="34" charset="0"/>
                <a:ea typeface="Times New Roman" panose="02020603050405020304" pitchFamily="18" charset="0"/>
              </a:rPr>
              <a:t> to </a:t>
            </a:r>
            <a:r>
              <a:rPr lang="fr-BE" sz="1800" b="0" dirty="0" err="1">
                <a:solidFill>
                  <a:srgbClr val="202124"/>
                </a:solidFill>
                <a:effectLst/>
                <a:latin typeface="Calibri" panose="020F0502020204030204" pitchFamily="34" charset="0"/>
                <a:ea typeface="Times New Roman" panose="02020603050405020304" pitchFamily="18" charset="0"/>
              </a:rPr>
              <a:t>succeed</a:t>
            </a:r>
            <a:r>
              <a:rPr lang="fr-BE" sz="1800" b="0" dirty="0">
                <a:solidFill>
                  <a:srgbClr val="202124"/>
                </a:solidFill>
                <a:effectLst/>
                <a:latin typeface="Calibri" panose="020F0502020204030204" pitchFamily="34" charset="0"/>
                <a:ea typeface="Times New Roman" panose="02020603050405020304" pitchFamily="18" charset="0"/>
              </a:rPr>
              <a:t> in </a:t>
            </a:r>
            <a:r>
              <a:rPr lang="fr-BE" sz="1800" b="0" dirty="0" err="1">
                <a:solidFill>
                  <a:srgbClr val="202124"/>
                </a:solidFill>
                <a:effectLst/>
                <a:latin typeface="Calibri" panose="020F0502020204030204" pitchFamily="34" charset="0"/>
                <a:ea typeface="Times New Roman" panose="02020603050405020304" pitchFamily="18" charset="0"/>
              </a:rPr>
              <a:t>reading</a:t>
            </a:r>
            <a:r>
              <a:rPr lang="fr-BE" sz="1800" b="0" dirty="0">
                <a:solidFill>
                  <a:srgbClr val="202124"/>
                </a:solidFill>
                <a:effectLst/>
                <a:latin typeface="Calibri" panose="020F0502020204030204" pitchFamily="34" charset="0"/>
                <a:ea typeface="Times New Roman" panose="02020603050405020304" pitchFamily="18" charset="0"/>
              </a:rPr>
              <a:t> and </a:t>
            </a:r>
            <a:r>
              <a:rPr lang="fr-BE" sz="1800" b="0" dirty="0" err="1">
                <a:solidFill>
                  <a:srgbClr val="202124"/>
                </a:solidFill>
                <a:effectLst/>
                <a:latin typeface="Calibri" panose="020F0502020204030204" pitchFamily="34" charset="0"/>
                <a:ea typeface="Times New Roman" panose="02020603050405020304" pitchFamily="18" charset="0"/>
              </a:rPr>
              <a:t>writing</a:t>
            </a:r>
            <a:r>
              <a:rPr lang="fr-BE" sz="1800" b="0" dirty="0">
                <a:solidFill>
                  <a:srgbClr val="202124"/>
                </a:solidFill>
                <a:effectLst/>
                <a:latin typeface="Calibri" panose="020F0502020204030204" pitchFamily="34" charset="0"/>
                <a:ea typeface="Times New Roman" panose="02020603050405020304" pitchFamily="18" charset="0"/>
              </a:rPr>
              <a:t> </a:t>
            </a:r>
            <a:r>
              <a:rPr lang="fr-BE" sz="1800" b="0" dirty="0" err="1">
                <a:solidFill>
                  <a:srgbClr val="202124"/>
                </a:solidFill>
                <a:effectLst/>
                <a:latin typeface="Calibri" panose="020F0502020204030204" pitchFamily="34" charset="0"/>
                <a:ea typeface="Times New Roman" panose="02020603050405020304" pitchFamily="18" charset="0"/>
              </a:rPr>
              <a:t>learning</a:t>
            </a:r>
            <a:r>
              <a:rPr lang="fr-BE" sz="1800" b="0" dirty="0">
                <a:solidFill>
                  <a:srgbClr val="202124"/>
                </a:solidFill>
                <a:effectLst/>
                <a:latin typeface="Calibri" panose="020F0502020204030204" pitchFamily="34" charset="0"/>
                <a:ea typeface="Times New Roman" panose="02020603050405020304" pitchFamily="18" charset="0"/>
              </a:rPr>
              <a:t>.</a:t>
            </a:r>
            <a:r>
              <a:rPr lang="fr-BE" b="0" dirty="0">
                <a:effectLst/>
              </a:rPr>
              <a:t>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US" sz="1800" b="0" kern="0" dirty="0">
              <a:solidFill>
                <a:srgbClr val="202124"/>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800" b="0" kern="0" dirty="0">
                <a:solidFill>
                  <a:srgbClr val="202124"/>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More specifically, the French </a:t>
            </a:r>
            <a:r>
              <a:rPr lang="en-US" sz="1800" b="0" kern="0" dirty="0" err="1">
                <a:solidFill>
                  <a:srgbClr val="202124"/>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Institut</a:t>
            </a:r>
            <a:r>
              <a:rPr lang="en-US" sz="1800" b="0" kern="0" dirty="0">
                <a:solidFill>
                  <a:srgbClr val="202124"/>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 National de la Recherche </a:t>
            </a:r>
            <a:r>
              <a:rPr lang="en-US" sz="1800" b="0" kern="0" dirty="0" err="1">
                <a:solidFill>
                  <a:srgbClr val="202124"/>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Médicale</a:t>
            </a:r>
            <a:r>
              <a:rPr lang="en-US" sz="1800" b="0" kern="0" dirty="0">
                <a:solidFill>
                  <a:srgbClr val="202124"/>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 (</a:t>
            </a:r>
            <a:r>
              <a:rPr lang="en-US" sz="1800" b="0" kern="0" dirty="0" err="1">
                <a:solidFill>
                  <a:srgbClr val="202124"/>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Inserm</a:t>
            </a:r>
            <a:r>
              <a:rPr lang="en-US" sz="1800" b="0" kern="0" dirty="0">
                <a:solidFill>
                  <a:srgbClr val="202124"/>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 2007) describes the language skills that are essential for reading and their interaction (</a:t>
            </a:r>
            <a:r>
              <a:rPr lang="nl-BE" sz="1800" b="0" kern="0" dirty="0">
                <a:solidFill>
                  <a:srgbClr val="202124"/>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in the figure on this slide)</a:t>
            </a:r>
            <a:endParaRPr lang="fr-BE" sz="1800" b="0" kern="100" dirty="0">
              <a:solidFill>
                <a:srgbClr val="00B050"/>
              </a:solidFill>
              <a:effectLst/>
              <a:highlight>
                <a:srgbClr val="FFFFFF"/>
              </a:highlight>
              <a:latin typeface="Calibri Light" panose="020F0302020204030204" pitchFamily="34" charset="0"/>
              <a:ea typeface="Times New Roman" panose="02020603050405020304" pitchFamily="18" charset="0"/>
              <a:cs typeface="Times New Roman" panose="02020603050405020304" pitchFamily="18" charset="0"/>
            </a:endParaRPr>
          </a:p>
          <a:p>
            <a:pPr marL="0" lvl="0" indent="0" algn="l" rtl="0">
              <a:spcBef>
                <a:spcPts val="0"/>
              </a:spcBef>
              <a:spcAft>
                <a:spcPts val="0"/>
              </a:spcAft>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499216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buFontTx/>
              <a:buNone/>
            </a:pPr>
            <a:r>
              <a:rPr lang="fr-BE" sz="1800" dirty="0" err="1">
                <a:solidFill>
                  <a:srgbClr val="70AD47"/>
                </a:solidFill>
                <a:effectLst/>
                <a:highlight>
                  <a:srgbClr val="FFFFFF"/>
                </a:highlight>
                <a:latin typeface="Calibri" panose="020F0502020204030204" pitchFamily="34" charset="0"/>
                <a:ea typeface="Times New Roman" panose="02020603050405020304" pitchFamily="18" charset="0"/>
              </a:rPr>
              <a:t>Phonological</a:t>
            </a:r>
            <a:r>
              <a:rPr lang="fr-BE" sz="1800" dirty="0">
                <a:solidFill>
                  <a:srgbClr val="70AD47"/>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70AD47"/>
                </a:solidFill>
                <a:effectLst/>
                <a:highlight>
                  <a:srgbClr val="FFFFFF"/>
                </a:highlight>
                <a:latin typeface="Calibri" panose="020F0502020204030204" pitchFamily="34" charset="0"/>
                <a:ea typeface="Times New Roman" panose="02020603050405020304" pitchFamily="18" charset="0"/>
              </a:rPr>
              <a:t>awareness</a:t>
            </a:r>
            <a:r>
              <a:rPr lang="fr-BE" sz="1800" dirty="0">
                <a:solidFill>
                  <a:srgbClr val="70AD47"/>
                </a:solidFill>
                <a:effectLst/>
                <a:highlight>
                  <a:srgbClr val="FFFFFF"/>
                </a:highlight>
                <a:latin typeface="Calibri" panose="020F0502020204030204" pitchFamily="34" charset="0"/>
                <a:ea typeface="Times New Roman" panose="02020603050405020304" pitchFamily="18" charset="0"/>
              </a:rPr>
              <a:t>:</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the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ability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to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voluntary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identify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and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manipulate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the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sound</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units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in a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word</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syllable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rime, and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phonemes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p>
          <a:p>
            <a:pPr marL="158750" indent="0" algn="just">
              <a:lnSpc>
                <a:spcPct val="150000"/>
              </a:lnSpc>
              <a:spcBef>
                <a:spcPts val="600"/>
              </a:spcBef>
              <a:buFontTx/>
              <a:buNone/>
            </a:pP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This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ability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to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rely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oral distinctive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units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to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written</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units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is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highly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predictive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of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reading</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acquisition. In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typical</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children</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phonological</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awareness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and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reading</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develop</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in interaction.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Phonological</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awareness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is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not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spontaneous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but must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be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the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subject</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of an active training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procedure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a:t>
            </a:r>
            <a:r>
              <a:rPr lang="fr-BE" dirty="0">
                <a:effectLst/>
              </a:rPr>
              <a:t> </a:t>
            </a: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893765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buFontTx/>
              <a:buNone/>
            </a:pPr>
            <a:r>
              <a:rPr lang="fr-BE" sz="1800" dirty="0">
                <a:solidFill>
                  <a:srgbClr val="70AD47"/>
                </a:solidFill>
                <a:effectLst/>
                <a:latin typeface="Calibri" panose="020F0502020204030204" pitchFamily="34" charset="0"/>
                <a:ea typeface="Times New Roman" panose="02020603050405020304" pitchFamily="18" charset="0"/>
              </a:rPr>
              <a:t>Verbal short-</a:t>
            </a:r>
            <a:r>
              <a:rPr lang="fr-BE" sz="1800" dirty="0" err="1">
                <a:solidFill>
                  <a:srgbClr val="70AD47"/>
                </a:solidFill>
                <a:effectLst/>
                <a:latin typeface="Calibri" panose="020F0502020204030204" pitchFamily="34" charset="0"/>
                <a:ea typeface="Times New Roman" panose="02020603050405020304" pitchFamily="18" charset="0"/>
              </a:rPr>
              <a:t>term</a:t>
            </a:r>
            <a:r>
              <a:rPr lang="fr-BE" sz="1800" dirty="0">
                <a:solidFill>
                  <a:srgbClr val="70AD47"/>
                </a:solidFill>
                <a:effectLst/>
                <a:latin typeface="Calibri" panose="020F0502020204030204" pitchFamily="34" charset="0"/>
                <a:ea typeface="Times New Roman" panose="02020603050405020304" pitchFamily="18" charset="0"/>
              </a:rPr>
              <a:t> memory:</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especially</a:t>
            </a:r>
            <a:r>
              <a:rPr lang="fr-BE" sz="1800" dirty="0">
                <a:solidFill>
                  <a:srgbClr val="202124"/>
                </a:solidFill>
                <a:effectLst/>
                <a:latin typeface="Calibri" panose="020F0502020204030204" pitchFamily="34" charset="0"/>
                <a:ea typeface="Times New Roman" panose="02020603050405020304" pitchFamily="18" charset="0"/>
              </a:rPr>
              <a:t> the </a:t>
            </a:r>
            <a:r>
              <a:rPr lang="fr-BE" sz="1800" dirty="0" err="1">
                <a:solidFill>
                  <a:srgbClr val="202124"/>
                </a:solidFill>
                <a:effectLst/>
                <a:latin typeface="Calibri" panose="020F0502020204030204" pitchFamily="34" charset="0"/>
                <a:ea typeface="Times New Roman" panose="02020603050405020304" pitchFamily="18" charset="0"/>
              </a:rPr>
              <a:t>ability</a:t>
            </a:r>
            <a:r>
              <a:rPr lang="fr-BE" sz="1800" dirty="0">
                <a:solidFill>
                  <a:srgbClr val="202124"/>
                </a:solidFill>
                <a:effectLst/>
                <a:latin typeface="Calibri" panose="020F0502020204030204" pitchFamily="34" charset="0"/>
                <a:ea typeface="Times New Roman" panose="02020603050405020304" pitchFamily="18" charset="0"/>
              </a:rPr>
              <a:t> to </a:t>
            </a:r>
            <a:r>
              <a:rPr lang="fr-BE" sz="1800" dirty="0" err="1">
                <a:solidFill>
                  <a:srgbClr val="202124"/>
                </a:solidFill>
                <a:effectLst/>
                <a:latin typeface="Calibri" panose="020F0502020204030204" pitchFamily="34" charset="0"/>
                <a:ea typeface="Times New Roman" panose="02020603050405020304" pitchFamily="18" charset="0"/>
              </a:rPr>
              <a:t>retain</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phonological</a:t>
            </a:r>
            <a:r>
              <a:rPr lang="fr-BE" sz="1800" dirty="0">
                <a:solidFill>
                  <a:srgbClr val="202124"/>
                </a:solidFill>
                <a:effectLst/>
                <a:latin typeface="Calibri" panose="020F0502020204030204" pitchFamily="34" charset="0"/>
                <a:ea typeface="Times New Roman" panose="02020603050405020304" pitchFamily="18" charset="0"/>
              </a:rPr>
              <a:t> information. It </a:t>
            </a:r>
            <a:r>
              <a:rPr lang="fr-BE" sz="1800" dirty="0" err="1">
                <a:solidFill>
                  <a:srgbClr val="202124"/>
                </a:solidFill>
                <a:effectLst/>
                <a:latin typeface="Calibri" panose="020F0502020204030204" pitchFamily="34" charset="0"/>
                <a:ea typeface="Times New Roman" panose="02020603050405020304" pitchFamily="18" charset="0"/>
              </a:rPr>
              <a:t>is</a:t>
            </a:r>
            <a:r>
              <a:rPr lang="fr-BE" sz="1800" dirty="0">
                <a:solidFill>
                  <a:srgbClr val="202124"/>
                </a:solidFill>
                <a:effectLst/>
                <a:latin typeface="Calibri" panose="020F0502020204030204" pitchFamily="34" charset="0"/>
                <a:ea typeface="Times New Roman" panose="02020603050405020304" pitchFamily="18" charset="0"/>
              </a:rPr>
              <a:t> a </a:t>
            </a:r>
            <a:r>
              <a:rPr lang="fr-BE" sz="1800" dirty="0" err="1">
                <a:solidFill>
                  <a:srgbClr val="202124"/>
                </a:solidFill>
                <a:effectLst/>
                <a:latin typeface="Calibri" panose="020F0502020204030204" pitchFamily="34" charset="0"/>
                <a:ea typeface="Times New Roman" panose="02020603050405020304" pitchFamily="18" charset="0"/>
              </a:rPr>
              <a:t>limited</a:t>
            </a:r>
            <a:r>
              <a:rPr lang="fr-BE" sz="1800" dirty="0">
                <a:solidFill>
                  <a:srgbClr val="202124"/>
                </a:solidFill>
                <a:effectLst/>
                <a:latin typeface="Calibri" panose="020F0502020204030204" pitchFamily="34" charset="0"/>
                <a:ea typeface="Times New Roman" panose="02020603050405020304" pitchFamily="18" charset="0"/>
              </a:rPr>
              <a:t> memory </a:t>
            </a:r>
            <a:r>
              <a:rPr lang="fr-BE" sz="1800" dirty="0" err="1">
                <a:solidFill>
                  <a:srgbClr val="202124"/>
                </a:solidFill>
                <a:effectLst/>
                <a:latin typeface="Calibri" panose="020F0502020204030204" pitchFamily="34" charset="0"/>
                <a:ea typeface="Times New Roman" panose="02020603050405020304" pitchFamily="18" charset="0"/>
              </a:rPr>
              <a:t>capacity</a:t>
            </a:r>
            <a:r>
              <a:rPr lang="fr-BE" sz="1800" dirty="0">
                <a:solidFill>
                  <a:srgbClr val="202124"/>
                </a:solidFill>
                <a:effectLst/>
                <a:latin typeface="Calibri" panose="020F0502020204030204" pitchFamily="34" charset="0"/>
                <a:ea typeface="Times New Roman" panose="02020603050405020304" pitchFamily="18" charset="0"/>
              </a:rPr>
              <a:t> system </a:t>
            </a:r>
            <a:r>
              <a:rPr lang="fr-BE" sz="1800" dirty="0" err="1">
                <a:solidFill>
                  <a:srgbClr val="202124"/>
                </a:solidFill>
                <a:effectLst/>
                <a:latin typeface="Calibri" panose="020F0502020204030204" pitchFamily="34" charset="0"/>
                <a:ea typeface="Times New Roman" panose="02020603050405020304" pitchFamily="18" charset="0"/>
              </a:rPr>
              <a:t>responsible</a:t>
            </a:r>
            <a:r>
              <a:rPr lang="fr-BE" sz="1800" dirty="0">
                <a:solidFill>
                  <a:srgbClr val="202124"/>
                </a:solidFill>
                <a:effectLst/>
                <a:latin typeface="Calibri" panose="020F0502020204030204" pitchFamily="34" charset="0"/>
                <a:ea typeface="Times New Roman" panose="02020603050405020304" pitchFamily="18" charset="0"/>
              </a:rPr>
              <a:t> for the </a:t>
            </a:r>
            <a:r>
              <a:rPr lang="fr-BE" sz="1800" dirty="0" err="1">
                <a:solidFill>
                  <a:srgbClr val="202124"/>
                </a:solidFill>
                <a:effectLst/>
                <a:latin typeface="Calibri" panose="020F0502020204030204" pitchFamily="34" charset="0"/>
                <a:ea typeface="Times New Roman" panose="02020603050405020304" pitchFamily="18" charset="0"/>
              </a:rPr>
              <a:t>temporary</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retention</a:t>
            </a:r>
            <a:r>
              <a:rPr lang="fr-BE" sz="1800" dirty="0">
                <a:solidFill>
                  <a:srgbClr val="202124"/>
                </a:solidFill>
                <a:effectLst/>
                <a:latin typeface="Calibri" panose="020F0502020204030204" pitchFamily="34" charset="0"/>
                <a:ea typeface="Times New Roman" panose="02020603050405020304" pitchFamily="18" charset="0"/>
              </a:rPr>
              <a:t> of verbal information (the time </a:t>
            </a:r>
            <a:r>
              <a:rPr lang="fr-BE" sz="1800" dirty="0" err="1">
                <a:solidFill>
                  <a:srgbClr val="202124"/>
                </a:solidFill>
                <a:effectLst/>
                <a:latin typeface="Calibri" panose="020F0502020204030204" pitchFamily="34" charset="0"/>
                <a:ea typeface="Times New Roman" panose="02020603050405020304" pitchFamily="18" charset="0"/>
              </a:rPr>
              <a:t>required</a:t>
            </a:r>
            <a:r>
              <a:rPr lang="fr-BE" sz="1800" dirty="0">
                <a:solidFill>
                  <a:srgbClr val="202124"/>
                </a:solidFill>
                <a:effectLst/>
                <a:latin typeface="Calibri" panose="020F0502020204030204" pitchFamily="34" charset="0"/>
                <a:ea typeface="Times New Roman" panose="02020603050405020304" pitchFamily="18" charset="0"/>
              </a:rPr>
              <a:t> for </a:t>
            </a:r>
            <a:r>
              <a:rPr lang="fr-BE" sz="1800" dirty="0" err="1">
                <a:solidFill>
                  <a:srgbClr val="202124"/>
                </a:solidFill>
                <a:effectLst/>
                <a:latin typeface="Calibri" panose="020F0502020204030204" pitchFamily="34" charset="0"/>
                <a:ea typeface="Times New Roman" panose="02020603050405020304" pitchFamily="18" charset="0"/>
              </a:rPr>
              <a:t>its</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processing</a:t>
            </a:r>
            <a:r>
              <a:rPr lang="fr-BE" sz="1800" dirty="0">
                <a:solidFill>
                  <a:srgbClr val="202124"/>
                </a:solidFill>
                <a:effectLst/>
                <a:latin typeface="Calibri" panose="020F0502020204030204" pitchFamily="34" charset="0"/>
                <a:ea typeface="Times New Roman" panose="02020603050405020304" pitchFamily="18" charset="0"/>
              </a:rPr>
              <a:t>). Attention and verbal short-</a:t>
            </a:r>
            <a:r>
              <a:rPr lang="fr-BE" sz="1800" dirty="0" err="1">
                <a:solidFill>
                  <a:srgbClr val="202124"/>
                </a:solidFill>
                <a:effectLst/>
                <a:latin typeface="Calibri" panose="020F0502020204030204" pitchFamily="34" charset="0"/>
                <a:ea typeface="Times New Roman" panose="02020603050405020304" pitchFamily="18" charset="0"/>
              </a:rPr>
              <a:t>term</a:t>
            </a:r>
            <a:r>
              <a:rPr lang="fr-BE" sz="1800" dirty="0">
                <a:solidFill>
                  <a:srgbClr val="202124"/>
                </a:solidFill>
                <a:effectLst/>
                <a:latin typeface="Calibri" panose="020F0502020204030204" pitchFamily="34" charset="0"/>
                <a:ea typeface="Times New Roman" panose="02020603050405020304" pitchFamily="18" charset="0"/>
              </a:rPr>
              <a:t> memory are essential for </a:t>
            </a:r>
            <a:r>
              <a:rPr lang="fr-BE" sz="1800" dirty="0" err="1">
                <a:solidFill>
                  <a:srgbClr val="202124"/>
                </a:solidFill>
                <a:effectLst/>
                <a:latin typeface="Calibri" panose="020F0502020204030204" pitchFamily="34" charset="0"/>
                <a:ea typeface="Times New Roman" panose="02020603050405020304" pitchFamily="18" charset="0"/>
              </a:rPr>
              <a:t>processing</a:t>
            </a:r>
            <a:r>
              <a:rPr lang="fr-BE" sz="1800" dirty="0">
                <a:solidFill>
                  <a:srgbClr val="202124"/>
                </a:solidFill>
                <a:effectLst/>
                <a:latin typeface="Calibri" panose="020F0502020204030204" pitchFamily="34" charset="0"/>
                <a:ea typeface="Times New Roman" panose="02020603050405020304" pitchFamily="18" charset="0"/>
              </a:rPr>
              <a:t> and </a:t>
            </a:r>
            <a:r>
              <a:rPr lang="fr-BE" sz="1800" dirty="0" err="1">
                <a:solidFill>
                  <a:srgbClr val="202124"/>
                </a:solidFill>
                <a:effectLst/>
                <a:latin typeface="Calibri" panose="020F0502020204030204" pitchFamily="34" charset="0"/>
                <a:ea typeface="Times New Roman" panose="02020603050405020304" pitchFamily="18" charset="0"/>
              </a:rPr>
              <a:t>decoding</a:t>
            </a:r>
            <a:r>
              <a:rPr lang="fr-BE" sz="1800" dirty="0">
                <a:solidFill>
                  <a:srgbClr val="202124"/>
                </a:solidFill>
                <a:effectLst/>
                <a:latin typeface="Calibri" panose="020F0502020204030204" pitchFamily="34" charset="0"/>
                <a:ea typeface="Times New Roman" panose="02020603050405020304" pitchFamily="18" charset="0"/>
              </a:rPr>
              <a:t> verbal </a:t>
            </a:r>
            <a:r>
              <a:rPr lang="fr-BE" sz="1800" dirty="0" err="1">
                <a:solidFill>
                  <a:srgbClr val="202124"/>
                </a:solidFill>
                <a:effectLst/>
                <a:latin typeface="Calibri" panose="020F0502020204030204" pitchFamily="34" charset="0"/>
                <a:ea typeface="Times New Roman" panose="02020603050405020304" pitchFamily="18" charset="0"/>
              </a:rPr>
              <a:t>elements</a:t>
            </a:r>
            <a:r>
              <a:rPr lang="fr-BE" sz="1800" dirty="0">
                <a:solidFill>
                  <a:srgbClr val="202124"/>
                </a:solidFill>
                <a:effectLst/>
                <a:latin typeface="Calibri" panose="020F0502020204030204" pitchFamily="34" charset="0"/>
                <a:ea typeface="Times New Roman" panose="02020603050405020304" pitchFamily="18" charset="0"/>
              </a:rPr>
              <a:t>. </a:t>
            </a:r>
          </a:p>
          <a:p>
            <a:pPr marL="158750" indent="0" algn="just">
              <a:lnSpc>
                <a:spcPct val="150000"/>
              </a:lnSpc>
              <a:spcBef>
                <a:spcPts val="600"/>
              </a:spcBef>
              <a:buFontTx/>
              <a:buNone/>
            </a:pPr>
            <a:r>
              <a:rPr lang="fr-BE" sz="1800" dirty="0">
                <a:solidFill>
                  <a:srgbClr val="202124"/>
                </a:solidFill>
                <a:effectLst/>
                <a:latin typeface="Calibri" panose="020F0502020204030204" pitchFamily="34" charset="0"/>
                <a:ea typeface="Times New Roman" panose="02020603050405020304" pitchFamily="18" charset="0"/>
              </a:rPr>
              <a:t>The acquisition of </a:t>
            </a:r>
            <a:r>
              <a:rPr lang="fr-BE" sz="1800" dirty="0" err="1">
                <a:solidFill>
                  <a:srgbClr val="202124"/>
                </a:solidFill>
                <a:effectLst/>
                <a:latin typeface="Calibri" panose="020F0502020204030204" pitchFamily="34" charset="0"/>
                <a:ea typeface="Times New Roman" panose="02020603050405020304" pitchFamily="18" charset="0"/>
              </a:rPr>
              <a:t>these</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functions</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is</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thought</a:t>
            </a:r>
            <a:r>
              <a:rPr lang="fr-BE" sz="1800" dirty="0">
                <a:solidFill>
                  <a:srgbClr val="202124"/>
                </a:solidFill>
                <a:effectLst/>
                <a:latin typeface="Calibri" panose="020F0502020204030204" pitchFamily="34" charset="0"/>
                <a:ea typeface="Times New Roman" panose="02020603050405020304" pitchFamily="18" charset="0"/>
              </a:rPr>
              <a:t> to </a:t>
            </a:r>
            <a:r>
              <a:rPr lang="fr-BE" sz="1800" dirty="0" err="1">
                <a:solidFill>
                  <a:srgbClr val="202124"/>
                </a:solidFill>
                <a:effectLst/>
                <a:latin typeface="Calibri" panose="020F0502020204030204" pitchFamily="34" charset="0"/>
                <a:ea typeface="Times New Roman" panose="02020603050405020304" pitchFamily="18" charset="0"/>
              </a:rPr>
              <a:t>be</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delayed</a:t>
            </a:r>
            <a:r>
              <a:rPr lang="fr-BE" sz="1800" dirty="0">
                <a:solidFill>
                  <a:srgbClr val="202124"/>
                </a:solidFill>
                <a:effectLst/>
                <a:latin typeface="Calibri" panose="020F0502020204030204" pitchFamily="34" charset="0"/>
                <a:ea typeface="Times New Roman" panose="02020603050405020304" pitchFamily="18" charset="0"/>
              </a:rPr>
              <a:t> in </a:t>
            </a:r>
            <a:r>
              <a:rPr lang="fr-BE" sz="1800" dirty="0" err="1">
                <a:solidFill>
                  <a:srgbClr val="202124"/>
                </a:solidFill>
                <a:effectLst/>
                <a:latin typeface="Calibri" panose="020F0502020204030204" pitchFamily="34" charset="0"/>
                <a:ea typeface="Times New Roman" panose="02020603050405020304" pitchFamily="18" charset="0"/>
              </a:rPr>
              <a:t>subjects</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with</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disabilities</a:t>
            </a:r>
            <a:r>
              <a:rPr lang="fr-BE" sz="1800" dirty="0">
                <a:solidFill>
                  <a:srgbClr val="202124"/>
                </a:solidFill>
                <a:effectLst/>
                <a:latin typeface="Calibri" panose="020F0502020204030204" pitchFamily="34" charset="0"/>
                <a:ea typeface="Times New Roman" panose="02020603050405020304" pitchFamily="18" charset="0"/>
              </a:rPr>
              <a:t> and </a:t>
            </a:r>
            <a:r>
              <a:rPr lang="fr-BE" sz="1800" dirty="0" err="1">
                <a:solidFill>
                  <a:srgbClr val="202124"/>
                </a:solidFill>
                <a:effectLst/>
                <a:latin typeface="Calibri" panose="020F0502020204030204" pitchFamily="34" charset="0"/>
                <a:ea typeface="Times New Roman" panose="02020603050405020304" pitchFamily="18" charset="0"/>
              </a:rPr>
              <a:t>strongly</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related</a:t>
            </a:r>
            <a:r>
              <a:rPr lang="fr-BE" sz="1800" dirty="0">
                <a:solidFill>
                  <a:srgbClr val="202124"/>
                </a:solidFill>
                <a:effectLst/>
                <a:latin typeface="Calibri" panose="020F0502020204030204" pitchFamily="34" charset="0"/>
                <a:ea typeface="Times New Roman" panose="02020603050405020304" pitchFamily="18" charset="0"/>
              </a:rPr>
              <a:t> to the </a:t>
            </a:r>
            <a:r>
              <a:rPr lang="fr-BE" sz="1800" dirty="0" err="1">
                <a:solidFill>
                  <a:srgbClr val="202124"/>
                </a:solidFill>
                <a:effectLst/>
                <a:latin typeface="Calibri" panose="020F0502020204030204" pitchFamily="34" charset="0"/>
                <a:ea typeface="Times New Roman" panose="02020603050405020304" pitchFamily="18" charset="0"/>
              </a:rPr>
              <a:t>degree</a:t>
            </a:r>
            <a:r>
              <a:rPr lang="fr-BE" sz="1800" dirty="0">
                <a:solidFill>
                  <a:srgbClr val="202124"/>
                </a:solidFill>
                <a:effectLst/>
                <a:latin typeface="Calibri" panose="020F0502020204030204" pitchFamily="34" charset="0"/>
                <a:ea typeface="Times New Roman" panose="02020603050405020304" pitchFamily="18" charset="0"/>
              </a:rPr>
              <a:t> of IDD. </a:t>
            </a:r>
          </a:p>
          <a:p>
            <a:pPr marL="158750" indent="0" algn="just">
              <a:lnSpc>
                <a:spcPct val="150000"/>
              </a:lnSpc>
              <a:spcBef>
                <a:spcPts val="600"/>
              </a:spcBef>
              <a:buFontTx/>
              <a:buNone/>
            </a:pPr>
            <a:endParaRPr lang="fr-BE" sz="1800" dirty="0">
              <a:solidFill>
                <a:srgbClr val="202124"/>
              </a:solidFill>
              <a:effectLst/>
              <a:latin typeface="Calibri" panose="020F0502020204030204" pitchFamily="34" charset="0"/>
              <a:ea typeface="Times New Roman" panose="02020603050405020304" pitchFamily="18" charset="0"/>
            </a:endParaRPr>
          </a:p>
          <a:p>
            <a:pPr marL="158750" indent="0" algn="just">
              <a:lnSpc>
                <a:spcPct val="150000"/>
              </a:lnSpc>
              <a:spcBef>
                <a:spcPts val="600"/>
              </a:spcBef>
              <a:buFontTx/>
              <a:buNone/>
            </a:pPr>
            <a:r>
              <a:rPr lang="fr-BE" sz="1800" dirty="0">
                <a:solidFill>
                  <a:srgbClr val="202124"/>
                </a:solidFill>
                <a:effectLst/>
                <a:latin typeface="Calibri" panose="020F0502020204030204" pitchFamily="34" charset="0"/>
                <a:ea typeface="Times New Roman" panose="02020603050405020304" pitchFamily="18" charset="0"/>
              </a:rPr>
              <a:t>An </a:t>
            </a:r>
            <a:r>
              <a:rPr lang="fr-BE" sz="1800" dirty="0" err="1">
                <a:solidFill>
                  <a:srgbClr val="202124"/>
                </a:solidFill>
                <a:effectLst/>
                <a:latin typeface="Calibri" panose="020F0502020204030204" pitchFamily="34" charset="0"/>
                <a:ea typeface="Times New Roman" panose="02020603050405020304" pitchFamily="18" charset="0"/>
              </a:rPr>
              <a:t>increase</a:t>
            </a:r>
            <a:r>
              <a:rPr lang="fr-BE" sz="1800" dirty="0">
                <a:solidFill>
                  <a:srgbClr val="202124"/>
                </a:solidFill>
                <a:effectLst/>
                <a:latin typeface="Calibri" panose="020F0502020204030204" pitchFamily="34" charset="0"/>
                <a:ea typeface="Times New Roman" panose="02020603050405020304" pitchFamily="18" charset="0"/>
              </a:rPr>
              <a:t> in the </a:t>
            </a:r>
            <a:r>
              <a:rPr lang="fr-BE" sz="1800" dirty="0" err="1">
                <a:solidFill>
                  <a:srgbClr val="202124"/>
                </a:solidFill>
                <a:effectLst/>
                <a:latin typeface="Calibri" panose="020F0502020204030204" pitchFamily="34" charset="0"/>
                <a:ea typeface="Times New Roman" panose="02020603050405020304" pitchFamily="18" charset="0"/>
              </a:rPr>
              <a:t>degree</a:t>
            </a:r>
            <a:r>
              <a:rPr lang="fr-BE" sz="1800" dirty="0">
                <a:solidFill>
                  <a:srgbClr val="202124"/>
                </a:solidFill>
                <a:effectLst/>
                <a:latin typeface="Calibri" panose="020F0502020204030204" pitchFamily="34" charset="0"/>
                <a:ea typeface="Times New Roman" panose="02020603050405020304" pitchFamily="18" charset="0"/>
              </a:rPr>
              <a:t> of IDD </a:t>
            </a:r>
            <a:r>
              <a:rPr lang="fr-BE" sz="1800" dirty="0" err="1">
                <a:solidFill>
                  <a:srgbClr val="202124"/>
                </a:solidFill>
                <a:effectLst/>
                <a:latin typeface="Calibri" panose="020F0502020204030204" pitchFamily="34" charset="0"/>
                <a:ea typeface="Times New Roman" panose="02020603050405020304" pitchFamily="18" charset="0"/>
              </a:rPr>
              <a:t>is</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accompanied</a:t>
            </a:r>
            <a:r>
              <a:rPr lang="fr-BE" sz="1800" dirty="0">
                <a:solidFill>
                  <a:srgbClr val="202124"/>
                </a:solidFill>
                <a:effectLst/>
                <a:latin typeface="Calibri" panose="020F0502020204030204" pitchFamily="34" charset="0"/>
                <a:ea typeface="Times New Roman" panose="02020603050405020304" pitchFamily="18" charset="0"/>
              </a:rPr>
              <a:t> by an </a:t>
            </a:r>
            <a:r>
              <a:rPr lang="fr-BE" sz="1800" dirty="0" err="1">
                <a:solidFill>
                  <a:srgbClr val="202124"/>
                </a:solidFill>
                <a:effectLst/>
                <a:latin typeface="Calibri" panose="020F0502020204030204" pitchFamily="34" charset="0"/>
                <a:ea typeface="Times New Roman" panose="02020603050405020304" pitchFamily="18" charset="0"/>
              </a:rPr>
              <a:t>increasing</a:t>
            </a:r>
            <a:r>
              <a:rPr lang="fr-BE" sz="1800" dirty="0">
                <a:solidFill>
                  <a:srgbClr val="202124"/>
                </a:solidFill>
                <a:effectLst/>
                <a:latin typeface="Calibri" panose="020F0502020204030204" pitchFamily="34" charset="0"/>
                <a:ea typeface="Times New Roman" panose="02020603050405020304" pitchFamily="18" charset="0"/>
              </a:rPr>
              <a:t> limitation of </a:t>
            </a:r>
            <a:r>
              <a:rPr lang="fr-BE" sz="1800" dirty="0" err="1">
                <a:solidFill>
                  <a:srgbClr val="202124"/>
                </a:solidFill>
                <a:effectLst/>
                <a:latin typeface="Calibri" panose="020F0502020204030204" pitchFamily="34" charset="0"/>
                <a:ea typeface="Times New Roman" panose="02020603050405020304" pitchFamily="18" charset="0"/>
              </a:rPr>
              <a:t>processing</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capacities</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particularly</a:t>
            </a:r>
            <a:r>
              <a:rPr lang="fr-BE" sz="1800" dirty="0">
                <a:solidFill>
                  <a:srgbClr val="202124"/>
                </a:solidFill>
                <a:effectLst/>
                <a:latin typeface="Calibri" panose="020F0502020204030204" pitchFamily="34" charset="0"/>
                <a:ea typeface="Times New Roman" panose="02020603050405020304" pitchFamily="18" charset="0"/>
              </a:rPr>
              <a:t> verbal, </a:t>
            </a:r>
            <a:r>
              <a:rPr lang="fr-BE" sz="1800" dirty="0" err="1">
                <a:solidFill>
                  <a:srgbClr val="202124"/>
                </a:solidFill>
                <a:effectLst/>
                <a:latin typeface="Calibri" panose="020F0502020204030204" pitchFamily="34" charset="0"/>
                <a:ea typeface="Times New Roman" panose="02020603050405020304" pitchFamily="18" charset="0"/>
              </a:rPr>
              <a:t>visual</a:t>
            </a:r>
            <a:r>
              <a:rPr lang="fr-BE" sz="1800" dirty="0">
                <a:solidFill>
                  <a:srgbClr val="202124"/>
                </a:solidFill>
                <a:effectLst/>
                <a:latin typeface="Calibri" panose="020F0502020204030204" pitchFamily="34" charset="0"/>
                <a:ea typeface="Times New Roman" panose="02020603050405020304" pitchFamily="18" charset="0"/>
              </a:rPr>
              <a:t>, memory, </a:t>
            </a:r>
            <a:r>
              <a:rPr lang="fr-BE" sz="1800" dirty="0" err="1">
                <a:solidFill>
                  <a:srgbClr val="202124"/>
                </a:solidFill>
                <a:effectLst/>
                <a:latin typeface="Calibri" panose="020F0502020204030204" pitchFamily="34" charset="0"/>
                <a:ea typeface="Times New Roman" panose="02020603050405020304" pitchFamily="18" charset="0"/>
              </a:rPr>
              <a:t>attentional</a:t>
            </a:r>
            <a:r>
              <a:rPr lang="fr-BE" sz="1800" dirty="0">
                <a:solidFill>
                  <a:srgbClr val="202124"/>
                </a:solidFill>
                <a:effectLst/>
                <a:latin typeface="Calibri" panose="020F0502020204030204" pitchFamily="34" charset="0"/>
                <a:ea typeface="Times New Roman" panose="02020603050405020304" pitchFamily="18" charset="0"/>
              </a:rPr>
              <a:t>, etc.) and a </a:t>
            </a:r>
            <a:r>
              <a:rPr lang="fr-BE" sz="1800" dirty="0" err="1">
                <a:solidFill>
                  <a:srgbClr val="202124"/>
                </a:solidFill>
                <a:effectLst/>
                <a:latin typeface="Calibri" panose="020F0502020204030204" pitchFamily="34" charset="0"/>
                <a:ea typeface="Times New Roman" panose="02020603050405020304" pitchFamily="18" charset="0"/>
              </a:rPr>
              <a:t>premature</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halt</a:t>
            </a:r>
            <a:r>
              <a:rPr lang="fr-BE" sz="1800" dirty="0">
                <a:solidFill>
                  <a:srgbClr val="202124"/>
                </a:solidFill>
                <a:effectLst/>
                <a:latin typeface="Calibri" panose="020F0502020204030204" pitchFamily="34" charset="0"/>
                <a:ea typeface="Times New Roman" panose="02020603050405020304" pitchFamily="18" charset="0"/>
              </a:rPr>
              <a:t> in </a:t>
            </a:r>
            <a:r>
              <a:rPr lang="fr-BE" sz="1800" dirty="0" err="1">
                <a:solidFill>
                  <a:srgbClr val="202124"/>
                </a:solidFill>
                <a:effectLst/>
                <a:latin typeface="Calibri" panose="020F0502020204030204" pitchFamily="34" charset="0"/>
                <a:ea typeface="Times New Roman" panose="02020603050405020304" pitchFamily="18" charset="0"/>
              </a:rPr>
              <a:t>development</a:t>
            </a: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84122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buFontTx/>
              <a:buNone/>
            </a:pPr>
            <a:r>
              <a:rPr lang="fr-BE" sz="1800" dirty="0">
                <a:solidFill>
                  <a:srgbClr val="70AD47"/>
                </a:solidFill>
                <a:effectLst/>
                <a:latin typeface="Calibri" panose="020F0502020204030204" pitchFamily="34" charset="0"/>
                <a:ea typeface="Times New Roman" panose="02020603050405020304" pitchFamily="18" charset="0"/>
              </a:rPr>
              <a:t>Access to </a:t>
            </a:r>
            <a:r>
              <a:rPr lang="fr-BE" sz="1800" dirty="0" err="1">
                <a:solidFill>
                  <a:srgbClr val="70AD47"/>
                </a:solidFill>
                <a:effectLst/>
                <a:latin typeface="Calibri" panose="020F0502020204030204" pitchFamily="34" charset="0"/>
                <a:ea typeface="Times New Roman" panose="02020603050405020304" pitchFamily="18" charset="0"/>
              </a:rPr>
              <a:t>representations</a:t>
            </a:r>
            <a:r>
              <a:rPr lang="fr-BE" sz="1800" dirty="0">
                <a:solidFill>
                  <a:srgbClr val="70AD47"/>
                </a:solidFill>
                <a:effectLst/>
                <a:latin typeface="Calibri" panose="020F0502020204030204" pitchFamily="34" charset="0"/>
                <a:ea typeface="Times New Roman" panose="02020603050405020304" pitchFamily="18" charset="0"/>
              </a:rPr>
              <a:t> or </a:t>
            </a:r>
            <a:r>
              <a:rPr lang="fr-BE" sz="1800" dirty="0" err="1">
                <a:solidFill>
                  <a:srgbClr val="70AD47"/>
                </a:solidFill>
                <a:effectLst/>
                <a:latin typeface="Calibri" panose="020F0502020204030204" pitchFamily="34" charset="0"/>
                <a:ea typeface="Times New Roman" panose="02020603050405020304" pitchFamily="18" charset="0"/>
              </a:rPr>
              <a:t>rapid</a:t>
            </a:r>
            <a:r>
              <a:rPr lang="fr-BE" sz="1800" dirty="0">
                <a:solidFill>
                  <a:srgbClr val="70AD47"/>
                </a:solidFill>
                <a:effectLst/>
                <a:latin typeface="Calibri" panose="020F0502020204030204" pitchFamily="34" charset="0"/>
                <a:ea typeface="Times New Roman" panose="02020603050405020304" pitchFamily="18" charset="0"/>
              </a:rPr>
              <a:t> </a:t>
            </a:r>
            <a:r>
              <a:rPr lang="fr-BE" sz="1800" dirty="0" err="1">
                <a:solidFill>
                  <a:srgbClr val="70AD47"/>
                </a:solidFill>
                <a:effectLst/>
                <a:latin typeface="Calibri" panose="020F0502020204030204" pitchFamily="34" charset="0"/>
                <a:ea typeface="Times New Roman" panose="02020603050405020304" pitchFamily="18" charset="0"/>
              </a:rPr>
              <a:t>automatized</a:t>
            </a:r>
            <a:r>
              <a:rPr lang="fr-BE" sz="1800" dirty="0">
                <a:solidFill>
                  <a:srgbClr val="70AD47"/>
                </a:solidFill>
                <a:effectLst/>
                <a:latin typeface="Calibri" panose="020F0502020204030204" pitchFamily="34" charset="0"/>
                <a:ea typeface="Times New Roman" panose="02020603050405020304" pitchFamily="18" charset="0"/>
              </a:rPr>
              <a:t> </a:t>
            </a:r>
            <a:r>
              <a:rPr lang="fr-BE" sz="1800" dirty="0" err="1">
                <a:solidFill>
                  <a:srgbClr val="70AD47"/>
                </a:solidFill>
                <a:effectLst/>
                <a:latin typeface="Calibri" panose="020F0502020204030204" pitchFamily="34" charset="0"/>
                <a:ea typeface="Times New Roman" panose="02020603050405020304" pitchFamily="18" charset="0"/>
              </a:rPr>
              <a:t>naming</a:t>
            </a:r>
            <a:r>
              <a:rPr lang="fr-BE" sz="1800" dirty="0">
                <a:solidFill>
                  <a:srgbClr val="70AD47"/>
                </a:solidFill>
                <a:effectLst/>
                <a:latin typeface="Calibri" panose="020F0502020204030204" pitchFamily="34" charset="0"/>
                <a:ea typeface="Times New Roman" panose="02020603050405020304" pitchFamily="18" charset="0"/>
              </a:rPr>
              <a:t> (RAN): </a:t>
            </a:r>
            <a:r>
              <a:rPr lang="fr-BE" sz="1800" dirty="0" err="1">
                <a:solidFill>
                  <a:srgbClr val="202124"/>
                </a:solidFill>
                <a:effectLst/>
                <a:latin typeface="Calibri" panose="020F0502020204030204" pitchFamily="34" charset="0"/>
                <a:ea typeface="Times New Roman" panose="02020603050405020304" pitchFamily="18" charset="0"/>
              </a:rPr>
              <a:t>rapid</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access</a:t>
            </a:r>
            <a:r>
              <a:rPr lang="fr-BE" sz="1800" dirty="0">
                <a:solidFill>
                  <a:srgbClr val="202124"/>
                </a:solidFill>
                <a:effectLst/>
                <a:latin typeface="Calibri" panose="020F0502020204030204" pitchFamily="34" charset="0"/>
                <a:ea typeface="Times New Roman" panose="02020603050405020304" pitchFamily="18" charset="0"/>
              </a:rPr>
              <a:t> to information </a:t>
            </a:r>
            <a:r>
              <a:rPr lang="fr-BE" sz="1800" dirty="0" err="1">
                <a:solidFill>
                  <a:srgbClr val="202124"/>
                </a:solidFill>
                <a:effectLst/>
                <a:latin typeface="Calibri" panose="020F0502020204030204" pitchFamily="34" charset="0"/>
                <a:ea typeface="Times New Roman" panose="02020603050405020304" pitchFamily="18" charset="0"/>
              </a:rPr>
              <a:t>stocked</a:t>
            </a:r>
            <a:r>
              <a:rPr lang="fr-BE" sz="1800" dirty="0">
                <a:solidFill>
                  <a:srgbClr val="202124"/>
                </a:solidFill>
                <a:effectLst/>
                <a:latin typeface="Calibri" panose="020F0502020204030204" pitchFamily="34" charset="0"/>
                <a:ea typeface="Times New Roman" panose="02020603050405020304" pitchFamily="18" charset="0"/>
              </a:rPr>
              <a:t> in long-</a:t>
            </a:r>
            <a:r>
              <a:rPr lang="fr-BE" sz="1800" dirty="0" err="1">
                <a:solidFill>
                  <a:srgbClr val="202124"/>
                </a:solidFill>
                <a:effectLst/>
                <a:latin typeface="Calibri" panose="020F0502020204030204" pitchFamily="34" charset="0"/>
                <a:ea typeface="Times New Roman" panose="02020603050405020304" pitchFamily="18" charset="0"/>
              </a:rPr>
              <a:t>term</a:t>
            </a:r>
            <a:r>
              <a:rPr lang="fr-BE" sz="1800" dirty="0">
                <a:solidFill>
                  <a:srgbClr val="202124"/>
                </a:solidFill>
                <a:effectLst/>
                <a:latin typeface="Calibri" panose="020F0502020204030204" pitchFamily="34" charset="0"/>
                <a:ea typeface="Times New Roman" panose="02020603050405020304" pitchFamily="18" charset="0"/>
              </a:rPr>
              <a:t> memory. Rapid </a:t>
            </a:r>
            <a:r>
              <a:rPr lang="fr-BE" sz="1800" dirty="0" err="1">
                <a:solidFill>
                  <a:srgbClr val="202124"/>
                </a:solidFill>
                <a:effectLst/>
                <a:latin typeface="Calibri" panose="020F0502020204030204" pitchFamily="34" charset="0"/>
                <a:ea typeface="Times New Roman" panose="02020603050405020304" pitchFamily="18" charset="0"/>
              </a:rPr>
              <a:t>automatized</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naming</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is</a:t>
            </a:r>
            <a:r>
              <a:rPr lang="fr-BE" sz="1800" dirty="0">
                <a:solidFill>
                  <a:srgbClr val="202124"/>
                </a:solidFill>
                <a:effectLst/>
                <a:latin typeface="Calibri" panose="020F0502020204030204" pitchFamily="34" charset="0"/>
                <a:ea typeface="Times New Roman" panose="02020603050405020304" pitchFamily="18" charset="0"/>
              </a:rPr>
              <a:t> a good </a:t>
            </a:r>
            <a:r>
              <a:rPr lang="fr-BE" sz="1800" dirty="0" err="1">
                <a:solidFill>
                  <a:srgbClr val="202124"/>
                </a:solidFill>
                <a:effectLst/>
                <a:latin typeface="Calibri" panose="020F0502020204030204" pitchFamily="34" charset="0"/>
                <a:ea typeface="Times New Roman" panose="02020603050405020304" pitchFamily="18" charset="0"/>
              </a:rPr>
              <a:t>predictor</a:t>
            </a:r>
            <a:r>
              <a:rPr lang="fr-BE" sz="1800" dirty="0">
                <a:solidFill>
                  <a:srgbClr val="202124"/>
                </a:solidFill>
                <a:effectLst/>
                <a:latin typeface="Calibri" panose="020F0502020204030204" pitchFamily="34" charset="0"/>
                <a:ea typeface="Times New Roman" panose="02020603050405020304" pitchFamily="18" charset="0"/>
              </a:rPr>
              <a:t> of </a:t>
            </a:r>
            <a:r>
              <a:rPr lang="fr-BE" sz="1800" dirty="0" err="1">
                <a:solidFill>
                  <a:srgbClr val="202124"/>
                </a:solidFill>
                <a:effectLst/>
                <a:latin typeface="Calibri" panose="020F0502020204030204" pitchFamily="34" charset="0"/>
                <a:ea typeface="Times New Roman" panose="02020603050405020304" pitchFamily="18" charset="0"/>
              </a:rPr>
              <a:t>reading</a:t>
            </a:r>
            <a:r>
              <a:rPr lang="fr-BE" sz="1800" dirty="0">
                <a:solidFill>
                  <a:srgbClr val="202124"/>
                </a:solidFill>
                <a:effectLst/>
                <a:latin typeface="Calibri" panose="020F0502020204030204" pitchFamily="34" charset="0"/>
                <a:ea typeface="Times New Roman" panose="02020603050405020304" pitchFamily="18" charset="0"/>
              </a:rPr>
              <a:t> acquisition. It </a:t>
            </a:r>
            <a:r>
              <a:rPr lang="fr-BE" sz="1800" dirty="0" err="1">
                <a:solidFill>
                  <a:srgbClr val="202124"/>
                </a:solidFill>
                <a:effectLst/>
                <a:latin typeface="Calibri" panose="020F0502020204030204" pitchFamily="34" charset="0"/>
                <a:ea typeface="Times New Roman" panose="02020603050405020304" pitchFamily="18" charset="0"/>
              </a:rPr>
              <a:t>involves</a:t>
            </a:r>
            <a:r>
              <a:rPr lang="fr-BE" sz="1800" dirty="0">
                <a:solidFill>
                  <a:srgbClr val="202124"/>
                </a:solidFill>
                <a:effectLst/>
                <a:latin typeface="Calibri" panose="020F0502020204030204" pitchFamily="34" charset="0"/>
                <a:ea typeface="Times New Roman" panose="02020603050405020304" pitchFamily="18" charset="0"/>
              </a:rPr>
              <a:t>: (1) </a:t>
            </a:r>
            <a:r>
              <a:rPr lang="fr-BE" sz="1800" dirty="0" err="1">
                <a:solidFill>
                  <a:srgbClr val="202124"/>
                </a:solidFill>
                <a:effectLst/>
                <a:latin typeface="Calibri" panose="020F0502020204030204" pitchFamily="34" charset="0"/>
                <a:ea typeface="Times New Roman" panose="02020603050405020304" pitchFamily="18" charset="0"/>
              </a:rPr>
              <a:t>visual</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processing</a:t>
            </a:r>
            <a:r>
              <a:rPr lang="fr-BE" sz="1800" dirty="0">
                <a:solidFill>
                  <a:srgbClr val="202124"/>
                </a:solidFill>
                <a:effectLst/>
                <a:latin typeface="Calibri" panose="020F0502020204030204" pitchFamily="34" charset="0"/>
                <a:ea typeface="Times New Roman" panose="02020603050405020304" pitchFamily="18" charset="0"/>
              </a:rPr>
              <a:t> of the stimulus, (2) </a:t>
            </a:r>
            <a:r>
              <a:rPr lang="fr-BE" sz="1800" dirty="0" err="1">
                <a:solidFill>
                  <a:srgbClr val="202124"/>
                </a:solidFill>
                <a:effectLst/>
                <a:latin typeface="Calibri" panose="020F0502020204030204" pitchFamily="34" charset="0"/>
                <a:ea typeface="Times New Roman" panose="02020603050405020304" pitchFamily="18" charset="0"/>
              </a:rPr>
              <a:t>access</a:t>
            </a:r>
            <a:r>
              <a:rPr lang="fr-BE" sz="1800" dirty="0">
                <a:solidFill>
                  <a:srgbClr val="202124"/>
                </a:solidFill>
                <a:effectLst/>
                <a:latin typeface="Calibri" panose="020F0502020204030204" pitchFamily="34" charset="0"/>
                <a:ea typeface="Times New Roman" panose="02020603050405020304" pitchFamily="18" charset="0"/>
              </a:rPr>
              <a:t> to the </a:t>
            </a:r>
            <a:r>
              <a:rPr lang="fr-BE" sz="1800" dirty="0" err="1">
                <a:solidFill>
                  <a:srgbClr val="202124"/>
                </a:solidFill>
                <a:effectLst/>
                <a:latin typeface="Calibri" panose="020F0502020204030204" pitchFamily="34" charset="0"/>
                <a:ea typeface="Times New Roman" panose="02020603050405020304" pitchFamily="18" charset="0"/>
              </a:rPr>
              <a:t>phonological</a:t>
            </a:r>
            <a:r>
              <a:rPr lang="fr-BE" sz="1800" dirty="0">
                <a:solidFill>
                  <a:srgbClr val="202124"/>
                </a:solidFill>
                <a:effectLst/>
                <a:latin typeface="Calibri" panose="020F0502020204030204" pitchFamily="34" charset="0"/>
                <a:ea typeface="Times New Roman" panose="02020603050405020304" pitchFamily="18" charset="0"/>
              </a:rPr>
              <a:t> code of the </a:t>
            </a:r>
            <a:r>
              <a:rPr lang="fr-BE" sz="1800" dirty="0" err="1">
                <a:solidFill>
                  <a:srgbClr val="202124"/>
                </a:solidFill>
                <a:effectLst/>
                <a:latin typeface="Calibri" panose="020F0502020204030204" pitchFamily="34" charset="0"/>
                <a:ea typeface="Times New Roman" panose="02020603050405020304" pitchFamily="18" charset="0"/>
              </a:rPr>
              <a:t>corresponding</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word</a:t>
            </a:r>
            <a:r>
              <a:rPr lang="fr-BE" sz="1800" dirty="0">
                <a:solidFill>
                  <a:srgbClr val="202124"/>
                </a:solidFill>
                <a:effectLst/>
                <a:latin typeface="Calibri" panose="020F0502020204030204" pitchFamily="34" charset="0"/>
                <a:ea typeface="Times New Roman" panose="02020603050405020304" pitchFamily="18" charset="0"/>
              </a:rPr>
              <a:t>, articulation of the </a:t>
            </a:r>
            <a:r>
              <a:rPr lang="fr-BE" sz="1800" dirty="0" err="1">
                <a:solidFill>
                  <a:srgbClr val="202124"/>
                </a:solidFill>
                <a:effectLst/>
                <a:latin typeface="Calibri" panose="020F0502020204030204" pitchFamily="34" charset="0"/>
                <a:ea typeface="Times New Roman" panose="02020603050405020304" pitchFamily="18" charset="0"/>
              </a:rPr>
              <a:t>word</a:t>
            </a:r>
            <a:r>
              <a:rPr lang="fr-BE" sz="1800" dirty="0">
                <a:solidFill>
                  <a:srgbClr val="202124"/>
                </a:solidFill>
                <a:effectLst/>
                <a:latin typeface="Calibri" panose="020F0502020204030204" pitchFamily="34" charset="0"/>
                <a:ea typeface="Times New Roman" panose="02020603050405020304" pitchFamily="18" charset="0"/>
              </a:rPr>
              <a:t>, (3) </a:t>
            </a:r>
            <a:r>
              <a:rPr lang="fr-BE" sz="1800" dirty="0" err="1">
                <a:solidFill>
                  <a:srgbClr val="202124"/>
                </a:solidFill>
                <a:effectLst/>
                <a:latin typeface="Calibri" panose="020F0502020204030204" pitchFamily="34" charset="0"/>
                <a:ea typeface="Times New Roman" panose="02020603050405020304" pitchFamily="18" charset="0"/>
              </a:rPr>
              <a:t>its</a:t>
            </a:r>
            <a:r>
              <a:rPr lang="fr-BE" sz="1800" dirty="0">
                <a:solidFill>
                  <a:srgbClr val="202124"/>
                </a:solidFill>
                <a:effectLst/>
                <a:latin typeface="Calibri" panose="020F0502020204030204" pitchFamily="34" charset="0"/>
                <a:ea typeface="Times New Roman" panose="02020603050405020304" pitchFamily="18" charset="0"/>
              </a:rPr>
              <a:t> inhibition and (4) transition to the </a:t>
            </a:r>
            <a:r>
              <a:rPr lang="fr-BE" sz="1800" dirty="0" err="1">
                <a:solidFill>
                  <a:srgbClr val="202124"/>
                </a:solidFill>
                <a:effectLst/>
                <a:latin typeface="Calibri" panose="020F0502020204030204" pitchFamily="34" charset="0"/>
                <a:ea typeface="Times New Roman" panose="02020603050405020304" pitchFamily="18" charset="0"/>
              </a:rPr>
              <a:t>next</a:t>
            </a:r>
            <a:r>
              <a:rPr lang="fr-BE" sz="1800" dirty="0">
                <a:solidFill>
                  <a:srgbClr val="202124"/>
                </a:solidFill>
                <a:effectLst/>
                <a:latin typeface="Calibri" panose="020F0502020204030204" pitchFamily="34" charset="0"/>
                <a:ea typeface="Times New Roman" panose="02020603050405020304" pitchFamily="18" charset="0"/>
              </a:rPr>
              <a:t> stimulus.</a:t>
            </a:r>
            <a:r>
              <a:rPr lang="fr-BE" sz="3200" dirty="0">
                <a:effectLst/>
              </a:rPr>
              <a:t> </a:t>
            </a:r>
          </a:p>
          <a:p>
            <a:pPr marL="158750" indent="0" algn="just">
              <a:lnSpc>
                <a:spcPct val="150000"/>
              </a:lnSpc>
              <a:spcBef>
                <a:spcPts val="600"/>
              </a:spcBef>
              <a:buFontTx/>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947663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endParaRPr lang="fr-BE" sz="11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endParaRP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fr-BE" sz="11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All the </a:t>
            </a:r>
            <a:r>
              <a:rPr lang="fr-BE" sz="11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predictors</a:t>
            </a:r>
            <a:r>
              <a:rPr lang="fr-BE" sz="11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1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whe</a:t>
            </a:r>
            <a:r>
              <a:rPr lang="fr-BE" sz="11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1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described</a:t>
            </a:r>
            <a:r>
              <a:rPr lang="fr-BE" sz="11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are </a:t>
            </a:r>
            <a:r>
              <a:rPr lang="fr-BE" sz="11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deficient</a:t>
            </a:r>
            <a:r>
              <a:rPr lang="fr-BE" sz="11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in people </a:t>
            </a:r>
            <a:r>
              <a:rPr lang="fr-BE" sz="11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with</a:t>
            </a:r>
            <a:r>
              <a:rPr lang="fr-BE" sz="11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IDD. The </a:t>
            </a:r>
            <a:r>
              <a:rPr lang="fr-BE" sz="11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work</a:t>
            </a:r>
            <a:r>
              <a:rPr lang="fr-BE" sz="11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1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that</a:t>
            </a:r>
            <a:r>
              <a:rPr lang="fr-BE" sz="11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1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will</a:t>
            </a:r>
            <a:r>
              <a:rPr lang="fr-BE" sz="11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lead </a:t>
            </a:r>
            <a:r>
              <a:rPr lang="fr-BE" sz="11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them</a:t>
            </a:r>
            <a:r>
              <a:rPr lang="fr-BE" sz="11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to </a:t>
            </a:r>
            <a:r>
              <a:rPr lang="fr-BE" sz="11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reading</a:t>
            </a:r>
            <a:r>
              <a:rPr lang="fr-BE" sz="11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1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is</a:t>
            </a:r>
            <a:r>
              <a:rPr lang="fr-BE" sz="11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long and </a:t>
            </a:r>
            <a:r>
              <a:rPr lang="fr-BE" sz="11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difficult</a:t>
            </a:r>
            <a:r>
              <a:rPr lang="fr-BE" sz="11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and, if </a:t>
            </a:r>
            <a:r>
              <a:rPr lang="fr-BE" sz="11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many</a:t>
            </a:r>
            <a:r>
              <a:rPr lang="fr-BE" sz="11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1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will</a:t>
            </a:r>
            <a:r>
              <a:rPr lang="fr-BE" sz="11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not </a:t>
            </a:r>
            <a:r>
              <a:rPr lang="fr-BE" sz="11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achieve</a:t>
            </a:r>
            <a:r>
              <a:rPr lang="fr-BE" sz="11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1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it</a:t>
            </a:r>
            <a:r>
              <a:rPr lang="fr-BE" sz="11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1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that</a:t>
            </a:r>
            <a:r>
              <a:rPr lang="fr-BE" sz="11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1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does</a:t>
            </a:r>
            <a:r>
              <a:rPr lang="fr-BE" sz="11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not </a:t>
            </a:r>
            <a:r>
              <a:rPr lang="fr-BE" sz="11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mean</a:t>
            </a:r>
            <a:r>
              <a:rPr lang="fr-BE" sz="11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1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that</a:t>
            </a:r>
            <a:r>
              <a:rPr lang="fr-BE" sz="11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none of </a:t>
            </a:r>
            <a:r>
              <a:rPr lang="fr-BE" sz="11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them</a:t>
            </a:r>
            <a:r>
              <a:rPr lang="fr-BE" sz="11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1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will</a:t>
            </a:r>
            <a:r>
              <a:rPr lang="fr-BE" sz="11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1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succeed</a:t>
            </a:r>
            <a:r>
              <a:rPr lang="fr-BE" sz="11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a:t>
            </a:r>
            <a:endParaRPr lang="fr-BE" sz="11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158750" indent="0" algn="just">
              <a:lnSpc>
                <a:spcPct val="150000"/>
              </a:lnSpc>
              <a:spcBef>
                <a:spcPts val="600"/>
              </a:spcBef>
              <a:buFontTx/>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387060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The figure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above</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adapted</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from</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Ziegler, 2018) shows the multiple components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involved</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in the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reading</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process (the orange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arrow</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endPar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endParaRP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Ziegler (2018)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presents</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this</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diagram</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as part of the description of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dyslexia</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Even if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we</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know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that</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one of the exclusion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criteria</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of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dyslexia</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diagnosis</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is</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the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presence</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in the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child</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of an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intellectual</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deficiency</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we</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can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nevertheless</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consider</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that</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the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deficits</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are, at least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partially</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of the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same</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nature. </a:t>
            </a: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endPar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endParaRP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So,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we</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added</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to the figure the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general</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characteristics</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of the IDD situation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red</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arrow</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These</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characteristics</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negatively</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influence the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reading</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process.</a:t>
            </a:r>
            <a:endParaRPr lang="fr-BE" sz="18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158750" indent="0" algn="just">
              <a:lnSpc>
                <a:spcPct val="150000"/>
              </a:lnSpc>
              <a:spcBef>
                <a:spcPts val="600"/>
              </a:spcBef>
              <a:buFontTx/>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422988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12"/>
        <p:cNvGrpSpPr/>
        <p:nvPr/>
      </p:nvGrpSpPr>
      <p:grpSpPr>
        <a:xfrm>
          <a:off x="0" y="0"/>
          <a:ext cx="0" cy="0"/>
          <a:chOff x="0" y="0"/>
          <a:chExt cx="0" cy="0"/>
        </a:xfrm>
      </p:grpSpPr>
      <p:sp>
        <p:nvSpPr>
          <p:cNvPr id="13" name="Google Shape;13;p5"/>
          <p:cNvSpPr/>
          <p:nvPr/>
        </p:nvSpPr>
        <p:spPr>
          <a:xfrm>
            <a:off x="160920" y="157606"/>
            <a:ext cx="11870161" cy="6542788"/>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4" name="Google Shape;14;p5"/>
          <p:cNvSpPr txBox="1">
            <a:spLocks noGrp="1"/>
          </p:cNvSpPr>
          <p:nvPr>
            <p:ph type="ctrTitle"/>
          </p:nvPr>
        </p:nvSpPr>
        <p:spPr>
          <a:xfrm>
            <a:off x="2035130" y="1066800"/>
            <a:ext cx="8112369" cy="2073119"/>
          </a:xfrm>
          <a:prstGeom prst="rect">
            <a:avLst/>
          </a:prstGeom>
          <a:noFill/>
          <a:ln>
            <a:noFill/>
          </a:ln>
        </p:spPr>
        <p:txBody>
          <a:bodyPr spcFirstLastPara="1" wrap="square" lIns="91425" tIns="45700" rIns="91425" bIns="45700" anchor="b" anchorCtr="0">
            <a:normAutofit/>
          </a:bodyPr>
          <a:lstStyle>
            <a:lvl1pPr lvl="0" algn="ctr">
              <a:lnSpc>
                <a:spcPct val="110000"/>
              </a:lnSpc>
              <a:spcBef>
                <a:spcPts val="0"/>
              </a:spcBef>
              <a:spcAft>
                <a:spcPts val="0"/>
              </a:spcAft>
              <a:buClr>
                <a:schemeClr val="dk2"/>
              </a:buClr>
              <a:buSzPts val="2800"/>
              <a:buFont typeface="Arial"/>
              <a:buNone/>
              <a:defRPr sz="28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 name="Google Shape;15;p5"/>
          <p:cNvSpPr txBox="1">
            <a:spLocks noGrp="1"/>
          </p:cNvSpPr>
          <p:nvPr>
            <p:ph type="subTitle" idx="1"/>
          </p:nvPr>
        </p:nvSpPr>
        <p:spPr>
          <a:xfrm>
            <a:off x="2175804" y="4876802"/>
            <a:ext cx="7821637" cy="1028697"/>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1000"/>
              </a:spcBef>
              <a:spcAft>
                <a:spcPts val="0"/>
              </a:spcAft>
              <a:buClr>
                <a:schemeClr val="dk2"/>
              </a:buClr>
              <a:buSzPts val="2000"/>
              <a:buFont typeface="Arial"/>
              <a:buNone/>
              <a:defRPr sz="2000"/>
            </a:lvl1pPr>
            <a:lvl2pPr lvl="1" algn="ctr">
              <a:lnSpc>
                <a:spcPct val="110000"/>
              </a:lnSpc>
              <a:spcBef>
                <a:spcPts val="500"/>
              </a:spcBef>
              <a:spcAft>
                <a:spcPts val="0"/>
              </a:spcAft>
              <a:buClr>
                <a:schemeClr val="dk2"/>
              </a:buClr>
              <a:buSzPts val="1700"/>
              <a:buNone/>
              <a:defRPr sz="2000"/>
            </a:lvl2pPr>
            <a:lvl3pPr lvl="2" algn="ctr">
              <a:lnSpc>
                <a:spcPct val="110000"/>
              </a:lnSpc>
              <a:spcBef>
                <a:spcPts val="500"/>
              </a:spcBef>
              <a:spcAft>
                <a:spcPts val="0"/>
              </a:spcAft>
              <a:buClr>
                <a:schemeClr val="dk2"/>
              </a:buClr>
              <a:buSzPts val="1800"/>
              <a:buFont typeface="Arial"/>
              <a:buNone/>
              <a:defRPr sz="1800"/>
            </a:lvl3pPr>
            <a:lvl4pPr lvl="3" algn="ctr">
              <a:lnSpc>
                <a:spcPct val="110000"/>
              </a:lnSpc>
              <a:spcBef>
                <a:spcPts val="500"/>
              </a:spcBef>
              <a:spcAft>
                <a:spcPts val="0"/>
              </a:spcAft>
              <a:buClr>
                <a:schemeClr val="dk2"/>
              </a:buClr>
              <a:buSzPts val="1600"/>
              <a:buNone/>
              <a:defRPr sz="1600"/>
            </a:lvl4pPr>
            <a:lvl5pPr lvl="4" algn="ctr">
              <a:lnSpc>
                <a:spcPct val="110000"/>
              </a:lnSpc>
              <a:spcBef>
                <a:spcPts val="500"/>
              </a:spcBef>
              <a:spcAft>
                <a:spcPts val="0"/>
              </a:spcAft>
              <a:buClr>
                <a:schemeClr val="dk2"/>
              </a:buClr>
              <a:buSzPts val="1600"/>
              <a:buFont typeface="Arial"/>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6" name="Google Shape;16;p5"/>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5"/>
          <p:cNvSpPr txBox="1">
            <a:spLocks noGrp="1"/>
          </p:cNvSpPr>
          <p:nvPr>
            <p:ph type="ftr" idx="11"/>
          </p:nvPr>
        </p:nvSpPr>
        <p:spPr>
          <a:xfrm>
            <a:off x="7279965" y="6245352"/>
            <a:ext cx="411480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5"/>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grpSp>
        <p:nvGrpSpPr>
          <p:cNvPr id="19" name="Google Shape;19;p5"/>
          <p:cNvGrpSpPr/>
          <p:nvPr/>
        </p:nvGrpSpPr>
        <p:grpSpPr>
          <a:xfrm>
            <a:off x="5662258" y="4216652"/>
            <a:ext cx="867485" cy="163226"/>
            <a:chOff x="8910933" y="1837414"/>
            <a:chExt cx="867485" cy="163226"/>
          </a:xfrm>
        </p:grpSpPr>
        <p:sp>
          <p:nvSpPr>
            <p:cNvPr id="20" name="Google Shape;20;p5"/>
            <p:cNvSpPr/>
            <p:nvPr/>
          </p:nvSpPr>
          <p:spPr>
            <a:xfrm rot="-2635175" flipH="1">
              <a:off x="9286956" y="1861308"/>
              <a:ext cx="115439" cy="115439"/>
            </a:xfrm>
            <a:prstGeom prst="rect">
              <a:avLst/>
            </a:prstGeom>
            <a:noFill/>
            <a:ln w="15875"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21" name="Google Shape;21;p5"/>
            <p:cNvCxnSpPr/>
            <p:nvPr/>
          </p:nvCxnSpPr>
          <p:spPr>
            <a:xfrm>
              <a:off x="9426289" y="1919027"/>
              <a:ext cx="352129" cy="0"/>
            </a:xfrm>
            <a:prstGeom prst="straightConnector1">
              <a:avLst/>
            </a:prstGeom>
            <a:noFill/>
            <a:ln w="15875" cap="flat" cmpd="sng">
              <a:solidFill>
                <a:schemeClr val="dk2"/>
              </a:solidFill>
              <a:prstDash val="solid"/>
              <a:miter lim="800000"/>
              <a:headEnd type="none" w="sm" len="sm"/>
              <a:tailEnd type="none" w="sm" len="sm"/>
            </a:ln>
          </p:spPr>
        </p:cxnSp>
        <p:cxnSp>
          <p:nvCxnSpPr>
            <p:cNvPr id="22" name="Google Shape;22;p5"/>
            <p:cNvCxnSpPr/>
            <p:nvPr/>
          </p:nvCxnSpPr>
          <p:spPr>
            <a:xfrm>
              <a:off x="8910933" y="1919027"/>
              <a:ext cx="352129" cy="0"/>
            </a:xfrm>
            <a:prstGeom prst="straightConnector1">
              <a:avLst/>
            </a:prstGeom>
            <a:noFill/>
            <a:ln w="15875" cap="flat" cmpd="sng">
              <a:solidFill>
                <a:schemeClr val="dk2"/>
              </a:solidFill>
              <a:prstDash val="solid"/>
              <a:miter lim="800000"/>
              <a:headEnd type="none" w="sm" len="sm"/>
              <a:tailEnd type="none" w="sm" len="sm"/>
            </a:ln>
          </p:spPr>
        </p:cxn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5"/>
        <p:cNvGrpSpPr/>
        <p:nvPr/>
      </p:nvGrpSpPr>
      <p:grpSpPr>
        <a:xfrm>
          <a:off x="0" y="0"/>
          <a:ext cx="0" cy="0"/>
          <a:chOff x="0" y="0"/>
          <a:chExt cx="0" cy="0"/>
        </a:xfrm>
      </p:grpSpPr>
      <p:sp>
        <p:nvSpPr>
          <p:cNvPr id="86" name="Google Shape;86;p15"/>
          <p:cNvSpPr txBox="1">
            <a:spLocks noGrp="1"/>
          </p:cNvSpPr>
          <p:nvPr>
            <p:ph type="title"/>
          </p:nvPr>
        </p:nvSpPr>
        <p:spPr>
          <a:xfrm rot="5400000">
            <a:off x="7627074" y="2293075"/>
            <a:ext cx="5410201" cy="227184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7" name="Google Shape;87;p15"/>
          <p:cNvSpPr txBox="1">
            <a:spLocks noGrp="1"/>
          </p:cNvSpPr>
          <p:nvPr>
            <p:ph type="body" idx="1"/>
          </p:nvPr>
        </p:nvSpPr>
        <p:spPr>
          <a:xfrm rot="5400000">
            <a:off x="2170066" y="-722267"/>
            <a:ext cx="5410201" cy="8302534"/>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 name="Google Shape;88;p15"/>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 name="Google Shape;89;p15"/>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0" name="Google Shape;90;p15"/>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6"/>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6"/>
          <p:cNvSpPr txBox="1">
            <a:spLocks noGrp="1"/>
          </p:cNvSpPr>
          <p:nvPr>
            <p:ph type="body" idx="1"/>
          </p:nvPr>
        </p:nvSpPr>
        <p:spPr>
          <a:xfrm>
            <a:off x="1028700" y="2161903"/>
            <a:ext cx="10134600" cy="3969342"/>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 name="Google Shape;26;p6"/>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6"/>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6"/>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Section Header" type="secHead">
  <p:cSld name="SECTION_HEADER">
    <p:spTree>
      <p:nvGrpSpPr>
        <p:cNvPr id="1" name="Shape 29"/>
        <p:cNvGrpSpPr/>
        <p:nvPr/>
      </p:nvGrpSpPr>
      <p:grpSpPr>
        <a:xfrm>
          <a:off x="0" y="0"/>
          <a:ext cx="0" cy="0"/>
          <a:chOff x="0" y="0"/>
          <a:chExt cx="0" cy="0"/>
        </a:xfrm>
      </p:grpSpPr>
      <p:sp>
        <p:nvSpPr>
          <p:cNvPr id="30" name="Google Shape;30;p7"/>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7"/>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7"/>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33" name="Google Shape;33;p7"/>
          <p:cNvSpPr/>
          <p:nvPr/>
        </p:nvSpPr>
        <p:spPr>
          <a:xfrm>
            <a:off x="723900" y="750338"/>
            <a:ext cx="4580642" cy="5494694"/>
          </a:xfrm>
          <a:custGeom>
            <a:avLst/>
            <a:gdLst/>
            <a:ahLst/>
            <a:cxnLst/>
            <a:rect l="l" t="t" r="r" b="b"/>
            <a:pathLst>
              <a:path w="6096000" h="6858000" extrusionOk="0">
                <a:moveTo>
                  <a:pt x="0" y="0"/>
                </a:moveTo>
                <a:lnTo>
                  <a:pt x="6096000" y="0"/>
                </a:lnTo>
                <a:lnTo>
                  <a:pt x="6096000" y="6858000"/>
                </a:lnTo>
                <a:lnTo>
                  <a:pt x="3037115" y="5889172"/>
                </a:lnTo>
                <a:lnTo>
                  <a:pt x="0" y="6858000"/>
                </a:lnTo>
                <a:lnTo>
                  <a:pt x="0" y="0"/>
                </a:lnTo>
                <a:close/>
              </a:path>
            </a:pathLst>
          </a:custGeom>
          <a:solidFill>
            <a:schemeClr val="lt2">
              <a:alpha val="80784"/>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nvGrpSpPr>
          <p:cNvPr id="34" name="Google Shape;34;p7"/>
          <p:cNvGrpSpPr/>
          <p:nvPr/>
        </p:nvGrpSpPr>
        <p:grpSpPr>
          <a:xfrm>
            <a:off x="2580478" y="4690810"/>
            <a:ext cx="867485" cy="163226"/>
            <a:chOff x="8910933" y="1837414"/>
            <a:chExt cx="867485" cy="163226"/>
          </a:xfrm>
        </p:grpSpPr>
        <p:sp>
          <p:nvSpPr>
            <p:cNvPr id="35" name="Google Shape;35;p7"/>
            <p:cNvSpPr/>
            <p:nvPr/>
          </p:nvSpPr>
          <p:spPr>
            <a:xfrm rot="-2635175" flipH="1">
              <a:off x="9286956" y="1861308"/>
              <a:ext cx="115439" cy="115439"/>
            </a:xfrm>
            <a:prstGeom prst="rect">
              <a:avLst/>
            </a:prstGeom>
            <a:noFill/>
            <a:ln w="15875"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36" name="Google Shape;36;p7"/>
            <p:cNvCxnSpPr/>
            <p:nvPr/>
          </p:nvCxnSpPr>
          <p:spPr>
            <a:xfrm>
              <a:off x="9426289" y="1919027"/>
              <a:ext cx="352129" cy="0"/>
            </a:xfrm>
            <a:prstGeom prst="straightConnector1">
              <a:avLst/>
            </a:prstGeom>
            <a:noFill/>
            <a:ln w="15875" cap="flat" cmpd="sng">
              <a:solidFill>
                <a:schemeClr val="dk2"/>
              </a:solidFill>
              <a:prstDash val="solid"/>
              <a:miter lim="800000"/>
              <a:headEnd type="none" w="sm" len="sm"/>
              <a:tailEnd type="none" w="sm" len="sm"/>
            </a:ln>
          </p:spPr>
        </p:cxnSp>
        <p:cxnSp>
          <p:nvCxnSpPr>
            <p:cNvPr id="37" name="Google Shape;37;p7"/>
            <p:cNvCxnSpPr/>
            <p:nvPr/>
          </p:nvCxnSpPr>
          <p:spPr>
            <a:xfrm>
              <a:off x="8910933" y="1919027"/>
              <a:ext cx="352129" cy="0"/>
            </a:xfrm>
            <a:prstGeom prst="straightConnector1">
              <a:avLst/>
            </a:prstGeom>
            <a:noFill/>
            <a:ln w="15875" cap="flat" cmpd="sng">
              <a:solidFill>
                <a:schemeClr val="dk2"/>
              </a:solidFill>
              <a:prstDash val="solid"/>
              <a:miter lim="800000"/>
              <a:headEnd type="none" w="sm" len="sm"/>
              <a:tailEnd type="none" w="sm" len="sm"/>
            </a:ln>
          </p:spPr>
        </p:cxnSp>
      </p:grpSp>
      <p:sp>
        <p:nvSpPr>
          <p:cNvPr id="38" name="Google Shape;38;p7"/>
          <p:cNvSpPr txBox="1">
            <a:spLocks noGrp="1"/>
          </p:cNvSpPr>
          <p:nvPr>
            <p:ph type="title"/>
          </p:nvPr>
        </p:nvSpPr>
        <p:spPr>
          <a:xfrm>
            <a:off x="1151291" y="1274475"/>
            <a:ext cx="3761832" cy="2823913"/>
          </a:xfrm>
          <a:prstGeom prst="rect">
            <a:avLst/>
          </a:prstGeom>
          <a:noFill/>
          <a:ln>
            <a:noFill/>
          </a:ln>
        </p:spPr>
        <p:txBody>
          <a:bodyPr spcFirstLastPara="1" wrap="square" lIns="91425" tIns="45700" rIns="91425" bIns="45700" anchor="b" anchorCtr="0">
            <a:normAutofit/>
          </a:bodyPr>
          <a:lstStyle>
            <a:lvl1pPr lvl="0" algn="ctr">
              <a:lnSpc>
                <a:spcPct val="110000"/>
              </a:lnSpc>
              <a:spcBef>
                <a:spcPts val="0"/>
              </a:spcBef>
              <a:spcAft>
                <a:spcPts val="0"/>
              </a:spcAft>
              <a:buClr>
                <a:schemeClr val="dk2"/>
              </a:buClr>
              <a:buSzPts val="3200"/>
              <a:buFont typeface="Arial"/>
              <a:buNone/>
              <a:defRPr sz="32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7"/>
          <p:cNvSpPr txBox="1">
            <a:spLocks noGrp="1"/>
          </p:cNvSpPr>
          <p:nvPr>
            <p:ph type="body" idx="1"/>
          </p:nvPr>
        </p:nvSpPr>
        <p:spPr>
          <a:xfrm>
            <a:off x="6556756" y="2730304"/>
            <a:ext cx="4383030" cy="139739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chemeClr val="dk2"/>
              </a:buClr>
              <a:buSzPts val="2000"/>
              <a:buFont typeface="Arial"/>
              <a:buNone/>
              <a:defRPr sz="2000">
                <a:solidFill>
                  <a:schemeClr val="dk2"/>
                </a:solidFill>
              </a:defRPr>
            </a:lvl1pPr>
            <a:lvl2pPr marL="914400" lvl="1" indent="-228600" algn="l">
              <a:lnSpc>
                <a:spcPct val="110000"/>
              </a:lnSpc>
              <a:spcBef>
                <a:spcPts val="500"/>
              </a:spcBef>
              <a:spcAft>
                <a:spcPts val="0"/>
              </a:spcAft>
              <a:buClr>
                <a:srgbClr val="888888"/>
              </a:buClr>
              <a:buSzPts val="1700"/>
              <a:buNone/>
              <a:defRPr sz="2000">
                <a:solidFill>
                  <a:srgbClr val="888888"/>
                </a:solidFill>
              </a:defRPr>
            </a:lvl2pPr>
            <a:lvl3pPr marL="1371600" lvl="2" indent="-228600" algn="l">
              <a:lnSpc>
                <a:spcPct val="110000"/>
              </a:lnSpc>
              <a:spcBef>
                <a:spcPts val="500"/>
              </a:spcBef>
              <a:spcAft>
                <a:spcPts val="0"/>
              </a:spcAft>
              <a:buClr>
                <a:srgbClr val="888888"/>
              </a:buClr>
              <a:buSzPts val="1800"/>
              <a:buFont typeface="Arial"/>
              <a:buNone/>
              <a:defRPr sz="1800">
                <a:solidFill>
                  <a:srgbClr val="888888"/>
                </a:solidFill>
              </a:defRPr>
            </a:lvl3pPr>
            <a:lvl4pPr marL="1828800" lvl="3" indent="-228600" algn="l">
              <a:lnSpc>
                <a:spcPct val="110000"/>
              </a:lnSpc>
              <a:spcBef>
                <a:spcPts val="500"/>
              </a:spcBef>
              <a:spcAft>
                <a:spcPts val="0"/>
              </a:spcAft>
              <a:buClr>
                <a:srgbClr val="888888"/>
              </a:buClr>
              <a:buSzPts val="1600"/>
              <a:buNone/>
              <a:defRPr sz="1600">
                <a:solidFill>
                  <a:srgbClr val="888888"/>
                </a:solidFill>
              </a:defRPr>
            </a:lvl4pPr>
            <a:lvl5pPr marL="2286000" lvl="4" indent="-228600" algn="l">
              <a:lnSpc>
                <a:spcPct val="110000"/>
              </a:lnSpc>
              <a:spcBef>
                <a:spcPts val="500"/>
              </a:spcBef>
              <a:spcAft>
                <a:spcPts val="0"/>
              </a:spcAft>
              <a:buClr>
                <a:srgbClr val="888888"/>
              </a:buClr>
              <a:buSzPts val="1600"/>
              <a:buFont typeface="Arial"/>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0"/>
        <p:cNvGrpSpPr/>
        <p:nvPr/>
      </p:nvGrpSpPr>
      <p:grpSpPr>
        <a:xfrm>
          <a:off x="0" y="0"/>
          <a:ext cx="0" cy="0"/>
          <a:chOff x="0" y="0"/>
          <a:chExt cx="0" cy="0"/>
        </a:xfrm>
      </p:grpSpPr>
      <p:sp>
        <p:nvSpPr>
          <p:cNvPr id="41" name="Google Shape;41;p8"/>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8"/>
          <p:cNvSpPr txBox="1">
            <a:spLocks noGrp="1"/>
          </p:cNvSpPr>
          <p:nvPr>
            <p:ph type="body" idx="1"/>
          </p:nvPr>
        </p:nvSpPr>
        <p:spPr>
          <a:xfrm>
            <a:off x="1037305" y="2155369"/>
            <a:ext cx="4953000" cy="3998323"/>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 name="Google Shape;43;p8"/>
          <p:cNvSpPr txBox="1">
            <a:spLocks noGrp="1"/>
          </p:cNvSpPr>
          <p:nvPr>
            <p:ph type="body" idx="2"/>
          </p:nvPr>
        </p:nvSpPr>
        <p:spPr>
          <a:xfrm>
            <a:off x="6172200" y="2155369"/>
            <a:ext cx="4953000" cy="3998323"/>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8"/>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 name="Google Shape;45;p8"/>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 name="Google Shape;46;p8"/>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7"/>
        <p:cNvGrpSpPr/>
        <p:nvPr/>
      </p:nvGrpSpPr>
      <p:grpSpPr>
        <a:xfrm>
          <a:off x="0" y="0"/>
          <a:ext cx="0" cy="0"/>
          <a:chOff x="0" y="0"/>
          <a:chExt cx="0" cy="0"/>
        </a:xfrm>
      </p:grpSpPr>
      <p:sp>
        <p:nvSpPr>
          <p:cNvPr id="48" name="Google Shape;48;p9"/>
          <p:cNvSpPr txBox="1">
            <a:spLocks noGrp="1"/>
          </p:cNvSpPr>
          <p:nvPr>
            <p:ph type="title"/>
          </p:nvPr>
        </p:nvSpPr>
        <p:spPr>
          <a:xfrm>
            <a:off x="1028700" y="555171"/>
            <a:ext cx="10134600" cy="1135517"/>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 name="Google Shape;49;p9"/>
          <p:cNvSpPr txBox="1">
            <a:spLocks noGrp="1"/>
          </p:cNvSpPr>
          <p:nvPr>
            <p:ph type="body" idx="1"/>
          </p:nvPr>
        </p:nvSpPr>
        <p:spPr>
          <a:xfrm>
            <a:off x="1037306" y="1801620"/>
            <a:ext cx="4849036" cy="814387"/>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chemeClr val="dk2"/>
              </a:buClr>
              <a:buSzPts val="1800"/>
              <a:buFont typeface="Arial"/>
              <a:buNone/>
              <a:defRPr sz="1800" b="0" cap="none"/>
            </a:lvl1pPr>
            <a:lvl2pPr marL="914400" lvl="1" indent="-228600" algn="l">
              <a:lnSpc>
                <a:spcPct val="110000"/>
              </a:lnSpc>
              <a:spcBef>
                <a:spcPts val="500"/>
              </a:spcBef>
              <a:spcAft>
                <a:spcPts val="0"/>
              </a:spcAft>
              <a:buClr>
                <a:schemeClr val="dk2"/>
              </a:buClr>
              <a:buSzPts val="1700"/>
              <a:buNone/>
              <a:defRPr sz="2000" b="1"/>
            </a:lvl2pPr>
            <a:lvl3pPr marL="1371600" lvl="2" indent="-228600" algn="l">
              <a:lnSpc>
                <a:spcPct val="110000"/>
              </a:lnSpc>
              <a:spcBef>
                <a:spcPts val="500"/>
              </a:spcBef>
              <a:spcAft>
                <a:spcPts val="0"/>
              </a:spcAft>
              <a:buClr>
                <a:schemeClr val="dk2"/>
              </a:buClr>
              <a:buSzPts val="1800"/>
              <a:buFont typeface="Arial"/>
              <a:buNone/>
              <a:defRPr sz="1800" b="1"/>
            </a:lvl3pPr>
            <a:lvl4pPr marL="1828800" lvl="3" indent="-228600" algn="l">
              <a:lnSpc>
                <a:spcPct val="110000"/>
              </a:lnSpc>
              <a:spcBef>
                <a:spcPts val="500"/>
              </a:spcBef>
              <a:spcAft>
                <a:spcPts val="0"/>
              </a:spcAft>
              <a:buClr>
                <a:schemeClr val="dk2"/>
              </a:buClr>
              <a:buSzPts val="1600"/>
              <a:buNone/>
              <a:defRPr sz="1600" b="1"/>
            </a:lvl4pPr>
            <a:lvl5pPr marL="2286000" lvl="4" indent="-228600" algn="l">
              <a:lnSpc>
                <a:spcPct val="110000"/>
              </a:lnSpc>
              <a:spcBef>
                <a:spcPts val="500"/>
              </a:spcBef>
              <a:spcAft>
                <a:spcPts val="0"/>
              </a:spcAft>
              <a:buClr>
                <a:schemeClr val="dk2"/>
              </a:buClr>
              <a:buSzPts val="1600"/>
              <a:buFont typeface="Arial"/>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0" name="Google Shape;50;p9"/>
          <p:cNvSpPr txBox="1">
            <a:spLocks noGrp="1"/>
          </p:cNvSpPr>
          <p:nvPr>
            <p:ph type="body" idx="2"/>
          </p:nvPr>
        </p:nvSpPr>
        <p:spPr>
          <a:xfrm>
            <a:off x="1037306" y="2619103"/>
            <a:ext cx="4849036" cy="3514997"/>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9"/>
          <p:cNvSpPr txBox="1">
            <a:spLocks noGrp="1"/>
          </p:cNvSpPr>
          <p:nvPr>
            <p:ph type="body" idx="3"/>
          </p:nvPr>
        </p:nvSpPr>
        <p:spPr>
          <a:xfrm>
            <a:off x="6250108" y="1801620"/>
            <a:ext cx="4904585" cy="814387"/>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chemeClr val="dk2"/>
              </a:buClr>
              <a:buSzPts val="1800"/>
              <a:buFont typeface="Arial"/>
              <a:buNone/>
              <a:defRPr sz="1800" b="0" cap="none"/>
            </a:lvl1pPr>
            <a:lvl2pPr marL="914400" lvl="1" indent="-228600" algn="l">
              <a:lnSpc>
                <a:spcPct val="110000"/>
              </a:lnSpc>
              <a:spcBef>
                <a:spcPts val="500"/>
              </a:spcBef>
              <a:spcAft>
                <a:spcPts val="0"/>
              </a:spcAft>
              <a:buClr>
                <a:schemeClr val="dk2"/>
              </a:buClr>
              <a:buSzPts val="1700"/>
              <a:buNone/>
              <a:defRPr sz="2000" b="1"/>
            </a:lvl2pPr>
            <a:lvl3pPr marL="1371600" lvl="2" indent="-228600" algn="l">
              <a:lnSpc>
                <a:spcPct val="110000"/>
              </a:lnSpc>
              <a:spcBef>
                <a:spcPts val="500"/>
              </a:spcBef>
              <a:spcAft>
                <a:spcPts val="0"/>
              </a:spcAft>
              <a:buClr>
                <a:schemeClr val="dk2"/>
              </a:buClr>
              <a:buSzPts val="1800"/>
              <a:buFont typeface="Arial"/>
              <a:buNone/>
              <a:defRPr sz="1800" b="1"/>
            </a:lvl3pPr>
            <a:lvl4pPr marL="1828800" lvl="3" indent="-228600" algn="l">
              <a:lnSpc>
                <a:spcPct val="110000"/>
              </a:lnSpc>
              <a:spcBef>
                <a:spcPts val="500"/>
              </a:spcBef>
              <a:spcAft>
                <a:spcPts val="0"/>
              </a:spcAft>
              <a:buClr>
                <a:schemeClr val="dk2"/>
              </a:buClr>
              <a:buSzPts val="1600"/>
              <a:buNone/>
              <a:defRPr sz="1600" b="1"/>
            </a:lvl4pPr>
            <a:lvl5pPr marL="2286000" lvl="4" indent="-228600" algn="l">
              <a:lnSpc>
                <a:spcPct val="110000"/>
              </a:lnSpc>
              <a:spcBef>
                <a:spcPts val="500"/>
              </a:spcBef>
              <a:spcAft>
                <a:spcPts val="0"/>
              </a:spcAft>
              <a:buClr>
                <a:schemeClr val="dk2"/>
              </a:buClr>
              <a:buSzPts val="1600"/>
              <a:buFont typeface="Arial"/>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2" name="Google Shape;52;p9"/>
          <p:cNvSpPr txBox="1">
            <a:spLocks noGrp="1"/>
          </p:cNvSpPr>
          <p:nvPr>
            <p:ph type="body" idx="4"/>
          </p:nvPr>
        </p:nvSpPr>
        <p:spPr>
          <a:xfrm>
            <a:off x="6250108" y="2619103"/>
            <a:ext cx="4904585" cy="3514997"/>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 name="Google Shape;53;p9"/>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9"/>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 name="Google Shape;55;p9"/>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6"/>
        <p:cNvGrpSpPr/>
        <p:nvPr/>
      </p:nvGrpSpPr>
      <p:grpSpPr>
        <a:xfrm>
          <a:off x="0" y="0"/>
          <a:ext cx="0" cy="0"/>
          <a:chOff x="0" y="0"/>
          <a:chExt cx="0" cy="0"/>
        </a:xfrm>
      </p:grpSpPr>
      <p:sp>
        <p:nvSpPr>
          <p:cNvPr id="57" name="Google Shape;57;p10"/>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8" name="Google Shape;58;p10"/>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10"/>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10"/>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5"/>
        <p:cNvGrpSpPr/>
        <p:nvPr/>
      </p:nvGrpSpPr>
      <p:grpSpPr>
        <a:xfrm>
          <a:off x="0" y="0"/>
          <a:ext cx="0" cy="0"/>
          <a:chOff x="0" y="0"/>
          <a:chExt cx="0" cy="0"/>
        </a:xfrm>
      </p:grpSpPr>
      <p:sp>
        <p:nvSpPr>
          <p:cNvPr id="66" name="Google Shape;66;p12"/>
          <p:cNvSpPr txBox="1">
            <a:spLocks noGrp="1"/>
          </p:cNvSpPr>
          <p:nvPr>
            <p:ph type="title"/>
          </p:nvPr>
        </p:nvSpPr>
        <p:spPr>
          <a:xfrm>
            <a:off x="1066800" y="457200"/>
            <a:ext cx="3705225" cy="1600200"/>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12"/>
          <p:cNvSpPr txBox="1">
            <a:spLocks noGrp="1"/>
          </p:cNvSpPr>
          <p:nvPr>
            <p:ph type="body" idx="1"/>
          </p:nvPr>
        </p:nvSpPr>
        <p:spPr>
          <a:xfrm>
            <a:off x="5183188" y="1066800"/>
            <a:ext cx="6172200" cy="4838699"/>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3200"/>
              <a:buFont typeface="Arial"/>
              <a:buNone/>
              <a:defRPr sz="3200"/>
            </a:lvl1pPr>
            <a:lvl2pPr marL="914400" lvl="1" indent="-379730" algn="l">
              <a:lnSpc>
                <a:spcPct val="110000"/>
              </a:lnSpc>
              <a:spcBef>
                <a:spcPts val="500"/>
              </a:spcBef>
              <a:spcAft>
                <a:spcPts val="0"/>
              </a:spcAft>
              <a:buClr>
                <a:schemeClr val="dk2"/>
              </a:buClr>
              <a:buSzPts val="2380"/>
              <a:buChar char="•"/>
              <a:defRPr sz="2800"/>
            </a:lvl2pPr>
            <a:lvl3pPr marL="1371600" lvl="2" indent="-228600" algn="l">
              <a:lnSpc>
                <a:spcPct val="110000"/>
              </a:lnSpc>
              <a:spcBef>
                <a:spcPts val="500"/>
              </a:spcBef>
              <a:spcAft>
                <a:spcPts val="0"/>
              </a:spcAft>
              <a:buClr>
                <a:schemeClr val="dk2"/>
              </a:buClr>
              <a:buSzPts val="2400"/>
              <a:buFont typeface="Arial"/>
              <a:buNone/>
              <a:defRPr sz="2400"/>
            </a:lvl3pPr>
            <a:lvl4pPr marL="1828800" lvl="3" indent="-355600" algn="l">
              <a:lnSpc>
                <a:spcPct val="110000"/>
              </a:lnSpc>
              <a:spcBef>
                <a:spcPts val="500"/>
              </a:spcBef>
              <a:spcAft>
                <a:spcPts val="0"/>
              </a:spcAft>
              <a:buClr>
                <a:schemeClr val="dk2"/>
              </a:buClr>
              <a:buSzPts val="2000"/>
              <a:buChar char="•"/>
              <a:defRPr sz="2000"/>
            </a:lvl4pPr>
            <a:lvl5pPr marL="2286000" lvl="4" indent="-228600" algn="l">
              <a:lnSpc>
                <a:spcPct val="110000"/>
              </a:lnSpc>
              <a:spcBef>
                <a:spcPts val="500"/>
              </a:spcBef>
              <a:spcAft>
                <a:spcPts val="0"/>
              </a:spcAft>
              <a:buClr>
                <a:schemeClr val="dk2"/>
              </a:buClr>
              <a:buSzPts val="2000"/>
              <a:buFont typeface="Arial"/>
              <a:buNone/>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8" name="Google Shape;68;p12"/>
          <p:cNvSpPr txBox="1">
            <a:spLocks noGrp="1"/>
          </p:cNvSpPr>
          <p:nvPr>
            <p:ph type="body" idx="2"/>
          </p:nvPr>
        </p:nvSpPr>
        <p:spPr>
          <a:xfrm>
            <a:off x="1066800" y="2057400"/>
            <a:ext cx="3705225"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600"/>
              <a:buFont typeface="Arial"/>
              <a:buNone/>
              <a:defRPr sz="1600"/>
            </a:lvl1pPr>
            <a:lvl2pPr marL="914400" lvl="1" indent="-228600" algn="l">
              <a:lnSpc>
                <a:spcPct val="110000"/>
              </a:lnSpc>
              <a:spcBef>
                <a:spcPts val="500"/>
              </a:spcBef>
              <a:spcAft>
                <a:spcPts val="0"/>
              </a:spcAft>
              <a:buClr>
                <a:schemeClr val="dk2"/>
              </a:buClr>
              <a:buSzPts val="1190"/>
              <a:buNone/>
              <a:defRPr sz="1400"/>
            </a:lvl2pPr>
            <a:lvl3pPr marL="1371600" lvl="2" indent="-228600" algn="l">
              <a:lnSpc>
                <a:spcPct val="110000"/>
              </a:lnSpc>
              <a:spcBef>
                <a:spcPts val="500"/>
              </a:spcBef>
              <a:spcAft>
                <a:spcPts val="0"/>
              </a:spcAft>
              <a:buClr>
                <a:schemeClr val="dk2"/>
              </a:buClr>
              <a:buSzPts val="1200"/>
              <a:buFont typeface="Arial"/>
              <a:buNone/>
              <a:defRPr sz="1200"/>
            </a:lvl3pPr>
            <a:lvl4pPr marL="1828800" lvl="3" indent="-228600" algn="l">
              <a:lnSpc>
                <a:spcPct val="110000"/>
              </a:lnSpc>
              <a:spcBef>
                <a:spcPts val="500"/>
              </a:spcBef>
              <a:spcAft>
                <a:spcPts val="0"/>
              </a:spcAft>
              <a:buClr>
                <a:schemeClr val="dk2"/>
              </a:buClr>
              <a:buSzPts val="1000"/>
              <a:buNone/>
              <a:defRPr sz="1000"/>
            </a:lvl4pPr>
            <a:lvl5pPr marL="2286000" lvl="4" indent="-228600" algn="l">
              <a:lnSpc>
                <a:spcPct val="110000"/>
              </a:lnSpc>
              <a:spcBef>
                <a:spcPts val="500"/>
              </a:spcBef>
              <a:spcAft>
                <a:spcPts val="0"/>
              </a:spcAft>
              <a:buClr>
                <a:schemeClr val="dk2"/>
              </a:buClr>
              <a:buSzPts val="1000"/>
              <a:buFont typeface="Arial"/>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12"/>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12"/>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12"/>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2"/>
        <p:cNvGrpSpPr/>
        <p:nvPr/>
      </p:nvGrpSpPr>
      <p:grpSpPr>
        <a:xfrm>
          <a:off x="0" y="0"/>
          <a:ext cx="0" cy="0"/>
          <a:chOff x="0" y="0"/>
          <a:chExt cx="0" cy="0"/>
        </a:xfrm>
      </p:grpSpPr>
      <p:sp>
        <p:nvSpPr>
          <p:cNvPr id="73" name="Google Shape;73;p13"/>
          <p:cNvSpPr txBox="1">
            <a:spLocks noGrp="1"/>
          </p:cNvSpPr>
          <p:nvPr>
            <p:ph type="title"/>
          </p:nvPr>
        </p:nvSpPr>
        <p:spPr>
          <a:xfrm>
            <a:off x="1066800" y="457200"/>
            <a:ext cx="3705225" cy="1600200"/>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13"/>
          <p:cNvSpPr>
            <a:spLocks noGrp="1"/>
          </p:cNvSpPr>
          <p:nvPr>
            <p:ph type="pic" idx="2"/>
          </p:nvPr>
        </p:nvSpPr>
        <p:spPr>
          <a:xfrm>
            <a:off x="5183188" y="1066800"/>
            <a:ext cx="5942012" cy="4838700"/>
          </a:xfrm>
          <a:prstGeom prst="rect">
            <a:avLst/>
          </a:prstGeom>
          <a:noFill/>
          <a:ln>
            <a:noFill/>
          </a:ln>
        </p:spPr>
      </p:sp>
      <p:sp>
        <p:nvSpPr>
          <p:cNvPr id="75" name="Google Shape;75;p13"/>
          <p:cNvSpPr txBox="1">
            <a:spLocks noGrp="1"/>
          </p:cNvSpPr>
          <p:nvPr>
            <p:ph type="body" idx="1"/>
          </p:nvPr>
        </p:nvSpPr>
        <p:spPr>
          <a:xfrm>
            <a:off x="1066800" y="2057400"/>
            <a:ext cx="3705225"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600"/>
              <a:buFont typeface="Arial"/>
              <a:buNone/>
              <a:defRPr sz="1600"/>
            </a:lvl1pPr>
            <a:lvl2pPr marL="914400" lvl="1" indent="-228600" algn="l">
              <a:lnSpc>
                <a:spcPct val="110000"/>
              </a:lnSpc>
              <a:spcBef>
                <a:spcPts val="500"/>
              </a:spcBef>
              <a:spcAft>
                <a:spcPts val="0"/>
              </a:spcAft>
              <a:buClr>
                <a:schemeClr val="dk2"/>
              </a:buClr>
              <a:buSzPts val="1190"/>
              <a:buNone/>
              <a:defRPr sz="1400"/>
            </a:lvl2pPr>
            <a:lvl3pPr marL="1371600" lvl="2" indent="-228600" algn="l">
              <a:lnSpc>
                <a:spcPct val="110000"/>
              </a:lnSpc>
              <a:spcBef>
                <a:spcPts val="500"/>
              </a:spcBef>
              <a:spcAft>
                <a:spcPts val="0"/>
              </a:spcAft>
              <a:buClr>
                <a:schemeClr val="dk2"/>
              </a:buClr>
              <a:buSzPts val="1200"/>
              <a:buFont typeface="Arial"/>
              <a:buNone/>
              <a:defRPr sz="1200"/>
            </a:lvl3pPr>
            <a:lvl4pPr marL="1828800" lvl="3" indent="-228600" algn="l">
              <a:lnSpc>
                <a:spcPct val="110000"/>
              </a:lnSpc>
              <a:spcBef>
                <a:spcPts val="500"/>
              </a:spcBef>
              <a:spcAft>
                <a:spcPts val="0"/>
              </a:spcAft>
              <a:buClr>
                <a:schemeClr val="dk2"/>
              </a:buClr>
              <a:buSzPts val="1000"/>
              <a:buNone/>
              <a:defRPr sz="1000"/>
            </a:lvl4pPr>
            <a:lvl5pPr marL="2286000" lvl="4" indent="-228600" algn="l">
              <a:lnSpc>
                <a:spcPct val="110000"/>
              </a:lnSpc>
              <a:spcBef>
                <a:spcPts val="500"/>
              </a:spcBef>
              <a:spcAft>
                <a:spcPts val="0"/>
              </a:spcAft>
              <a:buClr>
                <a:schemeClr val="dk2"/>
              </a:buClr>
              <a:buSzPts val="1000"/>
              <a:buFont typeface="Arial"/>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6" name="Google Shape;76;p13"/>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13"/>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3"/>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9"/>
        <p:cNvGrpSpPr/>
        <p:nvPr/>
      </p:nvGrpSpPr>
      <p:grpSpPr>
        <a:xfrm>
          <a:off x="0" y="0"/>
          <a:ext cx="0" cy="0"/>
          <a:chOff x="0" y="0"/>
          <a:chExt cx="0" cy="0"/>
        </a:xfrm>
      </p:grpSpPr>
      <p:sp>
        <p:nvSpPr>
          <p:cNvPr id="80" name="Google Shape;80;p14"/>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1" name="Google Shape;81;p14"/>
          <p:cNvSpPr txBox="1">
            <a:spLocks noGrp="1"/>
          </p:cNvSpPr>
          <p:nvPr>
            <p:ph type="body" idx="1"/>
          </p:nvPr>
        </p:nvSpPr>
        <p:spPr>
          <a:xfrm rot="5400000">
            <a:off x="4224202" y="-1033598"/>
            <a:ext cx="3743597" cy="10134600"/>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 name="Google Shape;82;p14"/>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14"/>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14"/>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4"/>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marR="0" lvl="0" algn="l" rtl="0">
              <a:lnSpc>
                <a:spcPct val="110000"/>
              </a:lnSpc>
              <a:spcBef>
                <a:spcPts val="0"/>
              </a:spcBef>
              <a:spcAft>
                <a:spcPts val="0"/>
              </a:spcAft>
              <a:buClr>
                <a:schemeClr val="dk2"/>
              </a:buClr>
              <a:buSzPts val="3200"/>
              <a:buFont typeface="Arial"/>
              <a:buNone/>
              <a:defRPr sz="3200" b="0" i="0" u="none" strike="noStrike" cap="none">
                <a:solidFill>
                  <a:schemeClr val="dk2"/>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4"/>
          <p:cNvSpPr txBox="1">
            <a:spLocks noGrp="1"/>
          </p:cNvSpPr>
          <p:nvPr>
            <p:ph type="body" idx="1"/>
          </p:nvPr>
        </p:nvSpPr>
        <p:spPr>
          <a:xfrm>
            <a:off x="1028700" y="2161903"/>
            <a:ext cx="10134600" cy="3969342"/>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110000"/>
              </a:lnSpc>
              <a:spcBef>
                <a:spcPts val="1000"/>
              </a:spcBef>
              <a:spcAft>
                <a:spcPts val="0"/>
              </a:spcAft>
              <a:buClr>
                <a:schemeClr val="dk2"/>
              </a:buClr>
              <a:buSzPts val="2000"/>
              <a:buFont typeface="Arial"/>
              <a:buNone/>
              <a:defRPr sz="2000" b="0" i="0" u="none" strike="noStrike" cap="none">
                <a:solidFill>
                  <a:schemeClr val="dk2"/>
                </a:solidFill>
                <a:latin typeface="Arial"/>
                <a:ea typeface="Arial"/>
                <a:cs typeface="Arial"/>
                <a:sym typeface="Arial"/>
              </a:defRPr>
            </a:lvl1pPr>
            <a:lvl2pPr marL="914400" marR="0" lvl="1" indent="-325755" algn="l" rtl="0">
              <a:lnSpc>
                <a:spcPct val="110000"/>
              </a:lnSpc>
              <a:spcBef>
                <a:spcPts val="500"/>
              </a:spcBef>
              <a:spcAft>
                <a:spcPts val="0"/>
              </a:spcAft>
              <a:buClr>
                <a:schemeClr val="dk2"/>
              </a:buClr>
              <a:buSzPts val="1530"/>
              <a:buFont typeface="Arial"/>
              <a:buChar char="•"/>
              <a:defRPr sz="1800" b="0" i="0" u="none" strike="noStrike" cap="none">
                <a:solidFill>
                  <a:schemeClr val="dk2"/>
                </a:solidFill>
                <a:latin typeface="Arial"/>
                <a:ea typeface="Arial"/>
                <a:cs typeface="Arial"/>
                <a:sym typeface="Arial"/>
              </a:defRPr>
            </a:lvl2pPr>
            <a:lvl3pPr marL="1371600" marR="0" lvl="2" indent="-228600" algn="l" rtl="0">
              <a:lnSpc>
                <a:spcPct val="110000"/>
              </a:lnSpc>
              <a:spcBef>
                <a:spcPts val="500"/>
              </a:spcBef>
              <a:spcAft>
                <a:spcPts val="0"/>
              </a:spcAft>
              <a:buClr>
                <a:schemeClr val="dk2"/>
              </a:buClr>
              <a:buSzPts val="1600"/>
              <a:buFont typeface="Arial"/>
              <a:buNone/>
              <a:defRPr sz="1600" b="0" i="0" u="none" strike="noStrike" cap="none">
                <a:solidFill>
                  <a:schemeClr val="dk2"/>
                </a:solidFill>
                <a:latin typeface="Arial"/>
                <a:ea typeface="Arial"/>
                <a:cs typeface="Arial"/>
                <a:sym typeface="Arial"/>
              </a:defRPr>
            </a:lvl3pPr>
            <a:lvl4pPr marL="1828800" marR="0" lvl="3" indent="-317500" algn="l" rtl="0">
              <a:lnSpc>
                <a:spcPct val="110000"/>
              </a:lnSpc>
              <a:spcBef>
                <a:spcPts val="5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228600" algn="l" rtl="0">
              <a:lnSpc>
                <a:spcPct val="110000"/>
              </a:lnSpc>
              <a:spcBef>
                <a:spcPts val="500"/>
              </a:spcBef>
              <a:spcAft>
                <a:spcPts val="0"/>
              </a:spcAft>
              <a:buClr>
                <a:schemeClr val="dk2"/>
              </a:buClr>
              <a:buSzPts val="1400"/>
              <a:buFont typeface="Arial"/>
              <a:buNone/>
              <a:defRPr sz="1400" b="0" i="0" u="none" strike="noStrike" cap="none">
                <a:solidFill>
                  <a:schemeClr val="dk2"/>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 name="Google Shape;8;p4"/>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050" b="0" i="0" u="none" strike="noStrike" cap="none">
                <a:solidFill>
                  <a:schemeClr val="dk2"/>
                </a:solidFill>
                <a:latin typeface="Arial"/>
                <a:ea typeface="Arial"/>
                <a:cs typeface="Arial"/>
                <a:sym typeface="Arial"/>
              </a:defRPr>
            </a:lvl1pPr>
            <a:lvl2pPr marL="0" marR="0" lvl="1" indent="0" algn="r" rtl="0">
              <a:spcBef>
                <a:spcPts val="0"/>
              </a:spcBef>
              <a:buNone/>
              <a:defRPr sz="1050" b="0" i="0" u="none" strike="noStrike" cap="none">
                <a:solidFill>
                  <a:schemeClr val="dk2"/>
                </a:solidFill>
                <a:latin typeface="Arial"/>
                <a:ea typeface="Arial"/>
                <a:cs typeface="Arial"/>
                <a:sym typeface="Arial"/>
              </a:defRPr>
            </a:lvl2pPr>
            <a:lvl3pPr marL="0" marR="0" lvl="2" indent="0" algn="r" rtl="0">
              <a:spcBef>
                <a:spcPts val="0"/>
              </a:spcBef>
              <a:buNone/>
              <a:defRPr sz="1050" b="0" i="0" u="none" strike="noStrike" cap="none">
                <a:solidFill>
                  <a:schemeClr val="dk2"/>
                </a:solidFill>
                <a:latin typeface="Arial"/>
                <a:ea typeface="Arial"/>
                <a:cs typeface="Arial"/>
                <a:sym typeface="Arial"/>
              </a:defRPr>
            </a:lvl3pPr>
            <a:lvl4pPr marL="0" marR="0" lvl="3" indent="0" algn="r" rtl="0">
              <a:spcBef>
                <a:spcPts val="0"/>
              </a:spcBef>
              <a:buNone/>
              <a:defRPr sz="1050" b="0" i="0" u="none" strike="noStrike" cap="none">
                <a:solidFill>
                  <a:schemeClr val="dk2"/>
                </a:solidFill>
                <a:latin typeface="Arial"/>
                <a:ea typeface="Arial"/>
                <a:cs typeface="Arial"/>
                <a:sym typeface="Arial"/>
              </a:defRPr>
            </a:lvl4pPr>
            <a:lvl5pPr marL="0" marR="0" lvl="4" indent="0" algn="r" rtl="0">
              <a:spcBef>
                <a:spcPts val="0"/>
              </a:spcBef>
              <a:buNone/>
              <a:defRPr sz="1050" b="0" i="0" u="none" strike="noStrike" cap="none">
                <a:solidFill>
                  <a:schemeClr val="dk2"/>
                </a:solidFill>
                <a:latin typeface="Arial"/>
                <a:ea typeface="Arial"/>
                <a:cs typeface="Arial"/>
                <a:sym typeface="Arial"/>
              </a:defRPr>
            </a:lvl5pPr>
            <a:lvl6pPr marL="0" marR="0" lvl="5" indent="0" algn="r" rtl="0">
              <a:spcBef>
                <a:spcPts val="0"/>
              </a:spcBef>
              <a:buNone/>
              <a:defRPr sz="1050" b="0" i="0" u="none" strike="noStrike" cap="none">
                <a:solidFill>
                  <a:schemeClr val="dk2"/>
                </a:solidFill>
                <a:latin typeface="Arial"/>
                <a:ea typeface="Arial"/>
                <a:cs typeface="Arial"/>
                <a:sym typeface="Arial"/>
              </a:defRPr>
            </a:lvl6pPr>
            <a:lvl7pPr marL="0" marR="0" lvl="6" indent="0" algn="r" rtl="0">
              <a:spcBef>
                <a:spcPts val="0"/>
              </a:spcBef>
              <a:buNone/>
              <a:defRPr sz="1050" b="0" i="0" u="none" strike="noStrike" cap="none">
                <a:solidFill>
                  <a:schemeClr val="dk2"/>
                </a:solidFill>
                <a:latin typeface="Arial"/>
                <a:ea typeface="Arial"/>
                <a:cs typeface="Arial"/>
                <a:sym typeface="Arial"/>
              </a:defRPr>
            </a:lvl7pPr>
            <a:lvl8pPr marL="0" marR="0" lvl="7" indent="0" algn="r" rtl="0">
              <a:spcBef>
                <a:spcPts val="0"/>
              </a:spcBef>
              <a:buNone/>
              <a:defRPr sz="1050" b="0" i="0" u="none" strike="noStrike" cap="none">
                <a:solidFill>
                  <a:schemeClr val="dk2"/>
                </a:solidFill>
                <a:latin typeface="Arial"/>
                <a:ea typeface="Arial"/>
                <a:cs typeface="Arial"/>
                <a:sym typeface="Arial"/>
              </a:defRPr>
            </a:lvl8pPr>
            <a:lvl9pPr marL="0" marR="0" lvl="8" indent="0" algn="r" rtl="0">
              <a:spcBef>
                <a:spcPts val="0"/>
              </a:spcBef>
              <a:buNone/>
              <a:defRPr sz="105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9" name="Google Shape;9;p4"/>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050" b="0" i="0" u="none" strike="noStrike" cap="none">
                <a:solidFill>
                  <a:schemeClr val="dk2"/>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0" name="Google Shape;10;p4"/>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1050" b="0" i="0" u="none" strike="noStrike" cap="none">
                <a:solidFill>
                  <a:schemeClr val="dk2"/>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1" name="Google Shape;11;p4"/>
          <p:cNvSpPr/>
          <p:nvPr/>
        </p:nvSpPr>
        <p:spPr>
          <a:xfrm>
            <a:off x="0" y="0"/>
            <a:ext cx="12192000" cy="6858000"/>
          </a:xfrm>
          <a:custGeom>
            <a:avLst/>
            <a:gdLst/>
            <a:ahLst/>
            <a:cxnLst/>
            <a:rect l="l" t="t" r="r" b="b"/>
            <a:pathLst>
              <a:path w="12192000" h="6858000" extrusionOk="0">
                <a:moveTo>
                  <a:pt x="160920" y="157606"/>
                </a:moveTo>
                <a:lnTo>
                  <a:pt x="160920" y="6700394"/>
                </a:lnTo>
                <a:lnTo>
                  <a:pt x="12031081" y="6700394"/>
                </a:lnTo>
                <a:lnTo>
                  <a:pt x="12031081" y="157606"/>
                </a:lnTo>
                <a:close/>
                <a:moveTo>
                  <a:pt x="0" y="0"/>
                </a:moveTo>
                <a:lnTo>
                  <a:pt x="12192000" y="0"/>
                </a:lnTo>
                <a:lnTo>
                  <a:pt x="12192000" y="6858000"/>
                </a:lnTo>
                <a:lnTo>
                  <a:pt x="0" y="6858000"/>
                </a:lnTo>
                <a:close/>
              </a:path>
            </a:pathLst>
          </a:cu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3.png"/><Relationship Id="rId7" Type="http://schemas.openxmlformats.org/officeDocument/2006/relationships/diagramQuickStyle" Target="../diagrams/quickStyle2.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1.png"/><Relationship Id="rId9" Type="http://schemas.microsoft.com/office/2007/relationships/diagramDrawing" Target="../diagrams/drawing2.xml"/></Relationships>
</file>

<file path=ppt/slides/_rels/slide14.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3.png"/><Relationship Id="rId7" Type="http://schemas.openxmlformats.org/officeDocument/2006/relationships/diagramQuickStyle" Target="../diagrams/quickStyle3.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Layout" Target="../diagrams/layout3.xml"/><Relationship Id="rId5" Type="http://schemas.openxmlformats.org/officeDocument/2006/relationships/diagramData" Target="../diagrams/data3.xml"/><Relationship Id="rId4" Type="http://schemas.openxmlformats.org/officeDocument/2006/relationships/image" Target="../media/image1.png"/><Relationship Id="rId9" Type="http://schemas.microsoft.com/office/2007/relationships/diagramDrawing" Target="../diagrams/drawing3.xml"/></Relationships>
</file>

<file path=ppt/slides/_rels/slide15.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diagramData" Target="../diagrams/data4.xml"/><Relationship Id="rId3" Type="http://schemas.openxmlformats.org/officeDocument/2006/relationships/image" Target="../media/image3.png"/><Relationship Id="rId7" Type="http://schemas.microsoft.com/office/2017/06/relationships/model3d" Target="../media/model3d6.glb"/><Relationship Id="rId12" Type="http://schemas.openxmlformats.org/officeDocument/2006/relationships/image" Target="../media/image16.png"/><Relationship Id="rId17" Type="http://schemas.microsoft.com/office/2007/relationships/diagramDrawing" Target="../diagrams/drawing4.xml"/><Relationship Id="rId2" Type="http://schemas.openxmlformats.org/officeDocument/2006/relationships/notesSlide" Target="../notesSlides/notesSlide15.xml"/><Relationship Id="rId16" Type="http://schemas.openxmlformats.org/officeDocument/2006/relationships/diagramColors" Target="../diagrams/colors4.xml"/><Relationship Id="rId1" Type="http://schemas.openxmlformats.org/officeDocument/2006/relationships/slideLayout" Target="../slideLayouts/slideLayout2.xml"/><Relationship Id="rId6" Type="http://schemas.openxmlformats.org/officeDocument/2006/relationships/image" Target="../media/image13.png"/><Relationship Id="rId11" Type="http://schemas.microsoft.com/office/2017/06/relationships/model3d" Target="../media/model3d8.glb"/><Relationship Id="rId5" Type="http://schemas.microsoft.com/office/2017/06/relationships/model3d" Target="../media/model3d5.glb"/><Relationship Id="rId15" Type="http://schemas.openxmlformats.org/officeDocument/2006/relationships/diagramQuickStyle" Target="../diagrams/quickStyle4.xml"/><Relationship Id="rId10" Type="http://schemas.openxmlformats.org/officeDocument/2006/relationships/image" Target="../media/image15.png"/><Relationship Id="rId4" Type="http://schemas.openxmlformats.org/officeDocument/2006/relationships/image" Target="../media/image1.png"/><Relationship Id="rId9" Type="http://schemas.microsoft.com/office/2017/06/relationships/model3d" Target="../media/model3d7.glb"/><Relationship Id="rId14" Type="http://schemas.openxmlformats.org/officeDocument/2006/relationships/diagramLayout" Target="../diagrams/layout4.xml"/></Relationships>
</file>

<file path=ppt/slides/_rels/slide16.xml.rels><?xml version="1.0" encoding="UTF-8" standalone="yes"?>
<Relationships xmlns="http://schemas.openxmlformats.org/package/2006/relationships"><Relationship Id="rId8" Type="http://schemas.openxmlformats.org/officeDocument/2006/relationships/diagramColors" Target="../diagrams/colors5.xml"/><Relationship Id="rId3" Type="http://schemas.openxmlformats.org/officeDocument/2006/relationships/image" Target="../media/image3.png"/><Relationship Id="rId7" Type="http://schemas.openxmlformats.org/officeDocument/2006/relationships/diagramQuickStyle" Target="../diagrams/quickStyle5.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Layout" Target="../diagrams/layout5.xml"/><Relationship Id="rId5" Type="http://schemas.openxmlformats.org/officeDocument/2006/relationships/diagramData" Target="../diagrams/data5.xml"/><Relationship Id="rId4" Type="http://schemas.openxmlformats.org/officeDocument/2006/relationships/image" Target="../media/image1.png"/><Relationship Id="rId9" Type="http://schemas.microsoft.com/office/2007/relationships/diagramDrawing" Target="../diagrams/drawing5.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3.png"/><Relationship Id="rId7" Type="http://schemas.microsoft.com/office/2017/06/relationships/model3d" Target="../media/model3d2.glb"/><Relationship Id="rId12"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5.png"/><Relationship Id="rId11" Type="http://schemas.microsoft.com/office/2017/06/relationships/model3d" Target="../media/model3d4.glb"/><Relationship Id="rId5" Type="http://schemas.microsoft.com/office/2017/06/relationships/model3d" Target="../media/model3d1.glb"/><Relationship Id="rId10" Type="http://schemas.openxmlformats.org/officeDocument/2006/relationships/image" Target="../media/image7.png"/><Relationship Id="rId4" Type="http://schemas.openxmlformats.org/officeDocument/2006/relationships/image" Target="../media/image1.png"/><Relationship Id="rId9" Type="http://schemas.microsoft.com/office/2017/06/relationships/model3d" Target="../media/model3d3.glb"/></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8" Type="http://schemas.openxmlformats.org/officeDocument/2006/relationships/diagramLayout" Target="../diagrams/layout1.xml"/><Relationship Id="rId3" Type="http://schemas.openxmlformats.org/officeDocument/2006/relationships/image" Target="../media/image3.png"/><Relationship Id="rId7" Type="http://schemas.openxmlformats.org/officeDocument/2006/relationships/diagramData" Target="../diagrams/data1.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microsoft.com/office/2007/relationships/hdphoto" Target="../media/hdphoto1.wdp"/><Relationship Id="rId11" Type="http://schemas.microsoft.com/office/2007/relationships/diagramDrawing" Target="../diagrams/drawing1.xml"/><Relationship Id="rId5" Type="http://schemas.openxmlformats.org/officeDocument/2006/relationships/image" Target="../media/image10.png"/><Relationship Id="rId10" Type="http://schemas.openxmlformats.org/officeDocument/2006/relationships/diagramColors" Target="../diagrams/colors1.xml"/><Relationship Id="rId4" Type="http://schemas.openxmlformats.org/officeDocument/2006/relationships/image" Target="../media/image1.png"/><Relationship Id="rId9"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4"/>
        <p:cNvGrpSpPr/>
        <p:nvPr/>
      </p:nvGrpSpPr>
      <p:grpSpPr>
        <a:xfrm>
          <a:off x="0" y="0"/>
          <a:ext cx="0" cy="0"/>
          <a:chOff x="0" y="0"/>
          <a:chExt cx="0" cy="0"/>
        </a:xfrm>
      </p:grpSpPr>
      <p:sp>
        <p:nvSpPr>
          <p:cNvPr id="95" name="Google Shape;95;p1"/>
          <p:cNvSpPr/>
          <p:nvPr/>
        </p:nvSpPr>
        <p:spPr>
          <a:xfrm>
            <a:off x="0" y="0"/>
            <a:ext cx="12192000" cy="6858000"/>
          </a:xfrm>
          <a:custGeom>
            <a:avLst/>
            <a:gdLst/>
            <a:ahLst/>
            <a:cxnLst/>
            <a:rect l="l" t="t" r="r" b="b"/>
            <a:pathLst>
              <a:path w="12192000" h="6858000" extrusionOk="0">
                <a:moveTo>
                  <a:pt x="160920" y="157606"/>
                </a:moveTo>
                <a:lnTo>
                  <a:pt x="160920" y="6700394"/>
                </a:lnTo>
                <a:lnTo>
                  <a:pt x="12031081" y="6700394"/>
                </a:lnTo>
                <a:lnTo>
                  <a:pt x="12031081" y="157606"/>
                </a:lnTo>
                <a:close/>
                <a:moveTo>
                  <a:pt x="0" y="0"/>
                </a:moveTo>
                <a:lnTo>
                  <a:pt x="12192000" y="0"/>
                </a:lnTo>
                <a:lnTo>
                  <a:pt x="12192000" y="6858000"/>
                </a:lnTo>
                <a:lnTo>
                  <a:pt x="0" y="6858000"/>
                </a:lnTo>
                <a:close/>
              </a:path>
            </a:pathLst>
          </a:cu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6" name="Google Shape;96;p1"/>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7" name="Google Shape;97;p1"/>
          <p:cNvSpPr/>
          <p:nvPr/>
        </p:nvSpPr>
        <p:spPr>
          <a:xfrm>
            <a:off x="6835899" y="723900"/>
            <a:ext cx="4580642" cy="5494694"/>
          </a:xfrm>
          <a:custGeom>
            <a:avLst/>
            <a:gdLst/>
            <a:ahLst/>
            <a:cxnLst/>
            <a:rect l="l" t="t" r="r" b="b"/>
            <a:pathLst>
              <a:path w="6096000" h="6858000" extrusionOk="0">
                <a:moveTo>
                  <a:pt x="0" y="0"/>
                </a:moveTo>
                <a:lnTo>
                  <a:pt x="6096000" y="0"/>
                </a:lnTo>
                <a:lnTo>
                  <a:pt x="6096000" y="6858000"/>
                </a:lnTo>
                <a:lnTo>
                  <a:pt x="3037115" y="5889172"/>
                </a:lnTo>
                <a:lnTo>
                  <a:pt x="0" y="6858000"/>
                </a:lnTo>
                <a:lnTo>
                  <a:pt x="0" y="0"/>
                </a:lnTo>
                <a:close/>
              </a:path>
            </a:pathLst>
          </a:cu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8" name="Google Shape;98;p1"/>
          <p:cNvSpPr txBox="1">
            <a:spLocks noGrp="1"/>
          </p:cNvSpPr>
          <p:nvPr>
            <p:ph type="ctrTitle"/>
          </p:nvPr>
        </p:nvSpPr>
        <p:spPr>
          <a:xfrm>
            <a:off x="7150882" y="1000366"/>
            <a:ext cx="3995397" cy="1239627"/>
          </a:xfrm>
          <a:prstGeom prst="rect">
            <a:avLst/>
          </a:prstGeom>
          <a:noFill/>
          <a:ln>
            <a:noFill/>
          </a:ln>
        </p:spPr>
        <p:txBody>
          <a:bodyPr spcFirstLastPara="1" wrap="square" lIns="91425" tIns="45700" rIns="91425" bIns="45700" anchor="b" anchorCtr="0">
            <a:normAutofit/>
          </a:bodyPr>
          <a:lstStyle/>
          <a:p>
            <a:pPr marL="0" lvl="0" indent="0" algn="ctr" rtl="0">
              <a:lnSpc>
                <a:spcPct val="110000"/>
              </a:lnSpc>
              <a:spcBef>
                <a:spcPts val="0"/>
              </a:spcBef>
              <a:spcAft>
                <a:spcPts val="0"/>
              </a:spcAft>
              <a:buClr>
                <a:schemeClr val="dk2"/>
              </a:buClr>
              <a:buSzPts val="3200"/>
              <a:buFont typeface="Arial"/>
              <a:buNone/>
            </a:pPr>
            <a:r>
              <a:rPr lang="en-US" sz="3200" cap="none"/>
              <a:t>	</a:t>
            </a:r>
            <a:endParaRPr/>
          </a:p>
        </p:txBody>
      </p:sp>
      <p:sp>
        <p:nvSpPr>
          <p:cNvPr id="99" name="Google Shape;99;p1"/>
          <p:cNvSpPr txBox="1">
            <a:spLocks noGrp="1"/>
          </p:cNvSpPr>
          <p:nvPr>
            <p:ph type="subTitle" idx="1"/>
          </p:nvPr>
        </p:nvSpPr>
        <p:spPr>
          <a:xfrm>
            <a:off x="7279965" y="2668735"/>
            <a:ext cx="3766670" cy="2469140"/>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rgbClr val="674EA7"/>
              </a:buClr>
              <a:buSzPts val="6000"/>
              <a:buFont typeface="Calibri"/>
              <a:buNone/>
            </a:pPr>
            <a:r>
              <a:rPr lang="en-US" sz="6000" b="1" dirty="0" err="1">
                <a:solidFill>
                  <a:srgbClr val="674EA7"/>
                </a:solidFill>
                <a:latin typeface="Calibri"/>
                <a:ea typeface="Calibri"/>
                <a:cs typeface="Calibri"/>
                <a:sym typeface="Calibri"/>
              </a:rPr>
              <a:t>Ενότητ</a:t>
            </a:r>
            <a:r>
              <a:rPr lang="en-US" sz="6000" b="1" dirty="0">
                <a:solidFill>
                  <a:srgbClr val="674EA7"/>
                </a:solidFill>
                <a:latin typeface="Calibri"/>
                <a:ea typeface="Calibri"/>
                <a:cs typeface="Calibri"/>
                <a:sym typeface="Calibri"/>
              </a:rPr>
              <a:t>α 6 </a:t>
            </a:r>
            <a:endParaRPr sz="6000" dirty="0">
              <a:solidFill>
                <a:srgbClr val="674EA7"/>
              </a:solidFill>
              <a:latin typeface="Calibri"/>
              <a:ea typeface="Calibri"/>
              <a:cs typeface="Calibri"/>
              <a:sym typeface="Calibri"/>
            </a:endParaRPr>
          </a:p>
          <a:p>
            <a:pPr marL="0" indent="0">
              <a:buClr>
                <a:srgbClr val="674EA7"/>
              </a:buClr>
              <a:buSzPts val="3200"/>
            </a:pPr>
            <a:r>
              <a:rPr lang="es-ES" sz="3200" b="1" dirty="0" err="1">
                <a:solidFill>
                  <a:srgbClr val="674EA7"/>
                </a:solidFill>
                <a:latin typeface="Calibri"/>
                <a:cs typeface="Calibri"/>
              </a:rPr>
              <a:t>Σύνθετ</a:t>
            </a:r>
            <a:r>
              <a:rPr lang="es-ES" sz="3200" b="1" dirty="0">
                <a:solidFill>
                  <a:srgbClr val="674EA7"/>
                </a:solidFill>
                <a:latin typeface="Calibri"/>
                <a:cs typeface="Calibri"/>
              </a:rPr>
              <a:t>α </a:t>
            </a:r>
            <a:r>
              <a:rPr lang="es-ES" sz="3200" b="1" dirty="0" err="1">
                <a:solidFill>
                  <a:srgbClr val="674EA7"/>
                </a:solidFill>
                <a:latin typeface="Calibri"/>
                <a:cs typeface="Calibri"/>
              </a:rPr>
              <a:t>μέσ</a:t>
            </a:r>
            <a:r>
              <a:rPr lang="es-ES" sz="3200" b="1" dirty="0">
                <a:solidFill>
                  <a:srgbClr val="674EA7"/>
                </a:solidFill>
                <a:latin typeface="Calibri"/>
                <a:cs typeface="Calibri"/>
              </a:rPr>
              <a:t>α επ</a:t>
            </a:r>
            <a:r>
              <a:rPr lang="es-ES" sz="3200" b="1" dirty="0" err="1">
                <a:solidFill>
                  <a:srgbClr val="674EA7"/>
                </a:solidFill>
                <a:latin typeface="Calibri"/>
                <a:cs typeface="Calibri"/>
              </a:rPr>
              <a:t>ικοινωνί</a:t>
            </a:r>
            <a:r>
              <a:rPr lang="es-ES" sz="3200" b="1" dirty="0">
                <a:solidFill>
                  <a:srgbClr val="674EA7"/>
                </a:solidFill>
                <a:latin typeface="Calibri"/>
                <a:cs typeface="Calibri"/>
              </a:rPr>
              <a:t>ας </a:t>
            </a:r>
          </a:p>
          <a:p>
            <a:pPr marL="0" lvl="0" indent="0" algn="ctr" rtl="0">
              <a:lnSpc>
                <a:spcPct val="110000"/>
              </a:lnSpc>
              <a:spcBef>
                <a:spcPts val="1000"/>
              </a:spcBef>
              <a:spcAft>
                <a:spcPts val="0"/>
              </a:spcAft>
              <a:buClr>
                <a:schemeClr val="dk2"/>
              </a:buClr>
              <a:buSzPts val="2000"/>
              <a:buFont typeface="Arial"/>
              <a:buNone/>
            </a:pPr>
            <a:br>
              <a:rPr lang="en-US" dirty="0"/>
            </a:br>
            <a:endParaRPr dirty="0"/>
          </a:p>
          <a:p>
            <a:pPr marL="0" lvl="0" indent="0" algn="ctr" rtl="0">
              <a:lnSpc>
                <a:spcPct val="110000"/>
              </a:lnSpc>
              <a:spcBef>
                <a:spcPts val="1000"/>
              </a:spcBef>
              <a:spcAft>
                <a:spcPts val="0"/>
              </a:spcAft>
              <a:buClr>
                <a:schemeClr val="dk2"/>
              </a:buClr>
              <a:buSzPts val="2000"/>
              <a:buFont typeface="Arial"/>
              <a:buNone/>
            </a:pPr>
            <a:br>
              <a:rPr lang="en-US" dirty="0"/>
            </a:br>
            <a:endParaRPr dirty="0"/>
          </a:p>
        </p:txBody>
      </p:sp>
      <p:pic>
        <p:nvPicPr>
          <p:cNvPr id="100" name="Google Shape;100;p1" descr="A group of people with a infinity symbol&#10;&#10;Description automatically generated"/>
          <p:cNvPicPr preferRelativeResize="0"/>
          <p:nvPr/>
        </p:nvPicPr>
        <p:blipFill rotWithShape="1">
          <a:blip r:embed="rId3">
            <a:alphaModFix/>
          </a:blip>
          <a:srcRect/>
          <a:stretch/>
        </p:blipFill>
        <p:spPr>
          <a:xfrm>
            <a:off x="723901" y="1456709"/>
            <a:ext cx="5372100" cy="4029075"/>
          </a:xfrm>
          <a:prstGeom prst="rect">
            <a:avLst/>
          </a:prstGeom>
          <a:noFill/>
          <a:ln>
            <a:noFill/>
          </a:ln>
        </p:spPr>
      </p:pic>
      <p:grpSp>
        <p:nvGrpSpPr>
          <p:cNvPr id="101" name="Google Shape;101;p1"/>
          <p:cNvGrpSpPr/>
          <p:nvPr/>
        </p:nvGrpSpPr>
        <p:grpSpPr>
          <a:xfrm>
            <a:off x="8735610" y="2318479"/>
            <a:ext cx="867485" cy="163226"/>
            <a:chOff x="8910933" y="1837414"/>
            <a:chExt cx="867485" cy="163226"/>
          </a:xfrm>
        </p:grpSpPr>
        <p:sp>
          <p:nvSpPr>
            <p:cNvPr id="102" name="Google Shape;102;p1"/>
            <p:cNvSpPr/>
            <p:nvPr/>
          </p:nvSpPr>
          <p:spPr>
            <a:xfrm rot="-2635175" flipH="1">
              <a:off x="9286956" y="1861308"/>
              <a:ext cx="115439" cy="115439"/>
            </a:xfrm>
            <a:prstGeom prst="rect">
              <a:avLst/>
            </a:prstGeom>
            <a:noFill/>
            <a:ln w="15875"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103" name="Google Shape;103;p1"/>
            <p:cNvCxnSpPr/>
            <p:nvPr/>
          </p:nvCxnSpPr>
          <p:spPr>
            <a:xfrm>
              <a:off x="9426289" y="1919027"/>
              <a:ext cx="352129" cy="0"/>
            </a:xfrm>
            <a:prstGeom prst="straightConnector1">
              <a:avLst/>
            </a:prstGeom>
            <a:noFill/>
            <a:ln w="15875" cap="flat" cmpd="sng">
              <a:solidFill>
                <a:schemeClr val="dk2"/>
              </a:solidFill>
              <a:prstDash val="solid"/>
              <a:miter lim="800000"/>
              <a:headEnd type="none" w="sm" len="sm"/>
              <a:tailEnd type="none" w="sm" len="sm"/>
            </a:ln>
          </p:spPr>
        </p:cxnSp>
        <p:cxnSp>
          <p:nvCxnSpPr>
            <p:cNvPr id="104" name="Google Shape;104;p1"/>
            <p:cNvCxnSpPr/>
            <p:nvPr/>
          </p:nvCxnSpPr>
          <p:spPr>
            <a:xfrm>
              <a:off x="8910933" y="1919027"/>
              <a:ext cx="352129" cy="0"/>
            </a:xfrm>
            <a:prstGeom prst="straightConnector1">
              <a:avLst/>
            </a:prstGeom>
            <a:noFill/>
            <a:ln w="15875" cap="flat" cmpd="sng">
              <a:solidFill>
                <a:schemeClr val="dk2"/>
              </a:solidFill>
              <a:prstDash val="solid"/>
              <a:miter lim="800000"/>
              <a:headEnd type="none" w="sm" len="sm"/>
              <a:tailEnd type="none" w="sm" len="sm"/>
            </a:ln>
          </p:spPr>
        </p:cxnSp>
      </p:grpSp>
      <p:sp>
        <p:nvSpPr>
          <p:cNvPr id="105" name="Google Shape;105;p1"/>
          <p:cNvSpPr txBox="1"/>
          <p:nvPr/>
        </p:nvSpPr>
        <p:spPr>
          <a:xfrm>
            <a:off x="7121406" y="1034814"/>
            <a:ext cx="4092221" cy="1477287"/>
          </a:xfrm>
          <a:prstGeom prst="rect">
            <a:avLst/>
          </a:prstGeom>
          <a:noFill/>
          <a:ln>
            <a:noFill/>
          </a:ln>
        </p:spPr>
        <p:txBody>
          <a:bodyPr spcFirstLastPara="1" wrap="square" lIns="91425" tIns="45700" rIns="91425" bIns="45700" anchor="t" anchorCtr="0">
            <a:spAutoFit/>
          </a:bodyPr>
          <a:lstStyle/>
          <a:p>
            <a:pPr algn="ctr"/>
            <a:r>
              <a:rPr lang="en-US" sz="1800" dirty="0" err="1">
                <a:solidFill>
                  <a:schemeClr val="dk1"/>
                </a:solidFill>
                <a:latin typeface="Calibri"/>
                <a:ea typeface="Calibri"/>
                <a:cs typeface="Calibri"/>
                <a:sym typeface="Calibri"/>
              </a:rPr>
              <a:t>Εκ</a:t>
            </a:r>
            <a:r>
              <a:rPr lang="en-US" sz="1800" dirty="0">
                <a:solidFill>
                  <a:schemeClr val="dk1"/>
                </a:solidFill>
                <a:latin typeface="Calibri"/>
                <a:ea typeface="Calibri"/>
                <a:cs typeface="Calibri"/>
                <a:sym typeface="Calibri"/>
              </a:rPr>
              <a:t>πα</a:t>
            </a:r>
            <a:r>
              <a:rPr lang="en-US" sz="1800" dirty="0" err="1">
                <a:solidFill>
                  <a:schemeClr val="dk1"/>
                </a:solidFill>
                <a:latin typeface="Calibri"/>
                <a:ea typeface="Calibri"/>
                <a:cs typeface="Calibri"/>
                <a:sym typeface="Calibri"/>
              </a:rPr>
              <a:t>ίδευση</a:t>
            </a:r>
            <a:r>
              <a:rPr lang="en-US" sz="1800" dirty="0">
                <a:solidFill>
                  <a:schemeClr val="dk1"/>
                </a:solidFill>
                <a:latin typeface="Calibri"/>
                <a:ea typeface="Calibri"/>
                <a:cs typeface="Calibri"/>
                <a:sym typeface="Calibri"/>
              </a:rPr>
              <a:t> α</a:t>
            </a:r>
            <a:r>
              <a:rPr lang="en-US" sz="1800" dirty="0" err="1">
                <a:solidFill>
                  <a:schemeClr val="dk1"/>
                </a:solidFill>
                <a:latin typeface="Calibri"/>
                <a:ea typeface="Calibri"/>
                <a:cs typeface="Calibri"/>
                <a:sym typeface="Calibri"/>
              </a:rPr>
              <a:t>φιερωμένη</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σε</a:t>
            </a:r>
            <a:r>
              <a:rPr lang="en-US" sz="1800" dirty="0">
                <a:solidFill>
                  <a:schemeClr val="dk1"/>
                </a:solidFill>
                <a:latin typeface="Calibri"/>
                <a:ea typeface="Calibri"/>
                <a:cs typeface="Calibri"/>
                <a:sym typeface="Calibri"/>
              </a:rPr>
              <a:t> επα</a:t>
            </a:r>
            <a:r>
              <a:rPr lang="en-US" sz="1800" dirty="0" err="1">
                <a:solidFill>
                  <a:schemeClr val="dk1"/>
                </a:solidFill>
                <a:latin typeface="Calibri"/>
                <a:ea typeface="Calibri"/>
                <a:cs typeface="Calibri"/>
                <a:sym typeface="Calibri"/>
              </a:rPr>
              <a:t>γγελμ</a:t>
            </a:r>
            <a:r>
              <a:rPr lang="en-US" sz="1800" dirty="0">
                <a:solidFill>
                  <a:schemeClr val="dk1"/>
                </a:solidFill>
                <a:latin typeface="Calibri"/>
                <a:ea typeface="Calibri"/>
                <a:cs typeface="Calibri"/>
                <a:sym typeface="Calibri"/>
              </a:rPr>
              <a:t>α</a:t>
            </a:r>
            <a:r>
              <a:rPr lang="en-US" sz="1800" dirty="0" err="1">
                <a:solidFill>
                  <a:schemeClr val="dk1"/>
                </a:solidFill>
                <a:latin typeface="Calibri"/>
                <a:ea typeface="Calibri"/>
                <a:cs typeface="Calibri"/>
                <a:sym typeface="Calibri"/>
              </a:rPr>
              <a:t>τίες</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γι</a:t>
            </a:r>
            <a:r>
              <a:rPr lang="en-US" sz="1800" dirty="0">
                <a:solidFill>
                  <a:schemeClr val="dk1"/>
                </a:solidFill>
                <a:latin typeface="Calibri"/>
                <a:ea typeface="Calibri"/>
                <a:cs typeface="Calibri"/>
                <a:sym typeface="Calibri"/>
              </a:rPr>
              <a:t>α </a:t>
            </a:r>
            <a:r>
              <a:rPr lang="en-US" sz="1800" dirty="0" err="1">
                <a:solidFill>
                  <a:schemeClr val="dk1"/>
                </a:solidFill>
                <a:latin typeface="Calibri"/>
                <a:ea typeface="Calibri"/>
                <a:cs typeface="Calibri"/>
                <a:sym typeface="Calibri"/>
              </a:rPr>
              <a:t>την</a:t>
            </a:r>
            <a:r>
              <a:rPr lang="en-US" sz="1800" dirty="0">
                <a:solidFill>
                  <a:schemeClr val="dk1"/>
                </a:solidFill>
                <a:latin typeface="Calibri"/>
                <a:ea typeface="Calibri"/>
                <a:cs typeface="Calibri"/>
                <a:sym typeface="Calibri"/>
              </a:rPr>
              <a:t> υπ</a:t>
            </a:r>
            <a:r>
              <a:rPr lang="en-US" sz="1800" dirty="0" err="1">
                <a:solidFill>
                  <a:schemeClr val="dk1"/>
                </a:solidFill>
                <a:latin typeface="Calibri"/>
                <a:ea typeface="Calibri"/>
                <a:cs typeface="Calibri"/>
                <a:sym typeface="Calibri"/>
              </a:rPr>
              <a:t>οστήριξη</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της</a:t>
            </a:r>
            <a:r>
              <a:rPr lang="en-US" sz="1800" dirty="0">
                <a:solidFill>
                  <a:schemeClr val="dk1"/>
                </a:solidFill>
                <a:latin typeface="Calibri"/>
                <a:ea typeface="Calibri"/>
                <a:cs typeface="Calibri"/>
                <a:sym typeface="Calibri"/>
              </a:rPr>
              <a:t> α</a:t>
            </a:r>
            <a:r>
              <a:rPr lang="en-US" sz="1800" dirty="0" err="1">
                <a:solidFill>
                  <a:schemeClr val="dk1"/>
                </a:solidFill>
                <a:latin typeface="Calibri"/>
                <a:ea typeface="Calibri"/>
                <a:cs typeface="Calibri"/>
                <a:sym typeface="Calibri"/>
              </a:rPr>
              <a:t>νά</a:t>
            </a:r>
            <a:r>
              <a:rPr lang="en-US" sz="1800" dirty="0">
                <a:solidFill>
                  <a:schemeClr val="dk1"/>
                </a:solidFill>
                <a:latin typeface="Calibri"/>
                <a:ea typeface="Calibri"/>
                <a:cs typeface="Calibri"/>
                <a:sym typeface="Calibri"/>
              </a:rPr>
              <a:t>π</a:t>
            </a:r>
            <a:r>
              <a:rPr lang="en-US" sz="1800" dirty="0" err="1">
                <a:solidFill>
                  <a:schemeClr val="dk1"/>
                </a:solidFill>
                <a:latin typeface="Calibri"/>
                <a:ea typeface="Calibri"/>
                <a:cs typeface="Calibri"/>
                <a:sym typeface="Calibri"/>
              </a:rPr>
              <a:t>τυξης</a:t>
            </a:r>
            <a:endParaRPr lang="el-GR" dirty="0" err="1">
              <a:solidFill>
                <a:schemeClr val="dk1"/>
              </a:solidFill>
              <a:sym typeface="Calibri"/>
            </a:endParaRPr>
          </a:p>
          <a:p>
            <a:pPr algn="ctr"/>
            <a:r>
              <a:rPr lang="en-US" sz="1800" b="1" dirty="0">
                <a:solidFill>
                  <a:schemeClr val="dk1"/>
                </a:solidFill>
                <a:latin typeface="Calibri"/>
                <a:ea typeface="Calibri"/>
                <a:cs typeface="Calibri"/>
                <a:sym typeface="Calibri"/>
              </a:rPr>
              <a:t>Επ</a:t>
            </a:r>
            <a:r>
              <a:rPr lang="en-US" sz="1800" b="1" dirty="0" err="1">
                <a:solidFill>
                  <a:schemeClr val="dk1"/>
                </a:solidFill>
                <a:latin typeface="Calibri"/>
                <a:ea typeface="Calibri"/>
                <a:cs typeface="Calibri"/>
                <a:sym typeface="Calibri"/>
              </a:rPr>
              <a:t>ικοινωνι</a:t>
            </a:r>
            <a:r>
              <a:rPr lang="en-US" sz="1800" b="1" dirty="0">
                <a:solidFill>
                  <a:schemeClr val="dk1"/>
                </a:solidFill>
                <a:latin typeface="Calibri"/>
                <a:ea typeface="Calibri"/>
                <a:cs typeface="Calibri"/>
                <a:sym typeface="Calibri"/>
              </a:rPr>
              <a:t>α</a:t>
            </a:r>
            <a:r>
              <a:rPr lang="en-US" sz="1800" b="1" dirty="0" err="1">
                <a:solidFill>
                  <a:schemeClr val="dk1"/>
                </a:solidFill>
                <a:latin typeface="Calibri"/>
                <a:ea typeface="Calibri"/>
                <a:cs typeface="Calibri"/>
                <a:sym typeface="Calibri"/>
              </a:rPr>
              <a:t>κών</a:t>
            </a:r>
            <a:r>
              <a:rPr lang="en-US" sz="1800" b="1" dirty="0">
                <a:solidFill>
                  <a:schemeClr val="dk1"/>
                </a:solidFill>
                <a:latin typeface="Calibri"/>
                <a:ea typeface="Calibri"/>
                <a:cs typeface="Calibri"/>
                <a:sym typeface="Calibri"/>
              </a:rPr>
              <a:t> </a:t>
            </a:r>
            <a:r>
              <a:rPr lang="en-US" sz="1800" b="1" dirty="0" err="1">
                <a:solidFill>
                  <a:schemeClr val="dk1"/>
                </a:solidFill>
                <a:latin typeface="Calibri"/>
                <a:ea typeface="Calibri"/>
                <a:cs typeface="Calibri"/>
                <a:sym typeface="Calibri"/>
              </a:rPr>
              <a:t>Δεξιοτήτων</a:t>
            </a:r>
            <a:endParaRPr dirty="0" err="1">
              <a:solidFill>
                <a:schemeClr val="dk1"/>
              </a:solidFill>
            </a:endParaRPr>
          </a:p>
          <a:p>
            <a:pPr marL="0" marR="0" lvl="0" indent="0" algn="ctr">
              <a:spcBef>
                <a:spcPts val="0"/>
              </a:spcBef>
              <a:spcAft>
                <a:spcPts val="0"/>
              </a:spcAft>
              <a:buNone/>
            </a:pPr>
            <a:endParaRPr lang="en-US" sz="1800" b="0" i="0" u="none" strike="noStrike" cap="none" dirty="0">
              <a:solidFill>
                <a:schemeClr val="dk1"/>
              </a:solidFill>
              <a:latin typeface="Calibri"/>
              <a:ea typeface="Calibri"/>
              <a:cs typeface="Calibri"/>
            </a:endParaRPr>
          </a:p>
        </p:txBody>
      </p:sp>
      <p:pic>
        <p:nvPicPr>
          <p:cNvPr id="13" name="Image 12">
            <a:extLst>
              <a:ext uri="{FF2B5EF4-FFF2-40B4-BE49-F238E27FC236}">
                <a16:creationId xmlns:a16="http://schemas.microsoft.com/office/drawing/2014/main" id="{42624E73-7210-4A44-B483-667D4CE2521D}"/>
              </a:ext>
            </a:extLst>
          </p:cNvPr>
          <p:cNvPicPr>
            <a:picLocks noChangeAspect="1"/>
          </p:cNvPicPr>
          <p:nvPr/>
        </p:nvPicPr>
        <p:blipFill>
          <a:blip r:embed="rId4"/>
          <a:stretch>
            <a:fillRect/>
          </a:stretch>
        </p:blipFill>
        <p:spPr>
          <a:xfrm>
            <a:off x="285277" y="5485784"/>
            <a:ext cx="1231614" cy="1296000"/>
          </a:xfrm>
          <a:prstGeom prst="rect">
            <a:avLst/>
          </a:prstGeom>
        </p:spPr>
      </p:pic>
      <p:sp>
        <p:nvSpPr>
          <p:cNvPr id="15" name="ZoneTexte 14">
            <a:extLst>
              <a:ext uri="{FF2B5EF4-FFF2-40B4-BE49-F238E27FC236}">
                <a16:creationId xmlns:a16="http://schemas.microsoft.com/office/drawing/2014/main" id="{FF0F0A1C-5A4D-4E9D-BA75-7D2D9CE493DA}"/>
              </a:ext>
            </a:extLst>
          </p:cNvPr>
          <p:cNvSpPr txBox="1"/>
          <p:nvPr/>
        </p:nvSpPr>
        <p:spPr>
          <a:xfrm>
            <a:off x="1802168" y="6487235"/>
            <a:ext cx="10139988" cy="332467"/>
          </a:xfrm>
          <a:prstGeom prst="rect">
            <a:avLst/>
          </a:prstGeom>
          <a:noFill/>
        </p:spPr>
        <p:txBody>
          <a:bodyPr wrap="square">
            <a:noAutofit/>
          </a:bodyPr>
          <a:lstStyle/>
          <a:p>
            <a:pPr algn="r">
              <a:lnSpc>
                <a:spcPct val="115000"/>
              </a:lnSpc>
            </a:pPr>
            <a:r>
              <a:rPr lang="en-US" sz="1000" dirty="0">
                <a:solidFill>
                  <a:srgbClr val="000000"/>
                </a:solidFill>
                <a:effectLst/>
                <a:latin typeface="Arial" panose="020B0604020202020204" pitchFamily="34" charset="0"/>
                <a:ea typeface="Arial" panose="020B0604020202020204" pitchFamily="34" charset="0"/>
              </a:rPr>
              <a:t>COM-IN KA220-VET-9A87A6EF © is licensed under CC BY-NC-SA 4.0</a:t>
            </a:r>
            <a:endParaRPr lang="fr-FR" sz="1100" dirty="0">
              <a:effectLst/>
              <a:latin typeface="Arial" panose="020B0604020202020204" pitchFamily="34" charset="0"/>
              <a:ea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sp>
        <p:nvSpPr>
          <p:cNvPr id="32" name="Connecteur hors page 31">
            <a:extLst>
              <a:ext uri="{FF2B5EF4-FFF2-40B4-BE49-F238E27FC236}">
                <a16:creationId xmlns:a16="http://schemas.microsoft.com/office/drawing/2014/main" id="{083649F8-4426-AE28-CD33-664ACEFD4AF5}"/>
              </a:ext>
            </a:extLst>
          </p:cNvPr>
          <p:cNvSpPr/>
          <p:nvPr/>
        </p:nvSpPr>
        <p:spPr>
          <a:xfrm rot="5400000" flipH="1">
            <a:off x="9069846" y="1786338"/>
            <a:ext cx="2448749" cy="3009858"/>
          </a:xfrm>
          <a:prstGeom prst="flowChartOffpageConnector">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0" name="Connecteur hors page 29">
            <a:extLst>
              <a:ext uri="{FF2B5EF4-FFF2-40B4-BE49-F238E27FC236}">
                <a16:creationId xmlns:a16="http://schemas.microsoft.com/office/drawing/2014/main" id="{E8FB1DE7-E9E0-0F26-4BBE-D9842B1937E7}"/>
              </a:ext>
            </a:extLst>
          </p:cNvPr>
          <p:cNvSpPr/>
          <p:nvPr/>
        </p:nvSpPr>
        <p:spPr>
          <a:xfrm rot="16200000">
            <a:off x="613507" y="1786340"/>
            <a:ext cx="2448749" cy="3009858"/>
          </a:xfrm>
          <a:prstGeom prst="flowChartOffpageConnector">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6" name="Connecteur hors page 25">
            <a:extLst>
              <a:ext uri="{FF2B5EF4-FFF2-40B4-BE49-F238E27FC236}">
                <a16:creationId xmlns:a16="http://schemas.microsoft.com/office/drawing/2014/main" id="{363C5A00-902C-FF03-798C-26763785348E}"/>
              </a:ext>
            </a:extLst>
          </p:cNvPr>
          <p:cNvSpPr/>
          <p:nvPr/>
        </p:nvSpPr>
        <p:spPr>
          <a:xfrm flipV="1">
            <a:off x="1963712" y="5186597"/>
            <a:ext cx="8048785" cy="1453904"/>
          </a:xfrm>
          <a:prstGeom prst="flowChartOffpageConnector">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Connecteur hors page 4">
            <a:extLst>
              <a:ext uri="{FF2B5EF4-FFF2-40B4-BE49-F238E27FC236}">
                <a16:creationId xmlns:a16="http://schemas.microsoft.com/office/drawing/2014/main" id="{4B242915-A39B-CDCC-38E9-59F081BA064C}"/>
              </a:ext>
            </a:extLst>
          </p:cNvPr>
          <p:cNvSpPr/>
          <p:nvPr/>
        </p:nvSpPr>
        <p:spPr>
          <a:xfrm>
            <a:off x="1963712" y="338390"/>
            <a:ext cx="8033795" cy="1777907"/>
          </a:xfrm>
          <a:prstGeom prst="flowChartOffpageConnector">
            <a:avLst/>
          </a:prstGeom>
          <a:solidFill>
            <a:schemeClr val="bg2">
              <a:lumMod val="10000"/>
              <a:lumOff val="9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highlight>
                <a:srgbClr val="FFFF00"/>
              </a:highlight>
            </a:endParaRPr>
          </a:p>
        </p:txBody>
      </p:sp>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10</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sp>
        <p:nvSpPr>
          <p:cNvPr id="2" name="Rectangle : coins arrondis 1">
            <a:extLst>
              <a:ext uri="{FF2B5EF4-FFF2-40B4-BE49-F238E27FC236}">
                <a16:creationId xmlns:a16="http://schemas.microsoft.com/office/drawing/2014/main" id="{A0E497CD-9CC3-A9FC-7CD7-F350711A3F2F}"/>
              </a:ext>
            </a:extLst>
          </p:cNvPr>
          <p:cNvSpPr/>
          <p:nvPr/>
        </p:nvSpPr>
        <p:spPr>
          <a:xfrm>
            <a:off x="2059065" y="551620"/>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lIns="91440" tIns="45720" rIns="91440" bIns="45720" rtlCol="0" anchor="ctr"/>
          <a:lstStyle/>
          <a:p>
            <a:pPr algn="ctr"/>
            <a:r>
              <a:rPr lang="fr-FR" sz="1800" dirty="0" err="1"/>
              <a:t>Γενικές</a:t>
            </a:r>
            <a:r>
              <a:rPr lang="fr-FR" sz="1800" dirty="0"/>
              <a:t> </a:t>
            </a:r>
            <a:r>
              <a:rPr lang="fr-FR" sz="1800" dirty="0" err="1"/>
              <a:t>γνωστικές</a:t>
            </a:r>
            <a:r>
              <a:rPr lang="fr-FR" sz="1800" dirty="0"/>
              <a:t> </a:t>
            </a:r>
            <a:r>
              <a:rPr lang="fr-FR" sz="1800" dirty="0" err="1"/>
              <a:t>δεξιότητες</a:t>
            </a:r>
            <a:endParaRPr lang="fr-FR" sz="1800" dirty="0" err="1">
              <a:cs typeface="Arial"/>
            </a:endParaRPr>
          </a:p>
        </p:txBody>
      </p:sp>
      <p:sp>
        <p:nvSpPr>
          <p:cNvPr id="3" name="Rectangle : coins arrondis 2">
            <a:extLst>
              <a:ext uri="{FF2B5EF4-FFF2-40B4-BE49-F238E27FC236}">
                <a16:creationId xmlns:a16="http://schemas.microsoft.com/office/drawing/2014/main" id="{2A651E17-D757-A280-99BE-4E6ED05E593C}"/>
              </a:ext>
            </a:extLst>
          </p:cNvPr>
          <p:cNvSpPr/>
          <p:nvPr/>
        </p:nvSpPr>
        <p:spPr>
          <a:xfrm>
            <a:off x="4791598" y="551620"/>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lIns="91440" tIns="45720" rIns="91440" bIns="45720" rtlCol="0" anchor="ctr"/>
          <a:lstStyle/>
          <a:p>
            <a:pPr algn="ctr"/>
            <a:r>
              <a:rPr lang="fr-FR" sz="1800" dirty="0" err="1"/>
              <a:t>Γενικές</a:t>
            </a:r>
            <a:r>
              <a:rPr lang="fr-FR" sz="1800" dirty="0"/>
              <a:t> </a:t>
            </a:r>
            <a:r>
              <a:rPr lang="fr-FR" sz="1800" dirty="0" err="1"/>
              <a:t>γλωσσικές</a:t>
            </a:r>
            <a:r>
              <a:rPr lang="fr-FR" sz="1800" dirty="0"/>
              <a:t> </a:t>
            </a:r>
            <a:r>
              <a:rPr lang="fr-FR" sz="1800" dirty="0" err="1"/>
              <a:t>δεξιότητες</a:t>
            </a:r>
            <a:endParaRPr lang="en-US" dirty="0" err="1"/>
          </a:p>
        </p:txBody>
      </p:sp>
      <p:sp>
        <p:nvSpPr>
          <p:cNvPr id="4" name="Rectangle : coins arrondis 3">
            <a:extLst>
              <a:ext uri="{FF2B5EF4-FFF2-40B4-BE49-F238E27FC236}">
                <a16:creationId xmlns:a16="http://schemas.microsoft.com/office/drawing/2014/main" id="{60B8AE98-8AAB-65AC-AF4C-0FB97F412CC5}"/>
              </a:ext>
            </a:extLst>
          </p:cNvPr>
          <p:cNvSpPr/>
          <p:nvPr/>
        </p:nvSpPr>
        <p:spPr>
          <a:xfrm>
            <a:off x="7524131" y="551620"/>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lIns="91440" tIns="45720" rIns="91440" bIns="45720" rtlCol="0" anchor="ctr"/>
          <a:lstStyle/>
          <a:p>
            <a:pPr algn="ctr"/>
            <a:r>
              <a:rPr lang="fr-FR" sz="1800" dirty="0"/>
              <a:t>Επίπ</a:t>
            </a:r>
            <a:r>
              <a:rPr lang="fr-FR" sz="1800" dirty="0" err="1"/>
              <a:t>εδο</a:t>
            </a:r>
            <a:r>
              <a:rPr lang="fr-FR" sz="1800" dirty="0"/>
              <a:t> απ</a:t>
            </a:r>
            <a:r>
              <a:rPr lang="fr-FR" sz="1800" dirty="0" err="1"/>
              <a:t>ώλει</a:t>
            </a:r>
            <a:r>
              <a:rPr lang="fr-FR" sz="1800" dirty="0"/>
              <a:t>ας α</a:t>
            </a:r>
            <a:r>
              <a:rPr lang="fr-FR" sz="1800" dirty="0" err="1"/>
              <a:t>κοής</a:t>
            </a:r>
            <a:endParaRPr lang="en-US" dirty="0" err="1"/>
          </a:p>
        </p:txBody>
      </p:sp>
      <p:sp>
        <p:nvSpPr>
          <p:cNvPr id="6" name="ZoneTexte 5">
            <a:extLst>
              <a:ext uri="{FF2B5EF4-FFF2-40B4-BE49-F238E27FC236}">
                <a16:creationId xmlns:a16="http://schemas.microsoft.com/office/drawing/2014/main" id="{8AA6D734-4D97-CD28-D5A2-5894CF4C5408}"/>
              </a:ext>
            </a:extLst>
          </p:cNvPr>
          <p:cNvSpPr txBox="1"/>
          <p:nvPr/>
        </p:nvSpPr>
        <p:spPr>
          <a:xfrm>
            <a:off x="1966648" y="1312407"/>
            <a:ext cx="8074646" cy="400110"/>
          </a:xfrm>
          <a:prstGeom prst="rect">
            <a:avLst/>
          </a:prstGeom>
          <a:noFill/>
        </p:spPr>
        <p:txBody>
          <a:bodyPr wrap="none" lIns="91440" tIns="45720" rIns="91440" bIns="45720" rtlCol="0" anchor="t">
            <a:spAutoFit/>
          </a:bodyPr>
          <a:lstStyle/>
          <a:p>
            <a:r>
              <a:rPr lang="fr-FR" sz="2000" dirty="0" err="1">
                <a:solidFill>
                  <a:schemeClr val="bg2">
                    <a:lumMod val="75000"/>
                    <a:lumOff val="25000"/>
                  </a:schemeClr>
                </a:solidFill>
              </a:rPr>
              <a:t>Γενικά</a:t>
            </a:r>
            <a:r>
              <a:rPr lang="fr-FR" sz="2000" dirty="0">
                <a:solidFill>
                  <a:schemeClr val="bg2">
                    <a:lumMod val="75000"/>
                    <a:lumOff val="25000"/>
                  </a:schemeClr>
                </a:solidFill>
              </a:rPr>
              <a:t> χαρα</a:t>
            </a:r>
            <a:r>
              <a:rPr lang="fr-FR" sz="2000" dirty="0" err="1">
                <a:solidFill>
                  <a:schemeClr val="bg2">
                    <a:lumMod val="75000"/>
                    <a:lumOff val="25000"/>
                  </a:schemeClr>
                </a:solidFill>
              </a:rPr>
              <a:t>κτηριστικά</a:t>
            </a:r>
            <a:r>
              <a:rPr lang="fr-FR" sz="2000" dirty="0">
                <a:solidFill>
                  <a:schemeClr val="bg2">
                    <a:lumMod val="75000"/>
                    <a:lumOff val="25000"/>
                  </a:schemeClr>
                </a:solidFill>
              </a:rPr>
              <a:t> ΝΑ π</a:t>
            </a:r>
            <a:r>
              <a:rPr lang="fr-FR" sz="2000" dirty="0" err="1">
                <a:solidFill>
                  <a:schemeClr val="bg2">
                    <a:lumMod val="75000"/>
                    <a:lumOff val="25000"/>
                  </a:schemeClr>
                </a:solidFill>
              </a:rPr>
              <a:t>ου</a:t>
            </a:r>
            <a:r>
              <a:rPr lang="fr-FR" sz="2000" dirty="0">
                <a:solidFill>
                  <a:schemeClr val="bg2">
                    <a:lumMod val="75000"/>
                    <a:lumOff val="25000"/>
                  </a:schemeClr>
                </a:solidFill>
              </a:rPr>
              <a:t> επ</a:t>
            </a:r>
            <a:r>
              <a:rPr lang="fr-FR" sz="2000" dirty="0" err="1">
                <a:solidFill>
                  <a:schemeClr val="bg2">
                    <a:lumMod val="75000"/>
                    <a:lumOff val="25000"/>
                  </a:schemeClr>
                </a:solidFill>
              </a:rPr>
              <a:t>ηρεάζουν</a:t>
            </a:r>
            <a:r>
              <a:rPr lang="fr-FR" sz="2000" dirty="0">
                <a:solidFill>
                  <a:schemeClr val="bg2">
                    <a:lumMod val="75000"/>
                    <a:lumOff val="25000"/>
                  </a:schemeClr>
                </a:solidFill>
              </a:rPr>
              <a:t> </a:t>
            </a:r>
            <a:r>
              <a:rPr lang="fr-FR" sz="2000" dirty="0" err="1">
                <a:solidFill>
                  <a:schemeClr val="bg2">
                    <a:lumMod val="75000"/>
                    <a:lumOff val="25000"/>
                  </a:schemeClr>
                </a:solidFill>
              </a:rPr>
              <a:t>τη</a:t>
            </a:r>
            <a:r>
              <a:rPr lang="fr-FR" sz="2000" dirty="0">
                <a:solidFill>
                  <a:schemeClr val="bg2">
                    <a:lumMod val="75000"/>
                    <a:lumOff val="25000"/>
                  </a:schemeClr>
                </a:solidFill>
              </a:rPr>
              <a:t> </a:t>
            </a:r>
            <a:r>
              <a:rPr lang="fr-FR" sz="2000" dirty="0" err="1">
                <a:solidFill>
                  <a:schemeClr val="bg2">
                    <a:lumMod val="75000"/>
                    <a:lumOff val="25000"/>
                  </a:schemeClr>
                </a:solidFill>
              </a:rPr>
              <a:t>δι</a:t>
            </a:r>
            <a:r>
              <a:rPr lang="fr-FR" sz="2000" dirty="0">
                <a:solidFill>
                  <a:schemeClr val="bg2">
                    <a:lumMod val="75000"/>
                    <a:lumOff val="25000"/>
                  </a:schemeClr>
                </a:solidFill>
              </a:rPr>
              <a:t>α</a:t>
            </a:r>
            <a:r>
              <a:rPr lang="fr-FR" sz="2000" dirty="0" err="1">
                <a:solidFill>
                  <a:schemeClr val="bg2">
                    <a:lumMod val="75000"/>
                    <a:lumOff val="25000"/>
                  </a:schemeClr>
                </a:solidFill>
              </a:rPr>
              <a:t>δικ</a:t>
            </a:r>
            <a:r>
              <a:rPr lang="fr-FR" sz="2000" dirty="0">
                <a:solidFill>
                  <a:schemeClr val="bg2">
                    <a:lumMod val="75000"/>
                    <a:lumOff val="25000"/>
                  </a:schemeClr>
                </a:solidFill>
              </a:rPr>
              <a:t>α</a:t>
            </a:r>
            <a:r>
              <a:rPr lang="fr-FR" sz="2000" dirty="0" err="1">
                <a:solidFill>
                  <a:schemeClr val="bg2">
                    <a:lumMod val="75000"/>
                    <a:lumOff val="25000"/>
                  </a:schemeClr>
                </a:solidFill>
              </a:rPr>
              <a:t>σί</a:t>
            </a:r>
            <a:r>
              <a:rPr lang="fr-FR" sz="2000" dirty="0">
                <a:solidFill>
                  <a:schemeClr val="bg2">
                    <a:lumMod val="75000"/>
                    <a:lumOff val="25000"/>
                  </a:schemeClr>
                </a:solidFill>
              </a:rPr>
              <a:t>α α</a:t>
            </a:r>
            <a:r>
              <a:rPr lang="fr-FR" sz="2000" dirty="0" err="1">
                <a:solidFill>
                  <a:schemeClr val="bg2">
                    <a:lumMod val="75000"/>
                    <a:lumOff val="25000"/>
                  </a:schemeClr>
                </a:solidFill>
              </a:rPr>
              <a:t>νάγνωσης</a:t>
            </a:r>
            <a:endParaRPr lang="en-US" dirty="0" err="1">
              <a:solidFill>
                <a:schemeClr val="bg2">
                  <a:lumMod val="75000"/>
                  <a:lumOff val="25000"/>
                </a:schemeClr>
              </a:solidFill>
            </a:endParaRPr>
          </a:p>
        </p:txBody>
      </p:sp>
      <p:sp>
        <p:nvSpPr>
          <p:cNvPr id="8" name="Rectangle : coins arrondis 7">
            <a:extLst>
              <a:ext uri="{FF2B5EF4-FFF2-40B4-BE49-F238E27FC236}">
                <a16:creationId xmlns:a16="http://schemas.microsoft.com/office/drawing/2014/main" id="{BE6A346B-418D-7F1A-DE70-8FC1AA247F5A}"/>
              </a:ext>
            </a:extLst>
          </p:cNvPr>
          <p:cNvSpPr/>
          <p:nvPr/>
        </p:nvSpPr>
        <p:spPr>
          <a:xfrm>
            <a:off x="395731" y="2243702"/>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lIns="91440" tIns="45720" rIns="91440" bIns="45720" rtlCol="0" anchor="ctr"/>
          <a:lstStyle/>
          <a:p>
            <a:pPr algn="ctr"/>
            <a:r>
              <a:rPr lang="fr-FR" sz="1800" dirty="0" err="1"/>
              <a:t>Λεξιλόγιο</a:t>
            </a:r>
          </a:p>
        </p:txBody>
      </p:sp>
      <p:sp>
        <p:nvSpPr>
          <p:cNvPr id="9" name="Rectangle : coins arrondis 8">
            <a:extLst>
              <a:ext uri="{FF2B5EF4-FFF2-40B4-BE49-F238E27FC236}">
                <a16:creationId xmlns:a16="http://schemas.microsoft.com/office/drawing/2014/main" id="{29078E5C-5DF7-8887-2C3B-9CA900231E1B}"/>
              </a:ext>
            </a:extLst>
          </p:cNvPr>
          <p:cNvSpPr/>
          <p:nvPr/>
        </p:nvSpPr>
        <p:spPr>
          <a:xfrm>
            <a:off x="395731" y="2924420"/>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lIns="91440" tIns="45720" rIns="91440" bIns="45720" rtlCol="0" anchor="ctr"/>
          <a:lstStyle/>
          <a:p>
            <a:pPr algn="ctr"/>
            <a:r>
              <a:rPr lang="fr-FR" sz="1800" dirty="0" err="1"/>
              <a:t>Λεξικές</a:t>
            </a:r>
            <a:r>
              <a:rPr lang="fr-FR" sz="1800" dirty="0"/>
              <a:t> αναπαρα</a:t>
            </a:r>
            <a:r>
              <a:rPr lang="fr-FR" sz="1800" dirty="0" err="1"/>
              <a:t>στάσεις</a:t>
            </a:r>
          </a:p>
        </p:txBody>
      </p:sp>
      <p:sp>
        <p:nvSpPr>
          <p:cNvPr id="10" name="Rectangle : coins arrondis 9">
            <a:extLst>
              <a:ext uri="{FF2B5EF4-FFF2-40B4-BE49-F238E27FC236}">
                <a16:creationId xmlns:a16="http://schemas.microsoft.com/office/drawing/2014/main" id="{E5D90875-37FC-D57B-EEB9-ED953F180112}"/>
              </a:ext>
            </a:extLst>
          </p:cNvPr>
          <p:cNvSpPr/>
          <p:nvPr/>
        </p:nvSpPr>
        <p:spPr>
          <a:xfrm>
            <a:off x="395731" y="360513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lIns="91440" tIns="45720" rIns="91440" bIns="45720" rtlCol="0" anchor="ctr"/>
          <a:lstStyle/>
          <a:p>
            <a:pPr algn="ctr"/>
            <a:r>
              <a:rPr lang="fr-FR" sz="1800" dirty="0" err="1"/>
              <a:t>Πρόσ</a:t>
            </a:r>
            <a:r>
              <a:rPr lang="fr-FR" sz="1800" dirty="0"/>
              <a:t>βα</a:t>
            </a:r>
            <a:r>
              <a:rPr lang="fr-FR" sz="1800" dirty="0" err="1"/>
              <a:t>ση</a:t>
            </a:r>
            <a:r>
              <a:rPr lang="fr-FR" sz="1800" dirty="0"/>
              <a:t> </a:t>
            </a:r>
            <a:r>
              <a:rPr lang="fr-FR" sz="1800" dirty="0" err="1"/>
              <a:t>στις</a:t>
            </a:r>
            <a:r>
              <a:rPr lang="fr-FR" sz="1800" dirty="0"/>
              <a:t> αναπαρα</a:t>
            </a:r>
            <a:r>
              <a:rPr lang="fr-FR" sz="1800" dirty="0" err="1"/>
              <a:t>στάσεις</a:t>
            </a:r>
            <a:endParaRPr lang="en-US" dirty="0" err="1"/>
          </a:p>
        </p:txBody>
      </p:sp>
      <p:sp>
        <p:nvSpPr>
          <p:cNvPr id="16" name="Rectangle : coins arrondis 15">
            <a:extLst>
              <a:ext uri="{FF2B5EF4-FFF2-40B4-BE49-F238E27FC236}">
                <a16:creationId xmlns:a16="http://schemas.microsoft.com/office/drawing/2014/main" id="{69A293D7-50C1-A525-5570-69D00F64FE6F}"/>
              </a:ext>
            </a:extLst>
          </p:cNvPr>
          <p:cNvSpPr/>
          <p:nvPr/>
        </p:nvSpPr>
        <p:spPr>
          <a:xfrm>
            <a:off x="9323540" y="2243702"/>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lIns="91440" tIns="45720" rIns="91440" bIns="45720" rtlCol="0" anchor="ctr"/>
          <a:lstStyle/>
          <a:p>
            <a:pPr algn="ctr"/>
            <a:r>
              <a:rPr lang="fr-FR" sz="1800" dirty="0" err="1"/>
              <a:t>Φωνολογική</a:t>
            </a:r>
            <a:r>
              <a:rPr lang="fr-FR" sz="1800" dirty="0"/>
              <a:t> επ</a:t>
            </a:r>
            <a:r>
              <a:rPr lang="fr-FR" sz="1800" dirty="0" err="1"/>
              <a:t>ίγνωση</a:t>
            </a:r>
            <a:endParaRPr lang="fr-FR" sz="1800" dirty="0" err="1">
              <a:cs typeface="Arial"/>
            </a:endParaRPr>
          </a:p>
        </p:txBody>
      </p:sp>
      <p:sp>
        <p:nvSpPr>
          <p:cNvPr id="17" name="Rectangle : coins arrondis 16">
            <a:extLst>
              <a:ext uri="{FF2B5EF4-FFF2-40B4-BE49-F238E27FC236}">
                <a16:creationId xmlns:a16="http://schemas.microsoft.com/office/drawing/2014/main" id="{FCB1288C-1947-E6CF-1214-2A36EA3B8DE8}"/>
              </a:ext>
            </a:extLst>
          </p:cNvPr>
          <p:cNvSpPr/>
          <p:nvPr/>
        </p:nvSpPr>
        <p:spPr>
          <a:xfrm>
            <a:off x="9323540" y="2924420"/>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lIns="91440" tIns="45720" rIns="91440" bIns="45720" rtlCol="0" anchor="ctr"/>
          <a:lstStyle/>
          <a:p>
            <a:pPr algn="ctr"/>
            <a:r>
              <a:rPr lang="fr-FR" sz="1800" dirty="0" err="1">
                <a:cs typeface="Arial"/>
              </a:rPr>
              <a:t>Φωνημική</a:t>
            </a:r>
            <a:r>
              <a:rPr lang="fr-FR" sz="1800" dirty="0">
                <a:cs typeface="Arial"/>
              </a:rPr>
              <a:t> </a:t>
            </a:r>
            <a:r>
              <a:rPr lang="fr-FR" sz="1800" dirty="0" err="1">
                <a:cs typeface="Arial"/>
              </a:rPr>
              <a:t>διάκριση</a:t>
            </a:r>
          </a:p>
        </p:txBody>
      </p:sp>
      <p:sp>
        <p:nvSpPr>
          <p:cNvPr id="18" name="Rectangle : coins arrondis 17">
            <a:extLst>
              <a:ext uri="{FF2B5EF4-FFF2-40B4-BE49-F238E27FC236}">
                <a16:creationId xmlns:a16="http://schemas.microsoft.com/office/drawing/2014/main" id="{3A94898F-8AAC-968D-7863-F15DE29DBEC2}"/>
              </a:ext>
            </a:extLst>
          </p:cNvPr>
          <p:cNvSpPr/>
          <p:nvPr/>
        </p:nvSpPr>
        <p:spPr>
          <a:xfrm>
            <a:off x="9323540" y="360513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lIns="91440" tIns="45720" rIns="91440" bIns="45720" rtlCol="0" anchor="ctr"/>
          <a:lstStyle/>
          <a:p>
            <a:pPr algn="ctr"/>
            <a:r>
              <a:rPr lang="fr-FR" sz="1600" dirty="0" err="1"/>
              <a:t>Φωνολογική</a:t>
            </a:r>
            <a:r>
              <a:rPr lang="fr-FR" sz="1600" dirty="0"/>
              <a:t> βρα</a:t>
            </a:r>
            <a:r>
              <a:rPr lang="fr-FR" sz="1600" dirty="0" err="1"/>
              <a:t>χυ</a:t>
            </a:r>
            <a:r>
              <a:rPr lang="fr-FR" sz="1600" dirty="0"/>
              <a:t>π</a:t>
            </a:r>
            <a:r>
              <a:rPr lang="fr-FR" sz="1600" dirty="0" err="1"/>
              <a:t>ρόθεσμη</a:t>
            </a:r>
            <a:r>
              <a:rPr lang="fr-FR" sz="1600" dirty="0"/>
              <a:t> </a:t>
            </a:r>
            <a:r>
              <a:rPr lang="fr-FR" sz="1600" dirty="0" err="1"/>
              <a:t>μνήμη</a:t>
            </a:r>
            <a:endParaRPr lang="fr-FR" sz="1600" dirty="0" err="1">
              <a:cs typeface="Arial"/>
            </a:endParaRPr>
          </a:p>
        </p:txBody>
      </p:sp>
      <p:sp>
        <p:nvSpPr>
          <p:cNvPr id="23" name="Rectangle : coins arrondis 22">
            <a:extLst>
              <a:ext uri="{FF2B5EF4-FFF2-40B4-BE49-F238E27FC236}">
                <a16:creationId xmlns:a16="http://schemas.microsoft.com/office/drawing/2014/main" id="{1B6F5BBF-0818-2059-3889-150CEE13750A}"/>
              </a:ext>
            </a:extLst>
          </p:cNvPr>
          <p:cNvSpPr/>
          <p:nvPr/>
        </p:nvSpPr>
        <p:spPr>
          <a:xfrm>
            <a:off x="2041634" y="563296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lIns="91440" tIns="45720" rIns="91440" bIns="45720" rtlCol="0" anchor="ctr"/>
          <a:lstStyle/>
          <a:p>
            <a:pPr algn="ctr"/>
            <a:r>
              <a:rPr lang="fr-FR" sz="1800" dirty="0"/>
              <a:t>Οπ</a:t>
            </a:r>
            <a:r>
              <a:rPr lang="fr-FR" sz="1800" dirty="0" err="1"/>
              <a:t>τικές</a:t>
            </a:r>
            <a:r>
              <a:rPr lang="fr-FR" sz="1800" dirty="0"/>
              <a:t> </a:t>
            </a:r>
            <a:r>
              <a:rPr lang="fr-FR" sz="1800" dirty="0" err="1"/>
              <a:t>ικ</a:t>
            </a:r>
            <a:r>
              <a:rPr lang="fr-FR" sz="1800" dirty="0"/>
              <a:t>α</a:t>
            </a:r>
            <a:r>
              <a:rPr lang="fr-FR" sz="1800" dirty="0" err="1"/>
              <a:t>νότητες</a:t>
            </a:r>
            <a:endParaRPr lang="fr-FR" sz="1800" dirty="0" err="1">
              <a:cs typeface="Arial"/>
            </a:endParaRPr>
          </a:p>
        </p:txBody>
      </p:sp>
      <p:sp>
        <p:nvSpPr>
          <p:cNvPr id="24" name="Rectangle : coins arrondis 23">
            <a:extLst>
              <a:ext uri="{FF2B5EF4-FFF2-40B4-BE49-F238E27FC236}">
                <a16:creationId xmlns:a16="http://schemas.microsoft.com/office/drawing/2014/main" id="{3156A009-5CB6-C979-FB9F-000D27B11E98}"/>
              </a:ext>
            </a:extLst>
          </p:cNvPr>
          <p:cNvSpPr/>
          <p:nvPr/>
        </p:nvSpPr>
        <p:spPr>
          <a:xfrm>
            <a:off x="4774167" y="563296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lIns="91440" tIns="45720" rIns="91440" bIns="45720" rtlCol="0" anchor="ctr"/>
          <a:lstStyle/>
          <a:p>
            <a:pPr algn="ctr"/>
            <a:r>
              <a:rPr lang="fr-FR" sz="1800" dirty="0" err="1"/>
              <a:t>Κωδικο</a:t>
            </a:r>
            <a:r>
              <a:rPr lang="fr-FR" sz="1800" dirty="0"/>
              <a:t>π</a:t>
            </a:r>
            <a:r>
              <a:rPr lang="fr-FR" sz="1800" dirty="0" err="1"/>
              <a:t>οίηση</a:t>
            </a:r>
            <a:r>
              <a:rPr lang="fr-FR" sz="1800" dirty="0"/>
              <a:t> </a:t>
            </a:r>
            <a:r>
              <a:rPr lang="fr-FR" sz="1800" dirty="0" err="1"/>
              <a:t>θέσης</a:t>
            </a:r>
            <a:endParaRPr lang="fr-FR" sz="1800" dirty="0" err="1">
              <a:cs typeface="Arial"/>
            </a:endParaRPr>
          </a:p>
        </p:txBody>
      </p:sp>
      <p:sp>
        <p:nvSpPr>
          <p:cNvPr id="25" name="Rectangle : coins arrondis 24">
            <a:extLst>
              <a:ext uri="{FF2B5EF4-FFF2-40B4-BE49-F238E27FC236}">
                <a16:creationId xmlns:a16="http://schemas.microsoft.com/office/drawing/2014/main" id="{49446F34-585C-1C52-1D79-D787D7764E75}"/>
              </a:ext>
            </a:extLst>
          </p:cNvPr>
          <p:cNvSpPr/>
          <p:nvPr/>
        </p:nvSpPr>
        <p:spPr>
          <a:xfrm>
            <a:off x="7506700" y="563296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lIns="91440" tIns="45720" rIns="91440" bIns="45720" rtlCol="0" anchor="ctr"/>
          <a:lstStyle/>
          <a:p>
            <a:pPr algn="ctr"/>
            <a:r>
              <a:rPr lang="fr-FR" sz="1800" dirty="0"/>
              <a:t>Οπ</a:t>
            </a:r>
            <a:r>
              <a:rPr lang="fr-FR" sz="1800" dirty="0" err="1"/>
              <a:t>τική</a:t>
            </a:r>
            <a:r>
              <a:rPr lang="fr-FR" sz="1800" dirty="0"/>
              <a:t> π</a:t>
            </a:r>
            <a:r>
              <a:rPr lang="fr-FR" sz="1800" dirty="0" err="1"/>
              <a:t>ροσοχή</a:t>
            </a:r>
            <a:endParaRPr lang="fr-FR" sz="1800" dirty="0" err="1">
              <a:cs typeface="Arial"/>
            </a:endParaRPr>
          </a:p>
        </p:txBody>
      </p:sp>
      <p:sp>
        <p:nvSpPr>
          <p:cNvPr id="49" name="ZoneTexte 48">
            <a:extLst>
              <a:ext uri="{FF2B5EF4-FFF2-40B4-BE49-F238E27FC236}">
                <a16:creationId xmlns:a16="http://schemas.microsoft.com/office/drawing/2014/main" id="{CA443286-3F10-962D-932A-592CA4AB88E4}"/>
              </a:ext>
            </a:extLst>
          </p:cNvPr>
          <p:cNvSpPr txBox="1"/>
          <p:nvPr/>
        </p:nvSpPr>
        <p:spPr>
          <a:xfrm>
            <a:off x="9770719" y="4564215"/>
            <a:ext cx="2223488" cy="1384995"/>
          </a:xfrm>
          <a:prstGeom prst="rect">
            <a:avLst/>
          </a:prstGeom>
          <a:solidFill>
            <a:srgbClr val="FFFF00"/>
          </a:solidFill>
        </p:spPr>
        <p:txBody>
          <a:bodyPr wrap="square" lIns="91440" tIns="45720" rIns="91440" bIns="45720" rtlCol="0" anchor="t">
            <a:spAutoFit/>
          </a:bodyPr>
          <a:lstStyle/>
          <a:p>
            <a:r>
              <a:rPr lang="fr-FR" dirty="0"/>
              <a:t>Επ</a:t>
            </a:r>
            <a:r>
              <a:rPr lang="fr-FR" dirty="0" err="1"/>
              <a:t>ηρεάζετ</a:t>
            </a:r>
            <a:r>
              <a:rPr lang="fr-FR" dirty="0"/>
              <a:t>αι από </a:t>
            </a:r>
            <a:r>
              <a:rPr lang="fr-FR" dirty="0" err="1"/>
              <a:t>τη</a:t>
            </a:r>
            <a:r>
              <a:rPr lang="fr-FR" dirty="0"/>
              <a:t> </a:t>
            </a:r>
            <a:r>
              <a:rPr lang="fr-FR" dirty="0" err="1"/>
              <a:t>δι</a:t>
            </a:r>
            <a:r>
              <a:rPr lang="fr-FR" dirty="0"/>
              <a:t>α</a:t>
            </a:r>
            <a:r>
              <a:rPr lang="fr-FR" dirty="0" err="1"/>
              <a:t>φάνει</a:t>
            </a:r>
            <a:r>
              <a:rPr lang="fr-FR" dirty="0"/>
              <a:t>α </a:t>
            </a:r>
            <a:r>
              <a:rPr lang="fr-FR" dirty="0" err="1"/>
              <a:t>της</a:t>
            </a:r>
            <a:r>
              <a:rPr lang="fr-FR" dirty="0"/>
              <a:t> </a:t>
            </a:r>
            <a:r>
              <a:rPr lang="fr-FR" dirty="0" err="1"/>
              <a:t>ορθογρ</a:t>
            </a:r>
            <a:r>
              <a:rPr lang="fr-FR" dirty="0"/>
              <a:t>α</a:t>
            </a:r>
            <a:r>
              <a:rPr lang="fr-FR" dirty="0" err="1"/>
              <a:t>φί</a:t>
            </a:r>
            <a:r>
              <a:rPr lang="fr-FR" dirty="0"/>
              <a:t>ας, </a:t>
            </a:r>
            <a:r>
              <a:rPr lang="fr-FR" dirty="0" err="1"/>
              <a:t>την</a:t>
            </a:r>
            <a:r>
              <a:rPr lang="fr-FR" dirty="0"/>
              <a:t> π</a:t>
            </a:r>
            <a:r>
              <a:rPr lang="fr-FR" dirty="0" err="1"/>
              <a:t>ολυτρο</a:t>
            </a:r>
            <a:r>
              <a:rPr lang="fr-FR" dirty="0"/>
              <a:t>π</a:t>
            </a:r>
            <a:r>
              <a:rPr lang="fr-FR" dirty="0" err="1"/>
              <a:t>ική</a:t>
            </a:r>
            <a:r>
              <a:rPr lang="fr-FR" dirty="0"/>
              <a:t> </a:t>
            </a:r>
            <a:r>
              <a:rPr lang="fr-FR" dirty="0" err="1"/>
              <a:t>ενσωμάτωση</a:t>
            </a:r>
            <a:r>
              <a:rPr lang="fr-FR" dirty="0"/>
              <a:t> και </a:t>
            </a:r>
            <a:r>
              <a:rPr lang="fr-FR" dirty="0" err="1"/>
              <a:t>τις</a:t>
            </a:r>
            <a:r>
              <a:rPr lang="fr-FR" dirty="0"/>
              <a:t> </a:t>
            </a:r>
            <a:r>
              <a:rPr lang="fr-FR" dirty="0" err="1"/>
              <a:t>μεθόδους</a:t>
            </a:r>
            <a:r>
              <a:rPr lang="fr-FR" dirty="0"/>
              <a:t> </a:t>
            </a:r>
            <a:r>
              <a:rPr lang="fr-FR" dirty="0" err="1"/>
              <a:t>μάθησης</a:t>
            </a:r>
            <a:endParaRPr lang="en-US" dirty="0" err="1"/>
          </a:p>
        </p:txBody>
      </p:sp>
      <p:cxnSp>
        <p:nvCxnSpPr>
          <p:cNvPr id="51" name="Connecteur droit avec flèche 50">
            <a:extLst>
              <a:ext uri="{FF2B5EF4-FFF2-40B4-BE49-F238E27FC236}">
                <a16:creationId xmlns:a16="http://schemas.microsoft.com/office/drawing/2014/main" id="{1C930944-F749-8C4D-C451-C114B822FB8B}"/>
              </a:ext>
            </a:extLst>
          </p:cNvPr>
          <p:cNvCxnSpPr>
            <a:endCxn id="49" idx="1"/>
          </p:cNvCxnSpPr>
          <p:nvPr/>
        </p:nvCxnSpPr>
        <p:spPr>
          <a:xfrm>
            <a:off x="8789291" y="4564215"/>
            <a:ext cx="981428" cy="692498"/>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15" name="Rectangle : coins arrondis 32">
            <a:extLst>
              <a:ext uri="{FF2B5EF4-FFF2-40B4-BE49-F238E27FC236}">
                <a16:creationId xmlns:a16="http://schemas.microsoft.com/office/drawing/2014/main" id="{CF80BC29-0AD0-E126-796C-E90F0041A16C}"/>
              </a:ext>
            </a:extLst>
          </p:cNvPr>
          <p:cNvSpPr/>
          <p:nvPr/>
        </p:nvSpPr>
        <p:spPr>
          <a:xfrm>
            <a:off x="3419254" y="2243702"/>
            <a:ext cx="5286659" cy="2827446"/>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6" name="Rectangle : coins arrondis 28">
            <a:extLst>
              <a:ext uri="{FF2B5EF4-FFF2-40B4-BE49-F238E27FC236}">
                <a16:creationId xmlns:a16="http://schemas.microsoft.com/office/drawing/2014/main" id="{C9D31039-99B6-754B-59C2-C28626CA4DCA}"/>
              </a:ext>
            </a:extLst>
          </p:cNvPr>
          <p:cNvSpPr/>
          <p:nvPr/>
        </p:nvSpPr>
        <p:spPr>
          <a:xfrm>
            <a:off x="6369078" y="3541415"/>
            <a:ext cx="1881732" cy="78064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endParaRPr lang="fr-FR" sz="1800" dirty="0"/>
          </a:p>
        </p:txBody>
      </p:sp>
      <p:sp>
        <p:nvSpPr>
          <p:cNvPr id="39" name="Rectangle : coins arrondis 18">
            <a:extLst>
              <a:ext uri="{FF2B5EF4-FFF2-40B4-BE49-F238E27FC236}">
                <a16:creationId xmlns:a16="http://schemas.microsoft.com/office/drawing/2014/main" id="{5959FBD4-6360-D981-43A9-B078635E58DB}"/>
              </a:ext>
            </a:extLst>
          </p:cNvPr>
          <p:cNvSpPr/>
          <p:nvPr/>
        </p:nvSpPr>
        <p:spPr>
          <a:xfrm>
            <a:off x="3714416" y="2420150"/>
            <a:ext cx="1881732" cy="672984"/>
          </a:xfrm>
          <a:prstGeom prst="roundRect">
            <a:avLst/>
          </a:prstGeom>
          <a:ln w="28575"/>
        </p:spPr>
        <p:style>
          <a:lnRef idx="2">
            <a:schemeClr val="accent6"/>
          </a:lnRef>
          <a:fillRef idx="1">
            <a:schemeClr val="lt1"/>
          </a:fillRef>
          <a:effectRef idx="0">
            <a:schemeClr val="accent6"/>
          </a:effectRef>
          <a:fontRef idx="minor">
            <a:schemeClr val="dk1"/>
          </a:fontRef>
        </p:style>
        <p:txBody>
          <a:bodyPr lIns="91440" tIns="45720" rIns="91440" bIns="45720" rtlCol="0" anchor="ctr"/>
          <a:lstStyle/>
          <a:p>
            <a:pPr algn="ctr"/>
            <a:r>
              <a:rPr lang="fr-FR" sz="1800" dirty="0" err="1">
                <a:cs typeface="Arial"/>
              </a:rPr>
              <a:t>Φωνολογικό</a:t>
            </a:r>
            <a:r>
              <a:rPr lang="fr-FR" sz="1800" dirty="0">
                <a:cs typeface="Arial"/>
              </a:rPr>
              <a:t> </a:t>
            </a:r>
            <a:r>
              <a:rPr lang="fr-FR" sz="1800" dirty="0" err="1">
                <a:cs typeface="Arial"/>
              </a:rPr>
              <a:t>λεξικό</a:t>
            </a:r>
            <a:endParaRPr lang="fr-FR" sz="1800" dirty="0" err="1"/>
          </a:p>
        </p:txBody>
      </p:sp>
      <p:sp>
        <p:nvSpPr>
          <p:cNvPr id="41" name="Rectangle : coins arrondis 19">
            <a:extLst>
              <a:ext uri="{FF2B5EF4-FFF2-40B4-BE49-F238E27FC236}">
                <a16:creationId xmlns:a16="http://schemas.microsoft.com/office/drawing/2014/main" id="{64F748A6-B794-056B-6F0B-51DD0CC38900}"/>
              </a:ext>
            </a:extLst>
          </p:cNvPr>
          <p:cNvSpPr/>
          <p:nvPr/>
        </p:nvSpPr>
        <p:spPr>
          <a:xfrm>
            <a:off x="6369078" y="2411246"/>
            <a:ext cx="1881732" cy="672984"/>
          </a:xfrm>
          <a:prstGeom prst="roundRect">
            <a:avLst/>
          </a:prstGeom>
          <a:ln w="28575"/>
        </p:spPr>
        <p:style>
          <a:lnRef idx="2">
            <a:schemeClr val="accent6"/>
          </a:lnRef>
          <a:fillRef idx="1">
            <a:schemeClr val="lt1"/>
          </a:fillRef>
          <a:effectRef idx="0">
            <a:schemeClr val="accent6"/>
          </a:effectRef>
          <a:fontRef idx="minor">
            <a:schemeClr val="dk1"/>
          </a:fontRef>
        </p:style>
        <p:txBody>
          <a:bodyPr lIns="91440" tIns="45720" rIns="91440" bIns="45720" rtlCol="0" anchor="ctr"/>
          <a:lstStyle/>
          <a:p>
            <a:pPr algn="ctr"/>
            <a:r>
              <a:rPr lang="fr-FR" sz="1800" dirty="0" err="1"/>
              <a:t>Φωνήμ</a:t>
            </a:r>
            <a:r>
              <a:rPr lang="fr-FR" sz="1800" dirty="0"/>
              <a:t>ατα (</a:t>
            </a:r>
            <a:r>
              <a:rPr lang="fr-FR" sz="1800" dirty="0" err="1"/>
              <a:t>ήχοι</a:t>
            </a:r>
            <a:r>
              <a:rPr lang="fr-FR" sz="1800" dirty="0"/>
              <a:t>)</a:t>
            </a:r>
          </a:p>
        </p:txBody>
      </p:sp>
      <p:sp>
        <p:nvSpPr>
          <p:cNvPr id="45" name="Rectangle : coins arrondis 21">
            <a:extLst>
              <a:ext uri="{FF2B5EF4-FFF2-40B4-BE49-F238E27FC236}">
                <a16:creationId xmlns:a16="http://schemas.microsoft.com/office/drawing/2014/main" id="{1D1CD34B-F09C-9E8A-AE82-1835C8D11C09}"/>
              </a:ext>
            </a:extLst>
          </p:cNvPr>
          <p:cNvSpPr/>
          <p:nvPr/>
        </p:nvSpPr>
        <p:spPr>
          <a:xfrm>
            <a:off x="3714416" y="3609125"/>
            <a:ext cx="1881732" cy="672984"/>
          </a:xfrm>
          <a:prstGeom prst="roundRect">
            <a:avLst/>
          </a:prstGeom>
          <a:ln w="28575"/>
        </p:spPr>
        <p:style>
          <a:lnRef idx="2">
            <a:schemeClr val="accent6"/>
          </a:lnRef>
          <a:fillRef idx="1">
            <a:schemeClr val="lt1"/>
          </a:fillRef>
          <a:effectRef idx="0">
            <a:schemeClr val="accent6"/>
          </a:effectRef>
          <a:fontRef idx="minor">
            <a:schemeClr val="dk1"/>
          </a:fontRef>
        </p:style>
        <p:txBody>
          <a:bodyPr lIns="91440" tIns="45720" rIns="91440" bIns="45720" rtlCol="0" anchor="ctr"/>
          <a:lstStyle/>
          <a:p>
            <a:pPr algn="ctr"/>
            <a:r>
              <a:rPr lang="fr-FR" sz="1800" dirty="0" err="1">
                <a:cs typeface="Arial"/>
              </a:rPr>
              <a:t>Ορθογρ</a:t>
            </a:r>
            <a:r>
              <a:rPr lang="fr-FR" sz="1800" dirty="0">
                <a:cs typeface="Arial"/>
              </a:rPr>
              <a:t>α</a:t>
            </a:r>
            <a:r>
              <a:rPr lang="fr-FR" sz="1800" dirty="0" err="1">
                <a:cs typeface="Arial"/>
              </a:rPr>
              <a:t>φικό</a:t>
            </a:r>
            <a:r>
              <a:rPr lang="fr-FR" sz="1800" dirty="0">
                <a:cs typeface="Arial"/>
              </a:rPr>
              <a:t> </a:t>
            </a:r>
            <a:r>
              <a:rPr lang="fr-FR" sz="1800" dirty="0" err="1">
                <a:cs typeface="Arial"/>
              </a:rPr>
              <a:t>λεξικό</a:t>
            </a:r>
            <a:endParaRPr lang="fr-FR" sz="1800" dirty="0" err="1"/>
          </a:p>
        </p:txBody>
      </p:sp>
      <p:sp>
        <p:nvSpPr>
          <p:cNvPr id="48" name="Rectangle : coins arrondis 26">
            <a:extLst>
              <a:ext uri="{FF2B5EF4-FFF2-40B4-BE49-F238E27FC236}">
                <a16:creationId xmlns:a16="http://schemas.microsoft.com/office/drawing/2014/main" id="{2CB80CB3-6F73-C517-E856-583373FFF751}"/>
              </a:ext>
            </a:extLst>
          </p:cNvPr>
          <p:cNvSpPr/>
          <p:nvPr/>
        </p:nvSpPr>
        <p:spPr>
          <a:xfrm>
            <a:off x="4544989" y="4545622"/>
            <a:ext cx="2732534" cy="464466"/>
          </a:xfrm>
          <a:prstGeom prst="roundRect">
            <a:avLst/>
          </a:prstGeom>
          <a:ln w="28575"/>
        </p:spPr>
        <p:style>
          <a:lnRef idx="2">
            <a:schemeClr val="accent6"/>
          </a:lnRef>
          <a:fillRef idx="1">
            <a:schemeClr val="lt1"/>
          </a:fillRef>
          <a:effectRef idx="0">
            <a:schemeClr val="accent6"/>
          </a:effectRef>
          <a:fontRef idx="minor">
            <a:schemeClr val="dk1"/>
          </a:fontRef>
        </p:style>
        <p:txBody>
          <a:bodyPr lIns="91440" tIns="45720" rIns="91440" bIns="45720" rtlCol="0" anchor="ctr"/>
          <a:lstStyle/>
          <a:p>
            <a:pPr algn="ctr"/>
            <a:r>
              <a:rPr lang="fr-FR" sz="1800" dirty="0" err="1"/>
              <a:t>Γρ</a:t>
            </a:r>
            <a:r>
              <a:rPr lang="fr-FR" sz="1800" dirty="0"/>
              <a:t>α</a:t>
            </a:r>
            <a:r>
              <a:rPr lang="fr-FR" sz="1800" dirty="0" err="1"/>
              <a:t>φήμ</a:t>
            </a:r>
            <a:r>
              <a:rPr lang="fr-FR" sz="1800" dirty="0"/>
              <a:t>ατα (</a:t>
            </a:r>
            <a:r>
              <a:rPr lang="fr-FR" sz="1800" dirty="0" err="1"/>
              <a:t>γράμμ</a:t>
            </a:r>
            <a:r>
              <a:rPr lang="fr-FR" sz="1800" dirty="0"/>
              <a:t>ατα)</a:t>
            </a:r>
          </a:p>
        </p:txBody>
      </p:sp>
      <p:pic>
        <p:nvPicPr>
          <p:cNvPr id="52" name="Image 27">
            <a:extLst>
              <a:ext uri="{FF2B5EF4-FFF2-40B4-BE49-F238E27FC236}">
                <a16:creationId xmlns:a16="http://schemas.microsoft.com/office/drawing/2014/main" id="{7C29ACDE-A475-2082-4B43-29E19CB920A0}"/>
              </a:ext>
            </a:extLst>
          </p:cNvPr>
          <p:cNvPicPr>
            <a:picLocks noChangeAspect="1"/>
          </p:cNvPicPr>
          <p:nvPr/>
        </p:nvPicPr>
        <p:blipFill>
          <a:blip r:embed="rId5"/>
          <a:stretch>
            <a:fillRect/>
          </a:stretch>
        </p:blipFill>
        <p:spPr>
          <a:xfrm>
            <a:off x="6821842" y="3589777"/>
            <a:ext cx="944362" cy="677270"/>
          </a:xfrm>
          <a:prstGeom prst="rect">
            <a:avLst/>
          </a:prstGeom>
        </p:spPr>
      </p:pic>
      <p:cxnSp>
        <p:nvCxnSpPr>
          <p:cNvPr id="54" name="Connecteur droit avec flèche 34">
            <a:extLst>
              <a:ext uri="{FF2B5EF4-FFF2-40B4-BE49-F238E27FC236}">
                <a16:creationId xmlns:a16="http://schemas.microsoft.com/office/drawing/2014/main" id="{0D6C5857-1193-39E9-A9EC-E5B8D35DBBD3}"/>
              </a:ext>
            </a:extLst>
          </p:cNvPr>
          <p:cNvCxnSpPr>
            <a:cxnSpLocks/>
          </p:cNvCxnSpPr>
          <p:nvPr/>
        </p:nvCxnSpPr>
        <p:spPr>
          <a:xfrm>
            <a:off x="5581158" y="2728362"/>
            <a:ext cx="772930" cy="0"/>
          </a:xfrm>
          <a:prstGeom prst="straightConnector1">
            <a:avLst/>
          </a:prstGeom>
          <a:ln w="19050">
            <a:solidFill>
              <a:schemeClr val="bg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6" name="Connecteur droit avec flèche 37">
            <a:extLst>
              <a:ext uri="{FF2B5EF4-FFF2-40B4-BE49-F238E27FC236}">
                <a16:creationId xmlns:a16="http://schemas.microsoft.com/office/drawing/2014/main" id="{5E66DA9C-62A9-2D0D-D570-2CCCBAE1162F}"/>
              </a:ext>
            </a:extLst>
          </p:cNvPr>
          <p:cNvCxnSpPr>
            <a:cxnSpLocks/>
          </p:cNvCxnSpPr>
          <p:nvPr/>
        </p:nvCxnSpPr>
        <p:spPr>
          <a:xfrm flipV="1">
            <a:off x="7248498" y="4327123"/>
            <a:ext cx="0" cy="237092"/>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58" name="Connecteur droit avec flèche 42">
            <a:extLst>
              <a:ext uri="{FF2B5EF4-FFF2-40B4-BE49-F238E27FC236}">
                <a16:creationId xmlns:a16="http://schemas.microsoft.com/office/drawing/2014/main" id="{B97D19CE-8EAA-A929-5703-9E3910865BFA}"/>
              </a:ext>
            </a:extLst>
          </p:cNvPr>
          <p:cNvCxnSpPr>
            <a:cxnSpLocks/>
          </p:cNvCxnSpPr>
          <p:nvPr/>
        </p:nvCxnSpPr>
        <p:spPr>
          <a:xfrm flipV="1">
            <a:off x="4612734" y="4299643"/>
            <a:ext cx="0" cy="237092"/>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60" name="Connecteur droit avec flèche 43">
            <a:extLst>
              <a:ext uri="{FF2B5EF4-FFF2-40B4-BE49-F238E27FC236}">
                <a16:creationId xmlns:a16="http://schemas.microsoft.com/office/drawing/2014/main" id="{BBBB3A91-12B9-FF72-78C0-5B86F647D26E}"/>
              </a:ext>
            </a:extLst>
          </p:cNvPr>
          <p:cNvCxnSpPr>
            <a:cxnSpLocks/>
          </p:cNvCxnSpPr>
          <p:nvPr/>
        </p:nvCxnSpPr>
        <p:spPr>
          <a:xfrm>
            <a:off x="4612734" y="3093134"/>
            <a:ext cx="0" cy="496643"/>
          </a:xfrm>
          <a:prstGeom prst="straightConnector1">
            <a:avLst/>
          </a:prstGeom>
          <a:ln w="19050">
            <a:solidFill>
              <a:schemeClr val="bg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2" name="Connecteur droit avec flèche 46">
            <a:extLst>
              <a:ext uri="{FF2B5EF4-FFF2-40B4-BE49-F238E27FC236}">
                <a16:creationId xmlns:a16="http://schemas.microsoft.com/office/drawing/2014/main" id="{7C82E921-B775-BCB3-0180-04028797DDA0}"/>
              </a:ext>
            </a:extLst>
          </p:cNvPr>
          <p:cNvCxnSpPr>
            <a:cxnSpLocks/>
          </p:cNvCxnSpPr>
          <p:nvPr/>
        </p:nvCxnSpPr>
        <p:spPr>
          <a:xfrm flipV="1">
            <a:off x="7250998" y="3100439"/>
            <a:ext cx="0" cy="425986"/>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64" name="Connecteur droit avec flèche 50">
            <a:extLst>
              <a:ext uri="{FF2B5EF4-FFF2-40B4-BE49-F238E27FC236}">
                <a16:creationId xmlns:a16="http://schemas.microsoft.com/office/drawing/2014/main" id="{D6CFB936-6D13-AD5A-4309-6BF87A2150F8}"/>
              </a:ext>
            </a:extLst>
          </p:cNvPr>
          <p:cNvCxnSpPr/>
          <p:nvPr/>
        </p:nvCxnSpPr>
        <p:spPr>
          <a:xfrm>
            <a:off x="8789291" y="4564215"/>
            <a:ext cx="1221510" cy="692498"/>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76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sp>
        <p:nvSpPr>
          <p:cNvPr id="33" name="Rectangle : coins arrondis 32">
            <a:extLst>
              <a:ext uri="{FF2B5EF4-FFF2-40B4-BE49-F238E27FC236}">
                <a16:creationId xmlns:a16="http://schemas.microsoft.com/office/drawing/2014/main" id="{86018107-5281-EAD0-2672-A6897BEA17C6}"/>
              </a:ext>
            </a:extLst>
          </p:cNvPr>
          <p:cNvSpPr/>
          <p:nvPr/>
        </p:nvSpPr>
        <p:spPr>
          <a:xfrm>
            <a:off x="3419254" y="2243702"/>
            <a:ext cx="5286659" cy="2827446"/>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2" name="Connecteur hors page 31">
            <a:extLst>
              <a:ext uri="{FF2B5EF4-FFF2-40B4-BE49-F238E27FC236}">
                <a16:creationId xmlns:a16="http://schemas.microsoft.com/office/drawing/2014/main" id="{083649F8-4426-AE28-CD33-664ACEFD4AF5}"/>
              </a:ext>
            </a:extLst>
          </p:cNvPr>
          <p:cNvSpPr/>
          <p:nvPr/>
        </p:nvSpPr>
        <p:spPr>
          <a:xfrm rot="5400000" flipH="1">
            <a:off x="9069846" y="1786338"/>
            <a:ext cx="2448749" cy="3009858"/>
          </a:xfrm>
          <a:prstGeom prst="flowChartOffpageConnector">
            <a:avLst/>
          </a:prstGeom>
          <a:solidFill>
            <a:schemeClr val="bg2">
              <a:lumMod val="10000"/>
              <a:lumOff val="9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0" name="Connecteur hors page 29">
            <a:extLst>
              <a:ext uri="{FF2B5EF4-FFF2-40B4-BE49-F238E27FC236}">
                <a16:creationId xmlns:a16="http://schemas.microsoft.com/office/drawing/2014/main" id="{E8FB1DE7-E9E0-0F26-4BBE-D9842B1937E7}"/>
              </a:ext>
            </a:extLst>
          </p:cNvPr>
          <p:cNvSpPr/>
          <p:nvPr/>
        </p:nvSpPr>
        <p:spPr>
          <a:xfrm rot="16200000">
            <a:off x="613507" y="1786340"/>
            <a:ext cx="2448749" cy="3009858"/>
          </a:xfrm>
          <a:prstGeom prst="flowChartOffpageConnector">
            <a:avLst/>
          </a:prstGeom>
          <a:solidFill>
            <a:schemeClr val="bg2">
              <a:lumMod val="10000"/>
              <a:lumOff val="9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9" name="Rectangle : coins arrondis 28">
            <a:extLst>
              <a:ext uri="{FF2B5EF4-FFF2-40B4-BE49-F238E27FC236}">
                <a16:creationId xmlns:a16="http://schemas.microsoft.com/office/drawing/2014/main" id="{7D2EDCA5-60BA-6D5A-5103-CE0011144F37}"/>
              </a:ext>
            </a:extLst>
          </p:cNvPr>
          <p:cNvSpPr/>
          <p:nvPr/>
        </p:nvSpPr>
        <p:spPr>
          <a:xfrm>
            <a:off x="6369078" y="3541415"/>
            <a:ext cx="1881732" cy="78064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endParaRPr lang="fr-FR" sz="1800" dirty="0"/>
          </a:p>
        </p:txBody>
      </p:sp>
      <p:sp>
        <p:nvSpPr>
          <p:cNvPr id="26" name="Connecteur hors page 25">
            <a:extLst>
              <a:ext uri="{FF2B5EF4-FFF2-40B4-BE49-F238E27FC236}">
                <a16:creationId xmlns:a16="http://schemas.microsoft.com/office/drawing/2014/main" id="{363C5A00-902C-FF03-798C-26763785348E}"/>
              </a:ext>
            </a:extLst>
          </p:cNvPr>
          <p:cNvSpPr/>
          <p:nvPr/>
        </p:nvSpPr>
        <p:spPr>
          <a:xfrm flipV="1">
            <a:off x="1963712" y="5186597"/>
            <a:ext cx="8048785" cy="1453904"/>
          </a:xfrm>
          <a:prstGeom prst="flowChartOffpageConnector">
            <a:avLst/>
          </a:prstGeom>
          <a:solidFill>
            <a:schemeClr val="bg2">
              <a:lumMod val="10000"/>
              <a:lumOff val="9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Connecteur hors page 4">
            <a:extLst>
              <a:ext uri="{FF2B5EF4-FFF2-40B4-BE49-F238E27FC236}">
                <a16:creationId xmlns:a16="http://schemas.microsoft.com/office/drawing/2014/main" id="{4B242915-A39B-CDCC-38E9-59F081BA064C}"/>
              </a:ext>
            </a:extLst>
          </p:cNvPr>
          <p:cNvSpPr/>
          <p:nvPr/>
        </p:nvSpPr>
        <p:spPr>
          <a:xfrm>
            <a:off x="1963712" y="338390"/>
            <a:ext cx="8033795" cy="1777907"/>
          </a:xfrm>
          <a:prstGeom prst="flowChartOffpageConnector">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11</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sp>
        <p:nvSpPr>
          <p:cNvPr id="2" name="Rectangle : coins arrondis 1">
            <a:extLst>
              <a:ext uri="{FF2B5EF4-FFF2-40B4-BE49-F238E27FC236}">
                <a16:creationId xmlns:a16="http://schemas.microsoft.com/office/drawing/2014/main" id="{A0E497CD-9CC3-A9FC-7CD7-F350711A3F2F}"/>
              </a:ext>
            </a:extLst>
          </p:cNvPr>
          <p:cNvSpPr/>
          <p:nvPr/>
        </p:nvSpPr>
        <p:spPr>
          <a:xfrm>
            <a:off x="2059065" y="551620"/>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lIns="91440" tIns="45720" rIns="91440" bIns="45720" rtlCol="0" anchor="ctr"/>
          <a:lstStyle/>
          <a:p>
            <a:pPr algn="ctr"/>
            <a:r>
              <a:rPr lang="fr-FR" sz="1800" dirty="0" err="1"/>
              <a:t>Γενικές</a:t>
            </a:r>
            <a:r>
              <a:rPr lang="fr-FR" sz="1800" dirty="0"/>
              <a:t> </a:t>
            </a:r>
            <a:r>
              <a:rPr lang="fr-FR" sz="1800" dirty="0" err="1"/>
              <a:t>γνωστικές</a:t>
            </a:r>
            <a:r>
              <a:rPr lang="fr-FR" sz="1800" dirty="0"/>
              <a:t> </a:t>
            </a:r>
            <a:r>
              <a:rPr lang="fr-FR" sz="1800" dirty="0" err="1"/>
              <a:t>δεξιότητες</a:t>
            </a:r>
            <a:endParaRPr lang="el-GR" dirty="0" err="1"/>
          </a:p>
        </p:txBody>
      </p:sp>
      <p:sp>
        <p:nvSpPr>
          <p:cNvPr id="3" name="Rectangle : coins arrondis 2">
            <a:extLst>
              <a:ext uri="{FF2B5EF4-FFF2-40B4-BE49-F238E27FC236}">
                <a16:creationId xmlns:a16="http://schemas.microsoft.com/office/drawing/2014/main" id="{2A651E17-D757-A280-99BE-4E6ED05E593C}"/>
              </a:ext>
            </a:extLst>
          </p:cNvPr>
          <p:cNvSpPr/>
          <p:nvPr/>
        </p:nvSpPr>
        <p:spPr>
          <a:xfrm>
            <a:off x="4791598" y="551620"/>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lIns="91440" tIns="45720" rIns="91440" bIns="45720" rtlCol="0" anchor="ctr"/>
          <a:lstStyle/>
          <a:p>
            <a:pPr algn="ctr"/>
            <a:r>
              <a:rPr lang="fr-FR" sz="1800" dirty="0" err="1"/>
              <a:t>Γενικές</a:t>
            </a:r>
            <a:r>
              <a:rPr lang="fr-FR" sz="1800" dirty="0"/>
              <a:t> </a:t>
            </a:r>
            <a:r>
              <a:rPr lang="fr-FR" sz="1800" dirty="0" err="1"/>
              <a:t>γλωσσικές</a:t>
            </a:r>
            <a:r>
              <a:rPr lang="fr-FR" sz="1800" dirty="0"/>
              <a:t> </a:t>
            </a:r>
            <a:r>
              <a:rPr lang="fr-FR" sz="1800" dirty="0" err="1"/>
              <a:t>δεξιότητες</a:t>
            </a:r>
            <a:endParaRPr lang="el-GR" dirty="0" err="1"/>
          </a:p>
        </p:txBody>
      </p:sp>
      <p:sp>
        <p:nvSpPr>
          <p:cNvPr id="4" name="Rectangle : coins arrondis 3">
            <a:extLst>
              <a:ext uri="{FF2B5EF4-FFF2-40B4-BE49-F238E27FC236}">
                <a16:creationId xmlns:a16="http://schemas.microsoft.com/office/drawing/2014/main" id="{60B8AE98-8AAB-65AC-AF4C-0FB97F412CC5}"/>
              </a:ext>
            </a:extLst>
          </p:cNvPr>
          <p:cNvSpPr/>
          <p:nvPr/>
        </p:nvSpPr>
        <p:spPr>
          <a:xfrm>
            <a:off x="7524131" y="551620"/>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lIns="91440" tIns="45720" rIns="91440" bIns="45720" rtlCol="0" anchor="ctr"/>
          <a:lstStyle/>
          <a:p>
            <a:pPr algn="ctr"/>
            <a:r>
              <a:rPr lang="fr-FR" sz="1800" dirty="0">
                <a:ea typeface="+mn-lt"/>
                <a:cs typeface="+mn-lt"/>
              </a:rPr>
              <a:t>Επίπ</a:t>
            </a:r>
            <a:r>
              <a:rPr lang="fr-FR" sz="1800" dirty="0" err="1">
                <a:ea typeface="+mn-lt"/>
                <a:cs typeface="+mn-lt"/>
              </a:rPr>
              <a:t>εδο</a:t>
            </a:r>
            <a:r>
              <a:rPr lang="fr-FR" sz="1800" dirty="0">
                <a:ea typeface="+mn-lt"/>
                <a:cs typeface="+mn-lt"/>
              </a:rPr>
              <a:t> απ</a:t>
            </a:r>
            <a:r>
              <a:rPr lang="fr-FR" sz="1800" dirty="0" err="1">
                <a:ea typeface="+mn-lt"/>
                <a:cs typeface="+mn-lt"/>
              </a:rPr>
              <a:t>ώλει</a:t>
            </a:r>
            <a:r>
              <a:rPr lang="fr-FR" sz="1800" dirty="0">
                <a:ea typeface="+mn-lt"/>
                <a:cs typeface="+mn-lt"/>
              </a:rPr>
              <a:t>ας α</a:t>
            </a:r>
            <a:r>
              <a:rPr lang="fr-FR" sz="1800" dirty="0" err="1">
                <a:ea typeface="+mn-lt"/>
                <a:cs typeface="+mn-lt"/>
              </a:rPr>
              <a:t>κοής</a:t>
            </a:r>
            <a:endParaRPr lang="el-GR" dirty="0" err="1"/>
          </a:p>
        </p:txBody>
      </p:sp>
      <p:sp>
        <p:nvSpPr>
          <p:cNvPr id="6" name="ZoneTexte 5">
            <a:extLst>
              <a:ext uri="{FF2B5EF4-FFF2-40B4-BE49-F238E27FC236}">
                <a16:creationId xmlns:a16="http://schemas.microsoft.com/office/drawing/2014/main" id="{8AA6D734-4D97-CD28-D5A2-5894CF4C5408}"/>
              </a:ext>
            </a:extLst>
          </p:cNvPr>
          <p:cNvSpPr txBox="1"/>
          <p:nvPr/>
        </p:nvSpPr>
        <p:spPr>
          <a:xfrm>
            <a:off x="2019461" y="1314147"/>
            <a:ext cx="8074646" cy="400110"/>
          </a:xfrm>
          <a:prstGeom prst="rect">
            <a:avLst/>
          </a:prstGeom>
          <a:noFill/>
        </p:spPr>
        <p:txBody>
          <a:bodyPr wrap="none" lIns="91440" tIns="45720" rIns="91440" bIns="45720" rtlCol="0" anchor="t">
            <a:spAutoFit/>
          </a:bodyPr>
          <a:lstStyle/>
          <a:p>
            <a:r>
              <a:rPr lang="fr-FR" sz="2000" dirty="0" err="1">
                <a:solidFill>
                  <a:schemeClr val="bg2">
                    <a:lumMod val="75000"/>
                    <a:lumOff val="25000"/>
                  </a:schemeClr>
                </a:solidFill>
              </a:rPr>
              <a:t>Γενικά</a:t>
            </a:r>
            <a:r>
              <a:rPr lang="fr-FR" sz="2000" dirty="0">
                <a:solidFill>
                  <a:schemeClr val="bg2">
                    <a:lumMod val="75000"/>
                    <a:lumOff val="25000"/>
                  </a:schemeClr>
                </a:solidFill>
              </a:rPr>
              <a:t> χαρα</a:t>
            </a:r>
            <a:r>
              <a:rPr lang="fr-FR" sz="2000" dirty="0" err="1">
                <a:solidFill>
                  <a:schemeClr val="bg2">
                    <a:lumMod val="75000"/>
                    <a:lumOff val="25000"/>
                  </a:schemeClr>
                </a:solidFill>
              </a:rPr>
              <a:t>κτηριστικά</a:t>
            </a:r>
            <a:r>
              <a:rPr lang="fr-FR" sz="2000" dirty="0">
                <a:solidFill>
                  <a:schemeClr val="bg2">
                    <a:lumMod val="75000"/>
                    <a:lumOff val="25000"/>
                  </a:schemeClr>
                </a:solidFill>
              </a:rPr>
              <a:t> ΝΑ π</a:t>
            </a:r>
            <a:r>
              <a:rPr lang="fr-FR" sz="2000" dirty="0" err="1">
                <a:solidFill>
                  <a:schemeClr val="bg2">
                    <a:lumMod val="75000"/>
                    <a:lumOff val="25000"/>
                  </a:schemeClr>
                </a:solidFill>
              </a:rPr>
              <a:t>ου</a:t>
            </a:r>
            <a:r>
              <a:rPr lang="fr-FR" sz="2000" dirty="0">
                <a:solidFill>
                  <a:schemeClr val="bg2">
                    <a:lumMod val="75000"/>
                    <a:lumOff val="25000"/>
                  </a:schemeClr>
                </a:solidFill>
              </a:rPr>
              <a:t> επ</a:t>
            </a:r>
            <a:r>
              <a:rPr lang="fr-FR" sz="2000" dirty="0" err="1">
                <a:solidFill>
                  <a:schemeClr val="bg2">
                    <a:lumMod val="75000"/>
                    <a:lumOff val="25000"/>
                  </a:schemeClr>
                </a:solidFill>
              </a:rPr>
              <a:t>ηρεάζουν</a:t>
            </a:r>
            <a:r>
              <a:rPr lang="fr-FR" sz="2000" dirty="0">
                <a:solidFill>
                  <a:schemeClr val="bg2">
                    <a:lumMod val="75000"/>
                    <a:lumOff val="25000"/>
                  </a:schemeClr>
                </a:solidFill>
              </a:rPr>
              <a:t> </a:t>
            </a:r>
            <a:r>
              <a:rPr lang="fr-FR" sz="2000" dirty="0" err="1">
                <a:solidFill>
                  <a:schemeClr val="bg2">
                    <a:lumMod val="75000"/>
                    <a:lumOff val="25000"/>
                  </a:schemeClr>
                </a:solidFill>
              </a:rPr>
              <a:t>τη</a:t>
            </a:r>
            <a:r>
              <a:rPr lang="fr-FR" sz="2000" dirty="0">
                <a:solidFill>
                  <a:schemeClr val="bg2">
                    <a:lumMod val="75000"/>
                    <a:lumOff val="25000"/>
                  </a:schemeClr>
                </a:solidFill>
              </a:rPr>
              <a:t> </a:t>
            </a:r>
            <a:r>
              <a:rPr lang="fr-FR" sz="2000" dirty="0" err="1">
                <a:solidFill>
                  <a:schemeClr val="bg2">
                    <a:lumMod val="75000"/>
                    <a:lumOff val="25000"/>
                  </a:schemeClr>
                </a:solidFill>
              </a:rPr>
              <a:t>δι</a:t>
            </a:r>
            <a:r>
              <a:rPr lang="fr-FR" sz="2000" dirty="0">
                <a:solidFill>
                  <a:schemeClr val="bg2">
                    <a:lumMod val="75000"/>
                    <a:lumOff val="25000"/>
                  </a:schemeClr>
                </a:solidFill>
              </a:rPr>
              <a:t>α</a:t>
            </a:r>
            <a:r>
              <a:rPr lang="fr-FR" sz="2000" dirty="0" err="1">
                <a:solidFill>
                  <a:schemeClr val="bg2">
                    <a:lumMod val="75000"/>
                    <a:lumOff val="25000"/>
                  </a:schemeClr>
                </a:solidFill>
              </a:rPr>
              <a:t>δικ</a:t>
            </a:r>
            <a:r>
              <a:rPr lang="fr-FR" sz="2000" dirty="0">
                <a:solidFill>
                  <a:schemeClr val="bg2">
                    <a:lumMod val="75000"/>
                    <a:lumOff val="25000"/>
                  </a:schemeClr>
                </a:solidFill>
              </a:rPr>
              <a:t>α</a:t>
            </a:r>
            <a:r>
              <a:rPr lang="fr-FR" sz="2000" dirty="0" err="1">
                <a:solidFill>
                  <a:schemeClr val="bg2">
                    <a:lumMod val="75000"/>
                    <a:lumOff val="25000"/>
                  </a:schemeClr>
                </a:solidFill>
              </a:rPr>
              <a:t>σί</a:t>
            </a:r>
            <a:r>
              <a:rPr lang="fr-FR" sz="2000" dirty="0">
                <a:solidFill>
                  <a:schemeClr val="bg2">
                    <a:lumMod val="75000"/>
                    <a:lumOff val="25000"/>
                  </a:schemeClr>
                </a:solidFill>
              </a:rPr>
              <a:t>α α</a:t>
            </a:r>
            <a:r>
              <a:rPr lang="fr-FR" sz="2000" dirty="0" err="1">
                <a:solidFill>
                  <a:schemeClr val="bg2">
                    <a:lumMod val="75000"/>
                    <a:lumOff val="25000"/>
                  </a:schemeClr>
                </a:solidFill>
              </a:rPr>
              <a:t>νάγνωσης</a:t>
            </a:r>
            <a:endParaRPr lang="el-GR" dirty="0" err="1">
              <a:solidFill>
                <a:schemeClr val="bg2">
                  <a:lumMod val="75000"/>
                  <a:lumOff val="25000"/>
                </a:schemeClr>
              </a:solidFill>
            </a:endParaRPr>
          </a:p>
        </p:txBody>
      </p:sp>
      <p:sp>
        <p:nvSpPr>
          <p:cNvPr id="8" name="Rectangle : coins arrondis 7">
            <a:extLst>
              <a:ext uri="{FF2B5EF4-FFF2-40B4-BE49-F238E27FC236}">
                <a16:creationId xmlns:a16="http://schemas.microsoft.com/office/drawing/2014/main" id="{BE6A346B-418D-7F1A-DE70-8FC1AA247F5A}"/>
              </a:ext>
            </a:extLst>
          </p:cNvPr>
          <p:cNvSpPr/>
          <p:nvPr/>
        </p:nvSpPr>
        <p:spPr>
          <a:xfrm>
            <a:off x="395731" y="2243702"/>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lIns="91440" tIns="45720" rIns="91440" bIns="45720" rtlCol="0" anchor="ctr"/>
          <a:lstStyle/>
          <a:p>
            <a:pPr algn="ctr"/>
            <a:r>
              <a:rPr lang="fr-FR" sz="1800" dirty="0" err="1"/>
              <a:t>Λεξιλόγιο</a:t>
            </a:r>
          </a:p>
        </p:txBody>
      </p:sp>
      <p:sp>
        <p:nvSpPr>
          <p:cNvPr id="9" name="Rectangle : coins arrondis 8">
            <a:extLst>
              <a:ext uri="{FF2B5EF4-FFF2-40B4-BE49-F238E27FC236}">
                <a16:creationId xmlns:a16="http://schemas.microsoft.com/office/drawing/2014/main" id="{29078E5C-5DF7-8887-2C3B-9CA900231E1B}"/>
              </a:ext>
            </a:extLst>
          </p:cNvPr>
          <p:cNvSpPr/>
          <p:nvPr/>
        </p:nvSpPr>
        <p:spPr>
          <a:xfrm>
            <a:off x="395731" y="2924420"/>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lIns="91440" tIns="45720" rIns="91440" bIns="45720" rtlCol="0" anchor="ctr"/>
          <a:lstStyle/>
          <a:p>
            <a:pPr algn="ctr"/>
            <a:r>
              <a:rPr lang="fr-FR" sz="1800" dirty="0" err="1"/>
              <a:t>Λεξικές</a:t>
            </a:r>
            <a:r>
              <a:rPr lang="fr-FR" sz="1800" dirty="0"/>
              <a:t> αναπαρα</a:t>
            </a:r>
            <a:r>
              <a:rPr lang="fr-FR" sz="1800" dirty="0" err="1"/>
              <a:t>στάσεις</a:t>
            </a:r>
            <a:r>
              <a:rPr lang="fr-FR" sz="1800" dirty="0"/>
              <a:t> </a:t>
            </a:r>
            <a:endParaRPr lang="fr-FR" sz="1800" dirty="0">
              <a:cs typeface="Arial"/>
            </a:endParaRPr>
          </a:p>
        </p:txBody>
      </p:sp>
      <p:sp>
        <p:nvSpPr>
          <p:cNvPr id="10" name="Rectangle : coins arrondis 9">
            <a:extLst>
              <a:ext uri="{FF2B5EF4-FFF2-40B4-BE49-F238E27FC236}">
                <a16:creationId xmlns:a16="http://schemas.microsoft.com/office/drawing/2014/main" id="{E5D90875-37FC-D57B-EEB9-ED953F180112}"/>
              </a:ext>
            </a:extLst>
          </p:cNvPr>
          <p:cNvSpPr/>
          <p:nvPr/>
        </p:nvSpPr>
        <p:spPr>
          <a:xfrm>
            <a:off x="395731" y="360513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lIns="91440" tIns="45720" rIns="91440" bIns="45720" rtlCol="0" anchor="ctr"/>
          <a:lstStyle/>
          <a:p>
            <a:pPr algn="ctr"/>
            <a:r>
              <a:rPr lang="fr-FR" sz="1800" dirty="0" err="1"/>
              <a:t>Πρόσ</a:t>
            </a:r>
            <a:r>
              <a:rPr lang="fr-FR" sz="1800" dirty="0"/>
              <a:t>βα</a:t>
            </a:r>
            <a:r>
              <a:rPr lang="fr-FR" sz="1800" dirty="0" err="1"/>
              <a:t>ση</a:t>
            </a:r>
            <a:r>
              <a:rPr lang="fr-FR" sz="1800" dirty="0"/>
              <a:t> </a:t>
            </a:r>
            <a:r>
              <a:rPr lang="fr-FR" sz="1800" dirty="0" err="1"/>
              <a:t>στις</a:t>
            </a:r>
            <a:r>
              <a:rPr lang="fr-FR" sz="1800" dirty="0"/>
              <a:t> αναπαρα</a:t>
            </a:r>
            <a:r>
              <a:rPr lang="fr-FR" sz="1800" dirty="0" err="1"/>
              <a:t>στάσεις</a:t>
            </a:r>
            <a:endParaRPr lang="el-GR" dirty="0" err="1"/>
          </a:p>
        </p:txBody>
      </p:sp>
      <p:sp>
        <p:nvSpPr>
          <p:cNvPr id="16" name="Rectangle : coins arrondis 15">
            <a:extLst>
              <a:ext uri="{FF2B5EF4-FFF2-40B4-BE49-F238E27FC236}">
                <a16:creationId xmlns:a16="http://schemas.microsoft.com/office/drawing/2014/main" id="{69A293D7-50C1-A525-5570-69D00F64FE6F}"/>
              </a:ext>
            </a:extLst>
          </p:cNvPr>
          <p:cNvSpPr/>
          <p:nvPr/>
        </p:nvSpPr>
        <p:spPr>
          <a:xfrm>
            <a:off x="9323540" y="2243702"/>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lIns="91440" tIns="45720" rIns="91440" bIns="45720" rtlCol="0" anchor="ctr"/>
          <a:lstStyle/>
          <a:p>
            <a:pPr algn="ctr"/>
            <a:r>
              <a:rPr lang="fr-FR" sz="1800" dirty="0" err="1">
                <a:ea typeface="+mn-lt"/>
                <a:cs typeface="+mn-lt"/>
              </a:rPr>
              <a:t>Φωνολογική</a:t>
            </a:r>
            <a:r>
              <a:rPr lang="fr-FR" sz="1800" dirty="0">
                <a:ea typeface="+mn-lt"/>
                <a:cs typeface="+mn-lt"/>
              </a:rPr>
              <a:t> επ</a:t>
            </a:r>
            <a:r>
              <a:rPr lang="fr-FR" sz="1800" dirty="0" err="1">
                <a:ea typeface="+mn-lt"/>
                <a:cs typeface="+mn-lt"/>
              </a:rPr>
              <a:t>ίγνωση</a:t>
            </a:r>
            <a:endParaRPr lang="el-GR" dirty="0" err="1"/>
          </a:p>
        </p:txBody>
      </p:sp>
      <p:sp>
        <p:nvSpPr>
          <p:cNvPr id="17" name="Rectangle : coins arrondis 16">
            <a:extLst>
              <a:ext uri="{FF2B5EF4-FFF2-40B4-BE49-F238E27FC236}">
                <a16:creationId xmlns:a16="http://schemas.microsoft.com/office/drawing/2014/main" id="{FCB1288C-1947-E6CF-1214-2A36EA3B8DE8}"/>
              </a:ext>
            </a:extLst>
          </p:cNvPr>
          <p:cNvSpPr/>
          <p:nvPr/>
        </p:nvSpPr>
        <p:spPr>
          <a:xfrm>
            <a:off x="9323540" y="2924420"/>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lIns="91440" tIns="45720" rIns="91440" bIns="45720" rtlCol="0" anchor="ctr"/>
          <a:lstStyle/>
          <a:p>
            <a:pPr algn="ctr"/>
            <a:r>
              <a:rPr lang="fr-FR" sz="1800" dirty="0" err="1">
                <a:ea typeface="+mn-lt"/>
                <a:cs typeface="+mn-lt"/>
              </a:rPr>
              <a:t>Φωνημική</a:t>
            </a:r>
            <a:r>
              <a:rPr lang="fr-FR" sz="1800" dirty="0">
                <a:ea typeface="+mn-lt"/>
                <a:cs typeface="+mn-lt"/>
              </a:rPr>
              <a:t> </a:t>
            </a:r>
            <a:r>
              <a:rPr lang="fr-FR" sz="1800" dirty="0" err="1">
                <a:ea typeface="+mn-lt"/>
                <a:cs typeface="+mn-lt"/>
              </a:rPr>
              <a:t>διάκριση</a:t>
            </a:r>
            <a:endParaRPr lang="el-GR" dirty="0" err="1"/>
          </a:p>
        </p:txBody>
      </p:sp>
      <p:sp>
        <p:nvSpPr>
          <p:cNvPr id="18" name="Rectangle : coins arrondis 17">
            <a:extLst>
              <a:ext uri="{FF2B5EF4-FFF2-40B4-BE49-F238E27FC236}">
                <a16:creationId xmlns:a16="http://schemas.microsoft.com/office/drawing/2014/main" id="{3A94898F-8AAC-968D-7863-F15DE29DBEC2}"/>
              </a:ext>
            </a:extLst>
          </p:cNvPr>
          <p:cNvSpPr/>
          <p:nvPr/>
        </p:nvSpPr>
        <p:spPr>
          <a:xfrm>
            <a:off x="9323540" y="360513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lIns="91440" tIns="45720" rIns="91440" bIns="45720" rtlCol="0" anchor="ctr"/>
          <a:lstStyle/>
          <a:p>
            <a:pPr algn="ctr"/>
            <a:r>
              <a:rPr lang="fr-FR" sz="1600" err="1">
                <a:ea typeface="+mn-lt"/>
                <a:cs typeface="+mn-lt"/>
              </a:rPr>
              <a:t>Φωνολογική</a:t>
            </a:r>
            <a:r>
              <a:rPr lang="fr-FR" sz="1600" dirty="0">
                <a:ea typeface="+mn-lt"/>
                <a:cs typeface="+mn-lt"/>
              </a:rPr>
              <a:t> βρα</a:t>
            </a:r>
            <a:r>
              <a:rPr lang="fr-FR" sz="1600" err="1">
                <a:ea typeface="+mn-lt"/>
                <a:cs typeface="+mn-lt"/>
              </a:rPr>
              <a:t>χυ</a:t>
            </a:r>
            <a:r>
              <a:rPr lang="fr-FR" sz="1600" dirty="0">
                <a:ea typeface="+mn-lt"/>
                <a:cs typeface="+mn-lt"/>
              </a:rPr>
              <a:t>π</a:t>
            </a:r>
            <a:r>
              <a:rPr lang="fr-FR" sz="1600" err="1">
                <a:ea typeface="+mn-lt"/>
                <a:cs typeface="+mn-lt"/>
              </a:rPr>
              <a:t>ρόθεσμη</a:t>
            </a:r>
            <a:r>
              <a:rPr lang="fr-FR" sz="1600" dirty="0">
                <a:ea typeface="+mn-lt"/>
                <a:cs typeface="+mn-lt"/>
              </a:rPr>
              <a:t> </a:t>
            </a:r>
            <a:r>
              <a:rPr lang="fr-FR" sz="1600" err="1">
                <a:ea typeface="+mn-lt"/>
                <a:cs typeface="+mn-lt"/>
              </a:rPr>
              <a:t>μνήμη</a:t>
            </a:r>
            <a:endParaRPr lang="el-GR" sz="1600">
              <a:cs typeface="Arial"/>
            </a:endParaRPr>
          </a:p>
        </p:txBody>
      </p:sp>
      <p:sp>
        <p:nvSpPr>
          <p:cNvPr id="19" name="Rectangle : coins arrondis 18">
            <a:extLst>
              <a:ext uri="{FF2B5EF4-FFF2-40B4-BE49-F238E27FC236}">
                <a16:creationId xmlns:a16="http://schemas.microsoft.com/office/drawing/2014/main" id="{B47EF3F9-6FBC-F1A0-3A21-649B23DFF1BC}"/>
              </a:ext>
            </a:extLst>
          </p:cNvPr>
          <p:cNvSpPr/>
          <p:nvPr/>
        </p:nvSpPr>
        <p:spPr>
          <a:xfrm>
            <a:off x="3714416" y="2420150"/>
            <a:ext cx="1881732" cy="672984"/>
          </a:xfrm>
          <a:prstGeom prst="roundRect">
            <a:avLst/>
          </a:prstGeom>
          <a:ln w="28575"/>
        </p:spPr>
        <p:style>
          <a:lnRef idx="2">
            <a:schemeClr val="accent6"/>
          </a:lnRef>
          <a:fillRef idx="1">
            <a:schemeClr val="lt1"/>
          </a:fillRef>
          <a:effectRef idx="0">
            <a:schemeClr val="accent6"/>
          </a:effectRef>
          <a:fontRef idx="minor">
            <a:schemeClr val="dk1"/>
          </a:fontRef>
        </p:style>
        <p:txBody>
          <a:bodyPr lIns="91440" tIns="45720" rIns="91440" bIns="45720" rtlCol="0" anchor="ctr"/>
          <a:lstStyle/>
          <a:p>
            <a:pPr algn="ctr"/>
            <a:r>
              <a:rPr lang="fr-FR" sz="1800" dirty="0" err="1">
                <a:cs typeface="Arial"/>
              </a:rPr>
              <a:t>Φωνολογικό</a:t>
            </a:r>
            <a:r>
              <a:rPr lang="fr-FR" sz="1800" dirty="0">
                <a:cs typeface="Arial"/>
              </a:rPr>
              <a:t> </a:t>
            </a:r>
            <a:r>
              <a:rPr lang="fr-FR" sz="1800" dirty="0" err="1">
                <a:cs typeface="Arial"/>
              </a:rPr>
              <a:t>λεξικό</a:t>
            </a:r>
            <a:endParaRPr lang="fr-FR" sz="1800" dirty="0" err="1"/>
          </a:p>
        </p:txBody>
      </p:sp>
      <p:sp>
        <p:nvSpPr>
          <p:cNvPr id="20" name="Rectangle : coins arrondis 19">
            <a:extLst>
              <a:ext uri="{FF2B5EF4-FFF2-40B4-BE49-F238E27FC236}">
                <a16:creationId xmlns:a16="http://schemas.microsoft.com/office/drawing/2014/main" id="{F9ED33AB-3CE6-A048-7A5A-C3564B61ADE3}"/>
              </a:ext>
            </a:extLst>
          </p:cNvPr>
          <p:cNvSpPr/>
          <p:nvPr/>
        </p:nvSpPr>
        <p:spPr>
          <a:xfrm>
            <a:off x="6369078" y="2411246"/>
            <a:ext cx="1881732" cy="672984"/>
          </a:xfrm>
          <a:prstGeom prst="roundRect">
            <a:avLst/>
          </a:prstGeom>
          <a:ln w="28575"/>
        </p:spPr>
        <p:style>
          <a:lnRef idx="2">
            <a:schemeClr val="accent6"/>
          </a:lnRef>
          <a:fillRef idx="1">
            <a:schemeClr val="lt1"/>
          </a:fillRef>
          <a:effectRef idx="0">
            <a:schemeClr val="accent6"/>
          </a:effectRef>
          <a:fontRef idx="minor">
            <a:schemeClr val="dk1"/>
          </a:fontRef>
        </p:style>
        <p:txBody>
          <a:bodyPr lIns="91440" tIns="45720" rIns="91440" bIns="45720" rtlCol="0" anchor="ctr"/>
          <a:lstStyle/>
          <a:p>
            <a:pPr algn="ctr"/>
            <a:r>
              <a:rPr lang="fr-FR" sz="1800" dirty="0" err="1"/>
              <a:t>Φωνήμ</a:t>
            </a:r>
            <a:r>
              <a:rPr lang="fr-FR" sz="1800" dirty="0"/>
              <a:t>ατα (</a:t>
            </a:r>
            <a:r>
              <a:rPr lang="fr-FR" sz="1800" dirty="0" err="1"/>
              <a:t>ήχοι</a:t>
            </a:r>
            <a:r>
              <a:rPr lang="fr-FR" sz="1800" dirty="0"/>
              <a:t>)</a:t>
            </a:r>
          </a:p>
        </p:txBody>
      </p:sp>
      <p:sp>
        <p:nvSpPr>
          <p:cNvPr id="22" name="Rectangle : coins arrondis 21">
            <a:extLst>
              <a:ext uri="{FF2B5EF4-FFF2-40B4-BE49-F238E27FC236}">
                <a16:creationId xmlns:a16="http://schemas.microsoft.com/office/drawing/2014/main" id="{AD23C308-0478-AE87-1EBF-D050855571D8}"/>
              </a:ext>
            </a:extLst>
          </p:cNvPr>
          <p:cNvSpPr/>
          <p:nvPr/>
        </p:nvSpPr>
        <p:spPr>
          <a:xfrm>
            <a:off x="3714416" y="3609125"/>
            <a:ext cx="1881732" cy="672984"/>
          </a:xfrm>
          <a:prstGeom prst="roundRect">
            <a:avLst/>
          </a:prstGeom>
          <a:ln w="28575"/>
        </p:spPr>
        <p:style>
          <a:lnRef idx="2">
            <a:schemeClr val="accent6"/>
          </a:lnRef>
          <a:fillRef idx="1">
            <a:schemeClr val="lt1"/>
          </a:fillRef>
          <a:effectRef idx="0">
            <a:schemeClr val="accent6"/>
          </a:effectRef>
          <a:fontRef idx="minor">
            <a:schemeClr val="dk1"/>
          </a:fontRef>
        </p:style>
        <p:txBody>
          <a:bodyPr lIns="91440" tIns="45720" rIns="91440" bIns="45720" rtlCol="0" anchor="ctr"/>
          <a:lstStyle/>
          <a:p>
            <a:pPr algn="ctr"/>
            <a:r>
              <a:rPr lang="fr-FR" sz="1800" dirty="0" err="1">
                <a:cs typeface="Arial"/>
              </a:rPr>
              <a:t>Ορθογρ</a:t>
            </a:r>
            <a:r>
              <a:rPr lang="fr-FR" sz="1800" dirty="0">
                <a:cs typeface="Arial"/>
              </a:rPr>
              <a:t>α</a:t>
            </a:r>
            <a:r>
              <a:rPr lang="fr-FR" sz="1800" dirty="0" err="1">
                <a:cs typeface="Arial"/>
              </a:rPr>
              <a:t>φικό</a:t>
            </a:r>
            <a:r>
              <a:rPr lang="fr-FR" sz="1800" dirty="0">
                <a:cs typeface="Arial"/>
              </a:rPr>
              <a:t> </a:t>
            </a:r>
            <a:r>
              <a:rPr lang="fr-FR" sz="1800" dirty="0" err="1">
                <a:cs typeface="Arial"/>
              </a:rPr>
              <a:t>λεξικό</a:t>
            </a:r>
            <a:endParaRPr lang="fr-FR" sz="1800" dirty="0" err="1"/>
          </a:p>
        </p:txBody>
      </p:sp>
      <p:sp>
        <p:nvSpPr>
          <p:cNvPr id="23" name="Rectangle : coins arrondis 22">
            <a:extLst>
              <a:ext uri="{FF2B5EF4-FFF2-40B4-BE49-F238E27FC236}">
                <a16:creationId xmlns:a16="http://schemas.microsoft.com/office/drawing/2014/main" id="{1B6F5BBF-0818-2059-3889-150CEE13750A}"/>
              </a:ext>
            </a:extLst>
          </p:cNvPr>
          <p:cNvSpPr/>
          <p:nvPr/>
        </p:nvSpPr>
        <p:spPr>
          <a:xfrm>
            <a:off x="2041634" y="563296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lIns="91440" tIns="45720" rIns="91440" bIns="45720" rtlCol="0" anchor="ctr"/>
          <a:lstStyle/>
          <a:p>
            <a:pPr algn="ctr"/>
            <a:r>
              <a:rPr lang="fr-FR" sz="1800" dirty="0"/>
              <a:t>Οπ</a:t>
            </a:r>
            <a:r>
              <a:rPr lang="fr-FR" sz="1800" dirty="0" err="1"/>
              <a:t>τικές</a:t>
            </a:r>
            <a:r>
              <a:rPr lang="fr-FR" sz="1800" dirty="0"/>
              <a:t> </a:t>
            </a:r>
            <a:r>
              <a:rPr lang="fr-FR" sz="1800" dirty="0" err="1"/>
              <a:t>ικ</a:t>
            </a:r>
            <a:r>
              <a:rPr lang="fr-FR" sz="1800" dirty="0"/>
              <a:t>α</a:t>
            </a:r>
            <a:r>
              <a:rPr lang="fr-FR" sz="1800" dirty="0" err="1"/>
              <a:t>νότητες</a:t>
            </a:r>
            <a:endParaRPr lang="el-GR" dirty="0" err="1"/>
          </a:p>
        </p:txBody>
      </p:sp>
      <p:sp>
        <p:nvSpPr>
          <p:cNvPr id="24" name="Rectangle : coins arrondis 23">
            <a:extLst>
              <a:ext uri="{FF2B5EF4-FFF2-40B4-BE49-F238E27FC236}">
                <a16:creationId xmlns:a16="http://schemas.microsoft.com/office/drawing/2014/main" id="{3156A009-5CB6-C979-FB9F-000D27B11E98}"/>
              </a:ext>
            </a:extLst>
          </p:cNvPr>
          <p:cNvSpPr/>
          <p:nvPr/>
        </p:nvSpPr>
        <p:spPr>
          <a:xfrm>
            <a:off x="4774167" y="563296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lIns="91440" tIns="45720" rIns="91440" bIns="45720" rtlCol="0" anchor="ctr"/>
          <a:lstStyle/>
          <a:p>
            <a:pPr algn="ctr"/>
            <a:r>
              <a:rPr lang="fr-FR" sz="1800" dirty="0" err="1">
                <a:ea typeface="+mn-lt"/>
                <a:cs typeface="+mn-lt"/>
              </a:rPr>
              <a:t>Κωδικο</a:t>
            </a:r>
            <a:r>
              <a:rPr lang="fr-FR" sz="1800" dirty="0">
                <a:ea typeface="+mn-lt"/>
                <a:cs typeface="+mn-lt"/>
              </a:rPr>
              <a:t>π</a:t>
            </a:r>
            <a:r>
              <a:rPr lang="fr-FR" sz="1800" dirty="0" err="1">
                <a:ea typeface="+mn-lt"/>
                <a:cs typeface="+mn-lt"/>
              </a:rPr>
              <a:t>οίηση</a:t>
            </a:r>
            <a:r>
              <a:rPr lang="fr-FR" sz="1800" dirty="0">
                <a:ea typeface="+mn-lt"/>
                <a:cs typeface="+mn-lt"/>
              </a:rPr>
              <a:t> </a:t>
            </a:r>
            <a:r>
              <a:rPr lang="fr-FR" sz="1800" dirty="0" err="1">
                <a:ea typeface="+mn-lt"/>
                <a:cs typeface="+mn-lt"/>
              </a:rPr>
              <a:t>θέσης</a:t>
            </a:r>
            <a:endParaRPr lang="el-GR" dirty="0" err="1"/>
          </a:p>
        </p:txBody>
      </p:sp>
      <p:sp>
        <p:nvSpPr>
          <p:cNvPr id="25" name="Rectangle : coins arrondis 24">
            <a:extLst>
              <a:ext uri="{FF2B5EF4-FFF2-40B4-BE49-F238E27FC236}">
                <a16:creationId xmlns:a16="http://schemas.microsoft.com/office/drawing/2014/main" id="{49446F34-585C-1C52-1D79-D787D7764E75}"/>
              </a:ext>
            </a:extLst>
          </p:cNvPr>
          <p:cNvSpPr/>
          <p:nvPr/>
        </p:nvSpPr>
        <p:spPr>
          <a:xfrm>
            <a:off x="7506700" y="563296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lIns="91440" tIns="45720" rIns="91440" bIns="45720" rtlCol="0" anchor="ctr"/>
          <a:lstStyle/>
          <a:p>
            <a:pPr algn="ctr"/>
            <a:r>
              <a:rPr lang="fr-FR" sz="1800" dirty="0"/>
              <a:t>Οπ</a:t>
            </a:r>
            <a:r>
              <a:rPr lang="fr-FR" sz="1800" dirty="0" err="1"/>
              <a:t>τική</a:t>
            </a:r>
            <a:r>
              <a:rPr lang="fr-FR" sz="1800" dirty="0"/>
              <a:t> π</a:t>
            </a:r>
            <a:r>
              <a:rPr lang="fr-FR" sz="1800" dirty="0" err="1"/>
              <a:t>ροσοχή</a:t>
            </a:r>
            <a:endParaRPr lang="el-GR" dirty="0" err="1"/>
          </a:p>
        </p:txBody>
      </p:sp>
      <p:sp>
        <p:nvSpPr>
          <p:cNvPr id="27" name="Rectangle : coins arrondis 26">
            <a:extLst>
              <a:ext uri="{FF2B5EF4-FFF2-40B4-BE49-F238E27FC236}">
                <a16:creationId xmlns:a16="http://schemas.microsoft.com/office/drawing/2014/main" id="{55C354AB-76A0-62E3-E032-D2FEE2F2BC99}"/>
              </a:ext>
            </a:extLst>
          </p:cNvPr>
          <p:cNvSpPr/>
          <p:nvPr/>
        </p:nvSpPr>
        <p:spPr>
          <a:xfrm>
            <a:off x="4544989" y="4545622"/>
            <a:ext cx="2732534" cy="464466"/>
          </a:xfrm>
          <a:prstGeom prst="roundRect">
            <a:avLst/>
          </a:prstGeom>
          <a:ln w="28575"/>
        </p:spPr>
        <p:style>
          <a:lnRef idx="2">
            <a:schemeClr val="accent6"/>
          </a:lnRef>
          <a:fillRef idx="1">
            <a:schemeClr val="lt1"/>
          </a:fillRef>
          <a:effectRef idx="0">
            <a:schemeClr val="accent6"/>
          </a:effectRef>
          <a:fontRef idx="minor">
            <a:schemeClr val="dk1"/>
          </a:fontRef>
        </p:style>
        <p:txBody>
          <a:bodyPr lIns="91440" tIns="45720" rIns="91440" bIns="45720" rtlCol="0" anchor="ctr"/>
          <a:lstStyle/>
          <a:p>
            <a:pPr algn="ctr"/>
            <a:r>
              <a:rPr lang="fr-FR" sz="1800" dirty="0" err="1"/>
              <a:t>Γρ</a:t>
            </a:r>
            <a:r>
              <a:rPr lang="fr-FR" sz="1800" dirty="0"/>
              <a:t>α</a:t>
            </a:r>
            <a:r>
              <a:rPr lang="fr-FR" sz="1800" dirty="0" err="1"/>
              <a:t>φήμ</a:t>
            </a:r>
            <a:r>
              <a:rPr lang="fr-FR" sz="1800" dirty="0"/>
              <a:t>ατα (</a:t>
            </a:r>
            <a:r>
              <a:rPr lang="fr-FR" sz="1800" dirty="0" err="1"/>
              <a:t>γράμμ</a:t>
            </a:r>
            <a:r>
              <a:rPr lang="fr-FR" sz="1800" dirty="0"/>
              <a:t>ατα)</a:t>
            </a:r>
          </a:p>
        </p:txBody>
      </p:sp>
      <p:pic>
        <p:nvPicPr>
          <p:cNvPr id="28" name="Image 27">
            <a:extLst>
              <a:ext uri="{FF2B5EF4-FFF2-40B4-BE49-F238E27FC236}">
                <a16:creationId xmlns:a16="http://schemas.microsoft.com/office/drawing/2014/main" id="{782AB168-CF4A-3390-7AAA-440352D4794F}"/>
              </a:ext>
            </a:extLst>
          </p:cNvPr>
          <p:cNvPicPr>
            <a:picLocks noChangeAspect="1"/>
          </p:cNvPicPr>
          <p:nvPr/>
        </p:nvPicPr>
        <p:blipFill>
          <a:blip r:embed="rId5"/>
          <a:stretch>
            <a:fillRect/>
          </a:stretch>
        </p:blipFill>
        <p:spPr>
          <a:xfrm>
            <a:off x="6821842" y="3589777"/>
            <a:ext cx="944362" cy="677270"/>
          </a:xfrm>
          <a:prstGeom prst="rect">
            <a:avLst/>
          </a:prstGeom>
        </p:spPr>
      </p:pic>
      <p:cxnSp>
        <p:nvCxnSpPr>
          <p:cNvPr id="35" name="Connecteur droit avec flèche 34">
            <a:extLst>
              <a:ext uri="{FF2B5EF4-FFF2-40B4-BE49-F238E27FC236}">
                <a16:creationId xmlns:a16="http://schemas.microsoft.com/office/drawing/2014/main" id="{32343C59-4A7B-B1DA-D3D4-48BAD356A138}"/>
              </a:ext>
            </a:extLst>
          </p:cNvPr>
          <p:cNvCxnSpPr>
            <a:cxnSpLocks/>
          </p:cNvCxnSpPr>
          <p:nvPr/>
        </p:nvCxnSpPr>
        <p:spPr>
          <a:xfrm>
            <a:off x="5581158" y="2728362"/>
            <a:ext cx="772930" cy="0"/>
          </a:xfrm>
          <a:prstGeom prst="straightConnector1">
            <a:avLst/>
          </a:prstGeom>
          <a:ln w="19050">
            <a:solidFill>
              <a:schemeClr val="bg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8" name="Connecteur droit avec flèche 37">
            <a:extLst>
              <a:ext uri="{FF2B5EF4-FFF2-40B4-BE49-F238E27FC236}">
                <a16:creationId xmlns:a16="http://schemas.microsoft.com/office/drawing/2014/main" id="{856099BA-C3EC-2924-1D7D-9504460E9C1D}"/>
              </a:ext>
            </a:extLst>
          </p:cNvPr>
          <p:cNvCxnSpPr>
            <a:cxnSpLocks/>
          </p:cNvCxnSpPr>
          <p:nvPr/>
        </p:nvCxnSpPr>
        <p:spPr>
          <a:xfrm flipV="1">
            <a:off x="7248498" y="4327123"/>
            <a:ext cx="0" cy="237092"/>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Connecteur droit avec flèche 42">
            <a:extLst>
              <a:ext uri="{FF2B5EF4-FFF2-40B4-BE49-F238E27FC236}">
                <a16:creationId xmlns:a16="http://schemas.microsoft.com/office/drawing/2014/main" id="{7857F85C-C647-D6B7-111B-D4187FCAF39E}"/>
              </a:ext>
            </a:extLst>
          </p:cNvPr>
          <p:cNvCxnSpPr>
            <a:cxnSpLocks/>
          </p:cNvCxnSpPr>
          <p:nvPr/>
        </p:nvCxnSpPr>
        <p:spPr>
          <a:xfrm flipV="1">
            <a:off x="4612734" y="4299643"/>
            <a:ext cx="0" cy="237092"/>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Connecteur droit avec flèche 43">
            <a:extLst>
              <a:ext uri="{FF2B5EF4-FFF2-40B4-BE49-F238E27FC236}">
                <a16:creationId xmlns:a16="http://schemas.microsoft.com/office/drawing/2014/main" id="{AC614F98-2442-42E3-3B6E-6CE60986F222}"/>
              </a:ext>
            </a:extLst>
          </p:cNvPr>
          <p:cNvCxnSpPr>
            <a:cxnSpLocks/>
          </p:cNvCxnSpPr>
          <p:nvPr/>
        </p:nvCxnSpPr>
        <p:spPr>
          <a:xfrm>
            <a:off x="4612734" y="3093134"/>
            <a:ext cx="0" cy="496643"/>
          </a:xfrm>
          <a:prstGeom prst="straightConnector1">
            <a:avLst/>
          </a:prstGeom>
          <a:ln w="19050">
            <a:solidFill>
              <a:schemeClr val="bg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7" name="Connecteur droit avec flèche 46">
            <a:extLst>
              <a:ext uri="{FF2B5EF4-FFF2-40B4-BE49-F238E27FC236}">
                <a16:creationId xmlns:a16="http://schemas.microsoft.com/office/drawing/2014/main" id="{484D6371-0694-DE4C-B8C2-67B850226455}"/>
              </a:ext>
            </a:extLst>
          </p:cNvPr>
          <p:cNvCxnSpPr>
            <a:cxnSpLocks/>
          </p:cNvCxnSpPr>
          <p:nvPr/>
        </p:nvCxnSpPr>
        <p:spPr>
          <a:xfrm flipV="1">
            <a:off x="7250998" y="3100439"/>
            <a:ext cx="0" cy="425986"/>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49" name="ZoneTexte 48">
            <a:extLst>
              <a:ext uri="{FF2B5EF4-FFF2-40B4-BE49-F238E27FC236}">
                <a16:creationId xmlns:a16="http://schemas.microsoft.com/office/drawing/2014/main" id="{CA443286-3F10-962D-932A-592CA4AB88E4}"/>
              </a:ext>
            </a:extLst>
          </p:cNvPr>
          <p:cNvSpPr txBox="1"/>
          <p:nvPr/>
        </p:nvSpPr>
        <p:spPr>
          <a:xfrm>
            <a:off x="10010801" y="4553777"/>
            <a:ext cx="1993844" cy="1405871"/>
          </a:xfrm>
          <a:prstGeom prst="rect">
            <a:avLst/>
          </a:prstGeom>
          <a:noFill/>
        </p:spPr>
        <p:txBody>
          <a:bodyPr wrap="square" lIns="91440" tIns="45720" rIns="91440" bIns="45720" rtlCol="0" anchor="t">
            <a:spAutoFit/>
          </a:bodyPr>
          <a:lstStyle/>
          <a:p>
            <a:r>
              <a:rPr lang="fr-FR" dirty="0"/>
              <a:t>Επ</a:t>
            </a:r>
            <a:r>
              <a:rPr lang="fr-FR" dirty="0" err="1"/>
              <a:t>ηρεάζετ</a:t>
            </a:r>
            <a:r>
              <a:rPr lang="fr-FR" dirty="0"/>
              <a:t>αι από </a:t>
            </a:r>
            <a:r>
              <a:rPr lang="fr-FR" dirty="0" err="1"/>
              <a:t>τη</a:t>
            </a:r>
            <a:r>
              <a:rPr lang="fr-FR" dirty="0"/>
              <a:t> </a:t>
            </a:r>
            <a:r>
              <a:rPr lang="fr-FR" dirty="0" err="1"/>
              <a:t>δι</a:t>
            </a:r>
            <a:r>
              <a:rPr lang="fr-FR" dirty="0"/>
              <a:t>α</a:t>
            </a:r>
            <a:r>
              <a:rPr lang="fr-FR" dirty="0" err="1"/>
              <a:t>φάνει</a:t>
            </a:r>
            <a:r>
              <a:rPr lang="fr-FR" dirty="0"/>
              <a:t>α </a:t>
            </a:r>
            <a:r>
              <a:rPr lang="fr-FR" dirty="0" err="1"/>
              <a:t>της</a:t>
            </a:r>
            <a:r>
              <a:rPr lang="fr-FR" dirty="0"/>
              <a:t> </a:t>
            </a:r>
            <a:r>
              <a:rPr lang="fr-FR" dirty="0" err="1"/>
              <a:t>ορθογρ</a:t>
            </a:r>
            <a:r>
              <a:rPr lang="fr-FR" dirty="0"/>
              <a:t>α</a:t>
            </a:r>
            <a:r>
              <a:rPr lang="fr-FR" dirty="0" err="1"/>
              <a:t>φί</a:t>
            </a:r>
            <a:r>
              <a:rPr lang="fr-FR" dirty="0"/>
              <a:t>ας, </a:t>
            </a:r>
            <a:r>
              <a:rPr lang="fr-FR" dirty="0" err="1"/>
              <a:t>την</a:t>
            </a:r>
            <a:r>
              <a:rPr lang="fr-FR" dirty="0"/>
              <a:t> π</a:t>
            </a:r>
            <a:r>
              <a:rPr lang="fr-FR" dirty="0" err="1"/>
              <a:t>ολυτρο</a:t>
            </a:r>
            <a:r>
              <a:rPr lang="fr-FR" dirty="0"/>
              <a:t>π</a:t>
            </a:r>
            <a:r>
              <a:rPr lang="fr-FR" dirty="0" err="1"/>
              <a:t>ική</a:t>
            </a:r>
            <a:r>
              <a:rPr lang="fr-FR" dirty="0"/>
              <a:t> </a:t>
            </a:r>
            <a:r>
              <a:rPr lang="fr-FR" dirty="0" err="1"/>
              <a:t>ενσωμάτωση</a:t>
            </a:r>
            <a:r>
              <a:rPr lang="fr-FR" dirty="0"/>
              <a:t> και </a:t>
            </a:r>
            <a:r>
              <a:rPr lang="fr-FR" dirty="0" err="1"/>
              <a:t>τις</a:t>
            </a:r>
            <a:r>
              <a:rPr lang="fr-FR" dirty="0"/>
              <a:t> </a:t>
            </a:r>
            <a:r>
              <a:rPr lang="fr-FR" dirty="0" err="1"/>
              <a:t>μεθόδους</a:t>
            </a:r>
            <a:r>
              <a:rPr lang="fr-FR" dirty="0"/>
              <a:t> </a:t>
            </a:r>
            <a:r>
              <a:rPr lang="fr-FR" dirty="0" err="1"/>
              <a:t>μάθησης</a:t>
            </a:r>
            <a:endParaRPr lang="el-GR" dirty="0" err="1"/>
          </a:p>
        </p:txBody>
      </p:sp>
      <p:cxnSp>
        <p:nvCxnSpPr>
          <p:cNvPr id="51" name="Connecteur droit avec flèche 50">
            <a:extLst>
              <a:ext uri="{FF2B5EF4-FFF2-40B4-BE49-F238E27FC236}">
                <a16:creationId xmlns:a16="http://schemas.microsoft.com/office/drawing/2014/main" id="{1C930944-F749-8C4D-C451-C114B822FB8B}"/>
              </a:ext>
            </a:extLst>
          </p:cNvPr>
          <p:cNvCxnSpPr>
            <a:endCxn id="49" idx="1"/>
          </p:cNvCxnSpPr>
          <p:nvPr/>
        </p:nvCxnSpPr>
        <p:spPr>
          <a:xfrm>
            <a:off x="8789291" y="4564215"/>
            <a:ext cx="1221510" cy="692498"/>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957380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sp>
        <p:nvSpPr>
          <p:cNvPr id="3" name="Connecteur hors page 2">
            <a:extLst>
              <a:ext uri="{FF2B5EF4-FFF2-40B4-BE49-F238E27FC236}">
                <a16:creationId xmlns:a16="http://schemas.microsoft.com/office/drawing/2014/main" id="{2C9E2005-8D83-6CAB-051D-4931E67C4046}"/>
              </a:ext>
            </a:extLst>
          </p:cNvPr>
          <p:cNvSpPr/>
          <p:nvPr/>
        </p:nvSpPr>
        <p:spPr>
          <a:xfrm>
            <a:off x="892051" y="1903751"/>
            <a:ext cx="10116872" cy="1139252"/>
          </a:xfrm>
          <a:prstGeom prst="flowChartOffpageConnector">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12</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918387" y="470783"/>
            <a:ext cx="7960130" cy="1078950"/>
          </a:xfrm>
          <a:prstGeom prst="rect">
            <a:avLst/>
          </a:prstGeom>
        </p:spPr>
        <p:txBody>
          <a:bodyPr wrap="square" lIns="91440" tIns="45720" rIns="91440" bIns="45720" anchor="t">
            <a:spAutoFit/>
          </a:bodyPr>
          <a:lstStyle/>
          <a:p>
            <a:pPr algn="ctr">
              <a:lnSpc>
                <a:spcPct val="120000"/>
              </a:lnSpc>
              <a:buClr>
                <a:srgbClr val="674EA7"/>
              </a:buClr>
              <a:buSzPts val="4000"/>
            </a:pPr>
            <a:r>
              <a:rPr lang="en-US" sz="2800" b="1" dirty="0">
                <a:solidFill>
                  <a:schemeClr val="accent1"/>
                </a:solidFill>
              </a:rPr>
              <a:t>6.3.5 Η </a:t>
            </a:r>
            <a:r>
              <a:rPr lang="en-US" sz="2800" b="1" dirty="0" err="1">
                <a:solidFill>
                  <a:schemeClr val="accent1"/>
                </a:solidFill>
              </a:rPr>
              <a:t>σημ</a:t>
            </a:r>
            <a:r>
              <a:rPr lang="en-US" sz="2800" b="1" dirty="0">
                <a:solidFill>
                  <a:schemeClr val="accent1"/>
                </a:solidFill>
              </a:rPr>
              <a:t>α</a:t>
            </a:r>
            <a:r>
              <a:rPr lang="en-US" sz="2800" b="1" dirty="0" err="1">
                <a:solidFill>
                  <a:schemeClr val="accent1"/>
                </a:solidFill>
              </a:rPr>
              <a:t>σί</a:t>
            </a:r>
            <a:r>
              <a:rPr lang="en-US" sz="2800" b="1" dirty="0">
                <a:solidFill>
                  <a:schemeClr val="accent1"/>
                </a:solidFill>
              </a:rPr>
              <a:t>α </a:t>
            </a:r>
            <a:r>
              <a:rPr lang="en-US" sz="2800" b="1" dirty="0" err="1">
                <a:solidFill>
                  <a:schemeClr val="accent1"/>
                </a:solidFill>
              </a:rPr>
              <a:t>της</a:t>
            </a:r>
            <a:r>
              <a:rPr lang="en-US" sz="2800" b="1" dirty="0">
                <a:solidFill>
                  <a:schemeClr val="accent1"/>
                </a:solidFill>
              </a:rPr>
              <a:t> α</a:t>
            </a:r>
            <a:r>
              <a:rPr lang="en-US" sz="2800" b="1" dirty="0" err="1">
                <a:solidFill>
                  <a:schemeClr val="accent1"/>
                </a:solidFill>
              </a:rPr>
              <a:t>νάγνωσης</a:t>
            </a:r>
            <a:r>
              <a:rPr lang="en-US" sz="2800" b="1" dirty="0">
                <a:solidFill>
                  <a:schemeClr val="accent1"/>
                </a:solidFill>
              </a:rPr>
              <a:t> </a:t>
            </a:r>
            <a:r>
              <a:rPr lang="en-US" sz="2800" b="1" dirty="0" err="1">
                <a:solidFill>
                  <a:schemeClr val="accent1"/>
                </a:solidFill>
              </a:rPr>
              <a:t>γι</a:t>
            </a:r>
            <a:r>
              <a:rPr lang="en-US" sz="2800" b="1" dirty="0">
                <a:solidFill>
                  <a:schemeClr val="accent1"/>
                </a:solidFill>
              </a:rPr>
              <a:t>α α</a:t>
            </a:r>
            <a:r>
              <a:rPr lang="en-US" sz="2800" b="1" dirty="0" err="1">
                <a:solidFill>
                  <a:schemeClr val="accent1"/>
                </a:solidFill>
              </a:rPr>
              <a:t>νθρώ</a:t>
            </a:r>
            <a:r>
              <a:rPr lang="en-US" sz="2800" b="1" dirty="0">
                <a:solidFill>
                  <a:schemeClr val="accent1"/>
                </a:solidFill>
              </a:rPr>
              <a:t>π</a:t>
            </a:r>
            <a:r>
              <a:rPr lang="en-US" sz="2800" b="1" dirty="0" err="1">
                <a:solidFill>
                  <a:schemeClr val="accent1"/>
                </a:solidFill>
              </a:rPr>
              <a:t>ους</a:t>
            </a:r>
            <a:r>
              <a:rPr lang="en-US" sz="2800" b="1" dirty="0">
                <a:solidFill>
                  <a:schemeClr val="accent1"/>
                </a:solidFill>
              </a:rPr>
              <a:t> </a:t>
            </a:r>
            <a:r>
              <a:rPr lang="en-US" sz="2800" b="1" dirty="0" err="1">
                <a:solidFill>
                  <a:schemeClr val="accent1"/>
                </a:solidFill>
              </a:rPr>
              <a:t>με</a:t>
            </a:r>
            <a:r>
              <a:rPr lang="en-US" sz="2800" b="1" dirty="0">
                <a:solidFill>
                  <a:schemeClr val="accent1"/>
                </a:solidFill>
              </a:rPr>
              <a:t> ΝΑ</a:t>
            </a: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sp>
        <p:nvSpPr>
          <p:cNvPr id="2" name="ZoneTexte 1">
            <a:extLst>
              <a:ext uri="{FF2B5EF4-FFF2-40B4-BE49-F238E27FC236}">
                <a16:creationId xmlns:a16="http://schemas.microsoft.com/office/drawing/2014/main" id="{F7658165-52CD-0D52-6F31-B4BB9E640B5A}"/>
              </a:ext>
            </a:extLst>
          </p:cNvPr>
          <p:cNvSpPr txBox="1"/>
          <p:nvPr/>
        </p:nvSpPr>
        <p:spPr>
          <a:xfrm>
            <a:off x="896603" y="2098623"/>
            <a:ext cx="10106742" cy="646331"/>
          </a:xfrm>
          <a:prstGeom prst="rect">
            <a:avLst/>
          </a:prstGeom>
          <a:noFill/>
        </p:spPr>
        <p:txBody>
          <a:bodyPr wrap="square" lIns="91440" tIns="45720" rIns="91440" bIns="45720" rtlCol="0" anchor="t">
            <a:spAutoFit/>
          </a:bodyPr>
          <a:lstStyle/>
          <a:p>
            <a:pPr algn="ctr"/>
            <a:r>
              <a:rPr lang="fr-FR" sz="1800" err="1">
                <a:solidFill>
                  <a:schemeClr val="bg2">
                    <a:lumMod val="75000"/>
                    <a:lumOff val="25000"/>
                  </a:schemeClr>
                </a:solidFill>
              </a:rPr>
              <a:t>Έρευν</a:t>
            </a:r>
            <a:r>
              <a:rPr lang="fr-FR" sz="1800" dirty="0">
                <a:solidFill>
                  <a:schemeClr val="bg2">
                    <a:lumMod val="75000"/>
                    <a:lumOff val="25000"/>
                  </a:schemeClr>
                </a:solidFill>
              </a:rPr>
              <a:t>α </a:t>
            </a:r>
            <a:r>
              <a:rPr lang="fr-FR" sz="1800" err="1">
                <a:solidFill>
                  <a:schemeClr val="bg2">
                    <a:lumMod val="75000"/>
                    <a:lumOff val="25000"/>
                  </a:schemeClr>
                </a:solidFill>
              </a:rPr>
              <a:t>του</a:t>
            </a:r>
            <a:r>
              <a:rPr lang="fr-FR" sz="1800" dirty="0">
                <a:solidFill>
                  <a:schemeClr val="bg2">
                    <a:lumMod val="75000"/>
                    <a:lumOff val="25000"/>
                  </a:schemeClr>
                </a:solidFill>
              </a:rPr>
              <a:t> 2009 ➝ </a:t>
            </a:r>
            <a:r>
              <a:rPr lang="fr-FR" sz="1800" err="1">
                <a:solidFill>
                  <a:schemeClr val="bg2">
                    <a:lumMod val="75000"/>
                    <a:lumOff val="25000"/>
                  </a:schemeClr>
                </a:solidFill>
              </a:rPr>
              <a:t>γι</a:t>
            </a:r>
            <a:r>
              <a:rPr lang="fr-FR" sz="1800" dirty="0">
                <a:solidFill>
                  <a:schemeClr val="bg2">
                    <a:lumMod val="75000"/>
                    <a:lumOff val="25000"/>
                  </a:schemeClr>
                </a:solidFill>
              </a:rPr>
              <a:t>α </a:t>
            </a:r>
            <a:r>
              <a:rPr lang="fr-FR" sz="1800" err="1">
                <a:solidFill>
                  <a:schemeClr val="bg2">
                    <a:lumMod val="75000"/>
                    <a:lumOff val="25000"/>
                  </a:schemeClr>
                </a:solidFill>
              </a:rPr>
              <a:t>τους</a:t>
            </a:r>
            <a:r>
              <a:rPr lang="fr-FR" sz="1800" dirty="0">
                <a:solidFill>
                  <a:schemeClr val="bg2">
                    <a:lumMod val="75000"/>
                    <a:lumOff val="25000"/>
                  </a:schemeClr>
                </a:solidFill>
              </a:rPr>
              <a:t> </a:t>
            </a:r>
            <a:r>
              <a:rPr lang="fr-FR" sz="1800" err="1">
                <a:solidFill>
                  <a:schemeClr val="bg2">
                    <a:lumMod val="75000"/>
                    <a:lumOff val="25000"/>
                  </a:schemeClr>
                </a:solidFill>
              </a:rPr>
              <a:t>γονείς</a:t>
            </a:r>
            <a:r>
              <a:rPr lang="fr-FR" sz="1800" dirty="0">
                <a:solidFill>
                  <a:schemeClr val="bg2">
                    <a:lumMod val="75000"/>
                    <a:lumOff val="25000"/>
                  </a:schemeClr>
                </a:solidFill>
              </a:rPr>
              <a:t>, η </a:t>
            </a:r>
            <a:r>
              <a:rPr lang="fr-FR" sz="1800" err="1">
                <a:solidFill>
                  <a:schemeClr val="bg2">
                    <a:lumMod val="75000"/>
                    <a:lumOff val="25000"/>
                  </a:schemeClr>
                </a:solidFill>
              </a:rPr>
              <a:t>εκμάθηση</a:t>
            </a:r>
            <a:r>
              <a:rPr lang="fr-FR" sz="1800" dirty="0">
                <a:solidFill>
                  <a:schemeClr val="bg2">
                    <a:lumMod val="75000"/>
                    <a:lumOff val="25000"/>
                  </a:schemeClr>
                </a:solidFill>
              </a:rPr>
              <a:t> </a:t>
            </a:r>
            <a:r>
              <a:rPr lang="fr-FR" sz="1800" err="1">
                <a:solidFill>
                  <a:schemeClr val="bg2">
                    <a:lumMod val="75000"/>
                    <a:lumOff val="25000"/>
                  </a:schemeClr>
                </a:solidFill>
              </a:rPr>
              <a:t>της</a:t>
            </a:r>
            <a:r>
              <a:rPr lang="fr-FR" sz="1800" dirty="0">
                <a:solidFill>
                  <a:schemeClr val="bg2">
                    <a:lumMod val="75000"/>
                    <a:lumOff val="25000"/>
                  </a:schemeClr>
                </a:solidFill>
              </a:rPr>
              <a:t> α</a:t>
            </a:r>
            <a:r>
              <a:rPr lang="fr-FR" sz="1800" err="1">
                <a:solidFill>
                  <a:schemeClr val="bg2">
                    <a:lumMod val="75000"/>
                    <a:lumOff val="25000"/>
                  </a:schemeClr>
                </a:solidFill>
              </a:rPr>
              <a:t>νάγνωσης</a:t>
            </a:r>
            <a:r>
              <a:rPr lang="fr-FR" sz="1800" dirty="0">
                <a:solidFill>
                  <a:schemeClr val="bg2">
                    <a:lumMod val="75000"/>
                    <a:lumOff val="25000"/>
                  </a:schemeClr>
                </a:solidFill>
              </a:rPr>
              <a:t> </a:t>
            </a:r>
            <a:endParaRPr lang="el-GR" sz="1800">
              <a:solidFill>
                <a:schemeClr val="bg2">
                  <a:lumMod val="75000"/>
                  <a:lumOff val="25000"/>
                </a:schemeClr>
              </a:solidFill>
            </a:endParaRPr>
          </a:p>
          <a:p>
            <a:pPr algn="ctr"/>
            <a:r>
              <a:rPr lang="fr-FR" sz="1800">
                <a:solidFill>
                  <a:schemeClr val="bg2">
                    <a:lumMod val="75000"/>
                    <a:lumOff val="25000"/>
                  </a:schemeClr>
                </a:solidFill>
              </a:rPr>
              <a:t>απ</a:t>
            </a:r>
            <a:r>
              <a:rPr lang="fr-FR" sz="1800" err="1">
                <a:solidFill>
                  <a:schemeClr val="bg2">
                    <a:lumMod val="75000"/>
                    <a:lumOff val="25000"/>
                  </a:schemeClr>
                </a:solidFill>
              </a:rPr>
              <a:t>οτελεί</a:t>
            </a:r>
            <a:r>
              <a:rPr lang="fr-FR" sz="1800" dirty="0">
                <a:solidFill>
                  <a:schemeClr val="bg2">
                    <a:lumMod val="75000"/>
                    <a:lumOff val="25000"/>
                  </a:schemeClr>
                </a:solidFill>
              </a:rPr>
              <a:t> π</a:t>
            </a:r>
            <a:r>
              <a:rPr lang="fr-FR" sz="1800" err="1">
                <a:solidFill>
                  <a:schemeClr val="bg2">
                    <a:lumMod val="75000"/>
                    <a:lumOff val="25000"/>
                  </a:schemeClr>
                </a:solidFill>
              </a:rPr>
              <a:t>ροτερ</a:t>
            </a:r>
            <a:r>
              <a:rPr lang="fr-FR" sz="1800" dirty="0">
                <a:solidFill>
                  <a:schemeClr val="bg2">
                    <a:lumMod val="75000"/>
                    <a:lumOff val="25000"/>
                  </a:schemeClr>
                </a:solidFill>
              </a:rPr>
              <a:t>α</a:t>
            </a:r>
            <a:r>
              <a:rPr lang="fr-FR" sz="1800" err="1">
                <a:solidFill>
                  <a:schemeClr val="bg2">
                    <a:lumMod val="75000"/>
                    <a:lumOff val="25000"/>
                  </a:schemeClr>
                </a:solidFill>
              </a:rPr>
              <a:t>ιότητ</a:t>
            </a:r>
            <a:r>
              <a:rPr lang="fr-FR" sz="1800" dirty="0">
                <a:solidFill>
                  <a:schemeClr val="bg2">
                    <a:lumMod val="75000"/>
                    <a:lumOff val="25000"/>
                  </a:schemeClr>
                </a:solidFill>
              </a:rPr>
              <a:t>α </a:t>
            </a:r>
            <a:r>
              <a:rPr lang="fr-FR" sz="1800" err="1">
                <a:solidFill>
                  <a:schemeClr val="bg2">
                    <a:lumMod val="75000"/>
                    <a:lumOff val="25000"/>
                  </a:schemeClr>
                </a:solidFill>
              </a:rPr>
              <a:t>γι</a:t>
            </a:r>
            <a:r>
              <a:rPr lang="fr-FR" sz="1800" dirty="0">
                <a:solidFill>
                  <a:schemeClr val="bg2">
                    <a:lumMod val="75000"/>
                    <a:lumOff val="25000"/>
                  </a:schemeClr>
                </a:solidFill>
              </a:rPr>
              <a:t>α </a:t>
            </a:r>
            <a:r>
              <a:rPr lang="fr-FR" sz="1800" err="1">
                <a:solidFill>
                  <a:schemeClr val="bg2">
                    <a:lumMod val="75000"/>
                    <a:lumOff val="25000"/>
                  </a:schemeClr>
                </a:solidFill>
              </a:rPr>
              <a:t>το</a:t>
            </a:r>
            <a:r>
              <a:rPr lang="fr-FR" sz="1800" dirty="0">
                <a:solidFill>
                  <a:schemeClr val="bg2">
                    <a:lumMod val="75000"/>
                    <a:lumOff val="25000"/>
                  </a:schemeClr>
                </a:solidFill>
              </a:rPr>
              <a:t> πα</a:t>
            </a:r>
            <a:r>
              <a:rPr lang="fr-FR" sz="1800" err="1">
                <a:solidFill>
                  <a:schemeClr val="bg2">
                    <a:lumMod val="75000"/>
                    <a:lumOff val="25000"/>
                  </a:schemeClr>
                </a:solidFill>
              </a:rPr>
              <a:t>ιδί</a:t>
            </a:r>
            <a:r>
              <a:rPr lang="fr-FR" sz="1800" dirty="0">
                <a:solidFill>
                  <a:schemeClr val="bg2">
                    <a:lumMod val="75000"/>
                    <a:lumOff val="25000"/>
                  </a:schemeClr>
                </a:solidFill>
              </a:rPr>
              <a:t> </a:t>
            </a:r>
            <a:r>
              <a:rPr lang="fr-FR" sz="1800" err="1">
                <a:solidFill>
                  <a:schemeClr val="bg2">
                    <a:lumMod val="75000"/>
                    <a:lumOff val="25000"/>
                  </a:schemeClr>
                </a:solidFill>
              </a:rPr>
              <a:t>τους</a:t>
            </a:r>
            <a:endParaRPr lang="el-GR" sz="1800">
              <a:solidFill>
                <a:schemeClr val="bg2">
                  <a:lumMod val="75000"/>
                  <a:lumOff val="25000"/>
                </a:schemeClr>
              </a:solidFill>
            </a:endParaRPr>
          </a:p>
        </p:txBody>
      </p:sp>
      <p:sp>
        <p:nvSpPr>
          <p:cNvPr id="4" name="ZoneTexte 3">
            <a:extLst>
              <a:ext uri="{FF2B5EF4-FFF2-40B4-BE49-F238E27FC236}">
                <a16:creationId xmlns:a16="http://schemas.microsoft.com/office/drawing/2014/main" id="{B893D2F9-DEAA-F73B-A424-4D00A71C0FAC}"/>
              </a:ext>
            </a:extLst>
          </p:cNvPr>
          <p:cNvSpPr txBox="1"/>
          <p:nvPr/>
        </p:nvSpPr>
        <p:spPr>
          <a:xfrm>
            <a:off x="5693607" y="3282376"/>
            <a:ext cx="870751" cy="400110"/>
          </a:xfrm>
          <a:prstGeom prst="rect">
            <a:avLst/>
          </a:prstGeom>
          <a:noFill/>
        </p:spPr>
        <p:txBody>
          <a:bodyPr wrap="none" lIns="91440" tIns="45720" rIns="91440" bIns="45720" rtlCol="0" anchor="t">
            <a:spAutoFit/>
          </a:bodyPr>
          <a:lstStyle/>
          <a:p>
            <a:r>
              <a:rPr lang="fr-FR" sz="2000" dirty="0"/>
              <a:t>ΑΛΛΑ</a:t>
            </a:r>
          </a:p>
        </p:txBody>
      </p:sp>
      <p:sp>
        <p:nvSpPr>
          <p:cNvPr id="5" name="Ellipse 4">
            <a:extLst>
              <a:ext uri="{FF2B5EF4-FFF2-40B4-BE49-F238E27FC236}">
                <a16:creationId xmlns:a16="http://schemas.microsoft.com/office/drawing/2014/main" id="{F75FC85D-D053-6E69-30CD-546BDA49ABAA}"/>
              </a:ext>
            </a:extLst>
          </p:cNvPr>
          <p:cNvSpPr/>
          <p:nvPr/>
        </p:nvSpPr>
        <p:spPr>
          <a:xfrm>
            <a:off x="1257470" y="3682486"/>
            <a:ext cx="3299539" cy="2845664"/>
          </a:xfrm>
          <a:prstGeom prst="ellipse">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sz="2400" b="1" dirty="0">
                <a:solidFill>
                  <a:schemeClr val="bg2">
                    <a:lumMod val="75000"/>
                    <a:lumOff val="25000"/>
                  </a:schemeClr>
                </a:solidFill>
              </a:rPr>
              <a:t>95% </a:t>
            </a:r>
          </a:p>
          <a:p>
            <a:pPr algn="ctr"/>
            <a:r>
              <a:rPr lang="fr-FR" sz="2000" dirty="0" err="1">
                <a:solidFill>
                  <a:schemeClr val="bg2">
                    <a:lumMod val="75000"/>
                    <a:lumOff val="25000"/>
                  </a:schemeClr>
                </a:solidFill>
                <a:ea typeface="+mn-lt"/>
                <a:cs typeface="+mn-lt"/>
              </a:rPr>
              <a:t>των</a:t>
            </a:r>
            <a:r>
              <a:rPr lang="fr-FR" sz="2000" dirty="0">
                <a:solidFill>
                  <a:schemeClr val="bg2">
                    <a:lumMod val="75000"/>
                    <a:lumOff val="25000"/>
                  </a:schemeClr>
                </a:solidFill>
                <a:ea typeface="+mn-lt"/>
                <a:cs typeface="+mn-lt"/>
              </a:rPr>
              <a:t> </a:t>
            </a:r>
            <a:r>
              <a:rPr lang="fr-FR" sz="2000" dirty="0" err="1">
                <a:solidFill>
                  <a:schemeClr val="bg2">
                    <a:lumMod val="75000"/>
                    <a:lumOff val="25000"/>
                  </a:schemeClr>
                </a:solidFill>
                <a:ea typeface="+mn-lt"/>
                <a:cs typeface="+mn-lt"/>
              </a:rPr>
              <a:t>ενηλίκων</a:t>
            </a:r>
            <a:r>
              <a:rPr lang="fr-FR" sz="2000" dirty="0">
                <a:solidFill>
                  <a:schemeClr val="bg2">
                    <a:lumMod val="75000"/>
                    <a:lumOff val="25000"/>
                  </a:schemeClr>
                </a:solidFill>
                <a:ea typeface="+mn-lt"/>
                <a:cs typeface="+mn-lt"/>
              </a:rPr>
              <a:t> </a:t>
            </a:r>
            <a:r>
              <a:rPr lang="fr-FR" sz="2000" dirty="0" err="1">
                <a:solidFill>
                  <a:schemeClr val="bg2">
                    <a:lumMod val="75000"/>
                    <a:lumOff val="25000"/>
                  </a:schemeClr>
                </a:solidFill>
                <a:ea typeface="+mn-lt"/>
                <a:cs typeface="+mn-lt"/>
              </a:rPr>
              <a:t>με</a:t>
            </a:r>
            <a:r>
              <a:rPr lang="fr-FR" sz="2000" dirty="0">
                <a:solidFill>
                  <a:schemeClr val="bg2">
                    <a:lumMod val="75000"/>
                    <a:lumOff val="25000"/>
                  </a:schemeClr>
                </a:solidFill>
                <a:ea typeface="+mn-lt"/>
                <a:cs typeface="+mn-lt"/>
              </a:rPr>
              <a:t> ΝΑ </a:t>
            </a:r>
            <a:r>
              <a:rPr lang="fr-FR" sz="2000" dirty="0" err="1">
                <a:solidFill>
                  <a:schemeClr val="bg2">
                    <a:lumMod val="75000"/>
                    <a:lumOff val="25000"/>
                  </a:schemeClr>
                </a:solidFill>
                <a:ea typeface="+mn-lt"/>
                <a:cs typeface="+mn-lt"/>
              </a:rPr>
              <a:t>με</a:t>
            </a:r>
            <a:r>
              <a:rPr lang="fr-FR" sz="2000" dirty="0">
                <a:solidFill>
                  <a:schemeClr val="bg2">
                    <a:lumMod val="75000"/>
                    <a:lumOff val="25000"/>
                  </a:schemeClr>
                </a:solidFill>
                <a:ea typeface="+mn-lt"/>
                <a:cs typeface="+mn-lt"/>
              </a:rPr>
              <a:t> α</a:t>
            </a:r>
            <a:r>
              <a:rPr lang="fr-FR" sz="2000" dirty="0" err="1">
                <a:solidFill>
                  <a:schemeClr val="bg2">
                    <a:lumMod val="75000"/>
                    <a:lumOff val="25000"/>
                  </a:schemeClr>
                </a:solidFill>
                <a:ea typeface="+mn-lt"/>
                <a:cs typeface="+mn-lt"/>
              </a:rPr>
              <a:t>νε</a:t>
            </a:r>
            <a:r>
              <a:rPr lang="fr-FR" sz="2000" dirty="0">
                <a:solidFill>
                  <a:schemeClr val="bg2">
                    <a:lumMod val="75000"/>
                    <a:lumOff val="25000"/>
                  </a:schemeClr>
                </a:solidFill>
                <a:ea typeface="+mn-lt"/>
                <a:cs typeface="+mn-lt"/>
              </a:rPr>
              <a:t>πα</a:t>
            </a:r>
            <a:r>
              <a:rPr lang="fr-FR" sz="2000" dirty="0" err="1">
                <a:solidFill>
                  <a:schemeClr val="bg2">
                    <a:lumMod val="75000"/>
                    <a:lumOff val="25000"/>
                  </a:schemeClr>
                </a:solidFill>
                <a:ea typeface="+mn-lt"/>
                <a:cs typeface="+mn-lt"/>
              </a:rPr>
              <a:t>ρκείς</a:t>
            </a:r>
            <a:r>
              <a:rPr lang="fr-FR" sz="2000" dirty="0">
                <a:solidFill>
                  <a:schemeClr val="bg2">
                    <a:lumMod val="75000"/>
                    <a:lumOff val="25000"/>
                  </a:schemeClr>
                </a:solidFill>
                <a:ea typeface="+mn-lt"/>
                <a:cs typeface="+mn-lt"/>
              </a:rPr>
              <a:t> </a:t>
            </a:r>
            <a:r>
              <a:rPr lang="fr-FR" sz="2000" dirty="0" err="1">
                <a:solidFill>
                  <a:schemeClr val="bg2">
                    <a:lumMod val="75000"/>
                    <a:lumOff val="25000"/>
                  </a:schemeClr>
                </a:solidFill>
                <a:ea typeface="+mn-lt"/>
                <a:cs typeface="+mn-lt"/>
              </a:rPr>
              <a:t>δεξιότητες</a:t>
            </a:r>
            <a:r>
              <a:rPr lang="fr-FR" sz="2000" dirty="0">
                <a:solidFill>
                  <a:schemeClr val="bg2">
                    <a:lumMod val="75000"/>
                    <a:lumOff val="25000"/>
                  </a:schemeClr>
                </a:solidFill>
                <a:ea typeface="+mn-lt"/>
                <a:cs typeface="+mn-lt"/>
              </a:rPr>
              <a:t> α</a:t>
            </a:r>
            <a:r>
              <a:rPr lang="fr-FR" sz="2000" dirty="0" err="1">
                <a:solidFill>
                  <a:schemeClr val="bg2">
                    <a:lumMod val="75000"/>
                    <a:lumOff val="25000"/>
                  </a:schemeClr>
                </a:solidFill>
                <a:ea typeface="+mn-lt"/>
                <a:cs typeface="+mn-lt"/>
              </a:rPr>
              <a:t>νάγνωσης</a:t>
            </a:r>
            <a:r>
              <a:rPr lang="fr-FR" sz="2000" dirty="0">
                <a:solidFill>
                  <a:schemeClr val="bg2">
                    <a:lumMod val="75000"/>
                    <a:lumOff val="25000"/>
                  </a:schemeClr>
                </a:solidFill>
                <a:ea typeface="+mn-lt"/>
                <a:cs typeface="+mn-lt"/>
              </a:rPr>
              <a:t> </a:t>
            </a:r>
            <a:r>
              <a:rPr lang="fr-FR" sz="2000" dirty="0" err="1">
                <a:solidFill>
                  <a:schemeClr val="bg2">
                    <a:lumMod val="75000"/>
                    <a:lumOff val="25000"/>
                  </a:schemeClr>
                </a:solidFill>
                <a:ea typeface="+mn-lt"/>
                <a:cs typeface="+mn-lt"/>
              </a:rPr>
              <a:t>δεν</a:t>
            </a:r>
            <a:r>
              <a:rPr lang="fr-FR" sz="2000" dirty="0">
                <a:solidFill>
                  <a:schemeClr val="bg2">
                    <a:lumMod val="75000"/>
                    <a:lumOff val="25000"/>
                  </a:schemeClr>
                </a:solidFill>
                <a:ea typeface="+mn-lt"/>
                <a:cs typeface="+mn-lt"/>
              </a:rPr>
              <a:t> </a:t>
            </a:r>
            <a:r>
              <a:rPr lang="fr-FR" sz="2000" dirty="0" err="1">
                <a:solidFill>
                  <a:schemeClr val="bg2">
                    <a:lumMod val="75000"/>
                    <a:lumOff val="25000"/>
                  </a:schemeClr>
                </a:solidFill>
                <a:ea typeface="+mn-lt"/>
                <a:cs typeface="+mn-lt"/>
              </a:rPr>
              <a:t>ζουν</a:t>
            </a:r>
            <a:r>
              <a:rPr lang="fr-FR" sz="2000" dirty="0">
                <a:solidFill>
                  <a:schemeClr val="bg2">
                    <a:lumMod val="75000"/>
                    <a:lumOff val="25000"/>
                  </a:schemeClr>
                </a:solidFill>
                <a:ea typeface="+mn-lt"/>
                <a:cs typeface="+mn-lt"/>
              </a:rPr>
              <a:t> α</a:t>
            </a:r>
            <a:r>
              <a:rPr lang="fr-FR" sz="2000" dirty="0" err="1">
                <a:solidFill>
                  <a:schemeClr val="bg2">
                    <a:lumMod val="75000"/>
                    <a:lumOff val="25000"/>
                  </a:schemeClr>
                </a:solidFill>
                <a:ea typeface="+mn-lt"/>
                <a:cs typeface="+mn-lt"/>
              </a:rPr>
              <a:t>νεξάρτητ</a:t>
            </a:r>
            <a:r>
              <a:rPr lang="fr-FR" sz="2000" dirty="0">
                <a:solidFill>
                  <a:schemeClr val="bg2">
                    <a:lumMod val="75000"/>
                    <a:lumOff val="25000"/>
                  </a:schemeClr>
                </a:solidFill>
                <a:ea typeface="+mn-lt"/>
                <a:cs typeface="+mn-lt"/>
              </a:rPr>
              <a:t>α</a:t>
            </a:r>
            <a:endParaRPr lang="fr-FR" dirty="0">
              <a:solidFill>
                <a:schemeClr val="bg2">
                  <a:lumMod val="75000"/>
                  <a:lumOff val="25000"/>
                </a:schemeClr>
              </a:solidFill>
            </a:endParaRPr>
          </a:p>
        </p:txBody>
      </p:sp>
      <p:sp>
        <p:nvSpPr>
          <p:cNvPr id="6" name="Ellipse 5">
            <a:extLst>
              <a:ext uri="{FF2B5EF4-FFF2-40B4-BE49-F238E27FC236}">
                <a16:creationId xmlns:a16="http://schemas.microsoft.com/office/drawing/2014/main" id="{C2725FEA-0A06-77A3-35FF-7ED50BB9B36E}"/>
              </a:ext>
            </a:extLst>
          </p:cNvPr>
          <p:cNvSpPr/>
          <p:nvPr/>
        </p:nvSpPr>
        <p:spPr>
          <a:xfrm>
            <a:off x="7634993" y="3474099"/>
            <a:ext cx="3299539" cy="2845664"/>
          </a:xfrm>
          <a:prstGeom prst="ellipse">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sz="2400" b="1" dirty="0">
                <a:solidFill>
                  <a:schemeClr val="bg2">
                    <a:lumMod val="75000"/>
                    <a:lumOff val="25000"/>
                  </a:schemeClr>
                </a:solidFill>
              </a:rPr>
              <a:t>90% </a:t>
            </a:r>
          </a:p>
          <a:p>
            <a:pPr algn="ctr"/>
            <a:r>
              <a:rPr lang="fr-FR" sz="2000" dirty="0" err="1">
                <a:solidFill>
                  <a:schemeClr val="bg2">
                    <a:lumMod val="75000"/>
                    <a:lumOff val="25000"/>
                  </a:schemeClr>
                </a:solidFill>
                <a:ea typeface="+mn-lt"/>
                <a:cs typeface="+mn-lt"/>
              </a:rPr>
              <a:t>των</a:t>
            </a:r>
            <a:r>
              <a:rPr lang="fr-FR" sz="2000" dirty="0">
                <a:solidFill>
                  <a:schemeClr val="bg2">
                    <a:lumMod val="75000"/>
                    <a:lumOff val="25000"/>
                  </a:schemeClr>
                </a:solidFill>
                <a:ea typeface="+mn-lt"/>
                <a:cs typeface="+mn-lt"/>
              </a:rPr>
              <a:t> </a:t>
            </a:r>
            <a:r>
              <a:rPr lang="fr-FR" sz="2000" dirty="0" err="1">
                <a:solidFill>
                  <a:schemeClr val="bg2">
                    <a:lumMod val="75000"/>
                    <a:lumOff val="25000"/>
                  </a:schemeClr>
                </a:solidFill>
                <a:ea typeface="+mn-lt"/>
                <a:cs typeface="+mn-lt"/>
              </a:rPr>
              <a:t>ενηλίκων</a:t>
            </a:r>
            <a:r>
              <a:rPr lang="fr-FR" sz="2000" dirty="0">
                <a:solidFill>
                  <a:schemeClr val="bg2">
                    <a:lumMod val="75000"/>
                    <a:lumOff val="25000"/>
                  </a:schemeClr>
                </a:solidFill>
                <a:ea typeface="+mn-lt"/>
                <a:cs typeface="+mn-lt"/>
              </a:rPr>
              <a:t> </a:t>
            </a:r>
            <a:r>
              <a:rPr lang="fr-FR" sz="2000" dirty="0" err="1">
                <a:solidFill>
                  <a:schemeClr val="bg2">
                    <a:lumMod val="75000"/>
                    <a:lumOff val="25000"/>
                  </a:schemeClr>
                </a:solidFill>
                <a:ea typeface="+mn-lt"/>
                <a:cs typeface="+mn-lt"/>
              </a:rPr>
              <a:t>με</a:t>
            </a:r>
            <a:r>
              <a:rPr lang="fr-FR" sz="2000" dirty="0">
                <a:solidFill>
                  <a:schemeClr val="bg2">
                    <a:lumMod val="75000"/>
                    <a:lumOff val="25000"/>
                  </a:schemeClr>
                </a:solidFill>
                <a:ea typeface="+mn-lt"/>
                <a:cs typeface="+mn-lt"/>
              </a:rPr>
              <a:t> ΝΑ </a:t>
            </a:r>
            <a:r>
              <a:rPr lang="fr-FR" sz="2000" dirty="0" err="1">
                <a:solidFill>
                  <a:schemeClr val="bg2">
                    <a:lumMod val="75000"/>
                    <a:lumOff val="25000"/>
                  </a:schemeClr>
                </a:solidFill>
                <a:ea typeface="+mn-lt"/>
                <a:cs typeface="+mn-lt"/>
              </a:rPr>
              <a:t>με</a:t>
            </a:r>
            <a:r>
              <a:rPr lang="fr-FR" sz="2000" dirty="0">
                <a:solidFill>
                  <a:schemeClr val="bg2">
                    <a:lumMod val="75000"/>
                    <a:lumOff val="25000"/>
                  </a:schemeClr>
                </a:solidFill>
                <a:ea typeface="+mn-lt"/>
                <a:cs typeface="+mn-lt"/>
              </a:rPr>
              <a:t> </a:t>
            </a:r>
            <a:r>
              <a:rPr lang="fr-FR" sz="2000" dirty="0" err="1">
                <a:solidFill>
                  <a:schemeClr val="bg2">
                    <a:lumMod val="75000"/>
                    <a:lumOff val="25000"/>
                  </a:schemeClr>
                </a:solidFill>
                <a:ea typeface="+mn-lt"/>
                <a:cs typeface="+mn-lt"/>
              </a:rPr>
              <a:t>δεξιότητες</a:t>
            </a:r>
            <a:r>
              <a:rPr lang="fr-FR" sz="2000" dirty="0">
                <a:solidFill>
                  <a:schemeClr val="bg2">
                    <a:lumMod val="75000"/>
                    <a:lumOff val="25000"/>
                  </a:schemeClr>
                </a:solidFill>
                <a:ea typeface="+mn-lt"/>
                <a:cs typeface="+mn-lt"/>
              </a:rPr>
              <a:t> α</a:t>
            </a:r>
            <a:r>
              <a:rPr lang="fr-FR" sz="2000" dirty="0" err="1">
                <a:solidFill>
                  <a:schemeClr val="bg2">
                    <a:lumMod val="75000"/>
                    <a:lumOff val="25000"/>
                  </a:schemeClr>
                </a:solidFill>
                <a:ea typeface="+mn-lt"/>
                <a:cs typeface="+mn-lt"/>
              </a:rPr>
              <a:t>νάγνωσης</a:t>
            </a:r>
            <a:r>
              <a:rPr lang="fr-FR" sz="2000" dirty="0">
                <a:solidFill>
                  <a:schemeClr val="bg2">
                    <a:lumMod val="75000"/>
                    <a:lumOff val="25000"/>
                  </a:schemeClr>
                </a:solidFill>
                <a:ea typeface="+mn-lt"/>
                <a:cs typeface="+mn-lt"/>
              </a:rPr>
              <a:t> μπ</a:t>
            </a:r>
            <a:r>
              <a:rPr lang="fr-FR" sz="2000" dirty="0" err="1">
                <a:solidFill>
                  <a:schemeClr val="bg2">
                    <a:lumMod val="75000"/>
                    <a:lumOff val="25000"/>
                  </a:schemeClr>
                </a:solidFill>
                <a:ea typeface="+mn-lt"/>
                <a:cs typeface="+mn-lt"/>
              </a:rPr>
              <a:t>ορούν</a:t>
            </a:r>
            <a:r>
              <a:rPr lang="fr-FR" sz="2000" dirty="0">
                <a:solidFill>
                  <a:schemeClr val="bg2">
                    <a:lumMod val="75000"/>
                    <a:lumOff val="25000"/>
                  </a:schemeClr>
                </a:solidFill>
                <a:ea typeface="+mn-lt"/>
                <a:cs typeface="+mn-lt"/>
              </a:rPr>
              <a:t> να </a:t>
            </a:r>
            <a:r>
              <a:rPr lang="fr-FR" sz="2000" dirty="0" err="1">
                <a:solidFill>
                  <a:schemeClr val="bg2">
                    <a:lumMod val="75000"/>
                    <a:lumOff val="25000"/>
                  </a:schemeClr>
                </a:solidFill>
                <a:ea typeface="+mn-lt"/>
                <a:cs typeface="+mn-lt"/>
              </a:rPr>
              <a:t>ζήσουν</a:t>
            </a:r>
            <a:r>
              <a:rPr lang="fr-FR" sz="2000" dirty="0">
                <a:solidFill>
                  <a:schemeClr val="bg2">
                    <a:lumMod val="75000"/>
                    <a:lumOff val="25000"/>
                  </a:schemeClr>
                </a:solidFill>
                <a:ea typeface="+mn-lt"/>
                <a:cs typeface="+mn-lt"/>
              </a:rPr>
              <a:t> α</a:t>
            </a:r>
            <a:r>
              <a:rPr lang="fr-FR" sz="2000" dirty="0" err="1">
                <a:solidFill>
                  <a:schemeClr val="bg2">
                    <a:lumMod val="75000"/>
                    <a:lumOff val="25000"/>
                  </a:schemeClr>
                </a:solidFill>
                <a:ea typeface="+mn-lt"/>
                <a:cs typeface="+mn-lt"/>
              </a:rPr>
              <a:t>νεξάρτητ</a:t>
            </a:r>
            <a:r>
              <a:rPr lang="fr-FR" sz="2000" dirty="0">
                <a:solidFill>
                  <a:schemeClr val="bg2">
                    <a:lumMod val="75000"/>
                    <a:lumOff val="25000"/>
                  </a:schemeClr>
                </a:solidFill>
                <a:ea typeface="+mn-lt"/>
                <a:cs typeface="+mn-lt"/>
              </a:rPr>
              <a:t>α και α</a:t>
            </a:r>
            <a:r>
              <a:rPr lang="fr-FR" sz="2000" dirty="0" err="1">
                <a:solidFill>
                  <a:schemeClr val="bg2">
                    <a:lumMod val="75000"/>
                    <a:lumOff val="25000"/>
                  </a:schemeClr>
                </a:solidFill>
                <a:ea typeface="+mn-lt"/>
                <a:cs typeface="+mn-lt"/>
              </a:rPr>
              <a:t>υτόνομ</a:t>
            </a:r>
            <a:r>
              <a:rPr lang="fr-FR" sz="2000" dirty="0">
                <a:solidFill>
                  <a:schemeClr val="bg2">
                    <a:lumMod val="75000"/>
                    <a:lumOff val="25000"/>
                  </a:schemeClr>
                </a:solidFill>
                <a:ea typeface="+mn-lt"/>
                <a:cs typeface="+mn-lt"/>
              </a:rPr>
              <a:t>α</a:t>
            </a:r>
            <a:endParaRPr lang="fr-FR" dirty="0">
              <a:solidFill>
                <a:schemeClr val="bg2">
                  <a:lumMod val="75000"/>
                  <a:lumOff val="25000"/>
                </a:schemeClr>
              </a:solidFill>
            </a:endParaRPr>
          </a:p>
        </p:txBody>
      </p:sp>
    </p:spTree>
    <p:extLst>
      <p:ext uri="{BB962C8B-B14F-4D97-AF65-F5344CB8AC3E}">
        <p14:creationId xmlns:p14="http://schemas.microsoft.com/office/powerpoint/2010/main" val="11121898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13</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graphicFrame>
        <p:nvGraphicFramePr>
          <p:cNvPr id="9" name="Diagramme 8">
            <a:extLst>
              <a:ext uri="{FF2B5EF4-FFF2-40B4-BE49-F238E27FC236}">
                <a16:creationId xmlns:a16="http://schemas.microsoft.com/office/drawing/2014/main" id="{4AA6E2DB-3840-E88A-521F-155D6D12E271}"/>
              </a:ext>
            </a:extLst>
          </p:cNvPr>
          <p:cNvGraphicFramePr/>
          <p:nvPr>
            <p:extLst>
              <p:ext uri="{D42A27DB-BD31-4B8C-83A1-F6EECF244321}">
                <p14:modId xmlns:p14="http://schemas.microsoft.com/office/powerpoint/2010/main" val="1160377118"/>
              </p:ext>
            </p:extLst>
          </p:nvPr>
        </p:nvGraphicFramePr>
        <p:xfrm>
          <a:off x="1183390" y="1048362"/>
          <a:ext cx="9825220" cy="537923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7995591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14</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918387" y="470783"/>
            <a:ext cx="7960130" cy="1078950"/>
          </a:xfrm>
          <a:prstGeom prst="rect">
            <a:avLst/>
          </a:prstGeom>
        </p:spPr>
        <p:txBody>
          <a:bodyPr wrap="square" lIns="91440" tIns="45720" rIns="91440" bIns="45720" anchor="t">
            <a:spAutoFit/>
          </a:bodyPr>
          <a:lstStyle/>
          <a:p>
            <a:pPr algn="ctr">
              <a:lnSpc>
                <a:spcPct val="120000"/>
              </a:lnSpc>
            </a:pPr>
            <a:r>
              <a:rPr lang="en-US" sz="2800" dirty="0">
                <a:solidFill>
                  <a:schemeClr val="accent1"/>
                </a:solidFill>
              </a:rPr>
              <a:t>Οπ</a:t>
            </a:r>
            <a:r>
              <a:rPr lang="en-US" sz="2800" dirty="0" err="1">
                <a:solidFill>
                  <a:schemeClr val="accent1"/>
                </a:solidFill>
              </a:rPr>
              <a:t>ότε</a:t>
            </a:r>
            <a:r>
              <a:rPr lang="en-US" sz="2800" dirty="0">
                <a:solidFill>
                  <a:schemeClr val="accent1"/>
                </a:solidFill>
              </a:rPr>
              <a:t> ... </a:t>
            </a:r>
            <a:r>
              <a:rPr lang="en-US" sz="2800" dirty="0" err="1">
                <a:solidFill>
                  <a:schemeClr val="accent1"/>
                </a:solidFill>
              </a:rPr>
              <a:t>γι</a:t>
            </a:r>
            <a:r>
              <a:rPr lang="en-US" sz="2800" dirty="0">
                <a:solidFill>
                  <a:schemeClr val="accent1"/>
                </a:solidFill>
              </a:rPr>
              <a:t>α</a:t>
            </a:r>
            <a:r>
              <a:rPr lang="en-US" sz="2800" dirty="0" err="1">
                <a:solidFill>
                  <a:schemeClr val="accent1"/>
                </a:solidFill>
              </a:rPr>
              <a:t>τί</a:t>
            </a:r>
            <a:r>
              <a:rPr lang="en-US" sz="2800" dirty="0">
                <a:solidFill>
                  <a:schemeClr val="accent1"/>
                </a:solidFill>
              </a:rPr>
              <a:t> </a:t>
            </a:r>
            <a:r>
              <a:rPr lang="en-US" sz="2800" dirty="0" err="1">
                <a:solidFill>
                  <a:schemeClr val="accent1"/>
                </a:solidFill>
              </a:rPr>
              <a:t>τόσο</a:t>
            </a:r>
            <a:r>
              <a:rPr lang="en-US" sz="2800" dirty="0">
                <a:solidFill>
                  <a:schemeClr val="accent1"/>
                </a:solidFill>
              </a:rPr>
              <a:t> </a:t>
            </a:r>
            <a:r>
              <a:rPr lang="en-US" sz="2800" dirty="0" err="1">
                <a:solidFill>
                  <a:schemeClr val="accent1"/>
                </a:solidFill>
              </a:rPr>
              <a:t>λίγη</a:t>
            </a:r>
            <a:r>
              <a:rPr lang="en-US" sz="2800" dirty="0">
                <a:solidFill>
                  <a:schemeClr val="accent1"/>
                </a:solidFill>
              </a:rPr>
              <a:t> </a:t>
            </a:r>
            <a:r>
              <a:rPr lang="en-US" sz="2800" dirty="0" err="1">
                <a:solidFill>
                  <a:schemeClr val="accent1"/>
                </a:solidFill>
              </a:rPr>
              <a:t>διέγερση</a:t>
            </a:r>
            <a:r>
              <a:rPr lang="en-US" sz="2800" dirty="0">
                <a:solidFill>
                  <a:schemeClr val="accent1"/>
                </a:solidFill>
              </a:rPr>
              <a:t> </a:t>
            </a:r>
            <a:r>
              <a:rPr lang="en-US" sz="2800" dirty="0" err="1">
                <a:solidFill>
                  <a:schemeClr val="accent1"/>
                </a:solidFill>
              </a:rPr>
              <a:t>της</a:t>
            </a:r>
            <a:r>
              <a:rPr lang="en-US" sz="2800" dirty="0">
                <a:solidFill>
                  <a:schemeClr val="accent1"/>
                </a:solidFill>
              </a:rPr>
              <a:t> α</a:t>
            </a:r>
            <a:r>
              <a:rPr lang="en-US" sz="2800" dirty="0" err="1">
                <a:solidFill>
                  <a:schemeClr val="accent1"/>
                </a:solidFill>
              </a:rPr>
              <a:t>νάγνωσης</a:t>
            </a:r>
            <a:r>
              <a:rPr lang="en-US" sz="2800" dirty="0">
                <a:solidFill>
                  <a:schemeClr val="accent1"/>
                </a:solidFill>
              </a:rPr>
              <a:t> </a:t>
            </a:r>
            <a:r>
              <a:rPr lang="en-US" sz="2800" dirty="0" err="1">
                <a:solidFill>
                  <a:schemeClr val="accent1"/>
                </a:solidFill>
              </a:rPr>
              <a:t>στην</a:t>
            </a:r>
            <a:r>
              <a:rPr lang="en-US" sz="2800" dirty="0">
                <a:solidFill>
                  <a:schemeClr val="accent1"/>
                </a:solidFill>
              </a:rPr>
              <a:t> ΝΑ</a:t>
            </a:r>
            <a:endParaRPr lang="el-GR" dirty="0">
              <a:solidFill>
                <a:schemeClr val="accent1"/>
              </a:solidFill>
            </a:endParaRP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graphicFrame>
        <p:nvGraphicFramePr>
          <p:cNvPr id="2249" name="Diagramme 6">
            <a:extLst>
              <a:ext uri="{FF2B5EF4-FFF2-40B4-BE49-F238E27FC236}">
                <a16:creationId xmlns:a16="http://schemas.microsoft.com/office/drawing/2014/main" id="{28311DC4-D52F-D4A9-4B33-E857494E43B9}"/>
              </a:ext>
            </a:extLst>
          </p:cNvPr>
          <p:cNvGraphicFramePr/>
          <p:nvPr>
            <p:extLst>
              <p:ext uri="{D42A27DB-BD31-4B8C-83A1-F6EECF244321}">
                <p14:modId xmlns:p14="http://schemas.microsoft.com/office/powerpoint/2010/main" val="4038516137"/>
              </p:ext>
            </p:extLst>
          </p:nvPr>
        </p:nvGraphicFramePr>
        <p:xfrm>
          <a:off x="324935" y="1716647"/>
          <a:ext cx="11539506" cy="461837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2878878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15</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896388" y="2896620"/>
            <a:ext cx="9911519" cy="427746"/>
          </a:xfrm>
          <a:prstGeom prst="rect">
            <a:avLst/>
          </a:prstGeom>
        </p:spPr>
        <p:txBody>
          <a:bodyPr wrap="square" lIns="91440" tIns="45720" rIns="91440" bIns="45720" anchor="t">
            <a:spAutoFit/>
          </a:bodyPr>
          <a:lstStyle/>
          <a:p>
            <a:pPr algn="ctr">
              <a:lnSpc>
                <a:spcPct val="120000"/>
              </a:lnSpc>
            </a:pPr>
            <a:r>
              <a:rPr lang="en-US" sz="2000" dirty="0">
                <a:solidFill>
                  <a:schemeClr val="bg2">
                    <a:lumMod val="75000"/>
                    <a:lumOff val="25000"/>
                  </a:schemeClr>
                </a:solidFill>
              </a:rPr>
              <a:t>Η π</a:t>
            </a:r>
            <a:r>
              <a:rPr lang="en-US" sz="2000" dirty="0" err="1">
                <a:solidFill>
                  <a:schemeClr val="bg2">
                    <a:lumMod val="75000"/>
                    <a:lumOff val="25000"/>
                  </a:schemeClr>
                </a:solidFill>
              </a:rPr>
              <a:t>ιο</a:t>
            </a:r>
            <a:r>
              <a:rPr lang="en-US" sz="2000" dirty="0">
                <a:solidFill>
                  <a:schemeClr val="bg2">
                    <a:lumMod val="75000"/>
                    <a:lumOff val="25000"/>
                  </a:schemeClr>
                </a:solidFill>
              </a:rPr>
              <a:t> </a:t>
            </a:r>
            <a:r>
              <a:rPr lang="en-US" sz="2000" dirty="0" err="1">
                <a:solidFill>
                  <a:schemeClr val="bg2">
                    <a:lumMod val="75000"/>
                    <a:lumOff val="25000"/>
                  </a:schemeClr>
                </a:solidFill>
              </a:rPr>
              <a:t>συχνά</a:t>
            </a:r>
            <a:r>
              <a:rPr lang="en-US" sz="2000" dirty="0">
                <a:solidFill>
                  <a:schemeClr val="bg2">
                    <a:lumMod val="75000"/>
                    <a:lumOff val="25000"/>
                  </a:schemeClr>
                </a:solidFill>
              </a:rPr>
              <a:t> </a:t>
            </a:r>
            <a:r>
              <a:rPr lang="en-US" sz="2000" dirty="0" err="1">
                <a:solidFill>
                  <a:schemeClr val="bg2">
                    <a:lumMod val="75000"/>
                    <a:lumOff val="25000"/>
                  </a:schemeClr>
                </a:solidFill>
              </a:rPr>
              <a:t>χρησιμο</a:t>
            </a:r>
            <a:r>
              <a:rPr lang="en-US" sz="2000" dirty="0">
                <a:solidFill>
                  <a:schemeClr val="bg2">
                    <a:lumMod val="75000"/>
                    <a:lumOff val="25000"/>
                  </a:schemeClr>
                </a:solidFill>
              </a:rPr>
              <a:t>π</a:t>
            </a:r>
            <a:r>
              <a:rPr lang="en-US" sz="2000" dirty="0" err="1">
                <a:solidFill>
                  <a:schemeClr val="bg2">
                    <a:lumMod val="75000"/>
                    <a:lumOff val="25000"/>
                  </a:schemeClr>
                </a:solidFill>
              </a:rPr>
              <a:t>οιούμενη</a:t>
            </a:r>
            <a:r>
              <a:rPr lang="en-US" sz="2000" dirty="0">
                <a:solidFill>
                  <a:schemeClr val="bg2">
                    <a:lumMod val="75000"/>
                    <a:lumOff val="25000"/>
                  </a:schemeClr>
                </a:solidFill>
              </a:rPr>
              <a:t> </a:t>
            </a:r>
            <a:r>
              <a:rPr lang="en-US" sz="2000" dirty="0" err="1">
                <a:solidFill>
                  <a:schemeClr val="bg2">
                    <a:lumMod val="75000"/>
                    <a:lumOff val="25000"/>
                  </a:schemeClr>
                </a:solidFill>
              </a:rPr>
              <a:t>μέθοδος</a:t>
            </a:r>
            <a:r>
              <a:rPr lang="en-US" sz="2000" dirty="0">
                <a:solidFill>
                  <a:schemeClr val="bg2">
                    <a:lumMod val="75000"/>
                    <a:lumOff val="25000"/>
                  </a:schemeClr>
                </a:solidFill>
              </a:rPr>
              <a:t> = </a:t>
            </a:r>
            <a:r>
              <a:rPr lang="en-US" sz="2000" dirty="0" err="1">
                <a:solidFill>
                  <a:schemeClr val="bg2">
                    <a:lumMod val="75000"/>
                    <a:lumOff val="25000"/>
                  </a:schemeClr>
                </a:solidFill>
              </a:rPr>
              <a:t>σφ</a:t>
            </a:r>
            <a:r>
              <a:rPr lang="en-US" sz="2000" dirty="0">
                <a:solidFill>
                  <a:schemeClr val="bg2">
                    <a:lumMod val="75000"/>
                    <a:lumOff val="25000"/>
                  </a:schemeClr>
                </a:solidFill>
              </a:rPr>
              <a:t>α</a:t>
            </a:r>
            <a:r>
              <a:rPr lang="en-US" sz="2000" dirty="0" err="1">
                <a:solidFill>
                  <a:schemeClr val="bg2">
                    <a:lumMod val="75000"/>
                    <a:lumOff val="25000"/>
                  </a:schemeClr>
                </a:solidFill>
              </a:rPr>
              <a:t>ιρική</a:t>
            </a:r>
            <a:r>
              <a:rPr lang="en-US" sz="2000" dirty="0">
                <a:solidFill>
                  <a:schemeClr val="bg2">
                    <a:lumMod val="75000"/>
                    <a:lumOff val="25000"/>
                  </a:schemeClr>
                </a:solidFill>
              </a:rPr>
              <a:t> </a:t>
            </a:r>
            <a:r>
              <a:rPr lang="en-US" sz="2000" dirty="0" err="1">
                <a:solidFill>
                  <a:schemeClr val="bg2">
                    <a:lumMod val="75000"/>
                    <a:lumOff val="25000"/>
                  </a:schemeClr>
                </a:solidFill>
              </a:rPr>
              <a:t>μέθοδος</a:t>
            </a:r>
            <a:r>
              <a:rPr lang="en-US" sz="2000" dirty="0">
                <a:solidFill>
                  <a:schemeClr val="bg2">
                    <a:lumMod val="75000"/>
                    <a:lumOff val="25000"/>
                  </a:schemeClr>
                </a:solidFill>
              </a:rPr>
              <a:t> </a:t>
            </a:r>
            <a:r>
              <a:rPr lang="en-US" sz="2000" dirty="0" err="1">
                <a:solidFill>
                  <a:schemeClr val="bg2">
                    <a:lumMod val="75000"/>
                    <a:lumOff val="25000"/>
                  </a:schemeClr>
                </a:solidFill>
              </a:rPr>
              <a:t>με</a:t>
            </a:r>
            <a:r>
              <a:rPr lang="en-US" sz="2000" dirty="0">
                <a:solidFill>
                  <a:schemeClr val="bg2">
                    <a:lumMod val="75000"/>
                    <a:lumOff val="25000"/>
                  </a:schemeClr>
                </a:solidFill>
              </a:rPr>
              <a:t> ανα</a:t>
            </a:r>
            <a:r>
              <a:rPr lang="en-US" sz="2000" dirty="0" err="1">
                <a:solidFill>
                  <a:schemeClr val="bg2">
                    <a:lumMod val="75000"/>
                    <a:lumOff val="25000"/>
                  </a:schemeClr>
                </a:solidFill>
              </a:rPr>
              <a:t>γνώριση</a:t>
            </a:r>
            <a:r>
              <a:rPr lang="en-US" sz="2000" dirty="0">
                <a:solidFill>
                  <a:schemeClr val="bg2">
                    <a:lumMod val="75000"/>
                    <a:lumOff val="25000"/>
                  </a:schemeClr>
                </a:solidFill>
              </a:rPr>
              <a:t> </a:t>
            </a:r>
            <a:r>
              <a:rPr lang="en-US" sz="2000" dirty="0" err="1">
                <a:solidFill>
                  <a:schemeClr val="bg2">
                    <a:lumMod val="75000"/>
                    <a:lumOff val="25000"/>
                  </a:schemeClr>
                </a:solidFill>
              </a:rPr>
              <a:t>λέξεων</a:t>
            </a:r>
            <a:endParaRPr lang="el-GR" dirty="0" err="1">
              <a:solidFill>
                <a:schemeClr val="bg2">
                  <a:lumMod val="75000"/>
                  <a:lumOff val="25000"/>
                </a:schemeClr>
              </a:solidFill>
            </a:endParaRP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cxnSp>
        <p:nvCxnSpPr>
          <p:cNvPr id="4" name="Connecteur droit avec flèche 3">
            <a:extLst>
              <a:ext uri="{FF2B5EF4-FFF2-40B4-BE49-F238E27FC236}">
                <a16:creationId xmlns:a16="http://schemas.microsoft.com/office/drawing/2014/main" id="{FBFEF276-22D1-9188-B0C3-31FAFC916F4B}"/>
              </a:ext>
            </a:extLst>
          </p:cNvPr>
          <p:cNvCxnSpPr/>
          <p:nvPr/>
        </p:nvCxnSpPr>
        <p:spPr>
          <a:xfrm>
            <a:off x="7779895" y="2188564"/>
            <a:ext cx="0" cy="614597"/>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mc:Choice xmlns:am3d="http://schemas.microsoft.com/office/drawing/2017/model3d" Requires="am3d">
          <p:graphicFrame>
            <p:nvGraphicFramePr>
              <p:cNvPr id="6" name="Modèle 3D 5" descr="Beagle">
                <a:extLst>
                  <a:ext uri="{FF2B5EF4-FFF2-40B4-BE49-F238E27FC236}">
                    <a16:creationId xmlns:a16="http://schemas.microsoft.com/office/drawing/2014/main" id="{E9C654A8-9E7E-7EAF-50CC-44C8036AFCF9}"/>
                  </a:ext>
                </a:extLst>
              </p:cNvPr>
              <p:cNvGraphicFramePr>
                <a:graphicFrameLocks noChangeAspect="1"/>
              </p:cNvGraphicFramePr>
              <p:nvPr>
                <p:extLst>
                  <p:ext uri="{D42A27DB-BD31-4B8C-83A1-F6EECF244321}">
                    <p14:modId xmlns:p14="http://schemas.microsoft.com/office/powerpoint/2010/main" val="2431625709"/>
                  </p:ext>
                </p:extLst>
              </p:nvPr>
            </p:nvGraphicFramePr>
            <p:xfrm>
              <a:off x="896388" y="3775873"/>
              <a:ext cx="1705011" cy="1335773"/>
            </p:xfrm>
            <a:graphic>
              <a:graphicData uri="http://schemas.microsoft.com/office/drawing/2017/model3d">
                <am3d:model3d r:embed="rId5">
                  <am3d:spPr>
                    <a:xfrm>
                      <a:off x="0" y="0"/>
                      <a:ext cx="1705011" cy="1335773"/>
                    </a:xfrm>
                    <a:prstGeom prst="rect">
                      <a:avLst/>
                    </a:prstGeom>
                  </am3d:spPr>
                  <am3d:camera>
                    <am3d:pos x="0" y="0" z="63192346"/>
                    <am3d:up dx="0" dy="36000000" dz="0"/>
                    <am3d:lookAt x="0" y="0" z="0"/>
                    <am3d:perspective fov="2700000"/>
                  </am3d:camera>
                  <am3d:trans>
                    <am3d:meterPerModelUnit n="9144601" d="1000000"/>
                    <am3d:preTrans dx="2910307" dy="-13852496" dz="-1456342"/>
                    <am3d:scale>
                      <am3d:sx n="1000000" d="1000000"/>
                      <am3d:sy n="1000000" d="1000000"/>
                      <am3d:sz n="1000000" d="1000000"/>
                    </am3d:scale>
                    <am3d:rot ax="1586852" ay="4629824" az="1552422"/>
                    <am3d:postTrans dx="0" dy="0" dz="0"/>
                  </am3d:trans>
                  <am3d:raster rName="Office3DRenderer" rVer="16.0.8326">
                    <am3d:blip r:embed="rId6"/>
                  </am3d:raster>
                  <am3d:objViewport viewportSz="2237148"/>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6" name="Modèle 3D 5" descr="Beagle">
                <a:extLst>
                  <a:ext uri="{FF2B5EF4-FFF2-40B4-BE49-F238E27FC236}">
                    <a16:creationId xmlns:a16="http://schemas.microsoft.com/office/drawing/2014/main" id="{E9C654A8-9E7E-7EAF-50CC-44C8036AFCF9}"/>
                  </a:ext>
                </a:extLst>
              </p:cNvPr>
              <p:cNvPicPr>
                <a:picLocks noGrp="1" noRot="1" noChangeAspect="1" noMove="1" noResize="1" noEditPoints="1" noAdjustHandles="1" noChangeArrowheads="1" noChangeShapeType="1" noCrop="1"/>
              </p:cNvPicPr>
              <p:nvPr/>
            </p:nvPicPr>
            <p:blipFill>
              <a:blip r:embed="rId6"/>
              <a:stretch>
                <a:fillRect/>
              </a:stretch>
            </p:blipFill>
            <p:spPr>
              <a:xfrm>
                <a:off x="896388" y="3775873"/>
                <a:ext cx="1705011" cy="1335773"/>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9" name="Modèle 3D 8" descr="Chat">
                <a:extLst>
                  <a:ext uri="{FF2B5EF4-FFF2-40B4-BE49-F238E27FC236}">
                    <a16:creationId xmlns:a16="http://schemas.microsoft.com/office/drawing/2014/main" id="{59214936-8EC4-598C-12A4-6516C27DCF78}"/>
                  </a:ext>
                </a:extLst>
              </p:cNvPr>
              <p:cNvGraphicFramePr>
                <a:graphicFrameLocks noChangeAspect="1"/>
              </p:cNvGraphicFramePr>
              <p:nvPr>
                <p:extLst>
                  <p:ext uri="{D42A27DB-BD31-4B8C-83A1-F6EECF244321}">
                    <p14:modId xmlns:p14="http://schemas.microsoft.com/office/powerpoint/2010/main" val="639253868"/>
                  </p:ext>
                </p:extLst>
              </p:nvPr>
            </p:nvGraphicFramePr>
            <p:xfrm>
              <a:off x="3367184" y="3429000"/>
              <a:ext cx="1717272" cy="1695397"/>
            </p:xfrm>
            <a:graphic>
              <a:graphicData uri="http://schemas.microsoft.com/office/drawing/2017/model3d">
                <am3d:model3d r:embed="rId7">
                  <am3d:spPr>
                    <a:xfrm>
                      <a:off x="0" y="0"/>
                      <a:ext cx="1717272" cy="1695397"/>
                    </a:xfrm>
                    <a:prstGeom prst="rect">
                      <a:avLst/>
                    </a:prstGeom>
                  </am3d:spPr>
                  <am3d:camera>
                    <am3d:pos x="0" y="0" z="61367006"/>
                    <am3d:up dx="0" dy="36000000" dz="0"/>
                    <am3d:lookAt x="0" y="0" z="0"/>
                    <am3d:perspective fov="2700000"/>
                  </am3d:camera>
                  <am3d:trans>
                    <am3d:meterPerModelUnit n="24543664" d="1000000"/>
                    <am3d:preTrans dx="0" dy="-14085168" dz="-668618"/>
                    <am3d:scale>
                      <am3d:sx n="1000000" d="1000000"/>
                      <am3d:sy n="1000000" d="1000000"/>
                      <am3d:sz n="1000000" d="1000000"/>
                    </am3d:scale>
                    <am3d:rot ax="-108286" ay="-1987552" az="59205"/>
                    <am3d:postTrans dx="0" dy="0" dz="0"/>
                  </am3d:trans>
                  <am3d:raster rName="Office3DRenderer" rVer="16.0.8326">
                    <am3d:blip r:embed="rId8"/>
                  </am3d:raster>
                  <am3d:objViewport viewportSz="2526687"/>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9" name="Modèle 3D 8" descr="Chat">
                <a:extLst>
                  <a:ext uri="{FF2B5EF4-FFF2-40B4-BE49-F238E27FC236}">
                    <a16:creationId xmlns:a16="http://schemas.microsoft.com/office/drawing/2014/main" id="{59214936-8EC4-598C-12A4-6516C27DCF78}"/>
                  </a:ext>
                </a:extLst>
              </p:cNvPr>
              <p:cNvPicPr>
                <a:picLocks noGrp="1" noRot="1" noChangeAspect="1" noMove="1" noResize="1" noEditPoints="1" noAdjustHandles="1" noChangeArrowheads="1" noChangeShapeType="1" noCrop="1"/>
              </p:cNvPicPr>
              <p:nvPr/>
            </p:nvPicPr>
            <p:blipFill>
              <a:blip r:embed="rId8"/>
              <a:stretch>
                <a:fillRect/>
              </a:stretch>
            </p:blipFill>
            <p:spPr>
              <a:xfrm>
                <a:off x="3367184" y="3429000"/>
                <a:ext cx="1717272" cy="1695397"/>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10" name="Modèle 3D 9" descr="Maison">
                <a:extLst>
                  <a:ext uri="{FF2B5EF4-FFF2-40B4-BE49-F238E27FC236}">
                    <a16:creationId xmlns:a16="http://schemas.microsoft.com/office/drawing/2014/main" id="{565960D0-F4D1-3D16-4E41-64AEC8210AC5}"/>
                  </a:ext>
                </a:extLst>
              </p:cNvPr>
              <p:cNvGraphicFramePr/>
              <p:nvPr>
                <p:extLst>
                  <p:ext uri="{D42A27DB-BD31-4B8C-83A1-F6EECF244321}">
                    <p14:modId xmlns:p14="http://schemas.microsoft.com/office/powerpoint/2010/main" val="2942806018"/>
                  </p:ext>
                </p:extLst>
              </p:nvPr>
            </p:nvGraphicFramePr>
            <p:xfrm>
              <a:off x="8295224" y="3586614"/>
              <a:ext cx="1717273" cy="1639323"/>
            </p:xfrm>
            <a:graphic>
              <a:graphicData uri="http://schemas.microsoft.com/office/drawing/2017/model3d">
                <am3d:model3d r:embed="rId9">
                  <am3d:spPr>
                    <a:xfrm>
                      <a:off x="0" y="0"/>
                      <a:ext cx="1717273" cy="1639323"/>
                    </a:xfrm>
                    <a:prstGeom prst="rect">
                      <a:avLst/>
                    </a:prstGeom>
                  </am3d:spPr>
                  <am3d:camera>
                    <am3d:pos x="0" y="0" z="68201477"/>
                    <am3d:up dx="0" dy="36000000" dz="0"/>
                    <am3d:lookAt x="0" y="0" z="0"/>
                    <am3d:perspective fov="2700000"/>
                  </am3d:camera>
                  <am3d:trans>
                    <am3d:meterPerModelUnit n="1226063" d="1000000"/>
                    <am3d:preTrans dx="0" dy="-13384882" dz="-5003200"/>
                    <am3d:scale>
                      <am3d:sx n="1000000" d="1000000"/>
                      <am3d:sy n="1000000" d="1000000"/>
                      <am3d:sz n="1000000" d="1000000"/>
                    </am3d:scale>
                    <am3d:rot/>
                    <am3d:postTrans dx="0" dy="0" dz="0"/>
                  </am3d:trans>
                  <am3d:raster rName="Office3DRenderer" rVer="16.0.8326">
                    <am3d:blip r:embed="rId10"/>
                  </am3d:raster>
                  <am3d:objViewport viewportSz="2546776"/>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0" name="Modèle 3D 9" descr="Maison">
                <a:extLst>
                  <a:ext uri="{FF2B5EF4-FFF2-40B4-BE49-F238E27FC236}">
                    <a16:creationId xmlns:a16="http://schemas.microsoft.com/office/drawing/2014/main" id="{565960D0-F4D1-3D16-4E41-64AEC8210AC5}"/>
                  </a:ext>
                </a:extLst>
              </p:cNvPr>
              <p:cNvPicPr>
                <a:picLocks noGrp="1" noRot="1" noChangeAspect="1" noMove="1" noResize="1" noEditPoints="1" noAdjustHandles="1" noChangeArrowheads="1" noChangeShapeType="1" noCrop="1"/>
              </p:cNvPicPr>
              <p:nvPr/>
            </p:nvPicPr>
            <p:blipFill>
              <a:blip r:embed="rId10"/>
              <a:stretch>
                <a:fillRect/>
              </a:stretch>
            </p:blipFill>
            <p:spPr>
              <a:xfrm>
                <a:off x="8295224" y="3586614"/>
                <a:ext cx="1717273" cy="1639323"/>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14" name="Modèle 3D 13" descr="Bouteille de boisson">
                <a:extLst>
                  <a:ext uri="{FF2B5EF4-FFF2-40B4-BE49-F238E27FC236}">
                    <a16:creationId xmlns:a16="http://schemas.microsoft.com/office/drawing/2014/main" id="{22C97C5D-C9B2-BCB0-27B6-C090E0EDDE3A}"/>
                  </a:ext>
                </a:extLst>
              </p:cNvPr>
              <p:cNvGraphicFramePr/>
              <p:nvPr>
                <p:extLst>
                  <p:ext uri="{D42A27DB-BD31-4B8C-83A1-F6EECF244321}">
                    <p14:modId xmlns:p14="http://schemas.microsoft.com/office/powerpoint/2010/main" val="688093327"/>
                  </p:ext>
                </p:extLst>
              </p:nvPr>
            </p:nvGraphicFramePr>
            <p:xfrm>
              <a:off x="6096000" y="3717622"/>
              <a:ext cx="940676" cy="1695398"/>
            </p:xfrm>
            <a:graphic>
              <a:graphicData uri="http://schemas.microsoft.com/office/drawing/2017/model3d">
                <am3d:model3d r:embed="rId11">
                  <am3d:spPr>
                    <a:xfrm>
                      <a:off x="0" y="0"/>
                      <a:ext cx="940676" cy="1695398"/>
                    </a:xfrm>
                    <a:prstGeom prst="rect">
                      <a:avLst/>
                    </a:prstGeom>
                  </am3d:spPr>
                  <am3d:camera>
                    <am3d:pos x="0" y="0" z="51180101"/>
                    <am3d:up dx="0" dy="36000000" dz="0"/>
                    <am3d:lookAt x="0" y="0" z="0"/>
                    <am3d:perspective fov="2700000"/>
                  </am3d:camera>
                  <am3d:trans>
                    <am3d:meterPerModelUnit n="18354" d="1000000"/>
                    <am3d:preTrans dx="-117312" dy="-18002832" dz="-14124"/>
                    <am3d:scale>
                      <am3d:sx n="1000000" d="1000000"/>
                      <am3d:sy n="1000000" d="1000000"/>
                      <am3d:sz n="1000000" d="1000000"/>
                    </am3d:scale>
                    <am3d:rot/>
                    <am3d:postTrans dx="0" dy="0" dz="0"/>
                  </am3d:trans>
                  <am3d:raster rName="Office3DRenderer" rVer="16.0.8326">
                    <am3d:blip r:embed="rId12"/>
                  </am3d:raster>
                  <am3d:objViewport viewportSz="1823009"/>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4" name="Modèle 3D 13" descr="Bouteille de boisson">
                <a:extLst>
                  <a:ext uri="{FF2B5EF4-FFF2-40B4-BE49-F238E27FC236}">
                    <a16:creationId xmlns:a16="http://schemas.microsoft.com/office/drawing/2014/main" id="{22C97C5D-C9B2-BCB0-27B6-C090E0EDDE3A}"/>
                  </a:ext>
                </a:extLst>
              </p:cNvPr>
              <p:cNvPicPr>
                <a:picLocks noGrp="1" noRot="1" noChangeAspect="1" noMove="1" noResize="1" noEditPoints="1" noAdjustHandles="1" noChangeArrowheads="1" noChangeShapeType="1" noCrop="1"/>
              </p:cNvPicPr>
              <p:nvPr/>
            </p:nvPicPr>
            <p:blipFill>
              <a:blip r:embed="rId12"/>
              <a:stretch>
                <a:fillRect/>
              </a:stretch>
            </p:blipFill>
            <p:spPr>
              <a:xfrm>
                <a:off x="6096000" y="3717622"/>
                <a:ext cx="940676" cy="1695398"/>
              </a:xfrm>
              <a:prstGeom prst="rect">
                <a:avLst/>
              </a:prstGeom>
            </p:spPr>
          </p:pic>
        </mc:Fallback>
      </mc:AlternateContent>
      <p:sp>
        <p:nvSpPr>
          <p:cNvPr id="15" name="Rectangle 14">
            <a:extLst>
              <a:ext uri="{FF2B5EF4-FFF2-40B4-BE49-F238E27FC236}">
                <a16:creationId xmlns:a16="http://schemas.microsoft.com/office/drawing/2014/main" id="{BD2DE956-EB6F-60CA-57D6-E64198064682}"/>
              </a:ext>
            </a:extLst>
          </p:cNvPr>
          <p:cNvSpPr/>
          <p:nvPr/>
        </p:nvSpPr>
        <p:spPr>
          <a:xfrm>
            <a:off x="896388" y="3533635"/>
            <a:ext cx="1725364" cy="2312529"/>
          </a:xfrm>
          <a:prstGeom prst="rect">
            <a:avLst/>
          </a:prstGeom>
          <a:noFill/>
          <a:ln w="28575"/>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16" name="Rectangle 15">
            <a:extLst>
              <a:ext uri="{FF2B5EF4-FFF2-40B4-BE49-F238E27FC236}">
                <a16:creationId xmlns:a16="http://schemas.microsoft.com/office/drawing/2014/main" id="{70526447-571F-CC78-FECD-AD61AD5D75E7}"/>
              </a:ext>
            </a:extLst>
          </p:cNvPr>
          <p:cNvSpPr/>
          <p:nvPr/>
        </p:nvSpPr>
        <p:spPr>
          <a:xfrm>
            <a:off x="3324462" y="3533635"/>
            <a:ext cx="1725364" cy="2312529"/>
          </a:xfrm>
          <a:prstGeom prst="rect">
            <a:avLst/>
          </a:prstGeom>
          <a:noFill/>
          <a:ln w="28575"/>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17" name="Rectangle 16">
            <a:extLst>
              <a:ext uri="{FF2B5EF4-FFF2-40B4-BE49-F238E27FC236}">
                <a16:creationId xmlns:a16="http://schemas.microsoft.com/office/drawing/2014/main" id="{39365DFE-F22C-81EC-EB35-2CAAA457ED4D}"/>
              </a:ext>
            </a:extLst>
          </p:cNvPr>
          <p:cNvSpPr/>
          <p:nvPr/>
        </p:nvSpPr>
        <p:spPr>
          <a:xfrm>
            <a:off x="5703656" y="3533635"/>
            <a:ext cx="1725364" cy="2312529"/>
          </a:xfrm>
          <a:prstGeom prst="rect">
            <a:avLst/>
          </a:prstGeom>
          <a:noFill/>
          <a:ln w="28575"/>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19" name="Rectangle 18">
            <a:extLst>
              <a:ext uri="{FF2B5EF4-FFF2-40B4-BE49-F238E27FC236}">
                <a16:creationId xmlns:a16="http://schemas.microsoft.com/office/drawing/2014/main" id="{93D48A3C-6CF0-D502-FC59-34C43BB91CCA}"/>
              </a:ext>
            </a:extLst>
          </p:cNvPr>
          <p:cNvSpPr/>
          <p:nvPr/>
        </p:nvSpPr>
        <p:spPr>
          <a:xfrm>
            <a:off x="8287133" y="3494347"/>
            <a:ext cx="1725364" cy="2312529"/>
          </a:xfrm>
          <a:prstGeom prst="rect">
            <a:avLst/>
          </a:prstGeom>
          <a:noFill/>
          <a:ln w="28575"/>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20" name="ZoneTexte 19">
            <a:extLst>
              <a:ext uri="{FF2B5EF4-FFF2-40B4-BE49-F238E27FC236}">
                <a16:creationId xmlns:a16="http://schemas.microsoft.com/office/drawing/2014/main" id="{630057AD-5E65-A067-9F11-86C8B0C66DE6}"/>
              </a:ext>
            </a:extLst>
          </p:cNvPr>
          <p:cNvSpPr txBox="1"/>
          <p:nvPr/>
        </p:nvSpPr>
        <p:spPr>
          <a:xfrm>
            <a:off x="1393667" y="5320915"/>
            <a:ext cx="1114408" cy="369332"/>
          </a:xfrm>
          <a:prstGeom prst="rect">
            <a:avLst/>
          </a:prstGeom>
          <a:noFill/>
        </p:spPr>
        <p:txBody>
          <a:bodyPr wrap="none" lIns="91440" tIns="45720" rIns="91440" bIns="45720" rtlCol="0" anchor="t">
            <a:spAutoFit/>
          </a:bodyPr>
          <a:lstStyle/>
          <a:p>
            <a:r>
              <a:rPr lang="fr-FR" sz="1800" b="1" dirty="0"/>
              <a:t>ΣΚΥΛΟΣ</a:t>
            </a:r>
          </a:p>
        </p:txBody>
      </p:sp>
      <p:sp>
        <p:nvSpPr>
          <p:cNvPr id="22" name="ZoneTexte 21">
            <a:extLst>
              <a:ext uri="{FF2B5EF4-FFF2-40B4-BE49-F238E27FC236}">
                <a16:creationId xmlns:a16="http://schemas.microsoft.com/office/drawing/2014/main" id="{9D60922B-5AE4-596A-76FD-66E46FD13F4B}"/>
              </a:ext>
            </a:extLst>
          </p:cNvPr>
          <p:cNvSpPr txBox="1"/>
          <p:nvPr/>
        </p:nvSpPr>
        <p:spPr>
          <a:xfrm>
            <a:off x="3870594" y="5333666"/>
            <a:ext cx="798617" cy="369332"/>
          </a:xfrm>
          <a:prstGeom prst="rect">
            <a:avLst/>
          </a:prstGeom>
          <a:noFill/>
        </p:spPr>
        <p:txBody>
          <a:bodyPr wrap="none" lIns="91440" tIns="45720" rIns="91440" bIns="45720" rtlCol="0" anchor="t">
            <a:spAutoFit/>
          </a:bodyPr>
          <a:lstStyle/>
          <a:p>
            <a:r>
              <a:rPr lang="fr-FR" sz="1800" b="1" dirty="0"/>
              <a:t>ΓΑΤΑ</a:t>
            </a:r>
          </a:p>
        </p:txBody>
      </p:sp>
      <p:sp>
        <p:nvSpPr>
          <p:cNvPr id="23" name="ZoneTexte 22">
            <a:extLst>
              <a:ext uri="{FF2B5EF4-FFF2-40B4-BE49-F238E27FC236}">
                <a16:creationId xmlns:a16="http://schemas.microsoft.com/office/drawing/2014/main" id="{4CD45AD5-BCF2-BF82-5812-FF2F989BE455}"/>
              </a:ext>
            </a:extLst>
          </p:cNvPr>
          <p:cNvSpPr txBox="1"/>
          <p:nvPr/>
        </p:nvSpPr>
        <p:spPr>
          <a:xfrm>
            <a:off x="6012340" y="5412341"/>
            <a:ext cx="1428596" cy="369332"/>
          </a:xfrm>
          <a:prstGeom prst="rect">
            <a:avLst/>
          </a:prstGeom>
          <a:noFill/>
        </p:spPr>
        <p:txBody>
          <a:bodyPr wrap="none" lIns="91440" tIns="45720" rIns="91440" bIns="45720" rtlCol="0" anchor="t">
            <a:spAutoFit/>
          </a:bodyPr>
          <a:lstStyle/>
          <a:p>
            <a:r>
              <a:rPr lang="fr-FR" sz="1800" b="1" dirty="0"/>
              <a:t>ΜΠΟΥΚΑΛΙ</a:t>
            </a:r>
          </a:p>
        </p:txBody>
      </p:sp>
      <p:sp>
        <p:nvSpPr>
          <p:cNvPr id="24" name="ZoneTexte 23">
            <a:extLst>
              <a:ext uri="{FF2B5EF4-FFF2-40B4-BE49-F238E27FC236}">
                <a16:creationId xmlns:a16="http://schemas.microsoft.com/office/drawing/2014/main" id="{8D9AF0E1-3E07-21A6-D1BC-DE8B19507734}"/>
              </a:ext>
            </a:extLst>
          </p:cNvPr>
          <p:cNvSpPr txBox="1"/>
          <p:nvPr/>
        </p:nvSpPr>
        <p:spPr>
          <a:xfrm>
            <a:off x="8647113" y="5410367"/>
            <a:ext cx="758541" cy="369332"/>
          </a:xfrm>
          <a:prstGeom prst="rect">
            <a:avLst/>
          </a:prstGeom>
          <a:noFill/>
        </p:spPr>
        <p:txBody>
          <a:bodyPr wrap="none" lIns="91440" tIns="45720" rIns="91440" bIns="45720" rtlCol="0" anchor="t">
            <a:spAutoFit/>
          </a:bodyPr>
          <a:lstStyle/>
          <a:p>
            <a:r>
              <a:rPr lang="fr-FR" sz="1800" b="1" dirty="0"/>
              <a:t>ΣΠΙΤΙ</a:t>
            </a:r>
          </a:p>
        </p:txBody>
      </p:sp>
      <p:sp>
        <p:nvSpPr>
          <p:cNvPr id="25" name="ZoneTexte 24">
            <a:extLst>
              <a:ext uri="{FF2B5EF4-FFF2-40B4-BE49-F238E27FC236}">
                <a16:creationId xmlns:a16="http://schemas.microsoft.com/office/drawing/2014/main" id="{545863D7-E266-5394-6B19-902DA8C5C254}"/>
              </a:ext>
            </a:extLst>
          </p:cNvPr>
          <p:cNvSpPr txBox="1"/>
          <p:nvPr/>
        </p:nvSpPr>
        <p:spPr>
          <a:xfrm>
            <a:off x="10241238" y="3656277"/>
            <a:ext cx="1415772" cy="1569660"/>
          </a:xfrm>
          <a:prstGeom prst="rect">
            <a:avLst/>
          </a:prstGeom>
          <a:noFill/>
        </p:spPr>
        <p:txBody>
          <a:bodyPr wrap="none" rtlCol="0">
            <a:spAutoFit/>
          </a:bodyPr>
          <a:lstStyle/>
          <a:p>
            <a:r>
              <a:rPr lang="fr-FR" sz="9600" dirty="0"/>
              <a:t>👎🏻</a:t>
            </a:r>
          </a:p>
        </p:txBody>
      </p:sp>
      <p:graphicFrame>
        <p:nvGraphicFramePr>
          <p:cNvPr id="46" name="Diagramme 6">
            <a:extLst>
              <a:ext uri="{FF2B5EF4-FFF2-40B4-BE49-F238E27FC236}">
                <a16:creationId xmlns:a16="http://schemas.microsoft.com/office/drawing/2014/main" id="{8D87D6F9-F6CD-2AE5-2BFA-886D5C48AEA2}"/>
              </a:ext>
            </a:extLst>
          </p:cNvPr>
          <p:cNvGraphicFramePr/>
          <p:nvPr>
            <p:extLst>
              <p:ext uri="{D42A27DB-BD31-4B8C-83A1-F6EECF244321}">
                <p14:modId xmlns:p14="http://schemas.microsoft.com/office/powerpoint/2010/main" val="1627959894"/>
              </p:ext>
            </p:extLst>
          </p:nvPr>
        </p:nvGraphicFramePr>
        <p:xfrm>
          <a:off x="4030552" y="464044"/>
          <a:ext cx="4117834" cy="1967035"/>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Tree>
    <p:extLst>
      <p:ext uri="{BB962C8B-B14F-4D97-AF65-F5344CB8AC3E}">
        <p14:creationId xmlns:p14="http://schemas.microsoft.com/office/powerpoint/2010/main" val="31765954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16</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sp>
        <p:nvSpPr>
          <p:cNvPr id="2" name="ZoneTexte 1">
            <a:extLst>
              <a:ext uri="{FF2B5EF4-FFF2-40B4-BE49-F238E27FC236}">
                <a16:creationId xmlns:a16="http://schemas.microsoft.com/office/drawing/2014/main" id="{EF8FAA76-96F6-5A8C-B039-7AEEA3D17BCE}"/>
              </a:ext>
            </a:extLst>
          </p:cNvPr>
          <p:cNvSpPr txBox="1"/>
          <p:nvPr/>
        </p:nvSpPr>
        <p:spPr>
          <a:xfrm>
            <a:off x="5361663" y="2533338"/>
            <a:ext cx="1377300" cy="461665"/>
          </a:xfrm>
          <a:prstGeom prst="rect">
            <a:avLst/>
          </a:prstGeom>
          <a:noFill/>
        </p:spPr>
        <p:txBody>
          <a:bodyPr wrap="none" lIns="91440" tIns="45720" rIns="91440" bIns="45720" rtlCol="0" anchor="t">
            <a:spAutoFit/>
          </a:bodyPr>
          <a:lstStyle/>
          <a:p>
            <a:r>
              <a:rPr lang="fr-FR" sz="2400" b="1" dirty="0" err="1">
                <a:solidFill>
                  <a:schemeClr val="bg2">
                    <a:lumMod val="75000"/>
                    <a:lumOff val="25000"/>
                  </a:schemeClr>
                </a:solidFill>
              </a:rPr>
              <a:t>ωστόσο</a:t>
            </a:r>
          </a:p>
        </p:txBody>
      </p:sp>
      <p:sp>
        <p:nvSpPr>
          <p:cNvPr id="3" name="Rectangle : coins arrondis 2">
            <a:extLst>
              <a:ext uri="{FF2B5EF4-FFF2-40B4-BE49-F238E27FC236}">
                <a16:creationId xmlns:a16="http://schemas.microsoft.com/office/drawing/2014/main" id="{68466AF1-67FF-DAB9-C74A-029BC34152AE}"/>
              </a:ext>
            </a:extLst>
          </p:cNvPr>
          <p:cNvSpPr/>
          <p:nvPr/>
        </p:nvSpPr>
        <p:spPr>
          <a:xfrm>
            <a:off x="384638" y="3447738"/>
            <a:ext cx="3762531" cy="2647393"/>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sz="1600" dirty="0" err="1">
                <a:ea typeface="+mn-lt"/>
                <a:cs typeface="+mn-lt"/>
              </a:rPr>
              <a:t>Υψηλή</a:t>
            </a:r>
            <a:r>
              <a:rPr lang="fr-FR" sz="1600" dirty="0">
                <a:ea typeface="+mn-lt"/>
                <a:cs typeface="+mn-lt"/>
              </a:rPr>
              <a:t> </a:t>
            </a:r>
            <a:r>
              <a:rPr lang="fr-FR" sz="1600" dirty="0" err="1">
                <a:ea typeface="+mn-lt"/>
                <a:cs typeface="+mn-lt"/>
              </a:rPr>
              <a:t>δι</a:t>
            </a:r>
            <a:r>
              <a:rPr lang="fr-FR" sz="1600" dirty="0">
                <a:ea typeface="+mn-lt"/>
                <a:cs typeface="+mn-lt"/>
              </a:rPr>
              <a:t>α-α</a:t>
            </a:r>
            <a:r>
              <a:rPr lang="fr-FR" sz="1600" dirty="0" err="1">
                <a:ea typeface="+mn-lt"/>
                <a:cs typeface="+mn-lt"/>
              </a:rPr>
              <a:t>τομική</a:t>
            </a:r>
            <a:r>
              <a:rPr lang="fr-FR" sz="1600" dirty="0">
                <a:ea typeface="+mn-lt"/>
                <a:cs typeface="+mn-lt"/>
              </a:rPr>
              <a:t> </a:t>
            </a:r>
            <a:r>
              <a:rPr lang="fr-FR" sz="1600" dirty="0" err="1">
                <a:ea typeface="+mn-lt"/>
                <a:cs typeface="+mn-lt"/>
              </a:rPr>
              <a:t>μετ</a:t>
            </a:r>
            <a:r>
              <a:rPr lang="fr-FR" sz="1600" dirty="0">
                <a:ea typeface="+mn-lt"/>
                <a:cs typeface="+mn-lt"/>
              </a:rPr>
              <a:t>αβ</a:t>
            </a:r>
            <a:r>
              <a:rPr lang="fr-FR" sz="1600" dirty="0" err="1">
                <a:ea typeface="+mn-lt"/>
                <a:cs typeface="+mn-lt"/>
              </a:rPr>
              <a:t>λητότητ</a:t>
            </a:r>
            <a:r>
              <a:rPr lang="fr-FR" sz="1600" dirty="0">
                <a:ea typeface="+mn-lt"/>
                <a:cs typeface="+mn-lt"/>
              </a:rPr>
              <a:t>α</a:t>
            </a:r>
            <a:endParaRPr lang="el-GR" sz="1600" dirty="0">
              <a:cs typeface="Arial"/>
            </a:endParaRPr>
          </a:p>
          <a:p>
            <a:pPr algn="ctr"/>
            <a:endParaRPr lang="fr-FR" sz="1600" dirty="0">
              <a:cs typeface="Arial"/>
            </a:endParaRPr>
          </a:p>
          <a:p>
            <a:pPr algn="ctr"/>
            <a:r>
              <a:rPr lang="fr-FR" sz="1600" dirty="0">
                <a:ea typeface="+mn-lt"/>
                <a:cs typeface="+mn-lt"/>
              </a:rPr>
              <a:t>↓</a:t>
            </a:r>
          </a:p>
          <a:p>
            <a:pPr algn="ctr"/>
            <a:endParaRPr lang="fr-FR" sz="1600" dirty="0">
              <a:cs typeface="Arial"/>
            </a:endParaRPr>
          </a:p>
          <a:p>
            <a:pPr algn="ctr"/>
            <a:r>
              <a:rPr lang="fr-FR" sz="1600" err="1">
                <a:ea typeface="+mn-lt"/>
                <a:cs typeface="+mn-lt"/>
              </a:rPr>
              <a:t>Αδύν</a:t>
            </a:r>
            <a:r>
              <a:rPr lang="fr-FR" sz="1600" dirty="0">
                <a:ea typeface="+mn-lt"/>
                <a:cs typeface="+mn-lt"/>
              </a:rPr>
              <a:t>α</a:t>
            </a:r>
            <a:r>
              <a:rPr lang="fr-FR" sz="1600" err="1">
                <a:ea typeface="+mn-lt"/>
                <a:cs typeface="+mn-lt"/>
              </a:rPr>
              <a:t>το</a:t>
            </a:r>
            <a:r>
              <a:rPr lang="fr-FR" sz="1600" dirty="0">
                <a:ea typeface="+mn-lt"/>
                <a:cs typeface="+mn-lt"/>
              </a:rPr>
              <a:t> να π</a:t>
            </a:r>
            <a:r>
              <a:rPr lang="fr-FR" sz="1600" err="1">
                <a:ea typeface="+mn-lt"/>
                <a:cs typeface="+mn-lt"/>
              </a:rPr>
              <a:t>ρο</a:t>
            </a:r>
            <a:r>
              <a:rPr lang="fr-FR" sz="1600" dirty="0">
                <a:ea typeface="+mn-lt"/>
                <a:cs typeface="+mn-lt"/>
              </a:rPr>
              <a:t>β</a:t>
            </a:r>
            <a:r>
              <a:rPr lang="fr-FR" sz="1600" err="1">
                <a:ea typeface="+mn-lt"/>
                <a:cs typeface="+mn-lt"/>
              </a:rPr>
              <a:t>λεφθεί</a:t>
            </a:r>
            <a:r>
              <a:rPr lang="fr-FR" sz="1600" dirty="0">
                <a:ea typeface="+mn-lt"/>
                <a:cs typeface="+mn-lt"/>
              </a:rPr>
              <a:t> </a:t>
            </a:r>
            <a:r>
              <a:rPr lang="fr-FR" sz="1600" err="1">
                <a:ea typeface="+mn-lt"/>
                <a:cs typeface="+mn-lt"/>
              </a:rPr>
              <a:t>εκ</a:t>
            </a:r>
            <a:r>
              <a:rPr lang="fr-FR" sz="1600" dirty="0">
                <a:ea typeface="+mn-lt"/>
                <a:cs typeface="+mn-lt"/>
              </a:rPr>
              <a:t> </a:t>
            </a:r>
            <a:r>
              <a:rPr lang="fr-FR" sz="1600" err="1">
                <a:ea typeface="+mn-lt"/>
                <a:cs typeface="+mn-lt"/>
              </a:rPr>
              <a:t>των</a:t>
            </a:r>
            <a:r>
              <a:rPr lang="fr-FR" sz="1600" dirty="0">
                <a:ea typeface="+mn-lt"/>
                <a:cs typeface="+mn-lt"/>
              </a:rPr>
              <a:t> π</a:t>
            </a:r>
            <a:r>
              <a:rPr lang="fr-FR" sz="1600" err="1">
                <a:ea typeface="+mn-lt"/>
                <a:cs typeface="+mn-lt"/>
              </a:rPr>
              <a:t>ροτέρων</a:t>
            </a:r>
            <a:r>
              <a:rPr lang="fr-FR" sz="1600" dirty="0">
                <a:ea typeface="+mn-lt"/>
                <a:cs typeface="+mn-lt"/>
              </a:rPr>
              <a:t> π</a:t>
            </a:r>
            <a:r>
              <a:rPr lang="fr-FR" sz="1600" err="1">
                <a:ea typeface="+mn-lt"/>
                <a:cs typeface="+mn-lt"/>
              </a:rPr>
              <a:t>οιος</a:t>
            </a:r>
            <a:r>
              <a:rPr lang="fr-FR" sz="1600" dirty="0">
                <a:ea typeface="+mn-lt"/>
                <a:cs typeface="+mn-lt"/>
              </a:rPr>
              <a:t> θα μπ</a:t>
            </a:r>
            <a:r>
              <a:rPr lang="fr-FR" sz="1600" err="1">
                <a:ea typeface="+mn-lt"/>
                <a:cs typeface="+mn-lt"/>
              </a:rPr>
              <a:t>ορέσει</a:t>
            </a:r>
            <a:r>
              <a:rPr lang="fr-FR" sz="1600" dirty="0">
                <a:ea typeface="+mn-lt"/>
                <a:cs typeface="+mn-lt"/>
              </a:rPr>
              <a:t> ή </a:t>
            </a:r>
            <a:r>
              <a:rPr lang="fr-FR" sz="1600" err="1">
                <a:ea typeface="+mn-lt"/>
                <a:cs typeface="+mn-lt"/>
              </a:rPr>
              <a:t>δεν</a:t>
            </a:r>
            <a:r>
              <a:rPr lang="fr-FR" sz="1600" dirty="0">
                <a:ea typeface="+mn-lt"/>
                <a:cs typeface="+mn-lt"/>
              </a:rPr>
              <a:t> θα μπ</a:t>
            </a:r>
            <a:r>
              <a:rPr lang="fr-FR" sz="1600" err="1">
                <a:ea typeface="+mn-lt"/>
                <a:cs typeface="+mn-lt"/>
              </a:rPr>
              <a:t>ορέσει</a:t>
            </a:r>
            <a:r>
              <a:rPr lang="fr-FR" sz="1600" dirty="0">
                <a:ea typeface="+mn-lt"/>
                <a:cs typeface="+mn-lt"/>
              </a:rPr>
              <a:t> να </a:t>
            </a:r>
            <a:r>
              <a:rPr lang="fr-FR" sz="1600" err="1">
                <a:ea typeface="+mn-lt"/>
                <a:cs typeface="+mn-lt"/>
              </a:rPr>
              <a:t>φτάσει</a:t>
            </a:r>
            <a:r>
              <a:rPr lang="fr-FR" sz="1600" dirty="0">
                <a:ea typeface="+mn-lt"/>
                <a:cs typeface="+mn-lt"/>
              </a:rPr>
              <a:t> </a:t>
            </a:r>
            <a:r>
              <a:rPr lang="fr-FR" sz="1600" err="1">
                <a:ea typeface="+mn-lt"/>
                <a:cs typeface="+mn-lt"/>
              </a:rPr>
              <a:t>σε</a:t>
            </a:r>
            <a:r>
              <a:rPr lang="fr-FR" sz="1600" dirty="0">
                <a:ea typeface="+mn-lt"/>
                <a:cs typeface="+mn-lt"/>
              </a:rPr>
              <a:t> </a:t>
            </a:r>
            <a:r>
              <a:rPr lang="fr-FR" sz="1600" err="1">
                <a:ea typeface="+mn-lt"/>
                <a:cs typeface="+mn-lt"/>
              </a:rPr>
              <a:t>έν</a:t>
            </a:r>
            <a:r>
              <a:rPr lang="fr-FR" sz="1600" dirty="0">
                <a:ea typeface="+mn-lt"/>
                <a:cs typeface="+mn-lt"/>
              </a:rPr>
              <a:t>α α</a:t>
            </a:r>
            <a:r>
              <a:rPr lang="fr-FR" sz="1600" err="1">
                <a:ea typeface="+mn-lt"/>
                <a:cs typeface="+mn-lt"/>
              </a:rPr>
              <a:t>υτόνομο</a:t>
            </a:r>
            <a:r>
              <a:rPr lang="fr-FR" sz="1600" dirty="0">
                <a:ea typeface="+mn-lt"/>
                <a:cs typeface="+mn-lt"/>
              </a:rPr>
              <a:t> επίπ</a:t>
            </a:r>
            <a:r>
              <a:rPr lang="fr-FR" sz="1600" err="1">
                <a:ea typeface="+mn-lt"/>
                <a:cs typeface="+mn-lt"/>
              </a:rPr>
              <a:t>εδο</a:t>
            </a:r>
            <a:r>
              <a:rPr lang="fr-FR" sz="1600" dirty="0">
                <a:ea typeface="+mn-lt"/>
                <a:cs typeface="+mn-lt"/>
              </a:rPr>
              <a:t> α</a:t>
            </a:r>
            <a:r>
              <a:rPr lang="fr-FR" sz="1600" err="1">
                <a:ea typeface="+mn-lt"/>
                <a:cs typeface="+mn-lt"/>
              </a:rPr>
              <a:t>νάγνωσης</a:t>
            </a:r>
            <a:endParaRPr lang="fr-FR" sz="1600" err="1">
              <a:cs typeface="Arial"/>
            </a:endParaRPr>
          </a:p>
        </p:txBody>
      </p:sp>
      <p:sp>
        <p:nvSpPr>
          <p:cNvPr id="4" name="Rectangle : coins arrondis 3">
            <a:extLst>
              <a:ext uri="{FF2B5EF4-FFF2-40B4-BE49-F238E27FC236}">
                <a16:creationId xmlns:a16="http://schemas.microsoft.com/office/drawing/2014/main" id="{EB68FF80-D869-4D3D-83EF-11A55393794F}"/>
              </a:ext>
            </a:extLst>
          </p:cNvPr>
          <p:cNvSpPr/>
          <p:nvPr/>
        </p:nvSpPr>
        <p:spPr>
          <a:xfrm>
            <a:off x="4679246" y="3447738"/>
            <a:ext cx="3762531" cy="2647393"/>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sz="2000" dirty="0" err="1">
                <a:ea typeface="+mn-lt"/>
                <a:cs typeface="+mn-lt"/>
              </a:rPr>
              <a:t>Πρόσφ</a:t>
            </a:r>
            <a:r>
              <a:rPr lang="fr-FR" sz="2000" dirty="0">
                <a:ea typeface="+mn-lt"/>
                <a:cs typeface="+mn-lt"/>
              </a:rPr>
              <a:t>α</a:t>
            </a:r>
            <a:r>
              <a:rPr lang="fr-FR" sz="2000" dirty="0" err="1">
                <a:ea typeface="+mn-lt"/>
                <a:cs typeface="+mn-lt"/>
              </a:rPr>
              <a:t>τες</a:t>
            </a:r>
            <a:r>
              <a:rPr lang="fr-FR" sz="2000" dirty="0">
                <a:ea typeface="+mn-lt"/>
                <a:cs typeface="+mn-lt"/>
              </a:rPr>
              <a:t> </a:t>
            </a:r>
            <a:r>
              <a:rPr lang="fr-FR" sz="2000" dirty="0" err="1">
                <a:ea typeface="+mn-lt"/>
                <a:cs typeface="+mn-lt"/>
              </a:rPr>
              <a:t>έρευνες</a:t>
            </a:r>
            <a:endParaRPr lang="el-GR" dirty="0" err="1"/>
          </a:p>
          <a:p>
            <a:pPr algn="ctr"/>
            <a:endParaRPr lang="fr-FR"/>
          </a:p>
          <a:p>
            <a:pPr algn="ctr"/>
            <a:r>
              <a:rPr lang="fr-FR" sz="2000" dirty="0">
                <a:ea typeface="+mn-lt"/>
                <a:cs typeface="+mn-lt"/>
              </a:rPr>
              <a:t>↓</a:t>
            </a:r>
            <a:endParaRPr lang="fr-FR" dirty="0">
              <a:ea typeface="+mn-lt"/>
              <a:cs typeface="+mn-lt"/>
            </a:endParaRPr>
          </a:p>
          <a:p>
            <a:pPr algn="ctr"/>
            <a:endParaRPr lang="fr-FR"/>
          </a:p>
          <a:p>
            <a:pPr algn="ctr"/>
            <a:r>
              <a:rPr lang="fr-FR" sz="2000" dirty="0">
                <a:ea typeface="+mn-lt"/>
                <a:cs typeface="+mn-lt"/>
              </a:rPr>
              <a:t>Η </a:t>
            </a:r>
            <a:r>
              <a:rPr lang="fr-FR" sz="2000" dirty="0" err="1">
                <a:ea typeface="+mn-lt"/>
                <a:cs typeface="+mn-lt"/>
              </a:rPr>
              <a:t>εκμάθηση</a:t>
            </a:r>
            <a:r>
              <a:rPr lang="fr-FR" sz="2000" dirty="0">
                <a:ea typeface="+mn-lt"/>
                <a:cs typeface="+mn-lt"/>
              </a:rPr>
              <a:t> </a:t>
            </a:r>
            <a:r>
              <a:rPr lang="fr-FR" sz="2000" dirty="0" err="1">
                <a:ea typeface="+mn-lt"/>
                <a:cs typeface="+mn-lt"/>
              </a:rPr>
              <a:t>της</a:t>
            </a:r>
            <a:r>
              <a:rPr lang="fr-FR" sz="2000" dirty="0">
                <a:ea typeface="+mn-lt"/>
                <a:cs typeface="+mn-lt"/>
              </a:rPr>
              <a:t> α</a:t>
            </a:r>
            <a:r>
              <a:rPr lang="fr-FR" sz="2000" dirty="0" err="1">
                <a:ea typeface="+mn-lt"/>
                <a:cs typeface="+mn-lt"/>
              </a:rPr>
              <a:t>νάγνωσης</a:t>
            </a:r>
            <a:r>
              <a:rPr lang="fr-FR" sz="2000" dirty="0">
                <a:ea typeface="+mn-lt"/>
                <a:cs typeface="+mn-lt"/>
              </a:rPr>
              <a:t> </a:t>
            </a:r>
            <a:r>
              <a:rPr lang="fr-FR" sz="2000" dirty="0" err="1">
                <a:ea typeface="+mn-lt"/>
                <a:cs typeface="+mn-lt"/>
              </a:rPr>
              <a:t>είν</a:t>
            </a:r>
            <a:r>
              <a:rPr lang="fr-FR" sz="2000" dirty="0">
                <a:ea typeface="+mn-lt"/>
                <a:cs typeface="+mn-lt"/>
              </a:rPr>
              <a:t>αι </a:t>
            </a:r>
            <a:r>
              <a:rPr lang="fr-FR" sz="2000" dirty="0" err="1">
                <a:ea typeface="+mn-lt"/>
                <a:cs typeface="+mn-lt"/>
              </a:rPr>
              <a:t>εφικτή</a:t>
            </a:r>
            <a:r>
              <a:rPr lang="fr-FR" sz="2000" dirty="0">
                <a:ea typeface="+mn-lt"/>
                <a:cs typeface="+mn-lt"/>
              </a:rPr>
              <a:t> </a:t>
            </a:r>
            <a:r>
              <a:rPr lang="fr-FR" sz="2000" dirty="0" err="1">
                <a:ea typeface="+mn-lt"/>
                <a:cs typeface="+mn-lt"/>
              </a:rPr>
              <a:t>σε</a:t>
            </a:r>
            <a:r>
              <a:rPr lang="fr-FR" sz="2000" dirty="0">
                <a:ea typeface="+mn-lt"/>
                <a:cs typeface="+mn-lt"/>
              </a:rPr>
              <a:t> </a:t>
            </a:r>
            <a:r>
              <a:rPr lang="fr-FR" sz="2000" dirty="0" err="1">
                <a:ea typeface="+mn-lt"/>
                <a:cs typeface="+mn-lt"/>
              </a:rPr>
              <a:t>έν</a:t>
            </a:r>
            <a:r>
              <a:rPr lang="fr-FR" sz="2000" dirty="0">
                <a:ea typeface="+mn-lt"/>
                <a:cs typeface="+mn-lt"/>
              </a:rPr>
              <a:t>αν α</a:t>
            </a:r>
            <a:r>
              <a:rPr lang="fr-FR" sz="2000" dirty="0" err="1">
                <a:ea typeface="+mn-lt"/>
                <a:cs typeface="+mn-lt"/>
              </a:rPr>
              <a:t>ριθμό</a:t>
            </a:r>
            <a:r>
              <a:rPr lang="fr-FR" sz="2000" dirty="0">
                <a:ea typeface="+mn-lt"/>
                <a:cs typeface="+mn-lt"/>
              </a:rPr>
              <a:t> α</a:t>
            </a:r>
            <a:r>
              <a:rPr lang="fr-FR" sz="2000" dirty="0" err="1">
                <a:ea typeface="+mn-lt"/>
                <a:cs typeface="+mn-lt"/>
              </a:rPr>
              <a:t>τόμων</a:t>
            </a:r>
            <a:r>
              <a:rPr lang="fr-FR" sz="2000" dirty="0">
                <a:ea typeface="+mn-lt"/>
                <a:cs typeface="+mn-lt"/>
              </a:rPr>
              <a:t> </a:t>
            </a:r>
            <a:r>
              <a:rPr lang="fr-FR" sz="2000" dirty="0" err="1">
                <a:ea typeface="+mn-lt"/>
                <a:cs typeface="+mn-lt"/>
              </a:rPr>
              <a:t>με</a:t>
            </a:r>
            <a:r>
              <a:rPr lang="fr-FR" sz="2000" dirty="0">
                <a:ea typeface="+mn-lt"/>
                <a:cs typeface="+mn-lt"/>
              </a:rPr>
              <a:t> ΝΑ</a:t>
            </a:r>
            <a:endParaRPr lang="fr-FR" dirty="0"/>
          </a:p>
        </p:txBody>
      </p:sp>
      <p:sp>
        <p:nvSpPr>
          <p:cNvPr id="5" name="ZoneTexte 4">
            <a:extLst>
              <a:ext uri="{FF2B5EF4-FFF2-40B4-BE49-F238E27FC236}">
                <a16:creationId xmlns:a16="http://schemas.microsoft.com/office/drawing/2014/main" id="{00148805-9BF2-6F31-8547-1847C0097360}"/>
              </a:ext>
            </a:extLst>
          </p:cNvPr>
          <p:cNvSpPr txBox="1"/>
          <p:nvPr/>
        </p:nvSpPr>
        <p:spPr>
          <a:xfrm>
            <a:off x="4090709" y="4263602"/>
            <a:ext cx="633507" cy="1015663"/>
          </a:xfrm>
          <a:prstGeom prst="rect">
            <a:avLst/>
          </a:prstGeom>
          <a:noFill/>
        </p:spPr>
        <p:txBody>
          <a:bodyPr wrap="none" rtlCol="0">
            <a:spAutoFit/>
          </a:bodyPr>
          <a:lstStyle/>
          <a:p>
            <a:r>
              <a:rPr lang="fr-FR" sz="6000" dirty="0">
                <a:solidFill>
                  <a:schemeClr val="bg2">
                    <a:lumMod val="75000"/>
                    <a:lumOff val="25000"/>
                  </a:schemeClr>
                </a:solidFill>
              </a:rPr>
              <a:t>+</a:t>
            </a:r>
          </a:p>
        </p:txBody>
      </p:sp>
      <p:sp>
        <p:nvSpPr>
          <p:cNvPr id="6" name="Rectangle : coins arrondis 5">
            <a:extLst>
              <a:ext uri="{FF2B5EF4-FFF2-40B4-BE49-F238E27FC236}">
                <a16:creationId xmlns:a16="http://schemas.microsoft.com/office/drawing/2014/main" id="{4B6FCFAE-AD55-EE3D-B7A3-B32A3C43C5D2}"/>
              </a:ext>
            </a:extLst>
          </p:cNvPr>
          <p:cNvSpPr/>
          <p:nvPr/>
        </p:nvSpPr>
        <p:spPr>
          <a:xfrm>
            <a:off x="9159255" y="2968050"/>
            <a:ext cx="2708067" cy="143143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sz="2000" dirty="0" err="1">
                <a:ea typeface="+mn-lt"/>
                <a:cs typeface="+mn-lt"/>
              </a:rPr>
              <a:t>Με</a:t>
            </a:r>
            <a:r>
              <a:rPr lang="fr-FR" sz="2000" dirty="0">
                <a:ea typeface="+mn-lt"/>
                <a:cs typeface="+mn-lt"/>
              </a:rPr>
              <a:t> </a:t>
            </a:r>
            <a:r>
              <a:rPr lang="fr-FR" sz="2000" dirty="0" err="1">
                <a:ea typeface="+mn-lt"/>
                <a:cs typeface="+mn-lt"/>
              </a:rPr>
              <a:t>την</a:t>
            </a:r>
            <a:r>
              <a:rPr lang="fr-FR" sz="2000" dirty="0">
                <a:ea typeface="+mn-lt"/>
                <a:cs typeface="+mn-lt"/>
              </a:rPr>
              <a:t> πα</a:t>
            </a:r>
            <a:r>
              <a:rPr lang="fr-FR" sz="2000" dirty="0" err="1">
                <a:ea typeface="+mn-lt"/>
                <a:cs typeface="+mn-lt"/>
              </a:rPr>
              <a:t>ροχή</a:t>
            </a:r>
            <a:r>
              <a:rPr lang="fr-FR" sz="2000" dirty="0">
                <a:ea typeface="+mn-lt"/>
                <a:cs typeface="+mn-lt"/>
              </a:rPr>
              <a:t> κα</a:t>
            </a:r>
            <a:r>
              <a:rPr lang="fr-FR" sz="2000" dirty="0" err="1">
                <a:ea typeface="+mn-lt"/>
                <a:cs typeface="+mn-lt"/>
              </a:rPr>
              <a:t>τάλληλης</a:t>
            </a:r>
            <a:r>
              <a:rPr lang="fr-FR" sz="2000" dirty="0">
                <a:ea typeface="+mn-lt"/>
                <a:cs typeface="+mn-lt"/>
              </a:rPr>
              <a:t> και </a:t>
            </a:r>
            <a:r>
              <a:rPr lang="fr-FR" sz="2000" dirty="0" err="1">
                <a:ea typeface="+mn-lt"/>
                <a:cs typeface="+mn-lt"/>
              </a:rPr>
              <a:t>ρητής</a:t>
            </a:r>
            <a:r>
              <a:rPr lang="fr-FR" sz="2000" dirty="0">
                <a:ea typeface="+mn-lt"/>
                <a:cs typeface="+mn-lt"/>
              </a:rPr>
              <a:t> υπ</a:t>
            </a:r>
            <a:r>
              <a:rPr lang="fr-FR" sz="2000" dirty="0" err="1">
                <a:ea typeface="+mn-lt"/>
                <a:cs typeface="+mn-lt"/>
              </a:rPr>
              <a:t>οστήριξης</a:t>
            </a:r>
            <a:endParaRPr lang="el-GR" dirty="0" err="1"/>
          </a:p>
        </p:txBody>
      </p:sp>
      <p:sp>
        <p:nvSpPr>
          <p:cNvPr id="8" name="Rectangle : coins arrondis 7">
            <a:extLst>
              <a:ext uri="{FF2B5EF4-FFF2-40B4-BE49-F238E27FC236}">
                <a16:creationId xmlns:a16="http://schemas.microsoft.com/office/drawing/2014/main" id="{0A08613B-9D7A-D6AF-DE2F-B68C6CB55D84}"/>
              </a:ext>
            </a:extLst>
          </p:cNvPr>
          <p:cNvSpPr/>
          <p:nvPr/>
        </p:nvSpPr>
        <p:spPr>
          <a:xfrm>
            <a:off x="9159254" y="4652019"/>
            <a:ext cx="2708067" cy="143143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sz="2000" dirty="0" err="1">
                <a:ea typeface="+mn-lt"/>
                <a:cs typeface="+mn-lt"/>
              </a:rPr>
              <a:t>Χρήση</a:t>
            </a:r>
            <a:r>
              <a:rPr lang="fr-FR" sz="2000" dirty="0">
                <a:ea typeface="+mn-lt"/>
                <a:cs typeface="+mn-lt"/>
              </a:rPr>
              <a:t> </a:t>
            </a:r>
            <a:r>
              <a:rPr lang="fr-FR" sz="2000" dirty="0" err="1">
                <a:ea typeface="+mn-lt"/>
                <a:cs typeface="+mn-lt"/>
              </a:rPr>
              <a:t>φωνητικής</a:t>
            </a:r>
            <a:r>
              <a:rPr lang="fr-FR" sz="2000" dirty="0">
                <a:ea typeface="+mn-lt"/>
                <a:cs typeface="+mn-lt"/>
              </a:rPr>
              <a:t> </a:t>
            </a:r>
            <a:r>
              <a:rPr lang="fr-FR" sz="2000" dirty="0" err="1">
                <a:ea typeface="+mn-lt"/>
                <a:cs typeface="+mn-lt"/>
              </a:rPr>
              <a:t>μεθόδου</a:t>
            </a:r>
            <a:r>
              <a:rPr lang="fr-FR" sz="2000" dirty="0">
                <a:ea typeface="+mn-lt"/>
                <a:cs typeface="+mn-lt"/>
              </a:rPr>
              <a:t> </a:t>
            </a:r>
            <a:r>
              <a:rPr lang="fr-FR" sz="2000" dirty="0" err="1">
                <a:ea typeface="+mn-lt"/>
                <a:cs typeface="+mn-lt"/>
              </a:rPr>
              <a:t>εκμάθησης</a:t>
            </a:r>
            <a:r>
              <a:rPr lang="fr-FR" sz="2000" dirty="0">
                <a:ea typeface="+mn-lt"/>
                <a:cs typeface="+mn-lt"/>
              </a:rPr>
              <a:t> (</a:t>
            </a:r>
            <a:r>
              <a:rPr lang="fr-FR" sz="2000" dirty="0" err="1">
                <a:ea typeface="+mn-lt"/>
                <a:cs typeface="+mn-lt"/>
              </a:rPr>
              <a:t>με</a:t>
            </a:r>
            <a:r>
              <a:rPr lang="fr-FR" sz="2000" dirty="0">
                <a:ea typeface="+mn-lt"/>
                <a:cs typeface="+mn-lt"/>
              </a:rPr>
              <a:t> β</a:t>
            </a:r>
            <a:r>
              <a:rPr lang="fr-FR" sz="2000" dirty="0" err="1">
                <a:ea typeface="+mn-lt"/>
                <a:cs typeface="+mn-lt"/>
              </a:rPr>
              <a:t>άση</a:t>
            </a:r>
            <a:r>
              <a:rPr lang="fr-FR" sz="2000" dirty="0">
                <a:ea typeface="+mn-lt"/>
                <a:cs typeface="+mn-lt"/>
              </a:rPr>
              <a:t> </a:t>
            </a:r>
            <a:r>
              <a:rPr lang="fr-FR" sz="2000" dirty="0" err="1">
                <a:ea typeface="+mn-lt"/>
                <a:cs typeface="+mn-lt"/>
              </a:rPr>
              <a:t>τον</a:t>
            </a:r>
            <a:r>
              <a:rPr lang="fr-FR" sz="2000" dirty="0">
                <a:ea typeface="+mn-lt"/>
                <a:cs typeface="+mn-lt"/>
              </a:rPr>
              <a:t> </a:t>
            </a:r>
            <a:r>
              <a:rPr lang="fr-FR" sz="2000" dirty="0" err="1">
                <a:ea typeface="+mn-lt"/>
                <a:cs typeface="+mn-lt"/>
              </a:rPr>
              <a:t>ήχο</a:t>
            </a:r>
            <a:r>
              <a:rPr lang="fr-FR" sz="2000" dirty="0">
                <a:ea typeface="+mn-lt"/>
                <a:cs typeface="+mn-lt"/>
              </a:rPr>
              <a:t>)</a:t>
            </a:r>
            <a:endParaRPr lang="el-GR" dirty="0">
              <a:ea typeface="+mn-lt"/>
              <a:cs typeface="+mn-lt"/>
            </a:endParaRPr>
          </a:p>
        </p:txBody>
      </p:sp>
      <p:cxnSp>
        <p:nvCxnSpPr>
          <p:cNvPr id="10" name="Connecteur droit avec flèche 9">
            <a:extLst>
              <a:ext uri="{FF2B5EF4-FFF2-40B4-BE49-F238E27FC236}">
                <a16:creationId xmlns:a16="http://schemas.microsoft.com/office/drawing/2014/main" id="{DAE2DB81-E94E-A40D-9FAA-1E1054D2E499}"/>
              </a:ext>
            </a:extLst>
          </p:cNvPr>
          <p:cNvCxnSpPr>
            <a:cxnSpLocks/>
          </p:cNvCxnSpPr>
          <p:nvPr/>
        </p:nvCxnSpPr>
        <p:spPr>
          <a:xfrm flipV="1">
            <a:off x="8545550" y="4064874"/>
            <a:ext cx="553745" cy="54090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2" name="Connecteur droit avec flèche 11">
            <a:extLst>
              <a:ext uri="{FF2B5EF4-FFF2-40B4-BE49-F238E27FC236}">
                <a16:creationId xmlns:a16="http://schemas.microsoft.com/office/drawing/2014/main" id="{362654E5-5615-B16A-29FA-507CF65C31D0}"/>
              </a:ext>
            </a:extLst>
          </p:cNvPr>
          <p:cNvCxnSpPr>
            <a:cxnSpLocks/>
          </p:cNvCxnSpPr>
          <p:nvPr/>
        </p:nvCxnSpPr>
        <p:spPr>
          <a:xfrm>
            <a:off x="8545550" y="4738356"/>
            <a:ext cx="553745" cy="54090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3" name="ZoneTexte 12">
            <a:extLst>
              <a:ext uri="{FF2B5EF4-FFF2-40B4-BE49-F238E27FC236}">
                <a16:creationId xmlns:a16="http://schemas.microsoft.com/office/drawing/2014/main" id="{85B1A611-6F23-44B3-93A8-37250011DBDF}"/>
              </a:ext>
            </a:extLst>
          </p:cNvPr>
          <p:cNvSpPr txBox="1"/>
          <p:nvPr/>
        </p:nvSpPr>
        <p:spPr>
          <a:xfrm>
            <a:off x="9745265" y="1604292"/>
            <a:ext cx="1415772" cy="1569660"/>
          </a:xfrm>
          <a:prstGeom prst="rect">
            <a:avLst/>
          </a:prstGeom>
          <a:noFill/>
        </p:spPr>
        <p:txBody>
          <a:bodyPr wrap="none" rtlCol="0">
            <a:spAutoFit/>
          </a:bodyPr>
          <a:lstStyle/>
          <a:p>
            <a:r>
              <a:rPr lang="fr-FR" sz="9600" dirty="0"/>
              <a:t>👍🏻</a:t>
            </a:r>
          </a:p>
        </p:txBody>
      </p:sp>
      <p:graphicFrame>
        <p:nvGraphicFramePr>
          <p:cNvPr id="40" name="Diagramme 6">
            <a:extLst>
              <a:ext uri="{FF2B5EF4-FFF2-40B4-BE49-F238E27FC236}">
                <a16:creationId xmlns:a16="http://schemas.microsoft.com/office/drawing/2014/main" id="{8DE13C7E-A161-C80E-B8D6-15F2692FDA92}"/>
              </a:ext>
            </a:extLst>
          </p:cNvPr>
          <p:cNvGraphicFramePr/>
          <p:nvPr>
            <p:extLst>
              <p:ext uri="{D42A27DB-BD31-4B8C-83A1-F6EECF244321}">
                <p14:modId xmlns:p14="http://schemas.microsoft.com/office/powerpoint/2010/main" val="3505387241"/>
              </p:ext>
            </p:extLst>
          </p:nvPr>
        </p:nvGraphicFramePr>
        <p:xfrm>
          <a:off x="3706962" y="276153"/>
          <a:ext cx="4493616" cy="2248871"/>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40244441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17</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561820"/>
          </a:xfrm>
          <a:prstGeom prst="rect">
            <a:avLst/>
          </a:prstGeom>
        </p:spPr>
        <p:txBody>
          <a:bodyPr wrap="square" lIns="91440" tIns="45720" rIns="91440" bIns="45720" anchor="t">
            <a:spAutoFit/>
          </a:bodyPr>
          <a:lstStyle/>
          <a:p>
            <a:pPr algn="ctr">
              <a:lnSpc>
                <a:spcPct val="120000"/>
              </a:lnSpc>
              <a:buClr>
                <a:srgbClr val="674EA7"/>
              </a:buClr>
              <a:buSzPts val="4000"/>
            </a:pPr>
            <a:r>
              <a:rPr lang="en-US" sz="2800" b="1" dirty="0" err="1">
                <a:solidFill>
                  <a:schemeClr val="accent1"/>
                </a:solidFill>
              </a:rPr>
              <a:t>Βι</a:t>
            </a:r>
            <a:r>
              <a:rPr lang="en-US" sz="2800" b="1" dirty="0">
                <a:solidFill>
                  <a:schemeClr val="accent1"/>
                </a:solidFill>
              </a:rPr>
              <a:t>β</a:t>
            </a:r>
            <a:r>
              <a:rPr lang="en-US" sz="2800" b="1" dirty="0" err="1">
                <a:solidFill>
                  <a:schemeClr val="accent1"/>
                </a:solidFill>
              </a:rPr>
              <a:t>λιογρ</a:t>
            </a:r>
            <a:r>
              <a:rPr lang="en-US" sz="2800" b="1" dirty="0">
                <a:solidFill>
                  <a:schemeClr val="accent1"/>
                </a:solidFill>
              </a:rPr>
              <a:t>α</a:t>
            </a:r>
            <a:r>
              <a:rPr lang="en-US" sz="2800" b="1" dirty="0" err="1">
                <a:solidFill>
                  <a:schemeClr val="accent1"/>
                </a:solidFill>
              </a:rPr>
              <a:t>φί</a:t>
            </a:r>
            <a:r>
              <a:rPr lang="en-US" sz="2800" b="1" dirty="0">
                <a:solidFill>
                  <a:schemeClr val="accent1"/>
                </a:solidFill>
              </a:rPr>
              <a:t>α</a:t>
            </a: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sp>
        <p:nvSpPr>
          <p:cNvPr id="4" name="ZoneTexte 3">
            <a:extLst>
              <a:ext uri="{FF2B5EF4-FFF2-40B4-BE49-F238E27FC236}">
                <a16:creationId xmlns:a16="http://schemas.microsoft.com/office/drawing/2014/main" id="{4EB90FE7-238F-2EED-E322-C288C8BCDD9A}"/>
              </a:ext>
            </a:extLst>
          </p:cNvPr>
          <p:cNvSpPr txBox="1"/>
          <p:nvPr/>
        </p:nvSpPr>
        <p:spPr>
          <a:xfrm>
            <a:off x="618472" y="1588891"/>
            <a:ext cx="10773714" cy="5078313"/>
          </a:xfrm>
          <a:prstGeom prst="rect">
            <a:avLst/>
          </a:prstGeom>
          <a:noFill/>
        </p:spPr>
        <p:txBody>
          <a:bodyPr wrap="square">
            <a:spAutoFit/>
          </a:bodyPr>
          <a:lstStyle/>
          <a:p>
            <a:pPr marL="457200" indent="-457200" algn="just"/>
            <a:r>
              <a:rPr lang="en-US"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Adlof</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S. M., &amp; Hogan, T. P. (2018). Understanding Dyslexia in the Context of Developmental Language Disorders. In </a:t>
            </a:r>
            <a:r>
              <a:rPr lang="en-US" sz="18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Language, Speech, and Hearing Services in Schools</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(Vol. 49, </a:t>
            </a:r>
            <a:r>
              <a:rPr lang="en-US"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Numéro</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4, p. 762‑773). https://</a:t>
            </a:r>
            <a:r>
              <a:rPr lang="en-US"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pubs.asha.org</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t>
            </a:r>
            <a:r>
              <a:rPr lang="en-US"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doi</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/abs/10.1044/2018_LSHSS-DYSLC-18-0049</a:t>
            </a:r>
            <a:endParaRPr lang="fr-BE" sz="18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457200" indent="-457200" algn="just"/>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Al </a:t>
            </a:r>
            <a:r>
              <a:rPr lang="en-US"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Otaiba</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S., Lewis, S., </a:t>
            </a:r>
            <a:r>
              <a:rPr lang="en-US"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Whalon</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K., </a:t>
            </a:r>
            <a:r>
              <a:rPr lang="en-US"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Dyrlund</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 &amp; McKenzie, A. R. (2009). Home Literacy Environments of Young Children With Down </a:t>
            </a:r>
            <a:r>
              <a:rPr lang="en-US"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Syndrome:Findings</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From a Web-Based Survey. In </a:t>
            </a:r>
            <a:r>
              <a:rPr lang="en-US" sz="18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Remedial and Special Education</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(Vol. 30, </a:t>
            </a:r>
            <a:r>
              <a:rPr lang="en-US"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Numéro</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2, p. 96‑107). https://</a:t>
            </a:r>
            <a:r>
              <a:rPr lang="en-US"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journals.sagepub.com</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t>
            </a:r>
            <a:r>
              <a:rPr lang="en-US"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doi</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/abs/10.1177/0741932508315050</a:t>
            </a:r>
            <a:endParaRPr lang="fr-BE" sz="18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457200" indent="-457200" algn="just"/>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Brin-Henry, F., Courrier, C., </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Lederle</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E., &amp; </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Masy</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V. (2018). </a:t>
            </a:r>
            <a:r>
              <a:rPr lang="fr-FR" sz="18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Dictionnaire d’Orthophonie</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Ortho-Edition. https://</a:t>
            </a:r>
            <a:r>
              <a:rPr lang="en-US"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hal.science</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/hal-02480528</a:t>
            </a:r>
            <a:endParaRPr lang="fr-BE" sz="18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457200" indent="-457200" algn="just"/>
            <a:r>
              <a:rPr lang="en-US"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Cèbe</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S., &amp; </a:t>
            </a:r>
            <a:r>
              <a:rPr lang="en-US"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Paour</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J.-L. (2012). </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Apprendre à lire aux élèves avec une déficience intellectuelle. </a:t>
            </a:r>
            <a:r>
              <a:rPr lang="fr-FR" sz="18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Le français aujourd’hui</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8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177</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(2), 41‑53. https://</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doi.org</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/10.3917/lfa.177.0041</a:t>
            </a:r>
            <a:endParaRPr lang="fr-BE" sz="18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457200" indent="-457200" algn="just"/>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Comblain, A., &amp; </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Vanuxem</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J. (2023, novembre 24). </a:t>
            </a:r>
            <a:r>
              <a:rPr lang="fr-FR" sz="18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La lecture chez l’adulte porteur d’un X-Fragile. Pertinence d’une intervention phonique.</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Matinée d’étude de l’Association X-Fragile Europe. https://</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orbi.uliege.be</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handle</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/2268/308998</a:t>
            </a:r>
            <a:endParaRPr lang="fr-BE" sz="18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457200" indent="-457200" algn="just"/>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Dessemontet</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R. S., Linder, A.-L., Martinet, C., &amp; Martini-</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Willemin</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B.-M. (2022). A descriptive </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study</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on </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reading</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instruction </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provided</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to </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students</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with</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intellectual</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disability</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In </a:t>
            </a:r>
            <a:r>
              <a:rPr lang="fr-FR" sz="18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Journal of </a:t>
            </a:r>
            <a:r>
              <a:rPr lang="fr-FR" sz="1800" b="0" i="1"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Intellectual</a:t>
            </a:r>
            <a:r>
              <a:rPr lang="fr-FR" sz="18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800" b="0" i="1"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Disabilities</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(Vol. 26, Numéro 3, p. 575</a:t>
            </a:r>
            <a:r>
              <a:rPr lang="fr-FR" sz="1800" b="0" dirty="0">
                <a:solidFill>
                  <a:srgbClr val="000000"/>
                </a:solidFill>
                <a:effectLst/>
                <a:highlight>
                  <a:srgbClr val="FFFFFF"/>
                </a:highlight>
                <a:latin typeface="Cambria Math" panose="02040503050406030204" pitchFamily="18" charset="0"/>
                <a:ea typeface="Calibri" panose="020F0502020204030204" pitchFamily="34" charset="0"/>
                <a:cs typeface="Cambria Math" panose="02040503050406030204" pitchFamily="18" charset="0"/>
              </a:rPr>
              <a:t>‑</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593). https://</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journals.sagepub.com</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doi</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/abs/10.1177/17446295211016170</a:t>
            </a:r>
            <a:endParaRPr lang="fr-BE" sz="18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457200" indent="-457200" algn="just"/>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Gough</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P. B., &amp; </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Tunmer</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W. E. (1986). </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Decoding</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Reading, and Reading </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Disability</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800" b="0" i="1"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Remedial</a:t>
            </a:r>
            <a:r>
              <a:rPr lang="fr-FR" sz="18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and </a:t>
            </a:r>
            <a:r>
              <a:rPr lang="fr-FR" sz="1800" b="0" i="1"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Special</a:t>
            </a:r>
            <a:r>
              <a:rPr lang="fr-FR" sz="18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Education</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8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7</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 6</a:t>
            </a:r>
            <a:r>
              <a:rPr lang="fr-FR" sz="1800" b="0" dirty="0">
                <a:solidFill>
                  <a:srgbClr val="000000"/>
                </a:solidFill>
                <a:effectLst/>
                <a:highlight>
                  <a:srgbClr val="FFFFFF"/>
                </a:highlight>
                <a:latin typeface="Cambria Math" panose="02040503050406030204" pitchFamily="18" charset="0"/>
                <a:ea typeface="Calibri" panose="020F0502020204030204" pitchFamily="34" charset="0"/>
                <a:cs typeface="Cambria Math" panose="02040503050406030204" pitchFamily="18" charset="0"/>
              </a:rPr>
              <a:t>‑</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10. https://</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doi.org</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/10.1177/074193258600700104</a:t>
            </a:r>
            <a:endParaRPr lang="fr-BE" sz="18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680349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18</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sp>
        <p:nvSpPr>
          <p:cNvPr id="3" name="ZoneTexte 2">
            <a:extLst>
              <a:ext uri="{FF2B5EF4-FFF2-40B4-BE49-F238E27FC236}">
                <a16:creationId xmlns:a16="http://schemas.microsoft.com/office/drawing/2014/main" id="{957B625C-AC21-14D8-A7E3-D98BFC82BEB5}"/>
              </a:ext>
            </a:extLst>
          </p:cNvPr>
          <p:cNvSpPr txBox="1"/>
          <p:nvPr/>
        </p:nvSpPr>
        <p:spPr>
          <a:xfrm>
            <a:off x="666129" y="1775412"/>
            <a:ext cx="10921268" cy="3754874"/>
          </a:xfrm>
          <a:prstGeom prst="rect">
            <a:avLst/>
          </a:prstGeom>
          <a:noFill/>
        </p:spPr>
        <p:txBody>
          <a:bodyPr wrap="square">
            <a:spAutoFit/>
          </a:bodyPr>
          <a:lstStyle/>
          <a:p>
            <a:pPr marL="457200" indent="-457200" algn="just"/>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Hartley, S. L.,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Seltzer</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M. M.,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Raspa</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M., Olmstead, M., Bishop, E., &amp; Bailey, Donald B, Jr. (2011).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Exploring</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the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Adult</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Life of Men and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Women</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With</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Fragile X Syndrome :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Results</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From</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 National Survey. </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American Journal on </a:t>
            </a:r>
            <a:r>
              <a:rPr lang="fr-FR" sz="1400" b="0" i="1"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Intellectual</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and </a:t>
            </a:r>
            <a:r>
              <a:rPr lang="fr-FR" sz="1400" b="0" i="1"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Developmental</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i="1"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Disabilities</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116</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 16</a:t>
            </a:r>
            <a:r>
              <a:rPr lang="fr-FR" sz="1400" b="0" dirty="0">
                <a:solidFill>
                  <a:srgbClr val="000000"/>
                </a:solidFill>
                <a:effectLst/>
                <a:highlight>
                  <a:srgbClr val="FFFFFF"/>
                </a:highlight>
                <a:latin typeface="Cambria Math" panose="02040503050406030204" pitchFamily="18" charset="0"/>
                <a:ea typeface="Calibri" panose="020F0502020204030204" pitchFamily="34" charset="0"/>
                <a:cs typeface="Cambria Math" panose="02040503050406030204" pitchFamily="18" charset="0"/>
              </a:rPr>
              <a:t>‑</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35. https://</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doi.org</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/10.1352/1944-7558-116.1.16</a:t>
            </a:r>
            <a:endParaRPr lang="fr-BE" sz="14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457200" indent="-457200" algn="just"/>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Inserm. (2007). </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Dyslexie, dysorthographie, dyscalculie : Bilan des données scientifiques.</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(Les éditions de l’Inserm) [Expertise collective]. Inserm. http://</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hdl.handle.net</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/10608/110"</a:t>
            </a:r>
            <a:endParaRPr lang="fr-BE" sz="14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457200" indent="-457200" algn="just"/>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Jolicoeur, E., &amp; Julien-Gauthier, F. (2019). Méthodes d’enseignement de la lecture pour les personnes ayant une déficience intellectuelle moyenne à sévère. </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Canadian Journal of Education / Revue canadienne de l’éducation</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42</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 196</a:t>
            </a:r>
            <a:r>
              <a:rPr lang="fr-FR" sz="1400" b="0" dirty="0">
                <a:solidFill>
                  <a:srgbClr val="000000"/>
                </a:solidFill>
                <a:effectLst/>
                <a:highlight>
                  <a:srgbClr val="FFFFFF"/>
                </a:highlight>
                <a:latin typeface="Cambria Math" panose="02040503050406030204" pitchFamily="18" charset="0"/>
                <a:ea typeface="Calibri" panose="020F0502020204030204" pitchFamily="34" charset="0"/>
                <a:cs typeface="Cambria Math" panose="02040503050406030204" pitchFamily="18" charset="0"/>
              </a:rPr>
              <a:t>‑</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221. https://</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www.jstor.org</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/stable/26756660</a:t>
            </a:r>
            <a:endParaRPr lang="fr-BE" sz="14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457200" indent="-457200" algn="just"/>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Scarborough, H. (2001).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Connecting</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early</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language</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and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literacy</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to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later</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reading</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(dis)</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abilities</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 Evidence and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partice</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In </a:t>
            </a:r>
            <a:r>
              <a:rPr lang="fr-FR" sz="1400" b="0" i="1"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Handbook</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of </a:t>
            </a:r>
            <a:r>
              <a:rPr lang="fr-FR" sz="1400" b="0" i="1"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early</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i="1"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literacy</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i="1"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research</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(p. 97</a:t>
            </a:r>
            <a:r>
              <a:rPr lang="fr-FR" sz="1400" b="0" dirty="0">
                <a:solidFill>
                  <a:srgbClr val="000000"/>
                </a:solidFill>
                <a:effectLst/>
                <a:highlight>
                  <a:srgbClr val="FFFFFF"/>
                </a:highlight>
                <a:latin typeface="Cambria Math" panose="02040503050406030204" pitchFamily="18" charset="0"/>
                <a:ea typeface="Calibri" panose="020F0502020204030204" pitchFamily="34" charset="0"/>
                <a:cs typeface="Cambria Math" panose="02040503050406030204" pitchFamily="18" charset="0"/>
              </a:rPr>
              <a:t>‑</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125). Guilford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Press</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t>
            </a:r>
            <a:endParaRPr lang="fr-BE" sz="14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457200" indent="-457200" algn="just"/>
            <a:r>
              <a:rPr lang="en-US"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Scarborough, H. S., &amp; Dobrich, W. (1994). </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On the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Efficacy</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of Reading to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Preschoolers</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i="1"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Developmental</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i="1"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Review</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14</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(3), 245</a:t>
            </a:r>
            <a:r>
              <a:rPr lang="fr-FR" sz="1400" b="0" dirty="0">
                <a:solidFill>
                  <a:srgbClr val="000000"/>
                </a:solidFill>
                <a:effectLst/>
                <a:highlight>
                  <a:srgbClr val="FFFFFF"/>
                </a:highlight>
                <a:latin typeface="Cambria Math" panose="02040503050406030204" pitchFamily="18" charset="0"/>
                <a:ea typeface="Calibri" panose="020F0502020204030204" pitchFamily="34" charset="0"/>
                <a:cs typeface="Cambria Math" panose="02040503050406030204" pitchFamily="18" charset="0"/>
              </a:rPr>
              <a:t>‑</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302. https://</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doi.org</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/10.1006/drev.1994.1010</a:t>
            </a:r>
            <a:endParaRPr lang="fr-BE" sz="14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457200" indent="-457200" algn="just"/>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Sermier</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Dessemontet</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R., &amp; Martinet, C. (2016). Lecture et déficience intellectuelle : Clés de compréhension et d’intervention. </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Revue Suisse de Pédagogie Spécialisée</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3</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40</a:t>
            </a:r>
            <a:r>
              <a:rPr lang="fr-FR" sz="1400" b="0" dirty="0">
                <a:solidFill>
                  <a:srgbClr val="000000"/>
                </a:solidFill>
                <a:effectLst/>
                <a:highlight>
                  <a:srgbClr val="FFFFFF"/>
                </a:highlight>
                <a:latin typeface="Cambria Math" panose="02040503050406030204" pitchFamily="18" charset="0"/>
                <a:ea typeface="Calibri" panose="020F0502020204030204" pitchFamily="34" charset="0"/>
                <a:cs typeface="Cambria Math" panose="02040503050406030204" pitchFamily="18" charset="0"/>
              </a:rPr>
              <a:t>‑</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47.</a:t>
            </a:r>
            <a:endParaRPr lang="fr-BE" sz="14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457200" indent="-457200" algn="just"/>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Vanuxem</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J., &amp; Comblain, A. (2023). Pertinence d’une intervention phonique sur le développement des prérequis à la lecture d’adultes porteurs du syndrome du X-Fragile. </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X-Presse</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109</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https://</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orbi.uliege.be</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handle</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/2268/300375</a:t>
            </a:r>
            <a:endParaRPr lang="fr-BE" sz="14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457200" indent="-457200" algn="just"/>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Ziegler, J. C. (2018). Différences inter-linguistiques dans l’apprentissage de la lecture. </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Langue française</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199</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(3), 35</a:t>
            </a:r>
            <a:r>
              <a:rPr lang="fr-FR" sz="1400" b="0" dirty="0">
                <a:solidFill>
                  <a:srgbClr val="000000"/>
                </a:solidFill>
                <a:effectLst/>
                <a:highlight>
                  <a:srgbClr val="FFFFFF"/>
                </a:highlight>
                <a:latin typeface="Cambria Math" panose="02040503050406030204" pitchFamily="18" charset="0"/>
                <a:ea typeface="Calibri" panose="020F0502020204030204" pitchFamily="34" charset="0"/>
                <a:cs typeface="Cambria Math" panose="02040503050406030204" pitchFamily="18" charset="0"/>
              </a:rPr>
              <a:t>‑</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49. https://</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doi.org</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/10.3917/lf.199.0035</a:t>
            </a:r>
            <a:endParaRPr lang="fr-BE" sz="14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732817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1" name="Google Shape;111;p2" descr="A blue and yellow logo&#10;&#10;Description automatically generated"/>
          <p:cNvPicPr preferRelativeResize="0">
            <a:picLocks noGrp="1"/>
          </p:cNvPicPr>
          <p:nvPr>
            <p:ph type="body" idx="1"/>
          </p:nvPr>
        </p:nvPicPr>
        <p:blipFill rotWithShape="1">
          <a:blip r:embed="rId3">
            <a:alphaModFix/>
          </a:blip>
          <a:srcRect/>
          <a:stretch/>
        </p:blipFill>
        <p:spPr>
          <a:xfrm>
            <a:off x="9727200" y="173414"/>
            <a:ext cx="2295525" cy="1285875"/>
          </a:xfrm>
          <a:prstGeom prst="rect">
            <a:avLst/>
          </a:prstGeom>
          <a:noFill/>
          <a:ln>
            <a:noFill/>
          </a:ln>
        </p:spPr>
      </p:pic>
      <p:pic>
        <p:nvPicPr>
          <p:cNvPr id="112" name="Google Shape;112;p2" descr="A group of people with a infinity symbol&#10;&#10;Description automatically generated"/>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Erasmus+ 2021-1-FR01-KA220-VET-000033251</a:t>
            </a:r>
            <a:endParaRPr/>
          </a:p>
        </p:txBody>
      </p:sp>
      <p:sp>
        <p:nvSpPr>
          <p:cNvPr id="114" name="Google Shape;114;p2"/>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a:t>
            </a:fld>
            <a:endParaRPr/>
          </a:p>
        </p:txBody>
      </p:sp>
      <p:sp>
        <p:nvSpPr>
          <p:cNvPr id="13" name="Google Shape;115;p2">
            <a:extLst>
              <a:ext uri="{FF2B5EF4-FFF2-40B4-BE49-F238E27FC236}">
                <a16:creationId xmlns:a16="http://schemas.microsoft.com/office/drawing/2014/main" id="{4AFB8E46-F25C-24F4-A5AE-77D5D65E24CB}"/>
              </a:ext>
            </a:extLst>
          </p:cNvPr>
          <p:cNvSpPr/>
          <p:nvPr/>
        </p:nvSpPr>
        <p:spPr>
          <a:xfrm>
            <a:off x="404350" y="2118025"/>
            <a:ext cx="11088914" cy="2621950"/>
          </a:xfrm>
          <a:prstGeom prst="roundRect">
            <a:avLst>
              <a:gd name="adj" fmla="val 16667"/>
            </a:avLst>
          </a:prstGeom>
          <a:solidFill>
            <a:schemeClr val="lt1"/>
          </a:solidFill>
          <a:ln w="57150" cap="flat" cmpd="sng">
            <a:solidFill>
              <a:srgbClr val="FFC000"/>
            </a:solidFill>
            <a:prstDash val="solid"/>
            <a:miter lim="800000"/>
            <a:headEnd type="none" w="sm" len="sm"/>
            <a:tailEnd type="none" w="sm" len="sm"/>
          </a:ln>
        </p:spPr>
        <p:txBody>
          <a:bodyPr spcFirstLastPara="1" wrap="square" lIns="91425" tIns="45700" rIns="91425" bIns="45700" anchor="ctr" anchorCtr="0">
            <a:spAutoFit/>
          </a:bodyPr>
          <a:lstStyle/>
          <a:p>
            <a:r>
              <a:rPr lang="en-US" sz="2800" b="1" err="1">
                <a:solidFill>
                  <a:schemeClr val="dk1"/>
                </a:solidFill>
                <a:latin typeface="Calibri"/>
                <a:cs typeface="Calibri"/>
                <a:sym typeface="Calibri"/>
              </a:rPr>
              <a:t>Εκ</a:t>
            </a:r>
            <a:r>
              <a:rPr lang="en-US" sz="2800" b="1" dirty="0">
                <a:solidFill>
                  <a:schemeClr val="dk1"/>
                </a:solidFill>
                <a:latin typeface="Calibri"/>
                <a:cs typeface="Calibri"/>
                <a:sym typeface="Calibri"/>
              </a:rPr>
              <a:t>πα</a:t>
            </a:r>
            <a:r>
              <a:rPr lang="en-US" sz="2800" b="1" err="1">
                <a:solidFill>
                  <a:schemeClr val="dk1"/>
                </a:solidFill>
                <a:latin typeface="Calibri"/>
                <a:cs typeface="Calibri"/>
                <a:sym typeface="Calibri"/>
              </a:rPr>
              <a:t>ιδευτικοί</a:t>
            </a:r>
            <a:r>
              <a:rPr lang="en-US" sz="2800" b="1" dirty="0">
                <a:solidFill>
                  <a:schemeClr val="dk1"/>
                </a:solidFill>
                <a:latin typeface="Calibri"/>
                <a:cs typeface="Calibri"/>
                <a:sym typeface="Calibri"/>
              </a:rPr>
              <a:t> </a:t>
            </a:r>
            <a:r>
              <a:rPr lang="en-US" sz="2800" b="1" err="1">
                <a:solidFill>
                  <a:schemeClr val="dk1"/>
                </a:solidFill>
                <a:latin typeface="Calibri"/>
                <a:cs typeface="Calibri"/>
                <a:sym typeface="Calibri"/>
              </a:rPr>
              <a:t>Στόχοι</a:t>
            </a:r>
            <a:endParaRPr lang="en-US" sz="2800" b="1">
              <a:solidFill>
                <a:schemeClr val="dk1"/>
              </a:solidFill>
              <a:latin typeface="Calibri"/>
              <a:cs typeface="Calibri"/>
            </a:endParaRPr>
          </a:p>
          <a:p>
            <a:r>
              <a:rPr lang="en-US" sz="2400" dirty="0">
                <a:solidFill>
                  <a:schemeClr val="dk1"/>
                </a:solidFill>
              </a:rPr>
              <a:t>Κατα</a:t>
            </a:r>
            <a:r>
              <a:rPr lang="en-US" sz="2400" dirty="0" err="1">
                <a:solidFill>
                  <a:schemeClr val="dk1"/>
                </a:solidFill>
              </a:rPr>
              <a:t>νοήστε</a:t>
            </a:r>
            <a:r>
              <a:rPr lang="en-US" sz="2400" dirty="0">
                <a:solidFill>
                  <a:schemeClr val="dk1"/>
                </a:solidFill>
              </a:rPr>
              <a:t> </a:t>
            </a:r>
            <a:r>
              <a:rPr lang="en-US" sz="2400" dirty="0" err="1">
                <a:solidFill>
                  <a:schemeClr val="dk1"/>
                </a:solidFill>
              </a:rPr>
              <a:t>τον</a:t>
            </a:r>
            <a:r>
              <a:rPr lang="en-US" sz="2400" dirty="0">
                <a:solidFill>
                  <a:schemeClr val="dk1"/>
                </a:solidFill>
              </a:rPr>
              <a:t> </a:t>
            </a:r>
            <a:r>
              <a:rPr lang="en-US" sz="2400" dirty="0" err="1">
                <a:solidFill>
                  <a:schemeClr val="dk1"/>
                </a:solidFill>
              </a:rPr>
              <a:t>μηχ</a:t>
            </a:r>
            <a:r>
              <a:rPr lang="en-US" sz="2400" dirty="0">
                <a:solidFill>
                  <a:schemeClr val="dk1"/>
                </a:solidFill>
              </a:rPr>
              <a:t>α</a:t>
            </a:r>
            <a:r>
              <a:rPr lang="en-US" sz="2400" dirty="0" err="1">
                <a:solidFill>
                  <a:schemeClr val="dk1"/>
                </a:solidFill>
              </a:rPr>
              <a:t>νισμό</a:t>
            </a:r>
            <a:r>
              <a:rPr lang="en-US" sz="2400" dirty="0">
                <a:solidFill>
                  <a:schemeClr val="dk1"/>
                </a:solidFill>
              </a:rPr>
              <a:t> </a:t>
            </a:r>
            <a:r>
              <a:rPr lang="en-US" sz="2400" dirty="0" err="1">
                <a:solidFill>
                  <a:schemeClr val="dk1"/>
                </a:solidFill>
              </a:rPr>
              <a:t>της</a:t>
            </a:r>
            <a:r>
              <a:rPr lang="en-US" sz="2400" dirty="0">
                <a:solidFill>
                  <a:schemeClr val="dk1"/>
                </a:solidFill>
              </a:rPr>
              <a:t> α</a:t>
            </a:r>
            <a:r>
              <a:rPr lang="en-US" sz="2400" dirty="0" err="1">
                <a:solidFill>
                  <a:schemeClr val="dk1"/>
                </a:solidFill>
              </a:rPr>
              <a:t>νάγνωσης</a:t>
            </a:r>
            <a:r>
              <a:rPr lang="en-US" sz="2400" dirty="0">
                <a:solidFill>
                  <a:schemeClr val="dk1"/>
                </a:solidFill>
              </a:rPr>
              <a:t>.</a:t>
            </a:r>
            <a:endParaRPr lang="en-US" sz="2800" b="1" dirty="0">
              <a:solidFill>
                <a:schemeClr val="dk1"/>
              </a:solidFill>
              <a:latin typeface="Calibri"/>
              <a:cs typeface="Calibri"/>
            </a:endParaRPr>
          </a:p>
          <a:p>
            <a:endParaRPr lang="en-US" sz="2400" dirty="0"/>
          </a:p>
          <a:p>
            <a:pPr lvl="4">
              <a:buFont typeface="Arial" panose="020B0604020202020204" pitchFamily="34" charset="0"/>
              <a:buChar char="•"/>
            </a:pPr>
            <a:r>
              <a:rPr lang="en-US" sz="2400" dirty="0" err="1">
                <a:solidFill>
                  <a:schemeClr val="dk1"/>
                </a:solidFill>
              </a:rPr>
              <a:t>Ποιες</a:t>
            </a:r>
            <a:r>
              <a:rPr lang="en-US" sz="2400" dirty="0">
                <a:solidFill>
                  <a:schemeClr val="dk1"/>
                </a:solidFill>
              </a:rPr>
              <a:t> </a:t>
            </a:r>
            <a:r>
              <a:rPr lang="en-US" sz="2400" dirty="0" err="1">
                <a:solidFill>
                  <a:schemeClr val="dk1"/>
                </a:solidFill>
              </a:rPr>
              <a:t>είν</a:t>
            </a:r>
            <a:r>
              <a:rPr lang="en-US" sz="2400" dirty="0">
                <a:solidFill>
                  <a:schemeClr val="dk1"/>
                </a:solidFill>
              </a:rPr>
              <a:t>αι </a:t>
            </a:r>
            <a:r>
              <a:rPr lang="en-US" sz="2400" dirty="0" err="1">
                <a:solidFill>
                  <a:schemeClr val="dk1"/>
                </a:solidFill>
              </a:rPr>
              <a:t>οι</a:t>
            </a:r>
            <a:r>
              <a:rPr lang="en-US" sz="2400" dirty="0">
                <a:solidFill>
                  <a:schemeClr val="dk1"/>
                </a:solidFill>
              </a:rPr>
              <a:t> </a:t>
            </a:r>
            <a:r>
              <a:rPr lang="en-US" sz="2400" dirty="0" err="1">
                <a:solidFill>
                  <a:schemeClr val="dk1"/>
                </a:solidFill>
              </a:rPr>
              <a:t>γνωστικές</a:t>
            </a:r>
            <a:r>
              <a:rPr lang="en-US" sz="2400" dirty="0">
                <a:solidFill>
                  <a:schemeClr val="dk1"/>
                </a:solidFill>
              </a:rPr>
              <a:t> απα</a:t>
            </a:r>
            <a:r>
              <a:rPr lang="en-US" sz="2400" dirty="0" err="1">
                <a:solidFill>
                  <a:schemeClr val="dk1"/>
                </a:solidFill>
              </a:rPr>
              <a:t>ιτήσεις</a:t>
            </a:r>
            <a:r>
              <a:rPr lang="en-US" sz="2400" dirty="0">
                <a:solidFill>
                  <a:schemeClr val="dk1"/>
                </a:solidFill>
              </a:rPr>
              <a:t> </a:t>
            </a:r>
            <a:r>
              <a:rPr lang="en-US" sz="2400" dirty="0" err="1">
                <a:solidFill>
                  <a:schemeClr val="dk1"/>
                </a:solidFill>
              </a:rPr>
              <a:t>της</a:t>
            </a:r>
            <a:r>
              <a:rPr lang="en-US" sz="2400" dirty="0">
                <a:solidFill>
                  <a:schemeClr val="dk1"/>
                </a:solidFill>
              </a:rPr>
              <a:t> α</a:t>
            </a:r>
            <a:r>
              <a:rPr lang="en-US" sz="2400" dirty="0" err="1">
                <a:solidFill>
                  <a:schemeClr val="dk1"/>
                </a:solidFill>
              </a:rPr>
              <a:t>νάγνωσης</a:t>
            </a:r>
            <a:r>
              <a:rPr lang="en-US" sz="2400" dirty="0">
                <a:solidFill>
                  <a:schemeClr val="dk1"/>
                </a:solidFill>
              </a:rPr>
              <a:t>;</a:t>
            </a:r>
            <a:endParaRPr lang="en-US" dirty="0">
              <a:solidFill>
                <a:schemeClr val="dk1"/>
              </a:solidFill>
            </a:endParaRPr>
          </a:p>
          <a:p>
            <a:pPr lvl="4">
              <a:buFont typeface="Arial" panose="020B0604020202020204" pitchFamily="34" charset="0"/>
              <a:buChar char="•"/>
            </a:pPr>
            <a:endParaRPr lang="en-US" sz="2400" dirty="0">
              <a:solidFill>
                <a:schemeClr val="dk1"/>
              </a:solidFill>
            </a:endParaRPr>
          </a:p>
          <a:p>
            <a:pPr lvl="4">
              <a:buFont typeface="Arial" panose="020B0604020202020204" pitchFamily="34" charset="0"/>
              <a:buChar char="•"/>
            </a:pPr>
            <a:r>
              <a:rPr lang="en-US" sz="2400" dirty="0" err="1">
                <a:solidFill>
                  <a:schemeClr val="dk1"/>
                </a:solidFill>
              </a:rPr>
              <a:t>Ποιες</a:t>
            </a:r>
            <a:r>
              <a:rPr lang="en-US" sz="2400" dirty="0">
                <a:solidFill>
                  <a:schemeClr val="dk1"/>
                </a:solidFill>
              </a:rPr>
              <a:t> </a:t>
            </a:r>
            <a:r>
              <a:rPr lang="en-US" sz="2400" dirty="0" err="1">
                <a:solidFill>
                  <a:schemeClr val="dk1"/>
                </a:solidFill>
              </a:rPr>
              <a:t>είν</a:t>
            </a:r>
            <a:r>
              <a:rPr lang="en-US" sz="2400" dirty="0">
                <a:solidFill>
                  <a:schemeClr val="dk1"/>
                </a:solidFill>
              </a:rPr>
              <a:t>αι </a:t>
            </a:r>
            <a:r>
              <a:rPr lang="en-US" sz="2400" dirty="0" err="1">
                <a:solidFill>
                  <a:schemeClr val="dk1"/>
                </a:solidFill>
              </a:rPr>
              <a:t>οι</a:t>
            </a:r>
            <a:r>
              <a:rPr lang="en-US" sz="2400" dirty="0">
                <a:solidFill>
                  <a:schemeClr val="dk1"/>
                </a:solidFill>
              </a:rPr>
              <a:t> επιπ</a:t>
            </a:r>
            <a:r>
              <a:rPr lang="en-US" sz="2400" dirty="0" err="1">
                <a:solidFill>
                  <a:schemeClr val="dk1"/>
                </a:solidFill>
              </a:rPr>
              <a:t>τώσεις</a:t>
            </a:r>
            <a:r>
              <a:rPr lang="en-US" sz="2400" dirty="0">
                <a:solidFill>
                  <a:schemeClr val="dk1"/>
                </a:solidFill>
              </a:rPr>
              <a:t> </a:t>
            </a:r>
            <a:r>
              <a:rPr lang="en-US" sz="2400" dirty="0" err="1">
                <a:solidFill>
                  <a:schemeClr val="dk1"/>
                </a:solidFill>
              </a:rPr>
              <a:t>της</a:t>
            </a:r>
            <a:r>
              <a:rPr lang="en-US" sz="2400" dirty="0">
                <a:solidFill>
                  <a:schemeClr val="dk1"/>
                </a:solidFill>
              </a:rPr>
              <a:t> ΝΑ </a:t>
            </a:r>
            <a:r>
              <a:rPr lang="en-US" sz="2400" dirty="0" err="1">
                <a:solidFill>
                  <a:schemeClr val="dk1"/>
                </a:solidFill>
              </a:rPr>
              <a:t>στις</a:t>
            </a:r>
            <a:r>
              <a:rPr lang="en-US" sz="2400" dirty="0">
                <a:solidFill>
                  <a:schemeClr val="dk1"/>
                </a:solidFill>
              </a:rPr>
              <a:t> ανα</a:t>
            </a:r>
            <a:r>
              <a:rPr lang="en-US" sz="2400" dirty="0" err="1">
                <a:solidFill>
                  <a:schemeClr val="dk1"/>
                </a:solidFill>
              </a:rPr>
              <a:t>γνωστικές</a:t>
            </a:r>
            <a:r>
              <a:rPr lang="en-US" sz="2400" dirty="0">
                <a:solidFill>
                  <a:schemeClr val="dk1"/>
                </a:solidFill>
              </a:rPr>
              <a:t> </a:t>
            </a:r>
            <a:r>
              <a:rPr lang="en-US" sz="2400" dirty="0" err="1">
                <a:solidFill>
                  <a:schemeClr val="dk1"/>
                </a:solidFill>
              </a:rPr>
              <a:t>ικ</a:t>
            </a:r>
            <a:r>
              <a:rPr lang="en-US" sz="2400" dirty="0">
                <a:solidFill>
                  <a:schemeClr val="dk1"/>
                </a:solidFill>
              </a:rPr>
              <a:t>α</a:t>
            </a:r>
            <a:r>
              <a:rPr lang="en-US" sz="2400" dirty="0" err="1">
                <a:solidFill>
                  <a:schemeClr val="dk1"/>
                </a:solidFill>
              </a:rPr>
              <a:t>νότητες</a:t>
            </a:r>
            <a:r>
              <a:rPr lang="en-US" sz="2400" dirty="0">
                <a:solidFill>
                  <a:schemeClr val="dk1"/>
                </a:solidFill>
              </a:rPr>
              <a:t>;</a:t>
            </a:r>
            <a:endParaRPr lang="en-US" dirty="0">
              <a:solidFill>
                <a:schemeClr val="dk1"/>
              </a:solidFill>
            </a:endParaRPr>
          </a:p>
        </p:txBody>
      </p:sp>
      <p:sp>
        <p:nvSpPr>
          <p:cNvPr id="9" name="Google Shape;131;p3">
            <a:extLst>
              <a:ext uri="{FF2B5EF4-FFF2-40B4-BE49-F238E27FC236}">
                <a16:creationId xmlns:a16="http://schemas.microsoft.com/office/drawing/2014/main" id="{987CD383-02C2-440D-9A4D-287CEC20463F}"/>
              </a:ext>
            </a:extLst>
          </p:cNvPr>
          <p:cNvSpPr/>
          <p:nvPr/>
        </p:nvSpPr>
        <p:spPr>
          <a:xfrm>
            <a:off x="1968575" y="460214"/>
            <a:ext cx="7758625" cy="768979"/>
          </a:xfrm>
          <a:prstGeom prst="roundRect">
            <a:avLst>
              <a:gd name="adj" fmla="val 16667"/>
            </a:avLst>
          </a:prstGeom>
          <a:noFill/>
          <a:ln w="57150" cap="flat" cmpd="sng">
            <a:solidFill>
              <a:srgbClr val="FFC000"/>
            </a:solidFill>
            <a:prstDash val="solid"/>
            <a:miter lim="800000"/>
            <a:headEnd type="none" w="sm" len="sm"/>
            <a:tailEnd type="none" w="sm" len="sm"/>
          </a:ln>
        </p:spPr>
        <p:txBody>
          <a:bodyPr spcFirstLastPara="1" wrap="square" lIns="91425" tIns="45700" rIns="91425" bIns="45700" anchor="t" anchorCtr="0">
            <a:noAutofit/>
          </a:bodyPr>
          <a:lstStyle/>
          <a:p>
            <a:pPr algn="ctr">
              <a:lnSpc>
                <a:spcPct val="110000"/>
              </a:lnSpc>
              <a:buClr>
                <a:srgbClr val="674EA7"/>
              </a:buClr>
              <a:buSzPts val="4000"/>
            </a:pPr>
            <a:r>
              <a:rPr lang="en-US" sz="2800" b="1" dirty="0" err="1">
                <a:solidFill>
                  <a:srgbClr val="674EA7"/>
                </a:solidFill>
                <a:latin typeface="Calibri"/>
                <a:ea typeface="Calibri"/>
                <a:cs typeface="Calibri"/>
                <a:sym typeface="Calibri"/>
              </a:rPr>
              <a:t>Ενότητ</a:t>
            </a:r>
            <a:r>
              <a:rPr lang="en-US" sz="2800" b="1" dirty="0">
                <a:solidFill>
                  <a:srgbClr val="674EA7"/>
                </a:solidFill>
                <a:latin typeface="Calibri"/>
                <a:ea typeface="Calibri"/>
                <a:cs typeface="Calibri"/>
                <a:sym typeface="Calibri"/>
              </a:rPr>
              <a:t>α 6.3 </a:t>
            </a:r>
            <a:r>
              <a:rPr lang="en-US" sz="2800" b="1" dirty="0" err="1">
                <a:solidFill>
                  <a:srgbClr val="674EA7"/>
                </a:solidFill>
                <a:latin typeface="Calibri"/>
                <a:ea typeface="Calibri"/>
                <a:cs typeface="Calibri"/>
                <a:sym typeface="Calibri"/>
              </a:rPr>
              <a:t>Γρ</a:t>
            </a:r>
            <a:r>
              <a:rPr lang="en-US" sz="2800" b="1" dirty="0">
                <a:solidFill>
                  <a:srgbClr val="674EA7"/>
                </a:solidFill>
                <a:latin typeface="Calibri"/>
                <a:ea typeface="Calibri"/>
                <a:cs typeface="Calibri"/>
                <a:sym typeface="Calibri"/>
              </a:rPr>
              <a:t>απ</a:t>
            </a:r>
            <a:r>
              <a:rPr lang="en-US" sz="2800" b="1" dirty="0" err="1">
                <a:solidFill>
                  <a:srgbClr val="674EA7"/>
                </a:solidFill>
                <a:latin typeface="Calibri"/>
                <a:ea typeface="Calibri"/>
                <a:cs typeface="Calibri"/>
                <a:sym typeface="Calibri"/>
              </a:rPr>
              <a:t>τός</a:t>
            </a:r>
            <a:r>
              <a:rPr lang="en-US" sz="2800" b="1" dirty="0">
                <a:solidFill>
                  <a:srgbClr val="674EA7"/>
                </a:solidFill>
                <a:latin typeface="Calibri"/>
                <a:ea typeface="Calibri"/>
                <a:cs typeface="Calibri"/>
                <a:sym typeface="Calibri"/>
              </a:rPr>
              <a:t> </a:t>
            </a:r>
            <a:r>
              <a:rPr lang="en-US" sz="2800" b="1" dirty="0" err="1">
                <a:solidFill>
                  <a:srgbClr val="674EA7"/>
                </a:solidFill>
                <a:latin typeface="Calibri"/>
                <a:ea typeface="Calibri"/>
                <a:cs typeface="Calibri"/>
                <a:sym typeface="Calibri"/>
              </a:rPr>
              <a:t>λόγος</a:t>
            </a:r>
            <a:endParaRPr lang="nl-BE" sz="2800" b="1" dirty="0" err="1">
              <a:solidFill>
                <a:srgbClr val="674EA7"/>
              </a:solidFill>
              <a:latin typeface="Calibri"/>
              <a:ea typeface="Calibri"/>
              <a:cs typeface="Calibri"/>
            </a:endParaRPr>
          </a:p>
          <a:p>
            <a:pPr marL="0" marR="0" lvl="0" indent="0" algn="ctr" rtl="0">
              <a:spcBef>
                <a:spcPts val="0"/>
              </a:spcBef>
              <a:spcAft>
                <a:spcPts val="0"/>
              </a:spcAft>
              <a:buNone/>
            </a:pPr>
            <a:endParaRPr sz="1600"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6081863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1078950"/>
          </a:xfrm>
          <a:prstGeom prst="rect">
            <a:avLst/>
          </a:prstGeom>
        </p:spPr>
        <p:txBody>
          <a:bodyPr wrap="square" lIns="91440" tIns="45720" rIns="91440" bIns="45720" anchor="t">
            <a:spAutoFit/>
          </a:bodyPr>
          <a:lstStyle/>
          <a:p>
            <a:pPr algn="ctr">
              <a:lnSpc>
                <a:spcPct val="120000"/>
              </a:lnSpc>
              <a:buClr>
                <a:srgbClr val="674EA7"/>
              </a:buClr>
              <a:buSzPts val="4000"/>
            </a:pPr>
            <a:r>
              <a:rPr lang="en-US" sz="2800" b="1" dirty="0">
                <a:solidFill>
                  <a:schemeClr val="accent1"/>
                </a:solidFill>
              </a:rPr>
              <a:t>6.3.1 </a:t>
            </a:r>
            <a:r>
              <a:rPr lang="en-US" sz="2800" b="1" dirty="0" err="1">
                <a:solidFill>
                  <a:schemeClr val="accent1"/>
                </a:solidFill>
              </a:rPr>
              <a:t>Τί</a:t>
            </a:r>
            <a:r>
              <a:rPr lang="en-US" sz="2800" b="1" dirty="0">
                <a:solidFill>
                  <a:schemeClr val="accent1"/>
                </a:solidFill>
              </a:rPr>
              <a:t> </a:t>
            </a:r>
            <a:r>
              <a:rPr lang="en-US" sz="2800" b="1" dirty="0" err="1">
                <a:solidFill>
                  <a:schemeClr val="accent1"/>
                </a:solidFill>
              </a:rPr>
              <a:t>είν</a:t>
            </a:r>
            <a:r>
              <a:rPr lang="en-US" sz="2800" b="1" dirty="0">
                <a:solidFill>
                  <a:schemeClr val="accent1"/>
                </a:solidFill>
              </a:rPr>
              <a:t>αι η α</a:t>
            </a:r>
            <a:r>
              <a:rPr lang="en-US" sz="2800" b="1" dirty="0" err="1">
                <a:solidFill>
                  <a:schemeClr val="accent1"/>
                </a:solidFill>
              </a:rPr>
              <a:t>νάγνωση</a:t>
            </a:r>
            <a:r>
              <a:rPr lang="en-US" sz="2800" b="1" dirty="0">
                <a:solidFill>
                  <a:schemeClr val="accent1"/>
                </a:solidFill>
              </a:rPr>
              <a:t> και π</a:t>
            </a:r>
            <a:r>
              <a:rPr lang="en-US" sz="2800" b="1" dirty="0" err="1">
                <a:solidFill>
                  <a:schemeClr val="accent1"/>
                </a:solidFill>
              </a:rPr>
              <a:t>οιες</a:t>
            </a:r>
            <a:r>
              <a:rPr lang="en-US" sz="2800" b="1" dirty="0">
                <a:solidFill>
                  <a:schemeClr val="accent1"/>
                </a:solidFill>
              </a:rPr>
              <a:t> </a:t>
            </a:r>
            <a:r>
              <a:rPr lang="en-US" sz="2800" b="1" dirty="0" err="1">
                <a:solidFill>
                  <a:schemeClr val="accent1"/>
                </a:solidFill>
              </a:rPr>
              <a:t>δεξιότητες</a:t>
            </a:r>
            <a:r>
              <a:rPr lang="en-US" sz="2800" b="1" dirty="0">
                <a:solidFill>
                  <a:schemeClr val="accent1"/>
                </a:solidFill>
              </a:rPr>
              <a:t> </a:t>
            </a:r>
            <a:r>
              <a:rPr lang="en-US" sz="2800" b="1" dirty="0" err="1">
                <a:solidFill>
                  <a:schemeClr val="accent1"/>
                </a:solidFill>
              </a:rPr>
              <a:t>είν</a:t>
            </a:r>
            <a:r>
              <a:rPr lang="en-US" sz="2800" b="1" dirty="0">
                <a:solidFill>
                  <a:schemeClr val="accent1"/>
                </a:solidFill>
              </a:rPr>
              <a:t>αι απαρα</a:t>
            </a:r>
            <a:r>
              <a:rPr lang="en-US" sz="2800" b="1" dirty="0" err="1">
                <a:solidFill>
                  <a:schemeClr val="accent1"/>
                </a:solidFill>
              </a:rPr>
              <a:t>ίτητες</a:t>
            </a:r>
            <a:r>
              <a:rPr lang="en-US" sz="2800" b="1" dirty="0">
                <a:solidFill>
                  <a:schemeClr val="accent1"/>
                </a:solidFill>
              </a:rPr>
              <a:t> </a:t>
            </a:r>
            <a:r>
              <a:rPr lang="en-US" sz="2800" b="1" dirty="0" err="1">
                <a:solidFill>
                  <a:schemeClr val="accent1"/>
                </a:solidFill>
              </a:rPr>
              <a:t>γι</a:t>
            </a:r>
            <a:r>
              <a:rPr lang="en-US" sz="2800" b="1" dirty="0">
                <a:solidFill>
                  <a:schemeClr val="accent1"/>
                </a:solidFill>
              </a:rPr>
              <a:t>α α</a:t>
            </a:r>
            <a:r>
              <a:rPr lang="en-US" sz="2800" b="1" dirty="0" err="1">
                <a:solidFill>
                  <a:schemeClr val="accent1"/>
                </a:solidFill>
              </a:rPr>
              <a:t>υτή</a:t>
            </a:r>
            <a:r>
              <a:rPr lang="en-US" sz="2800" b="1" dirty="0">
                <a:solidFill>
                  <a:schemeClr val="accent1"/>
                </a:solidFill>
              </a:rPr>
              <a:t>;</a:t>
            </a: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pic>
        <p:nvPicPr>
          <p:cNvPr id="12" name="Image 11" descr="Une image contenant texte, carte de visite, capture d’écran, Police&#10;&#10;Description générée automatiquement">
            <a:extLst>
              <a:ext uri="{FF2B5EF4-FFF2-40B4-BE49-F238E27FC236}">
                <a16:creationId xmlns:a16="http://schemas.microsoft.com/office/drawing/2014/main" id="{9072BE2E-D2EB-EF4C-ADE8-7BEE5192225B}"/>
              </a:ext>
            </a:extLst>
          </p:cNvPr>
          <p:cNvPicPr>
            <a:picLocks noChangeAspect="1"/>
          </p:cNvPicPr>
          <p:nvPr/>
        </p:nvPicPr>
        <p:blipFill>
          <a:blip r:embed="rId5"/>
          <a:stretch>
            <a:fillRect/>
          </a:stretch>
        </p:blipFill>
        <p:spPr>
          <a:xfrm>
            <a:off x="587645" y="1682061"/>
            <a:ext cx="10535057" cy="4813492"/>
          </a:xfrm>
          <a:prstGeom prst="rect">
            <a:avLst/>
          </a:prstGeom>
        </p:spPr>
      </p:pic>
      <p:sp>
        <p:nvSpPr>
          <p:cNvPr id="15" name="ZoneTexte 14">
            <a:extLst>
              <a:ext uri="{FF2B5EF4-FFF2-40B4-BE49-F238E27FC236}">
                <a16:creationId xmlns:a16="http://schemas.microsoft.com/office/drawing/2014/main" id="{E5D19E80-E3B5-7D43-FA42-4DBCBA02FF65}"/>
              </a:ext>
            </a:extLst>
          </p:cNvPr>
          <p:cNvSpPr txBox="1"/>
          <p:nvPr/>
        </p:nvSpPr>
        <p:spPr>
          <a:xfrm>
            <a:off x="3586487" y="6273705"/>
            <a:ext cx="4338047" cy="307777"/>
          </a:xfrm>
          <a:prstGeom prst="rect">
            <a:avLst/>
          </a:prstGeom>
          <a:noFill/>
        </p:spPr>
        <p:txBody>
          <a:bodyPr wrap="none" rtlCol="0">
            <a:spAutoFit/>
          </a:bodyPr>
          <a:lstStyle/>
          <a:p>
            <a:r>
              <a:rPr lang="fr-FR" dirty="0"/>
              <a:t>The </a:t>
            </a:r>
            <a:r>
              <a:rPr lang="fr-FR" dirty="0" err="1"/>
              <a:t>reading</a:t>
            </a:r>
            <a:r>
              <a:rPr lang="fr-FR" dirty="0"/>
              <a:t> </a:t>
            </a:r>
            <a:r>
              <a:rPr lang="fr-FR" dirty="0" err="1"/>
              <a:t>rope</a:t>
            </a:r>
            <a:r>
              <a:rPr lang="fr-FR" dirty="0"/>
              <a:t>, </a:t>
            </a:r>
            <a:r>
              <a:rPr lang="fr-FR" dirty="0" err="1"/>
              <a:t>adapted</a:t>
            </a:r>
            <a:r>
              <a:rPr lang="fr-FR" dirty="0"/>
              <a:t> </a:t>
            </a:r>
            <a:r>
              <a:rPr lang="fr-FR" dirty="0" err="1"/>
              <a:t>from</a:t>
            </a:r>
            <a:r>
              <a:rPr lang="fr-FR" dirty="0"/>
              <a:t> Scarborough (2001)</a:t>
            </a:r>
          </a:p>
        </p:txBody>
      </p:sp>
    </p:spTree>
    <p:extLst>
      <p:ext uri="{BB962C8B-B14F-4D97-AF65-F5344CB8AC3E}">
        <p14:creationId xmlns:p14="http://schemas.microsoft.com/office/powerpoint/2010/main" val="41378313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sp>
        <p:nvSpPr>
          <p:cNvPr id="3" name="Rectangle : coins arrondis 2">
            <a:extLst>
              <a:ext uri="{FF2B5EF4-FFF2-40B4-BE49-F238E27FC236}">
                <a16:creationId xmlns:a16="http://schemas.microsoft.com/office/drawing/2014/main" id="{4EFA1EBF-306B-DB56-9D7A-5CD267F063F0}"/>
              </a:ext>
            </a:extLst>
          </p:cNvPr>
          <p:cNvSpPr/>
          <p:nvPr/>
        </p:nvSpPr>
        <p:spPr>
          <a:xfrm>
            <a:off x="3610653" y="632229"/>
            <a:ext cx="4661941" cy="839793"/>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sz="1600" b="1" dirty="0" err="1">
                <a:ea typeface="+mn-lt"/>
                <a:cs typeface="+mn-lt"/>
              </a:rPr>
              <a:t>Σημ</a:t>
            </a:r>
            <a:r>
              <a:rPr lang="fr-FR" sz="1600" b="1" dirty="0">
                <a:ea typeface="+mn-lt"/>
                <a:cs typeface="+mn-lt"/>
              </a:rPr>
              <a:t>α</a:t>
            </a:r>
            <a:r>
              <a:rPr lang="fr-FR" sz="1600" b="1" dirty="0" err="1">
                <a:ea typeface="+mn-lt"/>
                <a:cs typeface="+mn-lt"/>
              </a:rPr>
              <a:t>σιολογικό</a:t>
            </a:r>
            <a:r>
              <a:rPr lang="fr-FR" sz="1600" b="1" dirty="0">
                <a:ea typeface="+mn-lt"/>
                <a:cs typeface="+mn-lt"/>
              </a:rPr>
              <a:t>-πρα</a:t>
            </a:r>
            <a:r>
              <a:rPr lang="fr-FR" sz="1600" b="1" dirty="0" err="1">
                <a:ea typeface="+mn-lt"/>
                <a:cs typeface="+mn-lt"/>
              </a:rPr>
              <a:t>γμ</a:t>
            </a:r>
            <a:r>
              <a:rPr lang="fr-FR" sz="1600" b="1" dirty="0">
                <a:ea typeface="+mn-lt"/>
                <a:cs typeface="+mn-lt"/>
              </a:rPr>
              <a:t>α</a:t>
            </a:r>
            <a:r>
              <a:rPr lang="fr-FR" sz="1600" b="1" dirty="0" err="1">
                <a:ea typeface="+mn-lt"/>
                <a:cs typeface="+mn-lt"/>
              </a:rPr>
              <a:t>τικό</a:t>
            </a:r>
            <a:endParaRPr lang="el-GR" sz="1600" dirty="0" err="1">
              <a:cs typeface="Arial"/>
            </a:endParaRPr>
          </a:p>
          <a:p>
            <a:pPr algn="ctr"/>
            <a:r>
              <a:rPr lang="fr-FR" sz="1600" b="1" err="1">
                <a:ea typeface="+mn-lt"/>
                <a:cs typeface="+mn-lt"/>
              </a:rPr>
              <a:t>Σημ</a:t>
            </a:r>
            <a:r>
              <a:rPr lang="fr-FR" sz="1600" b="1" dirty="0">
                <a:ea typeface="+mn-lt"/>
                <a:cs typeface="+mn-lt"/>
              </a:rPr>
              <a:t>α</a:t>
            </a:r>
            <a:r>
              <a:rPr lang="fr-FR" sz="1600" b="1" err="1">
                <a:ea typeface="+mn-lt"/>
                <a:cs typeface="+mn-lt"/>
              </a:rPr>
              <a:t>σί</a:t>
            </a:r>
            <a:r>
              <a:rPr lang="fr-FR" sz="1600" b="1" dirty="0">
                <a:ea typeface="+mn-lt"/>
                <a:cs typeface="+mn-lt"/>
              </a:rPr>
              <a:t>α και </a:t>
            </a:r>
            <a:r>
              <a:rPr lang="fr-FR" sz="1600" b="1" err="1">
                <a:ea typeface="+mn-lt"/>
                <a:cs typeface="+mn-lt"/>
              </a:rPr>
              <a:t>χρήση</a:t>
            </a:r>
            <a:r>
              <a:rPr lang="fr-FR" sz="1600" b="1" dirty="0">
                <a:ea typeface="+mn-lt"/>
                <a:cs typeface="+mn-lt"/>
              </a:rPr>
              <a:t> </a:t>
            </a:r>
            <a:r>
              <a:rPr lang="fr-FR" sz="1600" b="1" err="1">
                <a:ea typeface="+mn-lt"/>
                <a:cs typeface="+mn-lt"/>
              </a:rPr>
              <a:t>λέξεων</a:t>
            </a:r>
            <a:r>
              <a:rPr lang="fr-FR" sz="1600" b="1" dirty="0">
                <a:ea typeface="+mn-lt"/>
                <a:cs typeface="+mn-lt"/>
              </a:rPr>
              <a:t> ή </a:t>
            </a:r>
            <a:r>
              <a:rPr lang="fr-FR" sz="1600" b="1" err="1">
                <a:ea typeface="+mn-lt"/>
                <a:cs typeface="+mn-lt"/>
              </a:rPr>
              <a:t>εκφράσεων</a:t>
            </a:r>
            <a:r>
              <a:rPr lang="fr-FR" sz="1600" b="1" dirty="0">
                <a:ea typeface="+mn-lt"/>
                <a:cs typeface="+mn-lt"/>
              </a:rPr>
              <a:t> </a:t>
            </a:r>
            <a:r>
              <a:rPr lang="fr-FR" sz="1600" b="1" err="1">
                <a:ea typeface="+mn-lt"/>
                <a:cs typeface="+mn-lt"/>
              </a:rPr>
              <a:t>σε</a:t>
            </a:r>
            <a:r>
              <a:rPr lang="fr-FR" sz="1600" b="1" dirty="0">
                <a:ea typeface="+mn-lt"/>
                <a:cs typeface="+mn-lt"/>
              </a:rPr>
              <a:t> </a:t>
            </a:r>
            <a:r>
              <a:rPr lang="fr-FR" sz="1600" b="1" err="1">
                <a:ea typeface="+mn-lt"/>
                <a:cs typeface="+mn-lt"/>
              </a:rPr>
              <a:t>έν</a:t>
            </a:r>
            <a:r>
              <a:rPr lang="fr-FR" sz="1600" b="1" dirty="0">
                <a:ea typeface="+mn-lt"/>
                <a:cs typeface="+mn-lt"/>
              </a:rPr>
              <a:t>α επ</a:t>
            </a:r>
            <a:r>
              <a:rPr lang="fr-FR" sz="1600" b="1" err="1">
                <a:ea typeface="+mn-lt"/>
                <a:cs typeface="+mn-lt"/>
              </a:rPr>
              <a:t>ικοινωνι</a:t>
            </a:r>
            <a:r>
              <a:rPr lang="fr-FR" sz="1600" b="1" dirty="0">
                <a:ea typeface="+mn-lt"/>
                <a:cs typeface="+mn-lt"/>
              </a:rPr>
              <a:t>α</a:t>
            </a:r>
            <a:r>
              <a:rPr lang="fr-FR" sz="1600" b="1" err="1">
                <a:ea typeface="+mn-lt"/>
                <a:cs typeface="+mn-lt"/>
              </a:rPr>
              <a:t>κό</a:t>
            </a:r>
            <a:r>
              <a:rPr lang="fr-FR" sz="1600" b="1" dirty="0">
                <a:ea typeface="+mn-lt"/>
                <a:cs typeface="+mn-lt"/>
              </a:rPr>
              <a:t> πλα</a:t>
            </a:r>
            <a:r>
              <a:rPr lang="fr-FR" sz="1600" b="1" err="1">
                <a:ea typeface="+mn-lt"/>
                <a:cs typeface="+mn-lt"/>
              </a:rPr>
              <a:t>ίσιο</a:t>
            </a:r>
            <a:endParaRPr lang="fr-FR" sz="1600" err="1">
              <a:cs typeface="Arial"/>
            </a:endParaRPr>
          </a:p>
        </p:txBody>
      </p:sp>
      <p:sp>
        <p:nvSpPr>
          <p:cNvPr id="5" name="Rectangle : coins arrondis 4">
            <a:extLst>
              <a:ext uri="{FF2B5EF4-FFF2-40B4-BE49-F238E27FC236}">
                <a16:creationId xmlns:a16="http://schemas.microsoft.com/office/drawing/2014/main" id="{D88A352C-D038-0C83-3ABF-A8491439BB4B}"/>
              </a:ext>
            </a:extLst>
          </p:cNvPr>
          <p:cNvSpPr/>
          <p:nvPr/>
        </p:nvSpPr>
        <p:spPr>
          <a:xfrm>
            <a:off x="3670089" y="2312705"/>
            <a:ext cx="4661941" cy="839793"/>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sz="2000" b="1" dirty="0" err="1"/>
              <a:t>Σύντ</a:t>
            </a:r>
            <a:r>
              <a:rPr lang="fr-FR" sz="2000" b="1" dirty="0"/>
              <a:t>α</a:t>
            </a:r>
            <a:r>
              <a:rPr lang="fr-FR" sz="2000" b="1" dirty="0" err="1"/>
              <a:t>ξη</a:t>
            </a:r>
          </a:p>
          <a:p>
            <a:pPr algn="ctr"/>
            <a:r>
              <a:rPr lang="fr-FR" sz="1800" dirty="0">
                <a:cs typeface="Arial"/>
              </a:rPr>
              <a:t>Η </a:t>
            </a:r>
            <a:r>
              <a:rPr lang="fr-FR" sz="1800" dirty="0" err="1">
                <a:cs typeface="Arial"/>
              </a:rPr>
              <a:t>σειρά</a:t>
            </a:r>
            <a:r>
              <a:rPr lang="fr-FR" sz="1800" dirty="0">
                <a:cs typeface="Arial"/>
              </a:rPr>
              <a:t> </a:t>
            </a:r>
            <a:r>
              <a:rPr lang="fr-FR" sz="1800" dirty="0" err="1">
                <a:cs typeface="Arial"/>
              </a:rPr>
              <a:t>των</a:t>
            </a:r>
            <a:r>
              <a:rPr lang="fr-FR" sz="1800" dirty="0">
                <a:cs typeface="Arial"/>
              </a:rPr>
              <a:t> </a:t>
            </a:r>
            <a:r>
              <a:rPr lang="fr-FR" sz="1800" dirty="0" err="1">
                <a:cs typeface="Arial"/>
              </a:rPr>
              <a:t>λέξεων</a:t>
            </a:r>
          </a:p>
        </p:txBody>
      </p:sp>
      <p:sp>
        <p:nvSpPr>
          <p:cNvPr id="6" name="Rectangle : coins arrondis 5">
            <a:extLst>
              <a:ext uri="{FF2B5EF4-FFF2-40B4-BE49-F238E27FC236}">
                <a16:creationId xmlns:a16="http://schemas.microsoft.com/office/drawing/2014/main" id="{65AFCC48-2771-E220-951E-540A51FB7CD1}"/>
              </a:ext>
            </a:extLst>
          </p:cNvPr>
          <p:cNvSpPr/>
          <p:nvPr/>
        </p:nvSpPr>
        <p:spPr>
          <a:xfrm>
            <a:off x="3670090" y="3993182"/>
            <a:ext cx="4661941" cy="839793"/>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sz="2000" b="1" dirty="0" err="1"/>
              <a:t>Λεξιλόγιο</a:t>
            </a:r>
            <a:r>
              <a:rPr lang="fr-FR" sz="2000" b="1" dirty="0"/>
              <a:t> και </a:t>
            </a:r>
            <a:r>
              <a:rPr lang="fr-FR" sz="2000" b="1" dirty="0" err="1"/>
              <a:t>Μορφολογί</a:t>
            </a:r>
            <a:r>
              <a:rPr lang="fr-FR" sz="2000" b="1" dirty="0"/>
              <a:t>α </a:t>
            </a:r>
            <a:endParaRPr lang="fr-FR" sz="1800" dirty="0"/>
          </a:p>
          <a:p>
            <a:pPr algn="ctr"/>
            <a:r>
              <a:rPr lang="fr-FR" sz="1800" dirty="0" err="1">
                <a:ea typeface="+mn-lt"/>
                <a:cs typeface="+mn-lt"/>
              </a:rPr>
              <a:t>Νοητικό</a:t>
            </a:r>
            <a:r>
              <a:rPr lang="fr-FR" sz="1800" dirty="0">
                <a:ea typeface="+mn-lt"/>
                <a:cs typeface="+mn-lt"/>
              </a:rPr>
              <a:t> </a:t>
            </a:r>
            <a:r>
              <a:rPr lang="fr-FR" sz="1800" dirty="0" err="1">
                <a:ea typeface="+mn-lt"/>
                <a:cs typeface="+mn-lt"/>
              </a:rPr>
              <a:t>λεξικό</a:t>
            </a:r>
            <a:r>
              <a:rPr lang="fr-FR" sz="1800" dirty="0">
                <a:ea typeface="+mn-lt"/>
                <a:cs typeface="+mn-lt"/>
              </a:rPr>
              <a:t> </a:t>
            </a:r>
            <a:r>
              <a:rPr lang="fr-FR" sz="1800" dirty="0" err="1">
                <a:ea typeface="+mn-lt"/>
                <a:cs typeface="+mn-lt"/>
              </a:rPr>
              <a:t>λέξεων</a:t>
            </a:r>
            <a:r>
              <a:rPr lang="fr-FR" sz="1800" dirty="0">
                <a:ea typeface="+mn-lt"/>
                <a:cs typeface="+mn-lt"/>
              </a:rPr>
              <a:t> και π</a:t>
            </a:r>
            <a:r>
              <a:rPr lang="fr-FR" sz="1800" dirty="0" err="1">
                <a:ea typeface="+mn-lt"/>
                <a:cs typeface="+mn-lt"/>
              </a:rPr>
              <a:t>ώς</a:t>
            </a:r>
            <a:r>
              <a:rPr lang="fr-FR" sz="1800" dirty="0">
                <a:ea typeface="+mn-lt"/>
                <a:cs typeface="+mn-lt"/>
              </a:rPr>
              <a:t> </a:t>
            </a:r>
            <a:r>
              <a:rPr lang="fr-FR" sz="1800" dirty="0" err="1">
                <a:ea typeface="+mn-lt"/>
                <a:cs typeface="+mn-lt"/>
              </a:rPr>
              <a:t>σχημ</a:t>
            </a:r>
            <a:r>
              <a:rPr lang="fr-FR" sz="1800" dirty="0">
                <a:ea typeface="+mn-lt"/>
                <a:cs typeface="+mn-lt"/>
              </a:rPr>
              <a:t>α</a:t>
            </a:r>
            <a:r>
              <a:rPr lang="fr-FR" sz="1800" dirty="0" err="1">
                <a:ea typeface="+mn-lt"/>
                <a:cs typeface="+mn-lt"/>
              </a:rPr>
              <a:t>τίζοντ</a:t>
            </a:r>
            <a:r>
              <a:rPr lang="fr-FR" sz="1800" dirty="0">
                <a:ea typeface="+mn-lt"/>
                <a:cs typeface="+mn-lt"/>
              </a:rPr>
              <a:t>αι</a:t>
            </a:r>
            <a:endParaRPr lang="fr-FR" dirty="0"/>
          </a:p>
        </p:txBody>
      </p:sp>
      <p:sp>
        <p:nvSpPr>
          <p:cNvPr id="7" name="Rectangle : coins arrondis 6">
            <a:extLst>
              <a:ext uri="{FF2B5EF4-FFF2-40B4-BE49-F238E27FC236}">
                <a16:creationId xmlns:a16="http://schemas.microsoft.com/office/drawing/2014/main" id="{E905D9B6-1B98-D658-D1D1-E21B1AB47FBA}"/>
              </a:ext>
            </a:extLst>
          </p:cNvPr>
          <p:cNvSpPr/>
          <p:nvPr/>
        </p:nvSpPr>
        <p:spPr>
          <a:xfrm>
            <a:off x="3765029" y="5673659"/>
            <a:ext cx="4661941" cy="839793"/>
          </a:xfrm>
          <a:prstGeom prst="roundRect">
            <a:avLst/>
          </a:prstGeom>
          <a:solidFill>
            <a:schemeClr val="accent3">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sz="1600" b="1" err="1"/>
              <a:t>Φωνητική-Φωνολογί</a:t>
            </a:r>
            <a:r>
              <a:rPr lang="fr-FR" sz="1600" b="1" dirty="0"/>
              <a:t>α</a:t>
            </a:r>
            <a:endParaRPr lang="el-GR" sz="1600" dirty="0">
              <a:cs typeface="Arial"/>
            </a:endParaRPr>
          </a:p>
          <a:p>
            <a:pPr algn="ctr"/>
            <a:r>
              <a:rPr lang="fr-FR" sz="1600" dirty="0">
                <a:ea typeface="+mn-lt"/>
                <a:cs typeface="+mn-lt"/>
              </a:rPr>
              <a:t>Τα</a:t>
            </a:r>
            <a:r>
              <a:rPr lang="fr-FR" sz="1600" err="1">
                <a:ea typeface="+mn-lt"/>
                <a:cs typeface="+mn-lt"/>
              </a:rPr>
              <a:t>ξινόμηση</a:t>
            </a:r>
            <a:r>
              <a:rPr lang="fr-FR" sz="1600" dirty="0">
                <a:ea typeface="+mn-lt"/>
                <a:cs typeface="+mn-lt"/>
              </a:rPr>
              <a:t> </a:t>
            </a:r>
            <a:r>
              <a:rPr lang="fr-FR" sz="1600" err="1">
                <a:ea typeface="+mn-lt"/>
                <a:cs typeface="+mn-lt"/>
              </a:rPr>
              <a:t>των</a:t>
            </a:r>
            <a:r>
              <a:rPr lang="fr-FR" sz="1600" dirty="0">
                <a:ea typeface="+mn-lt"/>
                <a:cs typeface="+mn-lt"/>
              </a:rPr>
              <a:t> </a:t>
            </a:r>
            <a:r>
              <a:rPr lang="fr-FR" sz="1600" err="1">
                <a:ea typeface="+mn-lt"/>
                <a:cs typeface="+mn-lt"/>
              </a:rPr>
              <a:t>ήχων</a:t>
            </a:r>
            <a:r>
              <a:rPr lang="fr-FR" sz="1600" dirty="0">
                <a:ea typeface="+mn-lt"/>
                <a:cs typeface="+mn-lt"/>
              </a:rPr>
              <a:t> π</a:t>
            </a:r>
            <a:r>
              <a:rPr lang="fr-FR" sz="1600" err="1">
                <a:ea typeface="+mn-lt"/>
                <a:cs typeface="+mn-lt"/>
              </a:rPr>
              <a:t>ου</a:t>
            </a:r>
            <a:r>
              <a:rPr lang="fr-FR" sz="1600" dirty="0">
                <a:ea typeface="+mn-lt"/>
                <a:cs typeface="+mn-lt"/>
              </a:rPr>
              <a:t> </a:t>
            </a:r>
            <a:r>
              <a:rPr lang="fr-FR" sz="1600" err="1">
                <a:ea typeface="+mn-lt"/>
                <a:cs typeface="+mn-lt"/>
              </a:rPr>
              <a:t>γίνοντ</a:t>
            </a:r>
            <a:r>
              <a:rPr lang="fr-FR" sz="1600" dirty="0">
                <a:ea typeface="+mn-lt"/>
                <a:cs typeface="+mn-lt"/>
              </a:rPr>
              <a:t>αι α</a:t>
            </a:r>
            <a:r>
              <a:rPr lang="fr-FR" sz="1600" err="1">
                <a:ea typeface="+mn-lt"/>
                <a:cs typeface="+mn-lt"/>
              </a:rPr>
              <a:t>ντιλη</a:t>
            </a:r>
            <a:r>
              <a:rPr lang="fr-FR" sz="1600" dirty="0">
                <a:ea typeface="+mn-lt"/>
                <a:cs typeface="+mn-lt"/>
              </a:rPr>
              <a:t>π</a:t>
            </a:r>
            <a:r>
              <a:rPr lang="fr-FR" sz="1600" err="1">
                <a:ea typeface="+mn-lt"/>
                <a:cs typeface="+mn-lt"/>
              </a:rPr>
              <a:t>τοί</a:t>
            </a:r>
            <a:r>
              <a:rPr lang="fr-FR" sz="1600" dirty="0">
                <a:ea typeface="+mn-lt"/>
                <a:cs typeface="+mn-lt"/>
              </a:rPr>
              <a:t> και </a:t>
            </a:r>
            <a:r>
              <a:rPr lang="fr-FR" sz="1600" err="1">
                <a:ea typeface="+mn-lt"/>
                <a:cs typeface="+mn-lt"/>
              </a:rPr>
              <a:t>οργάνωση</a:t>
            </a:r>
            <a:r>
              <a:rPr lang="fr-FR" sz="1600" dirty="0">
                <a:ea typeface="+mn-lt"/>
                <a:cs typeface="+mn-lt"/>
              </a:rPr>
              <a:t> </a:t>
            </a:r>
            <a:r>
              <a:rPr lang="fr-FR" sz="1600" err="1">
                <a:ea typeface="+mn-lt"/>
                <a:cs typeface="+mn-lt"/>
              </a:rPr>
              <a:t>σε</a:t>
            </a:r>
            <a:r>
              <a:rPr lang="fr-FR" sz="1600" dirty="0">
                <a:ea typeface="+mn-lt"/>
                <a:cs typeface="+mn-lt"/>
              </a:rPr>
              <a:t> </a:t>
            </a:r>
            <a:r>
              <a:rPr lang="fr-FR" sz="1600" err="1">
                <a:ea typeface="+mn-lt"/>
                <a:cs typeface="+mn-lt"/>
              </a:rPr>
              <a:t>συλλ</a:t>
            </a:r>
            <a:r>
              <a:rPr lang="fr-FR" sz="1600" dirty="0">
                <a:ea typeface="+mn-lt"/>
                <a:cs typeface="+mn-lt"/>
              </a:rPr>
              <a:t>αβ</a:t>
            </a:r>
            <a:r>
              <a:rPr lang="fr-FR" sz="1600" err="1">
                <a:ea typeface="+mn-lt"/>
                <a:cs typeface="+mn-lt"/>
              </a:rPr>
              <a:t>ές</a:t>
            </a:r>
            <a:r>
              <a:rPr lang="fr-FR" sz="1600" dirty="0">
                <a:ea typeface="+mn-lt"/>
                <a:cs typeface="+mn-lt"/>
              </a:rPr>
              <a:t> και </a:t>
            </a:r>
            <a:r>
              <a:rPr lang="fr-FR" sz="1600" err="1">
                <a:ea typeface="+mn-lt"/>
                <a:cs typeface="+mn-lt"/>
              </a:rPr>
              <a:t>λέξεις</a:t>
            </a:r>
            <a:endParaRPr lang="fr-FR" sz="1600" err="1">
              <a:cs typeface="Arial"/>
            </a:endParaRPr>
          </a:p>
        </p:txBody>
      </p:sp>
      <p:cxnSp>
        <p:nvCxnSpPr>
          <p:cNvPr id="9" name="Connecteur droit avec flèche 8">
            <a:extLst>
              <a:ext uri="{FF2B5EF4-FFF2-40B4-BE49-F238E27FC236}">
                <a16:creationId xmlns:a16="http://schemas.microsoft.com/office/drawing/2014/main" id="{08178F63-47DB-98A2-42CA-F92974737B33}"/>
              </a:ext>
            </a:extLst>
          </p:cNvPr>
          <p:cNvCxnSpPr>
            <a:stCxn id="3" idx="2"/>
          </p:cNvCxnSpPr>
          <p:nvPr/>
        </p:nvCxnSpPr>
        <p:spPr>
          <a:xfrm flipH="1">
            <a:off x="5941623" y="1472022"/>
            <a:ext cx="1" cy="840683"/>
          </a:xfrm>
          <a:prstGeom prst="straightConnector1">
            <a:avLst/>
          </a:prstGeom>
          <a:ln w="57150">
            <a:solidFill>
              <a:schemeClr val="accent6">
                <a:lumMod val="60000"/>
                <a:lumOff val="4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 name="Connecteur droit avec flèche 9">
            <a:extLst>
              <a:ext uri="{FF2B5EF4-FFF2-40B4-BE49-F238E27FC236}">
                <a16:creationId xmlns:a16="http://schemas.microsoft.com/office/drawing/2014/main" id="{02781013-74A3-DA3C-FE9B-0F3E37E7967A}"/>
              </a:ext>
            </a:extLst>
          </p:cNvPr>
          <p:cNvCxnSpPr/>
          <p:nvPr/>
        </p:nvCxnSpPr>
        <p:spPr>
          <a:xfrm flipH="1">
            <a:off x="5936100" y="3152498"/>
            <a:ext cx="1" cy="840683"/>
          </a:xfrm>
          <a:prstGeom prst="straightConnector1">
            <a:avLst/>
          </a:prstGeom>
          <a:ln w="57150">
            <a:solidFill>
              <a:schemeClr val="accent6">
                <a:lumMod val="60000"/>
                <a:lumOff val="4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 name="Connecteur droit avec flèche 10">
            <a:extLst>
              <a:ext uri="{FF2B5EF4-FFF2-40B4-BE49-F238E27FC236}">
                <a16:creationId xmlns:a16="http://schemas.microsoft.com/office/drawing/2014/main" id="{AA895386-FA7A-8421-D6B5-AEA2A49A5903}"/>
              </a:ext>
            </a:extLst>
          </p:cNvPr>
          <p:cNvCxnSpPr/>
          <p:nvPr/>
        </p:nvCxnSpPr>
        <p:spPr>
          <a:xfrm flipH="1">
            <a:off x="5971074" y="4839119"/>
            <a:ext cx="1" cy="840683"/>
          </a:xfrm>
          <a:prstGeom prst="straightConnector1">
            <a:avLst/>
          </a:prstGeom>
          <a:ln w="57150">
            <a:solidFill>
              <a:schemeClr val="accent6">
                <a:lumMod val="60000"/>
                <a:lumOff val="4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3" name="Accolade ouvrante 12">
            <a:extLst>
              <a:ext uri="{FF2B5EF4-FFF2-40B4-BE49-F238E27FC236}">
                <a16:creationId xmlns:a16="http://schemas.microsoft.com/office/drawing/2014/main" id="{37788140-6641-7DF6-4F97-A7453D2686A4}"/>
              </a:ext>
            </a:extLst>
          </p:cNvPr>
          <p:cNvSpPr/>
          <p:nvPr/>
        </p:nvSpPr>
        <p:spPr>
          <a:xfrm>
            <a:off x="2503356" y="632229"/>
            <a:ext cx="539641" cy="4200746"/>
          </a:xfrm>
          <a:prstGeom prst="lef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4" name="Accolade ouvrante 13">
            <a:extLst>
              <a:ext uri="{FF2B5EF4-FFF2-40B4-BE49-F238E27FC236}">
                <a16:creationId xmlns:a16="http://schemas.microsoft.com/office/drawing/2014/main" id="{5690F77D-6D15-97DC-B116-24FE98F0ECE6}"/>
              </a:ext>
            </a:extLst>
          </p:cNvPr>
          <p:cNvSpPr/>
          <p:nvPr/>
        </p:nvSpPr>
        <p:spPr>
          <a:xfrm rot="10800000">
            <a:off x="8703045" y="632228"/>
            <a:ext cx="380961" cy="5768572"/>
          </a:xfrm>
          <a:prstGeom prst="lef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5" name="ZoneTexte 14">
            <a:extLst>
              <a:ext uri="{FF2B5EF4-FFF2-40B4-BE49-F238E27FC236}">
                <a16:creationId xmlns:a16="http://schemas.microsoft.com/office/drawing/2014/main" id="{8371AFBF-C950-FED5-0830-E0CFE83C9A1D}"/>
              </a:ext>
            </a:extLst>
          </p:cNvPr>
          <p:cNvSpPr txBox="1"/>
          <p:nvPr/>
        </p:nvSpPr>
        <p:spPr>
          <a:xfrm>
            <a:off x="404350" y="2312705"/>
            <a:ext cx="2099006" cy="1200329"/>
          </a:xfrm>
          <a:prstGeom prst="rect">
            <a:avLst/>
          </a:prstGeom>
          <a:noFill/>
        </p:spPr>
        <p:txBody>
          <a:bodyPr wrap="square" lIns="91440" tIns="45720" rIns="91440" bIns="45720" rtlCol="0" anchor="t">
            <a:spAutoFit/>
          </a:bodyPr>
          <a:lstStyle/>
          <a:p>
            <a:pPr algn="ctr"/>
            <a:r>
              <a:rPr lang="fr-FR" sz="1800" dirty="0" err="1"/>
              <a:t>Γλωσσικές</a:t>
            </a:r>
            <a:r>
              <a:rPr lang="fr-FR" sz="1800" dirty="0"/>
              <a:t> </a:t>
            </a:r>
            <a:r>
              <a:rPr lang="fr-FR" sz="1800" dirty="0" err="1"/>
              <a:t>δεξιότητες</a:t>
            </a:r>
            <a:r>
              <a:rPr lang="fr-FR" sz="1800" dirty="0"/>
              <a:t> απαρα</a:t>
            </a:r>
            <a:r>
              <a:rPr lang="fr-FR" sz="1800" dirty="0" err="1"/>
              <a:t>ίτητες</a:t>
            </a:r>
            <a:r>
              <a:rPr lang="fr-FR" sz="1800" dirty="0"/>
              <a:t> </a:t>
            </a:r>
            <a:r>
              <a:rPr lang="fr-FR" sz="1800" dirty="0" err="1"/>
              <a:t>γι</a:t>
            </a:r>
            <a:r>
              <a:rPr lang="fr-FR" sz="1800" dirty="0"/>
              <a:t>α </a:t>
            </a:r>
            <a:r>
              <a:rPr lang="fr-FR" sz="1800" dirty="0" err="1"/>
              <a:t>την</a:t>
            </a:r>
            <a:r>
              <a:rPr lang="fr-FR" sz="1800" dirty="0"/>
              <a:t> κατα</a:t>
            </a:r>
            <a:r>
              <a:rPr lang="fr-FR" sz="1800" dirty="0" err="1"/>
              <a:t>νόηση</a:t>
            </a:r>
            <a:endParaRPr lang="el-GR" dirty="0" err="1"/>
          </a:p>
        </p:txBody>
      </p:sp>
      <p:sp>
        <p:nvSpPr>
          <p:cNvPr id="16" name="ZoneTexte 15">
            <a:extLst>
              <a:ext uri="{FF2B5EF4-FFF2-40B4-BE49-F238E27FC236}">
                <a16:creationId xmlns:a16="http://schemas.microsoft.com/office/drawing/2014/main" id="{A7663D3A-4D88-E6E8-AFC2-4EE23556B137}"/>
              </a:ext>
            </a:extLst>
          </p:cNvPr>
          <p:cNvSpPr txBox="1"/>
          <p:nvPr/>
        </p:nvSpPr>
        <p:spPr>
          <a:xfrm>
            <a:off x="289842" y="5466700"/>
            <a:ext cx="3320269" cy="1200329"/>
          </a:xfrm>
          <a:prstGeom prst="rect">
            <a:avLst/>
          </a:prstGeom>
          <a:noFill/>
        </p:spPr>
        <p:txBody>
          <a:bodyPr wrap="square" rtlCol="0">
            <a:spAutoFit/>
          </a:bodyPr>
          <a:lstStyle/>
          <a:p>
            <a:pPr algn="ctr"/>
            <a:r>
              <a:rPr lang="fr-FR" sz="1800" dirty="0" err="1"/>
              <a:t>Knowledge</a:t>
            </a:r>
            <a:r>
              <a:rPr lang="fr-FR" sz="1800" dirty="0"/>
              <a:t> </a:t>
            </a:r>
            <a:r>
              <a:rPr lang="fr-FR" sz="1800" dirty="0" err="1"/>
              <a:t>required</a:t>
            </a:r>
            <a:r>
              <a:rPr lang="fr-FR" sz="1800" dirty="0"/>
              <a:t> to break down </a:t>
            </a:r>
            <a:r>
              <a:rPr lang="fr-FR" sz="1800" dirty="0" err="1"/>
              <a:t>words</a:t>
            </a:r>
            <a:r>
              <a:rPr lang="fr-FR" sz="1800" dirty="0"/>
              <a:t> </a:t>
            </a:r>
            <a:r>
              <a:rPr lang="fr-FR" sz="1800" dirty="0" err="1"/>
              <a:t>into</a:t>
            </a:r>
            <a:r>
              <a:rPr lang="fr-FR" sz="1800" dirty="0"/>
              <a:t> </a:t>
            </a:r>
            <a:r>
              <a:rPr lang="fr-FR" sz="1800" dirty="0" err="1"/>
              <a:t>their</a:t>
            </a:r>
            <a:r>
              <a:rPr lang="fr-FR" sz="1800" dirty="0"/>
              <a:t> constituent parts and enable </a:t>
            </a:r>
            <a:r>
              <a:rPr lang="fr-FR" sz="1800" dirty="0" err="1"/>
              <a:t>sound-letter</a:t>
            </a:r>
            <a:r>
              <a:rPr lang="fr-FR" sz="1800" dirty="0"/>
              <a:t> mapping</a:t>
            </a:r>
          </a:p>
        </p:txBody>
      </p:sp>
      <p:sp>
        <p:nvSpPr>
          <p:cNvPr id="17" name="ZoneTexte 16">
            <a:extLst>
              <a:ext uri="{FF2B5EF4-FFF2-40B4-BE49-F238E27FC236}">
                <a16:creationId xmlns:a16="http://schemas.microsoft.com/office/drawing/2014/main" id="{5F6A42FF-C757-4A1A-39AA-B73562A00E7D}"/>
              </a:ext>
            </a:extLst>
          </p:cNvPr>
          <p:cNvSpPr txBox="1"/>
          <p:nvPr/>
        </p:nvSpPr>
        <p:spPr>
          <a:xfrm>
            <a:off x="8847085" y="2916349"/>
            <a:ext cx="3320269" cy="1969770"/>
          </a:xfrm>
          <a:prstGeom prst="rect">
            <a:avLst/>
          </a:prstGeom>
          <a:noFill/>
        </p:spPr>
        <p:txBody>
          <a:bodyPr wrap="square" lIns="91440" tIns="45720" rIns="91440" bIns="45720" rtlCol="0" anchor="t">
            <a:spAutoFit/>
          </a:bodyPr>
          <a:lstStyle/>
          <a:p>
            <a:pPr algn="ctr"/>
            <a:r>
              <a:rPr lang="fr-FR" sz="1800" err="1"/>
              <a:t>Όλ</a:t>
            </a:r>
            <a:r>
              <a:rPr lang="fr-FR" sz="1800"/>
              <a:t>α α</a:t>
            </a:r>
            <a:r>
              <a:rPr lang="fr-FR" sz="1800" err="1"/>
              <a:t>υτά</a:t>
            </a:r>
            <a:r>
              <a:rPr lang="fr-FR" sz="1800"/>
              <a:t> τα στοιχεία αλληλεπιδρούν και είναι απαραίτητα για τη διαδικασία της ανάγνωσης.</a:t>
            </a:r>
            <a:endParaRPr lang="el-GR"/>
          </a:p>
          <a:p>
            <a:pPr algn="ctr"/>
            <a:endParaRPr lang="fr-FR"/>
          </a:p>
          <a:p>
            <a:pPr algn="ctr"/>
            <a:r>
              <a:rPr lang="fr-FR" sz="1800" dirty="0" err="1"/>
              <a:t>Είν</a:t>
            </a:r>
            <a:r>
              <a:rPr lang="fr-FR" sz="1800" dirty="0"/>
              <a:t>αι </a:t>
            </a:r>
            <a:r>
              <a:rPr lang="fr-FR" sz="1800" dirty="0" err="1"/>
              <a:t>όλ</a:t>
            </a:r>
            <a:r>
              <a:rPr lang="fr-FR" sz="1800" dirty="0"/>
              <a:t>α π</a:t>
            </a:r>
            <a:r>
              <a:rPr lang="fr-FR" sz="1800" dirty="0" err="1"/>
              <a:t>ρογνωστικά</a:t>
            </a:r>
            <a:r>
              <a:rPr lang="fr-FR" sz="1800" dirty="0"/>
              <a:t> </a:t>
            </a:r>
            <a:r>
              <a:rPr lang="fr-FR" sz="1800" dirty="0" err="1"/>
              <a:t>γι</a:t>
            </a:r>
            <a:r>
              <a:rPr lang="fr-FR" sz="1800" dirty="0"/>
              <a:t>α </a:t>
            </a:r>
            <a:r>
              <a:rPr lang="fr-FR" sz="1800" dirty="0" err="1"/>
              <a:t>την</a:t>
            </a:r>
            <a:r>
              <a:rPr lang="fr-FR" sz="1800" dirty="0"/>
              <a:t> απ</a:t>
            </a:r>
            <a:r>
              <a:rPr lang="fr-FR" sz="1800" dirty="0" err="1"/>
              <a:t>όκτηση</a:t>
            </a:r>
            <a:r>
              <a:rPr lang="fr-FR" sz="1800" dirty="0"/>
              <a:t> </a:t>
            </a:r>
            <a:r>
              <a:rPr lang="fr-FR" sz="1800" dirty="0" err="1"/>
              <a:t>της</a:t>
            </a:r>
            <a:r>
              <a:rPr lang="fr-FR" sz="1800" dirty="0"/>
              <a:t> α</a:t>
            </a:r>
            <a:r>
              <a:rPr lang="fr-FR" sz="1800" dirty="0" err="1"/>
              <a:t>νάγνωσης</a:t>
            </a:r>
            <a:r>
              <a:rPr lang="fr-FR" sz="1800" dirty="0"/>
              <a:t>.</a:t>
            </a:r>
            <a:endParaRPr lang="fr-FR" dirty="0"/>
          </a:p>
        </p:txBody>
      </p:sp>
    </p:spTree>
    <p:extLst>
      <p:ext uri="{BB962C8B-B14F-4D97-AF65-F5344CB8AC3E}">
        <p14:creationId xmlns:p14="http://schemas.microsoft.com/office/powerpoint/2010/main" val="26606273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5</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937949"/>
          </a:xfrm>
          <a:prstGeom prst="rect">
            <a:avLst/>
          </a:prstGeom>
        </p:spPr>
        <p:txBody>
          <a:bodyPr wrap="square" lIns="91440" tIns="45720" rIns="91440" bIns="45720" anchor="t">
            <a:spAutoFit/>
          </a:bodyPr>
          <a:lstStyle/>
          <a:p>
            <a:pPr algn="ctr">
              <a:lnSpc>
                <a:spcPct val="120000"/>
              </a:lnSpc>
              <a:buClr>
                <a:srgbClr val="674EA7"/>
              </a:buClr>
              <a:buSzPts val="4000"/>
            </a:pPr>
            <a:r>
              <a:rPr lang="en-US" sz="2400" b="1" dirty="0">
                <a:solidFill>
                  <a:schemeClr val="accent1"/>
                </a:solidFill>
              </a:rPr>
              <a:t>6.3.3 </a:t>
            </a:r>
            <a:r>
              <a:rPr lang="en-US" sz="2400" err="1">
                <a:solidFill>
                  <a:schemeClr val="accent1"/>
                </a:solidFill>
              </a:rPr>
              <a:t>Ειδικοί</a:t>
            </a:r>
            <a:r>
              <a:rPr lang="en-US" sz="2400" dirty="0">
                <a:solidFill>
                  <a:schemeClr val="accent1"/>
                </a:solidFill>
              </a:rPr>
              <a:t> πα</a:t>
            </a:r>
            <a:r>
              <a:rPr lang="en-US" sz="2400" err="1">
                <a:solidFill>
                  <a:schemeClr val="accent1"/>
                </a:solidFill>
              </a:rPr>
              <a:t>ράγοντες</a:t>
            </a:r>
            <a:r>
              <a:rPr lang="en-US" sz="2400" dirty="0">
                <a:solidFill>
                  <a:schemeClr val="accent1"/>
                </a:solidFill>
              </a:rPr>
              <a:t> π</a:t>
            </a:r>
            <a:r>
              <a:rPr lang="en-US" sz="2400" err="1">
                <a:solidFill>
                  <a:schemeClr val="accent1"/>
                </a:solidFill>
              </a:rPr>
              <a:t>ρό</a:t>
            </a:r>
            <a:r>
              <a:rPr lang="en-US" sz="2400" dirty="0">
                <a:solidFill>
                  <a:schemeClr val="accent1"/>
                </a:solidFill>
              </a:rPr>
              <a:t>β</a:t>
            </a:r>
            <a:r>
              <a:rPr lang="en-US" sz="2400" err="1">
                <a:solidFill>
                  <a:schemeClr val="accent1"/>
                </a:solidFill>
              </a:rPr>
              <a:t>λεψης</a:t>
            </a:r>
            <a:r>
              <a:rPr lang="en-US" sz="2400" dirty="0">
                <a:solidFill>
                  <a:schemeClr val="accent1"/>
                </a:solidFill>
              </a:rPr>
              <a:t> </a:t>
            </a:r>
            <a:r>
              <a:rPr lang="en-US" sz="2400" err="1">
                <a:solidFill>
                  <a:schemeClr val="accent1"/>
                </a:solidFill>
              </a:rPr>
              <a:t>της</a:t>
            </a:r>
            <a:r>
              <a:rPr lang="en-US" sz="2400" dirty="0">
                <a:solidFill>
                  <a:schemeClr val="accent1"/>
                </a:solidFill>
              </a:rPr>
              <a:t> κα</a:t>
            </a:r>
            <a:r>
              <a:rPr lang="en-US" sz="2400" err="1">
                <a:solidFill>
                  <a:schemeClr val="accent1"/>
                </a:solidFill>
              </a:rPr>
              <a:t>τάκτησης</a:t>
            </a:r>
            <a:r>
              <a:rPr lang="en-US" sz="2400" dirty="0">
                <a:solidFill>
                  <a:schemeClr val="accent1"/>
                </a:solidFill>
              </a:rPr>
              <a:t> </a:t>
            </a:r>
            <a:r>
              <a:rPr lang="en-US" sz="2400" err="1">
                <a:solidFill>
                  <a:schemeClr val="accent1"/>
                </a:solidFill>
              </a:rPr>
              <a:t>του</a:t>
            </a:r>
            <a:r>
              <a:rPr lang="en-US" sz="2400" dirty="0">
                <a:solidFill>
                  <a:schemeClr val="accent1"/>
                </a:solidFill>
              </a:rPr>
              <a:t> </a:t>
            </a:r>
            <a:r>
              <a:rPr lang="en-US" sz="2400" err="1">
                <a:solidFill>
                  <a:schemeClr val="accent1"/>
                </a:solidFill>
              </a:rPr>
              <a:t>γρ</a:t>
            </a:r>
            <a:r>
              <a:rPr lang="en-US" sz="2400" dirty="0">
                <a:solidFill>
                  <a:schemeClr val="accent1"/>
                </a:solidFill>
              </a:rPr>
              <a:t>απ</a:t>
            </a:r>
            <a:r>
              <a:rPr lang="en-US" sz="2400" err="1">
                <a:solidFill>
                  <a:schemeClr val="accent1"/>
                </a:solidFill>
              </a:rPr>
              <a:t>τού</a:t>
            </a:r>
            <a:r>
              <a:rPr lang="en-US" sz="2400" dirty="0">
                <a:solidFill>
                  <a:schemeClr val="accent1"/>
                </a:solidFill>
              </a:rPr>
              <a:t> </a:t>
            </a:r>
            <a:r>
              <a:rPr lang="en-US" sz="2400" err="1">
                <a:solidFill>
                  <a:schemeClr val="accent1"/>
                </a:solidFill>
              </a:rPr>
              <a:t>λόγου</a:t>
            </a:r>
            <a:r>
              <a:rPr lang="en-US" sz="2400" dirty="0">
                <a:solidFill>
                  <a:schemeClr val="accent1"/>
                </a:solidFill>
              </a:rPr>
              <a:t> - </a:t>
            </a:r>
            <a:r>
              <a:rPr lang="en-US" sz="2400" err="1">
                <a:solidFill>
                  <a:schemeClr val="accent1"/>
                </a:solidFill>
              </a:rPr>
              <a:t>Φωνολογική</a:t>
            </a:r>
            <a:r>
              <a:rPr lang="en-US" sz="2400" dirty="0">
                <a:solidFill>
                  <a:schemeClr val="accent1"/>
                </a:solidFill>
              </a:rPr>
              <a:t> </a:t>
            </a:r>
            <a:r>
              <a:rPr lang="en-US" sz="2400" err="1">
                <a:solidFill>
                  <a:schemeClr val="accent1"/>
                </a:solidFill>
              </a:rPr>
              <a:t>εγρήγορση</a:t>
            </a:r>
            <a:endParaRPr lang="en-US" sz="2400" b="1">
              <a:solidFill>
                <a:schemeClr val="accent1"/>
              </a:solidFill>
            </a:endParaRP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sp>
        <p:nvSpPr>
          <p:cNvPr id="3" name="Rectangle : coins arrondis 2">
            <a:extLst>
              <a:ext uri="{FF2B5EF4-FFF2-40B4-BE49-F238E27FC236}">
                <a16:creationId xmlns:a16="http://schemas.microsoft.com/office/drawing/2014/main" id="{BC477F7A-D275-72A3-68B3-8D56BA698806}"/>
              </a:ext>
            </a:extLst>
          </p:cNvPr>
          <p:cNvSpPr/>
          <p:nvPr/>
        </p:nvSpPr>
        <p:spPr>
          <a:xfrm>
            <a:off x="4910711" y="1720945"/>
            <a:ext cx="6940446" cy="1124263"/>
          </a:xfrm>
          <a:prstGeom prst="roundRect">
            <a:avLst/>
          </a:prstGeom>
          <a:solidFill>
            <a:schemeClr val="bg2">
              <a:lumMod val="10000"/>
              <a:lumOff val="90000"/>
            </a:schemeClr>
          </a:solidFill>
          <a:ln>
            <a:solidFill>
              <a:schemeClr val="tx2">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20000"/>
              </a:lnSpc>
            </a:pPr>
            <a:r>
              <a:rPr lang="fr-FR" sz="1800" b="1" dirty="0" err="1">
                <a:solidFill>
                  <a:schemeClr val="tx2">
                    <a:lumMod val="25000"/>
                  </a:schemeClr>
                </a:solidFill>
              </a:rPr>
              <a:t>Λεξική</a:t>
            </a:r>
            <a:r>
              <a:rPr lang="fr-FR" sz="1800" b="1" dirty="0">
                <a:solidFill>
                  <a:schemeClr val="tx2">
                    <a:lumMod val="25000"/>
                  </a:schemeClr>
                </a:solidFill>
              </a:rPr>
              <a:t> </a:t>
            </a:r>
            <a:r>
              <a:rPr lang="fr-FR" sz="1800" b="1" dirty="0" err="1">
                <a:solidFill>
                  <a:schemeClr val="tx2">
                    <a:lumMod val="25000"/>
                  </a:schemeClr>
                </a:solidFill>
              </a:rPr>
              <a:t>εγρήγορση</a:t>
            </a:r>
            <a:endParaRPr lang="el-GR" dirty="0" err="1"/>
          </a:p>
          <a:p>
            <a:pPr algn="ctr">
              <a:lnSpc>
                <a:spcPct val="120000"/>
              </a:lnSpc>
            </a:pPr>
            <a:r>
              <a:rPr lang="fr-FR" sz="1600" dirty="0" err="1">
                <a:solidFill>
                  <a:schemeClr val="tx2">
                    <a:lumMod val="25000"/>
                  </a:schemeClr>
                </a:solidFill>
                <a:ea typeface="+mn-lt"/>
                <a:cs typeface="+mn-lt"/>
              </a:rPr>
              <a:t>Ικ</a:t>
            </a:r>
            <a:r>
              <a:rPr lang="fr-FR" sz="1600" dirty="0">
                <a:solidFill>
                  <a:schemeClr val="tx2">
                    <a:lumMod val="25000"/>
                  </a:schemeClr>
                </a:solidFill>
                <a:ea typeface="+mn-lt"/>
                <a:cs typeface="+mn-lt"/>
              </a:rPr>
              <a:t>α</a:t>
            </a:r>
            <a:r>
              <a:rPr lang="fr-FR" sz="1600" dirty="0" err="1">
                <a:solidFill>
                  <a:schemeClr val="tx2">
                    <a:lumMod val="25000"/>
                  </a:schemeClr>
                </a:solidFill>
                <a:ea typeface="+mn-lt"/>
                <a:cs typeface="+mn-lt"/>
              </a:rPr>
              <a:t>νότητ</a:t>
            </a:r>
            <a:r>
              <a:rPr lang="fr-FR" sz="1600" dirty="0">
                <a:solidFill>
                  <a:schemeClr val="tx2">
                    <a:lumMod val="25000"/>
                  </a:schemeClr>
                </a:solidFill>
                <a:ea typeface="+mn-lt"/>
                <a:cs typeface="+mn-lt"/>
              </a:rPr>
              <a:t>α απ</a:t>
            </a:r>
            <a:r>
              <a:rPr lang="fr-FR" sz="1600" dirty="0" err="1">
                <a:solidFill>
                  <a:schemeClr val="tx2">
                    <a:lumMod val="25000"/>
                  </a:schemeClr>
                </a:solidFill>
                <a:ea typeface="+mn-lt"/>
                <a:cs typeface="+mn-lt"/>
              </a:rPr>
              <a:t>ομόνωσης</a:t>
            </a:r>
            <a:r>
              <a:rPr lang="fr-FR" sz="1600" dirty="0">
                <a:solidFill>
                  <a:schemeClr val="tx2">
                    <a:lumMod val="25000"/>
                  </a:schemeClr>
                </a:solidFill>
                <a:ea typeface="+mn-lt"/>
                <a:cs typeface="+mn-lt"/>
              </a:rPr>
              <a:t> </a:t>
            </a:r>
            <a:r>
              <a:rPr lang="fr-FR" sz="1600" dirty="0" err="1">
                <a:solidFill>
                  <a:schemeClr val="tx2">
                    <a:lumMod val="25000"/>
                  </a:schemeClr>
                </a:solidFill>
                <a:ea typeface="+mn-lt"/>
                <a:cs typeface="+mn-lt"/>
              </a:rPr>
              <a:t>μι</a:t>
            </a:r>
            <a:r>
              <a:rPr lang="fr-FR" sz="1600" dirty="0">
                <a:solidFill>
                  <a:schemeClr val="tx2">
                    <a:lumMod val="25000"/>
                  </a:schemeClr>
                </a:solidFill>
                <a:ea typeface="+mn-lt"/>
                <a:cs typeface="+mn-lt"/>
              </a:rPr>
              <a:t>ας </a:t>
            </a:r>
            <a:r>
              <a:rPr lang="fr-FR" sz="1600" dirty="0" err="1">
                <a:solidFill>
                  <a:schemeClr val="tx2">
                    <a:lumMod val="25000"/>
                  </a:schemeClr>
                </a:solidFill>
                <a:ea typeface="+mn-lt"/>
                <a:cs typeface="+mn-lt"/>
              </a:rPr>
              <a:t>λέξης</a:t>
            </a:r>
            <a:r>
              <a:rPr lang="fr-FR" sz="1600" dirty="0">
                <a:solidFill>
                  <a:schemeClr val="tx2">
                    <a:lumMod val="25000"/>
                  </a:schemeClr>
                </a:solidFill>
                <a:ea typeface="+mn-lt"/>
                <a:cs typeface="+mn-lt"/>
              </a:rPr>
              <a:t> </a:t>
            </a:r>
            <a:r>
              <a:rPr lang="fr-FR" sz="1600" dirty="0" err="1">
                <a:solidFill>
                  <a:schemeClr val="tx2">
                    <a:lumMod val="25000"/>
                  </a:schemeClr>
                </a:solidFill>
                <a:ea typeface="+mn-lt"/>
                <a:cs typeface="+mn-lt"/>
              </a:rPr>
              <a:t>σε</a:t>
            </a:r>
            <a:r>
              <a:rPr lang="fr-FR" sz="1600" dirty="0">
                <a:solidFill>
                  <a:schemeClr val="tx2">
                    <a:lumMod val="25000"/>
                  </a:schemeClr>
                </a:solidFill>
                <a:ea typeface="+mn-lt"/>
                <a:cs typeface="+mn-lt"/>
              </a:rPr>
              <a:t> </a:t>
            </a:r>
            <a:r>
              <a:rPr lang="fr-FR" sz="1600" dirty="0" err="1">
                <a:solidFill>
                  <a:schemeClr val="tx2">
                    <a:lumMod val="25000"/>
                  </a:schemeClr>
                </a:solidFill>
                <a:ea typeface="+mn-lt"/>
                <a:cs typeface="+mn-lt"/>
              </a:rPr>
              <a:t>έν</a:t>
            </a:r>
            <a:r>
              <a:rPr lang="fr-FR" sz="1600" dirty="0">
                <a:solidFill>
                  <a:schemeClr val="tx2">
                    <a:lumMod val="25000"/>
                  </a:schemeClr>
                </a:solidFill>
                <a:ea typeface="+mn-lt"/>
                <a:cs typeface="+mn-lt"/>
              </a:rPr>
              <a:t>α </a:t>
            </a:r>
            <a:r>
              <a:rPr lang="fr-FR" sz="1600" dirty="0" err="1">
                <a:solidFill>
                  <a:schemeClr val="tx2">
                    <a:lumMod val="25000"/>
                  </a:schemeClr>
                </a:solidFill>
                <a:ea typeface="+mn-lt"/>
                <a:cs typeface="+mn-lt"/>
              </a:rPr>
              <a:t>εκφώνημ</a:t>
            </a:r>
            <a:r>
              <a:rPr lang="fr-FR" sz="1600" dirty="0">
                <a:solidFill>
                  <a:schemeClr val="tx2">
                    <a:lumMod val="25000"/>
                  </a:schemeClr>
                </a:solidFill>
                <a:ea typeface="+mn-lt"/>
                <a:cs typeface="+mn-lt"/>
              </a:rPr>
              <a:t>α και κατα</a:t>
            </a:r>
            <a:r>
              <a:rPr lang="fr-FR" sz="1600" dirty="0" err="1">
                <a:solidFill>
                  <a:schemeClr val="tx2">
                    <a:lumMod val="25000"/>
                  </a:schemeClr>
                </a:solidFill>
                <a:ea typeface="+mn-lt"/>
                <a:cs typeface="+mn-lt"/>
              </a:rPr>
              <a:t>νόησης</a:t>
            </a:r>
            <a:r>
              <a:rPr lang="fr-FR" sz="1600" dirty="0">
                <a:solidFill>
                  <a:schemeClr val="tx2">
                    <a:lumMod val="25000"/>
                  </a:schemeClr>
                </a:solidFill>
                <a:ea typeface="+mn-lt"/>
                <a:cs typeface="+mn-lt"/>
              </a:rPr>
              <a:t> </a:t>
            </a:r>
            <a:r>
              <a:rPr lang="fr-FR" sz="1600" dirty="0" err="1">
                <a:solidFill>
                  <a:schemeClr val="tx2">
                    <a:lumMod val="25000"/>
                  </a:schemeClr>
                </a:solidFill>
                <a:ea typeface="+mn-lt"/>
                <a:cs typeface="+mn-lt"/>
              </a:rPr>
              <a:t>του</a:t>
            </a:r>
            <a:r>
              <a:rPr lang="fr-FR" sz="1600" dirty="0">
                <a:solidFill>
                  <a:schemeClr val="tx2">
                    <a:lumMod val="25000"/>
                  </a:schemeClr>
                </a:solidFill>
                <a:ea typeface="+mn-lt"/>
                <a:cs typeface="+mn-lt"/>
              </a:rPr>
              <a:t> </a:t>
            </a:r>
            <a:r>
              <a:rPr lang="fr-FR" sz="1600" dirty="0" err="1">
                <a:solidFill>
                  <a:schemeClr val="tx2">
                    <a:lumMod val="25000"/>
                  </a:schemeClr>
                </a:solidFill>
                <a:ea typeface="+mn-lt"/>
                <a:cs typeface="+mn-lt"/>
              </a:rPr>
              <a:t>νοήμ</a:t>
            </a:r>
            <a:r>
              <a:rPr lang="fr-FR" sz="1600" dirty="0">
                <a:solidFill>
                  <a:schemeClr val="tx2">
                    <a:lumMod val="25000"/>
                  </a:schemeClr>
                </a:solidFill>
                <a:ea typeface="+mn-lt"/>
                <a:cs typeface="+mn-lt"/>
              </a:rPr>
              <a:t>α</a:t>
            </a:r>
            <a:r>
              <a:rPr lang="fr-FR" sz="1600" dirty="0" err="1">
                <a:solidFill>
                  <a:schemeClr val="tx2">
                    <a:lumMod val="25000"/>
                  </a:schemeClr>
                </a:solidFill>
                <a:ea typeface="+mn-lt"/>
                <a:cs typeface="+mn-lt"/>
              </a:rPr>
              <a:t>τος</a:t>
            </a:r>
            <a:endParaRPr lang="fr-FR" dirty="0" err="1">
              <a:solidFill>
                <a:schemeClr val="tx2">
                  <a:lumMod val="25000"/>
                </a:schemeClr>
              </a:solidFill>
            </a:endParaRPr>
          </a:p>
          <a:p>
            <a:pPr algn="ctr">
              <a:lnSpc>
                <a:spcPct val="120000"/>
              </a:lnSpc>
            </a:pPr>
            <a:r>
              <a:rPr lang="fr-FR" sz="1600" dirty="0">
                <a:solidFill>
                  <a:schemeClr val="tx2">
                    <a:lumMod val="25000"/>
                  </a:schemeClr>
                </a:solidFill>
              </a:rPr>
              <a:t>The cat </a:t>
            </a:r>
            <a:r>
              <a:rPr lang="fr-FR" sz="1600" dirty="0" err="1">
                <a:solidFill>
                  <a:schemeClr val="tx2">
                    <a:lumMod val="25000"/>
                  </a:schemeClr>
                </a:solidFill>
              </a:rPr>
              <a:t>is</a:t>
            </a:r>
            <a:r>
              <a:rPr lang="fr-FR" sz="1600" dirty="0">
                <a:solidFill>
                  <a:schemeClr val="tx2">
                    <a:lumMod val="25000"/>
                  </a:schemeClr>
                </a:solidFill>
              </a:rPr>
              <a:t> </a:t>
            </a:r>
            <a:r>
              <a:rPr lang="fr-FR" sz="1600" dirty="0" err="1">
                <a:solidFill>
                  <a:schemeClr val="tx2">
                    <a:lumMod val="25000"/>
                  </a:schemeClr>
                </a:solidFill>
              </a:rPr>
              <a:t>funny</a:t>
            </a:r>
            <a:r>
              <a:rPr lang="fr-FR" sz="1600" dirty="0">
                <a:solidFill>
                  <a:schemeClr val="tx2">
                    <a:lumMod val="25000"/>
                  </a:schemeClr>
                </a:solidFill>
              </a:rPr>
              <a:t> ➝ The / cat / </a:t>
            </a:r>
            <a:r>
              <a:rPr lang="fr-FR" sz="1600" dirty="0" err="1">
                <a:solidFill>
                  <a:schemeClr val="tx2">
                    <a:lumMod val="25000"/>
                  </a:schemeClr>
                </a:solidFill>
              </a:rPr>
              <a:t>is</a:t>
            </a:r>
            <a:r>
              <a:rPr lang="fr-FR" sz="1600" dirty="0">
                <a:solidFill>
                  <a:schemeClr val="tx2">
                    <a:lumMod val="25000"/>
                  </a:schemeClr>
                </a:solidFill>
              </a:rPr>
              <a:t> / </a:t>
            </a:r>
            <a:r>
              <a:rPr lang="fr-FR" sz="1600" dirty="0" err="1">
                <a:solidFill>
                  <a:schemeClr val="tx2">
                    <a:lumMod val="25000"/>
                  </a:schemeClr>
                </a:solidFill>
              </a:rPr>
              <a:t>funny</a:t>
            </a:r>
            <a:endParaRPr lang="fr-FR" sz="1600" dirty="0">
              <a:solidFill>
                <a:schemeClr val="tx2">
                  <a:lumMod val="25000"/>
                </a:schemeClr>
              </a:solidFill>
            </a:endParaRPr>
          </a:p>
        </p:txBody>
      </p:sp>
      <p:sp>
        <p:nvSpPr>
          <p:cNvPr id="4" name="Rectangle : coins arrondis 3">
            <a:extLst>
              <a:ext uri="{FF2B5EF4-FFF2-40B4-BE49-F238E27FC236}">
                <a16:creationId xmlns:a16="http://schemas.microsoft.com/office/drawing/2014/main" id="{0C3A5CB5-E1BF-D3BB-EF7F-B64CDACD439D}"/>
              </a:ext>
            </a:extLst>
          </p:cNvPr>
          <p:cNvSpPr/>
          <p:nvPr/>
        </p:nvSpPr>
        <p:spPr>
          <a:xfrm>
            <a:off x="4910711" y="2983043"/>
            <a:ext cx="6940446" cy="1124263"/>
          </a:xfrm>
          <a:prstGeom prst="roundRect">
            <a:avLst/>
          </a:prstGeom>
          <a:solidFill>
            <a:schemeClr val="bg2">
              <a:lumMod val="10000"/>
              <a:lumOff val="90000"/>
            </a:schemeClr>
          </a:solidFill>
          <a:ln>
            <a:solidFill>
              <a:schemeClr val="tx2">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20000"/>
              </a:lnSpc>
            </a:pPr>
            <a:r>
              <a:rPr lang="fr-FR" sz="1800" b="1" dirty="0" err="1">
                <a:solidFill>
                  <a:schemeClr val="tx2">
                    <a:lumMod val="25000"/>
                  </a:schemeClr>
                </a:solidFill>
              </a:rPr>
              <a:t>Συλλ</a:t>
            </a:r>
            <a:r>
              <a:rPr lang="fr-FR" sz="1800" b="1" dirty="0">
                <a:solidFill>
                  <a:schemeClr val="tx2">
                    <a:lumMod val="25000"/>
                  </a:schemeClr>
                </a:solidFill>
              </a:rPr>
              <a:t>αβ</a:t>
            </a:r>
            <a:r>
              <a:rPr lang="fr-FR" sz="1800" b="1" dirty="0" err="1">
                <a:solidFill>
                  <a:schemeClr val="tx2">
                    <a:lumMod val="25000"/>
                  </a:schemeClr>
                </a:solidFill>
              </a:rPr>
              <a:t>ική</a:t>
            </a:r>
            <a:r>
              <a:rPr lang="fr-FR" sz="1800" b="1" dirty="0">
                <a:solidFill>
                  <a:schemeClr val="tx2">
                    <a:lumMod val="25000"/>
                  </a:schemeClr>
                </a:solidFill>
              </a:rPr>
              <a:t> </a:t>
            </a:r>
            <a:r>
              <a:rPr lang="fr-FR" sz="1800" b="1" dirty="0" err="1">
                <a:solidFill>
                  <a:schemeClr val="tx2">
                    <a:lumMod val="25000"/>
                  </a:schemeClr>
                </a:solidFill>
              </a:rPr>
              <a:t>εγρήγορση</a:t>
            </a:r>
            <a:r>
              <a:rPr lang="fr-FR" sz="1800" b="1" dirty="0">
                <a:solidFill>
                  <a:schemeClr val="tx2">
                    <a:lumMod val="25000"/>
                  </a:schemeClr>
                </a:solidFill>
              </a:rPr>
              <a:t> </a:t>
            </a:r>
          </a:p>
          <a:p>
            <a:pPr algn="ctr">
              <a:lnSpc>
                <a:spcPct val="120000"/>
              </a:lnSpc>
            </a:pPr>
            <a:r>
              <a:rPr lang="fr-FR" sz="1600" dirty="0" err="1">
                <a:solidFill>
                  <a:schemeClr val="tx2">
                    <a:lumMod val="25000"/>
                  </a:schemeClr>
                </a:solidFill>
                <a:ea typeface="+mn-lt"/>
                <a:cs typeface="+mn-lt"/>
              </a:rPr>
              <a:t>Ικ</a:t>
            </a:r>
            <a:r>
              <a:rPr lang="fr-FR" sz="1600" dirty="0">
                <a:solidFill>
                  <a:schemeClr val="tx2">
                    <a:lumMod val="25000"/>
                  </a:schemeClr>
                </a:solidFill>
                <a:ea typeface="+mn-lt"/>
                <a:cs typeface="+mn-lt"/>
              </a:rPr>
              <a:t>α</a:t>
            </a:r>
            <a:r>
              <a:rPr lang="fr-FR" sz="1600" dirty="0" err="1">
                <a:solidFill>
                  <a:schemeClr val="tx2">
                    <a:lumMod val="25000"/>
                  </a:schemeClr>
                </a:solidFill>
                <a:ea typeface="+mn-lt"/>
                <a:cs typeface="+mn-lt"/>
              </a:rPr>
              <a:t>νότητ</a:t>
            </a:r>
            <a:r>
              <a:rPr lang="fr-FR" sz="1600" dirty="0">
                <a:solidFill>
                  <a:schemeClr val="tx2">
                    <a:lumMod val="25000"/>
                  </a:schemeClr>
                </a:solidFill>
                <a:ea typeface="+mn-lt"/>
                <a:cs typeface="+mn-lt"/>
              </a:rPr>
              <a:t>α κα</a:t>
            </a:r>
            <a:r>
              <a:rPr lang="fr-FR" sz="1600" dirty="0" err="1">
                <a:solidFill>
                  <a:schemeClr val="tx2">
                    <a:lumMod val="25000"/>
                  </a:schemeClr>
                </a:solidFill>
                <a:ea typeface="+mn-lt"/>
                <a:cs typeface="+mn-lt"/>
              </a:rPr>
              <a:t>τάτμησης</a:t>
            </a:r>
            <a:r>
              <a:rPr lang="fr-FR" sz="1600" dirty="0">
                <a:solidFill>
                  <a:schemeClr val="tx2">
                    <a:lumMod val="25000"/>
                  </a:schemeClr>
                </a:solidFill>
                <a:ea typeface="+mn-lt"/>
                <a:cs typeface="+mn-lt"/>
              </a:rPr>
              <a:t> </a:t>
            </a:r>
            <a:r>
              <a:rPr lang="fr-FR" sz="1600" dirty="0" err="1">
                <a:solidFill>
                  <a:schemeClr val="tx2">
                    <a:lumMod val="25000"/>
                  </a:schemeClr>
                </a:solidFill>
                <a:ea typeface="+mn-lt"/>
                <a:cs typeface="+mn-lt"/>
              </a:rPr>
              <a:t>μι</a:t>
            </a:r>
            <a:r>
              <a:rPr lang="fr-FR" sz="1600" dirty="0">
                <a:solidFill>
                  <a:schemeClr val="tx2">
                    <a:lumMod val="25000"/>
                  </a:schemeClr>
                </a:solidFill>
                <a:ea typeface="+mn-lt"/>
                <a:cs typeface="+mn-lt"/>
              </a:rPr>
              <a:t>ας </a:t>
            </a:r>
            <a:r>
              <a:rPr lang="fr-FR" sz="1600" dirty="0" err="1">
                <a:solidFill>
                  <a:schemeClr val="tx2">
                    <a:lumMod val="25000"/>
                  </a:schemeClr>
                </a:solidFill>
                <a:ea typeface="+mn-lt"/>
                <a:cs typeface="+mn-lt"/>
              </a:rPr>
              <a:t>λέξης</a:t>
            </a:r>
            <a:r>
              <a:rPr lang="fr-FR" sz="1600" dirty="0">
                <a:solidFill>
                  <a:schemeClr val="tx2">
                    <a:lumMod val="25000"/>
                  </a:schemeClr>
                </a:solidFill>
                <a:ea typeface="+mn-lt"/>
                <a:cs typeface="+mn-lt"/>
              </a:rPr>
              <a:t> </a:t>
            </a:r>
            <a:r>
              <a:rPr lang="fr-FR" sz="1600" dirty="0" err="1">
                <a:solidFill>
                  <a:schemeClr val="tx2">
                    <a:lumMod val="25000"/>
                  </a:schemeClr>
                </a:solidFill>
                <a:ea typeface="+mn-lt"/>
                <a:cs typeface="+mn-lt"/>
              </a:rPr>
              <a:t>σε</a:t>
            </a:r>
            <a:r>
              <a:rPr lang="fr-FR" sz="1600" dirty="0">
                <a:solidFill>
                  <a:schemeClr val="tx2">
                    <a:lumMod val="25000"/>
                  </a:schemeClr>
                </a:solidFill>
                <a:ea typeface="+mn-lt"/>
                <a:cs typeface="+mn-lt"/>
              </a:rPr>
              <a:t> </a:t>
            </a:r>
            <a:r>
              <a:rPr lang="fr-FR" sz="1600" dirty="0" err="1">
                <a:solidFill>
                  <a:schemeClr val="tx2">
                    <a:lumMod val="25000"/>
                  </a:schemeClr>
                </a:solidFill>
                <a:ea typeface="+mn-lt"/>
                <a:cs typeface="+mn-lt"/>
              </a:rPr>
              <a:t>συλλ</a:t>
            </a:r>
            <a:r>
              <a:rPr lang="fr-FR" sz="1600" dirty="0">
                <a:solidFill>
                  <a:schemeClr val="tx2">
                    <a:lumMod val="25000"/>
                  </a:schemeClr>
                </a:solidFill>
                <a:ea typeface="+mn-lt"/>
                <a:cs typeface="+mn-lt"/>
              </a:rPr>
              <a:t>αβ</a:t>
            </a:r>
            <a:r>
              <a:rPr lang="fr-FR" sz="1600" dirty="0" err="1">
                <a:solidFill>
                  <a:schemeClr val="tx2">
                    <a:lumMod val="25000"/>
                  </a:schemeClr>
                </a:solidFill>
                <a:ea typeface="+mn-lt"/>
                <a:cs typeface="+mn-lt"/>
              </a:rPr>
              <a:t>ές</a:t>
            </a:r>
            <a:endParaRPr lang="fr-FR" dirty="0" err="1">
              <a:solidFill>
                <a:schemeClr val="tx2">
                  <a:lumMod val="25000"/>
                </a:schemeClr>
              </a:solidFill>
            </a:endParaRPr>
          </a:p>
          <a:p>
            <a:pPr algn="ctr">
              <a:lnSpc>
                <a:spcPct val="120000"/>
              </a:lnSpc>
            </a:pPr>
            <a:r>
              <a:rPr lang="fr-FR" sz="1600" dirty="0" err="1">
                <a:solidFill>
                  <a:schemeClr val="tx2">
                    <a:lumMod val="25000"/>
                  </a:schemeClr>
                </a:solidFill>
              </a:rPr>
              <a:t>butterfly</a:t>
            </a:r>
            <a:r>
              <a:rPr lang="fr-FR" sz="1600" dirty="0">
                <a:solidFill>
                  <a:schemeClr val="tx2">
                    <a:lumMod val="25000"/>
                  </a:schemeClr>
                </a:solidFill>
              </a:rPr>
              <a:t> ➝ /</a:t>
            </a:r>
            <a:r>
              <a:rPr lang="fr-BE" sz="1600" dirty="0" err="1">
                <a:solidFill>
                  <a:srgbClr val="000000"/>
                </a:solidFill>
                <a:effectLst/>
              </a:rPr>
              <a:t>bʌ+tə+flar</a:t>
            </a:r>
            <a:r>
              <a:rPr lang="fr-BE" sz="1600" dirty="0">
                <a:solidFill>
                  <a:srgbClr val="000000"/>
                </a:solidFill>
                <a:effectLst/>
              </a:rPr>
              <a:t>/ (</a:t>
            </a:r>
            <a:r>
              <a:rPr lang="fr-BE" sz="1600" dirty="0" err="1">
                <a:solidFill>
                  <a:srgbClr val="000000"/>
                </a:solidFill>
                <a:effectLst/>
              </a:rPr>
              <a:t>bu+ter</a:t>
            </a:r>
            <a:r>
              <a:rPr lang="fr-BE" sz="1600" dirty="0" err="1">
                <a:solidFill>
                  <a:srgbClr val="000000"/>
                </a:solidFill>
              </a:rPr>
              <a:t>+f</a:t>
            </a:r>
            <a:r>
              <a:rPr lang="fr-BE" sz="1600" dirty="0" err="1">
                <a:solidFill>
                  <a:srgbClr val="000000"/>
                </a:solidFill>
                <a:effectLst/>
              </a:rPr>
              <a:t>ly</a:t>
            </a:r>
            <a:r>
              <a:rPr lang="fr-BE" sz="1600" dirty="0">
                <a:solidFill>
                  <a:srgbClr val="000000"/>
                </a:solidFill>
                <a:effectLst/>
              </a:rPr>
              <a:t>)</a:t>
            </a:r>
          </a:p>
        </p:txBody>
      </p:sp>
      <p:sp>
        <p:nvSpPr>
          <p:cNvPr id="5" name="Rectangle : coins arrondis 4">
            <a:extLst>
              <a:ext uri="{FF2B5EF4-FFF2-40B4-BE49-F238E27FC236}">
                <a16:creationId xmlns:a16="http://schemas.microsoft.com/office/drawing/2014/main" id="{312E2BF4-50A5-0EAF-C310-B4CA8C06C202}"/>
              </a:ext>
            </a:extLst>
          </p:cNvPr>
          <p:cNvSpPr/>
          <p:nvPr/>
        </p:nvSpPr>
        <p:spPr>
          <a:xfrm>
            <a:off x="4910711" y="4209995"/>
            <a:ext cx="6940446" cy="1124263"/>
          </a:xfrm>
          <a:prstGeom prst="roundRect">
            <a:avLst/>
          </a:prstGeom>
          <a:solidFill>
            <a:schemeClr val="bg2">
              <a:lumMod val="10000"/>
              <a:lumOff val="90000"/>
            </a:schemeClr>
          </a:solidFill>
          <a:ln>
            <a:solidFill>
              <a:schemeClr val="tx2">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20000"/>
              </a:lnSpc>
            </a:pPr>
            <a:r>
              <a:rPr lang="fr-FR" sz="1800" b="1" dirty="0">
                <a:solidFill>
                  <a:schemeClr val="tx2">
                    <a:lumMod val="25000"/>
                  </a:schemeClr>
                </a:solidFill>
                <a:ea typeface="+mn-lt"/>
                <a:cs typeface="+mn-lt"/>
              </a:rPr>
              <a:t>Επ</a:t>
            </a:r>
            <a:r>
              <a:rPr lang="fr-FR" sz="1800" b="1" err="1">
                <a:solidFill>
                  <a:schemeClr val="tx2">
                    <a:lumMod val="25000"/>
                  </a:schemeClr>
                </a:solidFill>
                <a:ea typeface="+mn-lt"/>
                <a:cs typeface="+mn-lt"/>
              </a:rPr>
              <a:t>ίγνωση</a:t>
            </a:r>
            <a:r>
              <a:rPr lang="fr-FR" sz="1800" b="1" dirty="0">
                <a:solidFill>
                  <a:schemeClr val="tx2">
                    <a:lumMod val="25000"/>
                  </a:schemeClr>
                </a:solidFill>
                <a:ea typeface="+mn-lt"/>
                <a:cs typeface="+mn-lt"/>
              </a:rPr>
              <a:t> </a:t>
            </a:r>
            <a:r>
              <a:rPr lang="fr-FR" sz="1800" b="1" err="1">
                <a:solidFill>
                  <a:schemeClr val="tx2">
                    <a:lumMod val="25000"/>
                  </a:schemeClr>
                </a:solidFill>
                <a:ea typeface="+mn-lt"/>
                <a:cs typeface="+mn-lt"/>
              </a:rPr>
              <a:t>της</a:t>
            </a:r>
            <a:r>
              <a:rPr lang="fr-FR" sz="1800" b="1" dirty="0">
                <a:solidFill>
                  <a:schemeClr val="tx2">
                    <a:lumMod val="25000"/>
                  </a:schemeClr>
                </a:solidFill>
                <a:ea typeface="+mn-lt"/>
                <a:cs typeface="+mn-lt"/>
              </a:rPr>
              <a:t> </a:t>
            </a:r>
            <a:r>
              <a:rPr lang="fr-FR" sz="1800" b="1" err="1">
                <a:solidFill>
                  <a:schemeClr val="tx2">
                    <a:lumMod val="25000"/>
                  </a:schemeClr>
                </a:solidFill>
                <a:ea typeface="+mn-lt"/>
                <a:cs typeface="+mn-lt"/>
              </a:rPr>
              <a:t>ενδοσυλλ</a:t>
            </a:r>
            <a:r>
              <a:rPr lang="fr-FR" sz="1800" b="1" dirty="0">
                <a:solidFill>
                  <a:schemeClr val="tx2">
                    <a:lumMod val="25000"/>
                  </a:schemeClr>
                </a:solidFill>
                <a:ea typeface="+mn-lt"/>
                <a:cs typeface="+mn-lt"/>
              </a:rPr>
              <a:t>αβ</a:t>
            </a:r>
            <a:r>
              <a:rPr lang="fr-FR" sz="1800" b="1" err="1">
                <a:solidFill>
                  <a:schemeClr val="tx2">
                    <a:lumMod val="25000"/>
                  </a:schemeClr>
                </a:solidFill>
                <a:ea typeface="+mn-lt"/>
                <a:cs typeface="+mn-lt"/>
              </a:rPr>
              <a:t>ικής</a:t>
            </a:r>
            <a:r>
              <a:rPr lang="fr-FR" sz="1800" b="1" dirty="0">
                <a:solidFill>
                  <a:schemeClr val="tx2">
                    <a:lumMod val="25000"/>
                  </a:schemeClr>
                </a:solidFill>
                <a:ea typeface="+mn-lt"/>
                <a:cs typeface="+mn-lt"/>
              </a:rPr>
              <a:t> </a:t>
            </a:r>
            <a:r>
              <a:rPr lang="fr-FR" sz="1800" b="1" err="1">
                <a:solidFill>
                  <a:schemeClr val="tx2">
                    <a:lumMod val="25000"/>
                  </a:schemeClr>
                </a:solidFill>
                <a:ea typeface="+mn-lt"/>
                <a:cs typeface="+mn-lt"/>
              </a:rPr>
              <a:t>μονάδ</a:t>
            </a:r>
            <a:r>
              <a:rPr lang="fr-FR" sz="1800" b="1" dirty="0">
                <a:solidFill>
                  <a:schemeClr val="tx2">
                    <a:lumMod val="25000"/>
                  </a:schemeClr>
                </a:solidFill>
                <a:ea typeface="+mn-lt"/>
                <a:cs typeface="+mn-lt"/>
              </a:rPr>
              <a:t>ας</a:t>
            </a:r>
            <a:endParaRPr lang="el-GR" b="1" dirty="0">
              <a:solidFill>
                <a:schemeClr val="tx2">
                  <a:lumMod val="25000"/>
                </a:schemeClr>
              </a:solidFill>
              <a:cs typeface="Arial"/>
            </a:endParaRPr>
          </a:p>
          <a:p>
            <a:pPr algn="ctr">
              <a:lnSpc>
                <a:spcPct val="120000"/>
              </a:lnSpc>
            </a:pPr>
            <a:r>
              <a:rPr lang="fr-FR" sz="1600" dirty="0" err="1">
                <a:solidFill>
                  <a:schemeClr val="tx2">
                    <a:lumMod val="25000"/>
                  </a:schemeClr>
                </a:solidFill>
                <a:ea typeface="+mn-lt"/>
                <a:cs typeface="+mn-lt"/>
              </a:rPr>
              <a:t>Ικ</a:t>
            </a:r>
            <a:r>
              <a:rPr lang="fr-FR" sz="1600" dirty="0">
                <a:solidFill>
                  <a:schemeClr val="tx2">
                    <a:lumMod val="25000"/>
                  </a:schemeClr>
                </a:solidFill>
                <a:ea typeface="+mn-lt"/>
                <a:cs typeface="+mn-lt"/>
              </a:rPr>
              <a:t>α</a:t>
            </a:r>
            <a:r>
              <a:rPr lang="fr-FR" sz="1600" dirty="0" err="1">
                <a:solidFill>
                  <a:schemeClr val="tx2">
                    <a:lumMod val="25000"/>
                  </a:schemeClr>
                </a:solidFill>
                <a:ea typeface="+mn-lt"/>
                <a:cs typeface="+mn-lt"/>
              </a:rPr>
              <a:t>νότητ</a:t>
            </a:r>
            <a:r>
              <a:rPr lang="fr-FR" sz="1600" dirty="0">
                <a:solidFill>
                  <a:schemeClr val="tx2">
                    <a:lumMod val="25000"/>
                  </a:schemeClr>
                </a:solidFill>
                <a:ea typeface="+mn-lt"/>
                <a:cs typeface="+mn-lt"/>
              </a:rPr>
              <a:t>α κα</a:t>
            </a:r>
            <a:r>
              <a:rPr lang="fr-FR" sz="1600" dirty="0" err="1">
                <a:solidFill>
                  <a:schemeClr val="tx2">
                    <a:lumMod val="25000"/>
                  </a:schemeClr>
                </a:solidFill>
                <a:ea typeface="+mn-lt"/>
                <a:cs typeface="+mn-lt"/>
              </a:rPr>
              <a:t>τάτμησης</a:t>
            </a:r>
            <a:r>
              <a:rPr lang="fr-FR" sz="1600" dirty="0">
                <a:solidFill>
                  <a:schemeClr val="tx2">
                    <a:lumMod val="25000"/>
                  </a:schemeClr>
                </a:solidFill>
                <a:ea typeface="+mn-lt"/>
                <a:cs typeface="+mn-lt"/>
              </a:rPr>
              <a:t> </a:t>
            </a:r>
            <a:r>
              <a:rPr lang="fr-FR" sz="1600" dirty="0" err="1">
                <a:solidFill>
                  <a:schemeClr val="tx2">
                    <a:lumMod val="25000"/>
                  </a:schemeClr>
                </a:solidFill>
                <a:ea typeface="+mn-lt"/>
                <a:cs typeface="+mn-lt"/>
              </a:rPr>
              <a:t>μι</a:t>
            </a:r>
            <a:r>
              <a:rPr lang="fr-FR" sz="1600" dirty="0">
                <a:solidFill>
                  <a:schemeClr val="tx2">
                    <a:lumMod val="25000"/>
                  </a:schemeClr>
                </a:solidFill>
                <a:ea typeface="+mn-lt"/>
                <a:cs typeface="+mn-lt"/>
              </a:rPr>
              <a:t>ας </a:t>
            </a:r>
            <a:r>
              <a:rPr lang="fr-FR" sz="1600" dirty="0" err="1">
                <a:solidFill>
                  <a:schemeClr val="tx2">
                    <a:lumMod val="25000"/>
                  </a:schemeClr>
                </a:solidFill>
                <a:ea typeface="+mn-lt"/>
                <a:cs typeface="+mn-lt"/>
              </a:rPr>
              <a:t>συλλ</a:t>
            </a:r>
            <a:r>
              <a:rPr lang="fr-FR" sz="1600" dirty="0">
                <a:solidFill>
                  <a:schemeClr val="tx2">
                    <a:lumMod val="25000"/>
                  </a:schemeClr>
                </a:solidFill>
                <a:ea typeface="+mn-lt"/>
                <a:cs typeface="+mn-lt"/>
              </a:rPr>
              <a:t>αβ</a:t>
            </a:r>
            <a:r>
              <a:rPr lang="fr-FR" sz="1600" dirty="0" err="1">
                <a:solidFill>
                  <a:schemeClr val="tx2">
                    <a:lumMod val="25000"/>
                  </a:schemeClr>
                </a:solidFill>
                <a:ea typeface="+mn-lt"/>
                <a:cs typeface="+mn-lt"/>
              </a:rPr>
              <a:t>ής</a:t>
            </a:r>
            <a:r>
              <a:rPr lang="fr-FR" sz="1600" dirty="0">
                <a:solidFill>
                  <a:schemeClr val="tx2">
                    <a:lumMod val="25000"/>
                  </a:schemeClr>
                </a:solidFill>
                <a:ea typeface="+mn-lt"/>
                <a:cs typeface="+mn-lt"/>
              </a:rPr>
              <a:t> </a:t>
            </a:r>
            <a:r>
              <a:rPr lang="fr-FR" sz="1600" dirty="0" err="1">
                <a:solidFill>
                  <a:schemeClr val="tx2">
                    <a:lumMod val="25000"/>
                  </a:schemeClr>
                </a:solidFill>
                <a:ea typeface="+mn-lt"/>
                <a:cs typeface="+mn-lt"/>
              </a:rPr>
              <a:t>σε</a:t>
            </a:r>
            <a:r>
              <a:rPr lang="fr-FR" sz="1600" dirty="0">
                <a:solidFill>
                  <a:schemeClr val="tx2">
                    <a:lumMod val="25000"/>
                  </a:schemeClr>
                </a:solidFill>
                <a:ea typeface="+mn-lt"/>
                <a:cs typeface="+mn-lt"/>
              </a:rPr>
              <a:t> </a:t>
            </a:r>
            <a:r>
              <a:rPr lang="fr-FR" sz="1600" dirty="0" err="1">
                <a:solidFill>
                  <a:schemeClr val="tx2">
                    <a:lumMod val="25000"/>
                  </a:schemeClr>
                </a:solidFill>
                <a:ea typeface="+mn-lt"/>
                <a:cs typeface="+mn-lt"/>
              </a:rPr>
              <a:t>έν</a:t>
            </a:r>
            <a:r>
              <a:rPr lang="fr-FR" sz="1600" dirty="0">
                <a:solidFill>
                  <a:schemeClr val="tx2">
                    <a:lumMod val="25000"/>
                  </a:schemeClr>
                </a:solidFill>
                <a:ea typeface="+mn-lt"/>
                <a:cs typeface="+mn-lt"/>
              </a:rPr>
              <a:t>α</a:t>
            </a:r>
            <a:r>
              <a:rPr lang="fr-FR" sz="1600" dirty="0" err="1">
                <a:solidFill>
                  <a:schemeClr val="tx2">
                    <a:lumMod val="25000"/>
                  </a:schemeClr>
                </a:solidFill>
                <a:ea typeface="+mn-lt"/>
                <a:cs typeface="+mn-lt"/>
              </a:rPr>
              <a:t>ρξη</a:t>
            </a:r>
            <a:r>
              <a:rPr lang="fr-FR" sz="1600" dirty="0">
                <a:solidFill>
                  <a:schemeClr val="tx2">
                    <a:lumMod val="25000"/>
                  </a:schemeClr>
                </a:solidFill>
                <a:ea typeface="+mn-lt"/>
                <a:cs typeface="+mn-lt"/>
              </a:rPr>
              <a:t> και </a:t>
            </a:r>
            <a:r>
              <a:rPr lang="fr-FR" sz="1600" dirty="0" err="1">
                <a:solidFill>
                  <a:schemeClr val="tx2">
                    <a:lumMod val="25000"/>
                  </a:schemeClr>
                </a:solidFill>
                <a:ea typeface="+mn-lt"/>
                <a:cs typeface="+mn-lt"/>
              </a:rPr>
              <a:t>ρυθμό</a:t>
            </a:r>
            <a:endParaRPr lang="fr-FR" dirty="0" err="1">
              <a:solidFill>
                <a:schemeClr val="tx2">
                  <a:lumMod val="25000"/>
                </a:schemeClr>
              </a:solidFill>
            </a:endParaRPr>
          </a:p>
          <a:p>
            <a:pPr algn="ctr">
              <a:lnSpc>
                <a:spcPct val="120000"/>
              </a:lnSpc>
            </a:pPr>
            <a:r>
              <a:rPr lang="fr-FR" sz="1600" dirty="0">
                <a:solidFill>
                  <a:schemeClr val="tx2">
                    <a:lumMod val="25000"/>
                  </a:schemeClr>
                </a:solidFill>
              </a:rPr>
              <a:t>cloud ➝ /</a:t>
            </a:r>
            <a:r>
              <a:rPr lang="fr-BE" sz="1600" dirty="0" err="1">
                <a:solidFill>
                  <a:srgbClr val="000000"/>
                </a:solidFill>
                <a:effectLst/>
              </a:rPr>
              <a:t>kl+aʊd</a:t>
            </a:r>
            <a:r>
              <a:rPr lang="fr-BE" sz="1600" dirty="0">
                <a:solidFill>
                  <a:srgbClr val="000000"/>
                </a:solidFill>
                <a:effectLst/>
              </a:rPr>
              <a:t>/ (</a:t>
            </a:r>
            <a:r>
              <a:rPr lang="fr-BE" sz="1600" dirty="0" err="1">
                <a:solidFill>
                  <a:srgbClr val="000000"/>
                </a:solidFill>
                <a:effectLst/>
              </a:rPr>
              <a:t>cl+oud</a:t>
            </a:r>
            <a:r>
              <a:rPr lang="fr-BE" sz="1600" dirty="0">
                <a:solidFill>
                  <a:srgbClr val="000000"/>
                </a:solidFill>
                <a:effectLst/>
              </a:rPr>
              <a:t>)</a:t>
            </a:r>
          </a:p>
        </p:txBody>
      </p:sp>
      <p:sp>
        <p:nvSpPr>
          <p:cNvPr id="6" name="Rectangle : coins arrondis 5">
            <a:extLst>
              <a:ext uri="{FF2B5EF4-FFF2-40B4-BE49-F238E27FC236}">
                <a16:creationId xmlns:a16="http://schemas.microsoft.com/office/drawing/2014/main" id="{98A61769-E28A-EC7D-0559-1325DC0458C0}"/>
              </a:ext>
            </a:extLst>
          </p:cNvPr>
          <p:cNvSpPr/>
          <p:nvPr/>
        </p:nvSpPr>
        <p:spPr>
          <a:xfrm>
            <a:off x="4910711" y="5460819"/>
            <a:ext cx="6940446" cy="1124263"/>
          </a:xfrm>
          <a:prstGeom prst="roundRect">
            <a:avLst/>
          </a:prstGeom>
          <a:solidFill>
            <a:schemeClr val="bg2">
              <a:lumMod val="10000"/>
              <a:lumOff val="90000"/>
            </a:schemeClr>
          </a:solidFill>
          <a:ln>
            <a:solidFill>
              <a:schemeClr val="tx2">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20000"/>
              </a:lnSpc>
            </a:pPr>
            <a:r>
              <a:rPr lang="fr-FR" sz="1800" b="1" dirty="0" err="1">
                <a:solidFill>
                  <a:schemeClr val="tx2">
                    <a:lumMod val="25000"/>
                  </a:schemeClr>
                </a:solidFill>
              </a:rPr>
              <a:t>Φωνητική</a:t>
            </a:r>
            <a:r>
              <a:rPr lang="fr-FR" sz="1800" b="1" dirty="0">
                <a:solidFill>
                  <a:schemeClr val="tx2">
                    <a:lumMod val="25000"/>
                  </a:schemeClr>
                </a:solidFill>
              </a:rPr>
              <a:t> </a:t>
            </a:r>
            <a:r>
              <a:rPr lang="fr-FR" sz="1800" b="1" dirty="0" err="1">
                <a:solidFill>
                  <a:schemeClr val="tx2">
                    <a:lumMod val="25000"/>
                  </a:schemeClr>
                </a:solidFill>
              </a:rPr>
              <a:t>εγρήγορση</a:t>
            </a:r>
            <a:endParaRPr lang="el-GR" dirty="0" err="1">
              <a:solidFill>
                <a:schemeClr val="tx2">
                  <a:lumMod val="25000"/>
                </a:schemeClr>
              </a:solidFill>
            </a:endParaRPr>
          </a:p>
          <a:p>
            <a:pPr algn="ctr">
              <a:lnSpc>
                <a:spcPct val="120000"/>
              </a:lnSpc>
            </a:pPr>
            <a:r>
              <a:rPr lang="fr-FR" sz="1600" dirty="0" err="1">
                <a:solidFill>
                  <a:schemeClr val="tx2">
                    <a:lumMod val="25000"/>
                  </a:schemeClr>
                </a:solidFill>
                <a:ea typeface="+mn-lt"/>
                <a:cs typeface="+mn-lt"/>
              </a:rPr>
              <a:t>Ικ</a:t>
            </a:r>
            <a:r>
              <a:rPr lang="fr-FR" sz="1600" dirty="0">
                <a:solidFill>
                  <a:schemeClr val="tx2">
                    <a:lumMod val="25000"/>
                  </a:schemeClr>
                </a:solidFill>
                <a:ea typeface="+mn-lt"/>
                <a:cs typeface="+mn-lt"/>
              </a:rPr>
              <a:t>α</a:t>
            </a:r>
            <a:r>
              <a:rPr lang="fr-FR" sz="1600" dirty="0" err="1">
                <a:solidFill>
                  <a:schemeClr val="tx2">
                    <a:lumMod val="25000"/>
                  </a:schemeClr>
                </a:solidFill>
                <a:ea typeface="+mn-lt"/>
                <a:cs typeface="+mn-lt"/>
              </a:rPr>
              <a:t>νότητ</a:t>
            </a:r>
            <a:r>
              <a:rPr lang="fr-FR" sz="1600" dirty="0">
                <a:solidFill>
                  <a:schemeClr val="tx2">
                    <a:lumMod val="25000"/>
                  </a:schemeClr>
                </a:solidFill>
                <a:ea typeface="+mn-lt"/>
                <a:cs typeface="+mn-lt"/>
              </a:rPr>
              <a:t>α κα</a:t>
            </a:r>
            <a:r>
              <a:rPr lang="fr-FR" sz="1600" dirty="0" err="1">
                <a:solidFill>
                  <a:schemeClr val="tx2">
                    <a:lumMod val="25000"/>
                  </a:schemeClr>
                </a:solidFill>
                <a:ea typeface="+mn-lt"/>
                <a:cs typeface="+mn-lt"/>
              </a:rPr>
              <a:t>τάτμησης</a:t>
            </a:r>
            <a:r>
              <a:rPr lang="fr-FR" sz="1600" dirty="0">
                <a:solidFill>
                  <a:schemeClr val="tx2">
                    <a:lumMod val="25000"/>
                  </a:schemeClr>
                </a:solidFill>
                <a:ea typeface="+mn-lt"/>
                <a:cs typeface="+mn-lt"/>
              </a:rPr>
              <a:t> </a:t>
            </a:r>
            <a:r>
              <a:rPr lang="fr-FR" sz="1600" dirty="0" err="1">
                <a:solidFill>
                  <a:schemeClr val="tx2">
                    <a:lumMod val="25000"/>
                  </a:schemeClr>
                </a:solidFill>
                <a:ea typeface="+mn-lt"/>
                <a:cs typeface="+mn-lt"/>
              </a:rPr>
              <a:t>ενός</a:t>
            </a:r>
            <a:r>
              <a:rPr lang="fr-FR" sz="1600" dirty="0">
                <a:solidFill>
                  <a:schemeClr val="tx2">
                    <a:lumMod val="25000"/>
                  </a:schemeClr>
                </a:solidFill>
                <a:ea typeface="+mn-lt"/>
                <a:cs typeface="+mn-lt"/>
              </a:rPr>
              <a:t> </a:t>
            </a:r>
            <a:r>
              <a:rPr lang="fr-FR" sz="1600" dirty="0" err="1">
                <a:solidFill>
                  <a:schemeClr val="tx2">
                    <a:lumMod val="25000"/>
                  </a:schemeClr>
                </a:solidFill>
                <a:ea typeface="+mn-lt"/>
                <a:cs typeface="+mn-lt"/>
              </a:rPr>
              <a:t>λόγου</a:t>
            </a:r>
            <a:r>
              <a:rPr lang="fr-FR" sz="1600" dirty="0">
                <a:solidFill>
                  <a:schemeClr val="tx2">
                    <a:lumMod val="25000"/>
                  </a:schemeClr>
                </a:solidFill>
                <a:ea typeface="+mn-lt"/>
                <a:cs typeface="+mn-lt"/>
              </a:rPr>
              <a:t> ή </a:t>
            </a:r>
            <a:r>
              <a:rPr lang="fr-FR" sz="1600" dirty="0" err="1">
                <a:solidFill>
                  <a:schemeClr val="tx2">
                    <a:lumMod val="25000"/>
                  </a:schemeClr>
                </a:solidFill>
                <a:ea typeface="+mn-lt"/>
                <a:cs typeface="+mn-lt"/>
              </a:rPr>
              <a:t>μι</a:t>
            </a:r>
            <a:r>
              <a:rPr lang="fr-FR" sz="1600" dirty="0">
                <a:solidFill>
                  <a:schemeClr val="tx2">
                    <a:lumMod val="25000"/>
                  </a:schemeClr>
                </a:solidFill>
                <a:ea typeface="+mn-lt"/>
                <a:cs typeface="+mn-lt"/>
              </a:rPr>
              <a:t>ας </a:t>
            </a:r>
            <a:r>
              <a:rPr lang="fr-FR" sz="1600" dirty="0" err="1">
                <a:solidFill>
                  <a:schemeClr val="tx2">
                    <a:lumMod val="25000"/>
                  </a:schemeClr>
                </a:solidFill>
                <a:ea typeface="+mn-lt"/>
                <a:cs typeface="+mn-lt"/>
              </a:rPr>
              <a:t>λέξης</a:t>
            </a:r>
            <a:r>
              <a:rPr lang="fr-FR" sz="1600" dirty="0">
                <a:solidFill>
                  <a:schemeClr val="tx2">
                    <a:lumMod val="25000"/>
                  </a:schemeClr>
                </a:solidFill>
                <a:ea typeface="+mn-lt"/>
                <a:cs typeface="+mn-lt"/>
              </a:rPr>
              <a:t> </a:t>
            </a:r>
            <a:r>
              <a:rPr lang="fr-FR" sz="1600" dirty="0" err="1">
                <a:solidFill>
                  <a:schemeClr val="tx2">
                    <a:lumMod val="25000"/>
                  </a:schemeClr>
                </a:solidFill>
                <a:ea typeface="+mn-lt"/>
                <a:cs typeface="+mn-lt"/>
              </a:rPr>
              <a:t>σε</a:t>
            </a:r>
            <a:r>
              <a:rPr lang="fr-FR" sz="1600" dirty="0">
                <a:solidFill>
                  <a:schemeClr val="tx2">
                    <a:lumMod val="25000"/>
                  </a:schemeClr>
                </a:solidFill>
                <a:ea typeface="+mn-lt"/>
                <a:cs typeface="+mn-lt"/>
              </a:rPr>
              <a:t> </a:t>
            </a:r>
            <a:r>
              <a:rPr lang="fr-FR" sz="1600" dirty="0" err="1">
                <a:solidFill>
                  <a:schemeClr val="tx2">
                    <a:lumMod val="25000"/>
                  </a:schemeClr>
                </a:solidFill>
                <a:ea typeface="+mn-lt"/>
                <a:cs typeface="+mn-lt"/>
              </a:rPr>
              <a:t>φωνήμ</a:t>
            </a:r>
            <a:r>
              <a:rPr lang="fr-FR" sz="1600" dirty="0">
                <a:solidFill>
                  <a:schemeClr val="tx2">
                    <a:lumMod val="25000"/>
                  </a:schemeClr>
                </a:solidFill>
                <a:ea typeface="+mn-lt"/>
                <a:cs typeface="+mn-lt"/>
              </a:rPr>
              <a:t>ατα</a:t>
            </a:r>
            <a:endParaRPr lang="fr-FR" dirty="0">
              <a:solidFill>
                <a:schemeClr val="tx2">
                  <a:lumMod val="25000"/>
                </a:schemeClr>
              </a:solidFill>
            </a:endParaRPr>
          </a:p>
          <a:p>
            <a:pPr algn="ctr">
              <a:lnSpc>
                <a:spcPct val="120000"/>
              </a:lnSpc>
            </a:pPr>
            <a:r>
              <a:rPr lang="fr-FR" sz="1600" dirty="0">
                <a:solidFill>
                  <a:schemeClr val="tx2">
                    <a:lumMod val="25000"/>
                  </a:schemeClr>
                </a:solidFill>
              </a:rPr>
              <a:t>book ➝ /</a:t>
            </a:r>
            <a:r>
              <a:rPr lang="fr-BE" sz="1600" dirty="0" err="1">
                <a:solidFill>
                  <a:srgbClr val="000000"/>
                </a:solidFill>
                <a:effectLst/>
              </a:rPr>
              <a:t>bʊk</a:t>
            </a:r>
            <a:r>
              <a:rPr lang="fr-BE" sz="1600" dirty="0">
                <a:solidFill>
                  <a:srgbClr val="000000"/>
                </a:solidFill>
                <a:effectLst/>
              </a:rPr>
              <a:t>/ </a:t>
            </a:r>
            <a:r>
              <a:rPr lang="fr-FR" sz="1600" dirty="0">
                <a:solidFill>
                  <a:schemeClr val="tx2">
                    <a:lumMod val="25000"/>
                  </a:schemeClr>
                </a:solidFill>
              </a:rPr>
              <a:t>➝ /</a:t>
            </a:r>
            <a:r>
              <a:rPr lang="fr-BE" sz="1600" dirty="0" err="1">
                <a:solidFill>
                  <a:srgbClr val="000000"/>
                </a:solidFill>
                <a:effectLst/>
              </a:rPr>
              <a:t>b+ʊ</a:t>
            </a:r>
            <a:r>
              <a:rPr lang="fr-BE" sz="1600" dirty="0" err="1">
                <a:solidFill>
                  <a:srgbClr val="000000"/>
                </a:solidFill>
              </a:rPr>
              <a:t>+</a:t>
            </a:r>
            <a:r>
              <a:rPr lang="fr-BE" sz="1600" dirty="0" err="1">
                <a:solidFill>
                  <a:srgbClr val="000000"/>
                </a:solidFill>
                <a:effectLst/>
              </a:rPr>
              <a:t>k</a:t>
            </a:r>
            <a:r>
              <a:rPr lang="fr-BE" sz="1600" dirty="0">
                <a:solidFill>
                  <a:srgbClr val="000000"/>
                </a:solidFill>
                <a:effectLst/>
              </a:rPr>
              <a:t>/ (</a:t>
            </a:r>
            <a:r>
              <a:rPr lang="fr-BE" sz="1600" dirty="0" err="1">
                <a:solidFill>
                  <a:srgbClr val="000000"/>
                </a:solidFill>
                <a:effectLst/>
              </a:rPr>
              <a:t>b+oo+k</a:t>
            </a:r>
            <a:r>
              <a:rPr lang="fr-BE" sz="1600" dirty="0">
                <a:solidFill>
                  <a:srgbClr val="000000"/>
                </a:solidFill>
                <a:effectLst/>
              </a:rPr>
              <a:t>)</a:t>
            </a:r>
          </a:p>
        </p:txBody>
      </p:sp>
      <p:sp>
        <p:nvSpPr>
          <p:cNvPr id="7" name="Rectangle : coins arrondis 6">
            <a:extLst>
              <a:ext uri="{FF2B5EF4-FFF2-40B4-BE49-F238E27FC236}">
                <a16:creationId xmlns:a16="http://schemas.microsoft.com/office/drawing/2014/main" id="{D8D2925D-6FB0-0609-BB49-C4D3E11D0BD1}"/>
              </a:ext>
            </a:extLst>
          </p:cNvPr>
          <p:cNvSpPr/>
          <p:nvPr/>
        </p:nvSpPr>
        <p:spPr>
          <a:xfrm>
            <a:off x="280010" y="3183083"/>
            <a:ext cx="3181479" cy="1735142"/>
          </a:xfrm>
          <a:prstGeom prst="roundRect">
            <a:avLst/>
          </a:prstGeom>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sz="2000" b="1" dirty="0" err="1">
                <a:cs typeface="Arial"/>
              </a:rPr>
              <a:t>Φωνολογική</a:t>
            </a:r>
            <a:r>
              <a:rPr lang="fr-FR" sz="2000" b="1" dirty="0">
                <a:cs typeface="Arial"/>
              </a:rPr>
              <a:t> </a:t>
            </a:r>
            <a:r>
              <a:rPr lang="fr-FR" sz="2000" b="1" dirty="0" err="1">
                <a:cs typeface="Arial"/>
              </a:rPr>
              <a:t>εγρήγορση</a:t>
            </a:r>
            <a:endParaRPr lang="fr-FR" sz="2000" b="1" dirty="0" err="1"/>
          </a:p>
        </p:txBody>
      </p:sp>
      <p:cxnSp>
        <p:nvCxnSpPr>
          <p:cNvPr id="9" name="Connecteur droit avec flèche 8">
            <a:extLst>
              <a:ext uri="{FF2B5EF4-FFF2-40B4-BE49-F238E27FC236}">
                <a16:creationId xmlns:a16="http://schemas.microsoft.com/office/drawing/2014/main" id="{2F9F6563-E03A-CFF3-543B-43A0975A2FCA}"/>
              </a:ext>
            </a:extLst>
          </p:cNvPr>
          <p:cNvCxnSpPr/>
          <p:nvPr/>
        </p:nvCxnSpPr>
        <p:spPr>
          <a:xfrm flipV="1">
            <a:off x="3461489" y="2283076"/>
            <a:ext cx="1260413" cy="900007"/>
          </a:xfrm>
          <a:prstGeom prst="straightConnector1">
            <a:avLst/>
          </a:prstGeom>
          <a:ln w="38100">
            <a:solidFill>
              <a:schemeClr val="tx2">
                <a:lumMod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 name="Connecteur droit avec flèche 9">
            <a:extLst>
              <a:ext uri="{FF2B5EF4-FFF2-40B4-BE49-F238E27FC236}">
                <a16:creationId xmlns:a16="http://schemas.microsoft.com/office/drawing/2014/main" id="{DE33AD1D-5348-716C-82C3-7DC2CF5E5D7E}"/>
              </a:ext>
            </a:extLst>
          </p:cNvPr>
          <p:cNvCxnSpPr/>
          <p:nvPr/>
        </p:nvCxnSpPr>
        <p:spPr>
          <a:xfrm flipV="1">
            <a:off x="3555893" y="3225130"/>
            <a:ext cx="1260413" cy="900007"/>
          </a:xfrm>
          <a:prstGeom prst="straightConnector1">
            <a:avLst/>
          </a:prstGeom>
          <a:ln w="38100">
            <a:solidFill>
              <a:schemeClr val="tx2">
                <a:lumMod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 name="Connecteur droit avec flèche 10">
            <a:extLst>
              <a:ext uri="{FF2B5EF4-FFF2-40B4-BE49-F238E27FC236}">
                <a16:creationId xmlns:a16="http://schemas.microsoft.com/office/drawing/2014/main" id="{DC11E383-ADAE-6AF6-5CAA-D8E9ACB5D1F3}"/>
              </a:ext>
            </a:extLst>
          </p:cNvPr>
          <p:cNvCxnSpPr>
            <a:cxnSpLocks/>
          </p:cNvCxnSpPr>
          <p:nvPr/>
        </p:nvCxnSpPr>
        <p:spPr>
          <a:xfrm>
            <a:off x="3555893" y="4284037"/>
            <a:ext cx="1260413" cy="589218"/>
          </a:xfrm>
          <a:prstGeom prst="straightConnector1">
            <a:avLst/>
          </a:prstGeom>
          <a:ln w="38100">
            <a:solidFill>
              <a:schemeClr val="tx2">
                <a:lumMod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4" name="Connecteur droit avec flèche 13">
            <a:extLst>
              <a:ext uri="{FF2B5EF4-FFF2-40B4-BE49-F238E27FC236}">
                <a16:creationId xmlns:a16="http://schemas.microsoft.com/office/drawing/2014/main" id="{A628345F-1A36-4657-C73C-BFF2D0BFA035}"/>
              </a:ext>
            </a:extLst>
          </p:cNvPr>
          <p:cNvCxnSpPr>
            <a:cxnSpLocks/>
          </p:cNvCxnSpPr>
          <p:nvPr/>
        </p:nvCxnSpPr>
        <p:spPr>
          <a:xfrm>
            <a:off x="3467565" y="4950661"/>
            <a:ext cx="1254337" cy="1072289"/>
          </a:xfrm>
          <a:prstGeom prst="straightConnector1">
            <a:avLst/>
          </a:prstGeom>
          <a:ln w="38100">
            <a:solidFill>
              <a:schemeClr val="tx2">
                <a:lumMod val="25000"/>
              </a:schemeClr>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mc:Choice xmlns:am3d="http://schemas.microsoft.com/office/drawing/2017/model3d" Requires="am3d">
          <p:graphicFrame>
            <p:nvGraphicFramePr>
              <p:cNvPr id="18" name="Modèle 3D 17" descr="Chat accueillant">
                <a:extLst>
                  <a:ext uri="{FF2B5EF4-FFF2-40B4-BE49-F238E27FC236}">
                    <a16:creationId xmlns:a16="http://schemas.microsoft.com/office/drawing/2014/main" id="{8C19EB15-3E61-4A9D-E5FA-7A2932245FEC}"/>
                  </a:ext>
                </a:extLst>
              </p:cNvPr>
              <p:cNvGraphicFramePr/>
              <p:nvPr>
                <p:extLst>
                  <p:ext uri="{D42A27DB-BD31-4B8C-83A1-F6EECF244321}">
                    <p14:modId xmlns:p14="http://schemas.microsoft.com/office/powerpoint/2010/main" val="269858117"/>
                  </p:ext>
                </p:extLst>
              </p:nvPr>
            </p:nvGraphicFramePr>
            <p:xfrm>
              <a:off x="4463991" y="1407784"/>
              <a:ext cx="1254337" cy="1081177"/>
            </p:xfrm>
            <a:graphic>
              <a:graphicData uri="http://schemas.microsoft.com/office/drawing/2017/model3d">
                <am3d:model3d r:embed="rId5">
                  <am3d:spPr>
                    <a:xfrm>
                      <a:off x="0" y="0"/>
                      <a:ext cx="1254337" cy="1081177"/>
                    </a:xfrm>
                    <a:prstGeom prst="rect">
                      <a:avLst/>
                    </a:prstGeom>
                  </am3d:spPr>
                  <am3d:camera>
                    <am3d:pos x="0" y="0" z="71628280"/>
                    <am3d:up dx="0" dy="36000000" dz="0"/>
                    <am3d:lookAt x="0" y="0" z="0"/>
                    <am3d:perspective fov="2700000"/>
                  </am3d:camera>
                  <am3d:trans>
                    <am3d:meterPerModelUnit n="23269983" d="1000000"/>
                    <am3d:preTrans dx="-5265060" dy="-17977643" dz="1818304"/>
                    <am3d:scale>
                      <am3d:sx n="1000000" d="1000000"/>
                      <am3d:sy n="1000000" d="1000000"/>
                      <am3d:sz n="1000000" d="1000000"/>
                    </am3d:scale>
                    <am3d:rot/>
                    <am3d:postTrans dx="0" dy="0" dz="0"/>
                  </am3d:trans>
                  <am3d:raster rName="Office3DRenderer" rVer="16.0.8326">
                    <am3d:blip r:embed="rId6"/>
                  </am3d:raster>
                  <am3d:objViewport viewportSz="1603679"/>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8" name="Modèle 3D 17" descr="Chat accueillant">
                <a:extLst>
                  <a:ext uri="{FF2B5EF4-FFF2-40B4-BE49-F238E27FC236}">
                    <a16:creationId xmlns:a16="http://schemas.microsoft.com/office/drawing/2014/main" id="{8C19EB15-3E61-4A9D-E5FA-7A2932245FEC}"/>
                  </a:ext>
                </a:extLst>
              </p:cNvPr>
              <p:cNvPicPr>
                <a:picLocks noGrp="1" noRot="1" noChangeAspect="1" noMove="1" noResize="1" noEditPoints="1" noAdjustHandles="1" noChangeArrowheads="1" noChangeShapeType="1" noCrop="1"/>
              </p:cNvPicPr>
              <p:nvPr/>
            </p:nvPicPr>
            <p:blipFill>
              <a:blip r:embed="rId6"/>
              <a:stretch>
                <a:fillRect/>
              </a:stretch>
            </p:blipFill>
            <p:spPr>
              <a:xfrm>
                <a:off x="4463991" y="1407784"/>
                <a:ext cx="1254337" cy="1081177"/>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19" name="Modèle 3D 18" descr="Papillon Ulysse">
                <a:extLst>
                  <a:ext uri="{FF2B5EF4-FFF2-40B4-BE49-F238E27FC236}">
                    <a16:creationId xmlns:a16="http://schemas.microsoft.com/office/drawing/2014/main" id="{9656CACF-F47F-4B6B-0EAB-940C7EA1CAFB}"/>
                  </a:ext>
                </a:extLst>
              </p:cNvPr>
              <p:cNvGraphicFramePr>
                <a:graphicFrameLocks noChangeAspect="1"/>
              </p:cNvGraphicFramePr>
              <p:nvPr>
                <p:extLst>
                  <p:ext uri="{D42A27DB-BD31-4B8C-83A1-F6EECF244321}">
                    <p14:modId xmlns:p14="http://schemas.microsoft.com/office/powerpoint/2010/main" val="2795660849"/>
                  </p:ext>
                </p:extLst>
              </p:nvPr>
            </p:nvGraphicFramePr>
            <p:xfrm>
              <a:off x="4384046" y="3203355"/>
              <a:ext cx="1624086" cy="937665"/>
            </p:xfrm>
            <a:graphic>
              <a:graphicData uri="http://schemas.microsoft.com/office/drawing/2017/model3d">
                <am3d:model3d r:embed="rId7">
                  <am3d:spPr>
                    <a:xfrm>
                      <a:off x="0" y="0"/>
                      <a:ext cx="1624086" cy="937665"/>
                    </a:xfrm>
                    <a:prstGeom prst="rect">
                      <a:avLst/>
                    </a:prstGeom>
                  </am3d:spPr>
                  <am3d:camera>
                    <am3d:pos x="0" y="0" z="64127089"/>
                    <am3d:up dx="0" dy="36000000" dz="0"/>
                    <am3d:lookAt x="0" y="0" z="0"/>
                    <am3d:perspective fov="2700000"/>
                  </am3d:camera>
                  <am3d:trans>
                    <am3d:meterPerModelUnit n="2115077" d="1000000"/>
                    <am3d:preTrans dx="0" dy="-6823714" dz="0"/>
                    <am3d:scale>
                      <am3d:sx n="1000000" d="1000000"/>
                      <am3d:sy n="1000000" d="1000000"/>
                      <am3d:sz n="1000000" d="1000000"/>
                    </am3d:scale>
                    <am3d:rot ax="2631193" ay="1646256" az="1432730"/>
                    <am3d:postTrans dx="0" dy="0" dz="0"/>
                  </am3d:trans>
                  <am3d:raster rName="Office3DRenderer" rVer="16.0.8326">
                    <am3d:blip r:embed="rId8"/>
                  </am3d:raster>
                  <am3d:objViewport viewportSz="1630353"/>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9" name="Modèle 3D 18" descr="Papillon Ulysse">
                <a:extLst>
                  <a:ext uri="{FF2B5EF4-FFF2-40B4-BE49-F238E27FC236}">
                    <a16:creationId xmlns:a16="http://schemas.microsoft.com/office/drawing/2014/main" id="{9656CACF-F47F-4B6B-0EAB-940C7EA1CAFB}"/>
                  </a:ext>
                </a:extLst>
              </p:cNvPr>
              <p:cNvPicPr>
                <a:picLocks noGrp="1" noRot="1" noChangeAspect="1" noMove="1" noResize="1" noEditPoints="1" noAdjustHandles="1" noChangeArrowheads="1" noChangeShapeType="1" noCrop="1"/>
              </p:cNvPicPr>
              <p:nvPr/>
            </p:nvPicPr>
            <p:blipFill>
              <a:blip r:embed="rId8"/>
              <a:stretch>
                <a:fillRect/>
              </a:stretch>
            </p:blipFill>
            <p:spPr>
              <a:xfrm>
                <a:off x="4384046" y="3203355"/>
                <a:ext cx="1624086" cy="937665"/>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20" name="Modèle 3D 19" descr="Soleil partiel">
                <a:extLst>
                  <a:ext uri="{FF2B5EF4-FFF2-40B4-BE49-F238E27FC236}">
                    <a16:creationId xmlns:a16="http://schemas.microsoft.com/office/drawing/2014/main" id="{6A2DBBC9-9BF3-D297-3E73-3E959F47DFDB}"/>
                  </a:ext>
                </a:extLst>
              </p:cNvPr>
              <p:cNvGraphicFramePr>
                <a:graphicFrameLocks noChangeAspect="1"/>
              </p:cNvGraphicFramePr>
              <p:nvPr>
                <p:extLst>
                  <p:ext uri="{D42A27DB-BD31-4B8C-83A1-F6EECF244321}">
                    <p14:modId xmlns:p14="http://schemas.microsoft.com/office/powerpoint/2010/main" val="649635971"/>
                  </p:ext>
                </p:extLst>
              </p:nvPr>
            </p:nvGraphicFramePr>
            <p:xfrm>
              <a:off x="4728374" y="4323882"/>
              <a:ext cx="1087810" cy="1060950"/>
            </p:xfrm>
            <a:graphic>
              <a:graphicData uri="http://schemas.microsoft.com/office/drawing/2017/model3d">
                <am3d:model3d r:embed="rId9">
                  <am3d:spPr>
                    <a:xfrm>
                      <a:off x="0" y="0"/>
                      <a:ext cx="1087810" cy="1060950"/>
                    </a:xfrm>
                    <a:prstGeom prst="rect">
                      <a:avLst/>
                    </a:prstGeom>
                  </am3d:spPr>
                  <am3d:camera>
                    <am3d:pos x="0" y="0" z="68366310"/>
                    <am3d:up dx="0" dy="36000000" dz="0"/>
                    <am3d:lookAt x="0" y="0" z="0"/>
                    <am3d:perspective fov="2700000"/>
                  </am3d:camera>
                  <am3d:trans>
                    <am3d:meterPerModelUnit n="5722078" d="1000000"/>
                    <am3d:preTrans dx="1965996" dy="-13076086" dz="-566466"/>
                    <am3d:scale>
                      <am3d:sx n="1000000" d="1000000"/>
                      <am3d:sy n="1000000" d="1000000"/>
                      <am3d:sz n="1000000" d="1000000"/>
                    </am3d:scale>
                    <am3d:rot ax="1099931" ay="311989" az="103198"/>
                    <am3d:postTrans dx="0" dy="0" dz="0"/>
                  </am3d:trans>
                  <am3d:raster rName="Office3DRenderer" rVer="16.0.8326">
                    <am3d:blip r:embed="rId10"/>
                  </am3d:raster>
                  <am3d:objViewport viewportSz="1571280"/>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20" name="Modèle 3D 19" descr="Soleil partiel">
                <a:extLst>
                  <a:ext uri="{FF2B5EF4-FFF2-40B4-BE49-F238E27FC236}">
                    <a16:creationId xmlns:a16="http://schemas.microsoft.com/office/drawing/2014/main" id="{6A2DBBC9-9BF3-D297-3E73-3E959F47DFDB}"/>
                  </a:ext>
                </a:extLst>
              </p:cNvPr>
              <p:cNvPicPr>
                <a:picLocks noGrp="1" noRot="1" noChangeAspect="1" noMove="1" noResize="1" noEditPoints="1" noAdjustHandles="1" noChangeArrowheads="1" noChangeShapeType="1" noCrop="1"/>
              </p:cNvPicPr>
              <p:nvPr/>
            </p:nvPicPr>
            <p:blipFill>
              <a:blip r:embed="rId10"/>
              <a:stretch>
                <a:fillRect/>
              </a:stretch>
            </p:blipFill>
            <p:spPr>
              <a:xfrm>
                <a:off x="4728374" y="4323882"/>
                <a:ext cx="1087810" cy="1060950"/>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22" name="Modèle 3D 21" descr="Livres">
                <a:extLst>
                  <a:ext uri="{FF2B5EF4-FFF2-40B4-BE49-F238E27FC236}">
                    <a16:creationId xmlns:a16="http://schemas.microsoft.com/office/drawing/2014/main" id="{F467B523-F4E4-0E61-ACB0-C34FD51BC1B7}"/>
                  </a:ext>
                </a:extLst>
              </p:cNvPr>
              <p:cNvGraphicFramePr>
                <a:graphicFrameLocks noChangeAspect="1"/>
              </p:cNvGraphicFramePr>
              <p:nvPr>
                <p:extLst>
                  <p:ext uri="{D42A27DB-BD31-4B8C-83A1-F6EECF244321}">
                    <p14:modId xmlns:p14="http://schemas.microsoft.com/office/powerpoint/2010/main" val="271087763"/>
                  </p:ext>
                </p:extLst>
              </p:nvPr>
            </p:nvGraphicFramePr>
            <p:xfrm>
              <a:off x="4693204" y="5416607"/>
              <a:ext cx="1189792" cy="1291050"/>
            </p:xfrm>
            <a:graphic>
              <a:graphicData uri="http://schemas.microsoft.com/office/drawing/2017/model3d">
                <am3d:model3d r:embed="rId11">
                  <am3d:spPr>
                    <a:xfrm>
                      <a:off x="0" y="0"/>
                      <a:ext cx="1189792" cy="1291050"/>
                    </a:xfrm>
                    <a:prstGeom prst="rect">
                      <a:avLst/>
                    </a:prstGeom>
                  </am3d:spPr>
                  <am3d:camera>
                    <am3d:pos x="0" y="0" z="69236153"/>
                    <am3d:up dx="0" dy="36000000" dz="0"/>
                    <am3d:lookAt x="0" y="0" z="0"/>
                    <am3d:perspective fov="2700000"/>
                  </am3d:camera>
                  <am3d:trans>
                    <am3d:meterPerModelUnit n="2964344" d="1000000"/>
                    <am3d:preTrans dx="0" dy="-8821788" dz="0"/>
                    <am3d:scale>
                      <am3d:sx n="1000000" d="1000000"/>
                      <am3d:sy n="1000000" d="1000000"/>
                      <am3d:sz n="1000000" d="1000000"/>
                    </am3d:scale>
                    <am3d:rot ax="2952626" ay="753415" az="848516"/>
                    <am3d:postTrans dx="0" dy="0" dz="0"/>
                  </am3d:trans>
                  <am3d:raster rName="Office3DRenderer" rVer="16.0.8326">
                    <am3d:blip r:embed="rId12"/>
                  </am3d:raster>
                  <am3d:objViewport viewportSz="1620141"/>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22" name="Modèle 3D 21" descr="Livres">
                <a:extLst>
                  <a:ext uri="{FF2B5EF4-FFF2-40B4-BE49-F238E27FC236}">
                    <a16:creationId xmlns:a16="http://schemas.microsoft.com/office/drawing/2014/main" id="{F467B523-F4E4-0E61-ACB0-C34FD51BC1B7}"/>
                  </a:ext>
                </a:extLst>
              </p:cNvPr>
              <p:cNvPicPr>
                <a:picLocks noGrp="1" noRot="1" noChangeAspect="1" noMove="1" noResize="1" noEditPoints="1" noAdjustHandles="1" noChangeArrowheads="1" noChangeShapeType="1" noCrop="1"/>
              </p:cNvPicPr>
              <p:nvPr/>
            </p:nvPicPr>
            <p:blipFill>
              <a:blip r:embed="rId12"/>
              <a:stretch>
                <a:fillRect/>
              </a:stretch>
            </p:blipFill>
            <p:spPr>
              <a:xfrm>
                <a:off x="4693204" y="5416607"/>
                <a:ext cx="1189792" cy="1291050"/>
              </a:xfrm>
              <a:prstGeom prst="rect">
                <a:avLst/>
              </a:prstGeom>
            </p:spPr>
          </p:pic>
        </mc:Fallback>
      </mc:AlternateContent>
    </p:spTree>
    <p:extLst>
      <p:ext uri="{BB962C8B-B14F-4D97-AF65-F5344CB8AC3E}">
        <p14:creationId xmlns:p14="http://schemas.microsoft.com/office/powerpoint/2010/main" val="8268784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6</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1596014"/>
          </a:xfrm>
          <a:prstGeom prst="rect">
            <a:avLst/>
          </a:prstGeom>
        </p:spPr>
        <p:txBody>
          <a:bodyPr wrap="square" lIns="91440" tIns="45720" rIns="91440" bIns="45720" anchor="t">
            <a:spAutoFit/>
          </a:bodyPr>
          <a:lstStyle/>
          <a:p>
            <a:pPr algn="ctr">
              <a:lnSpc>
                <a:spcPct val="120000"/>
              </a:lnSpc>
              <a:buClr>
                <a:srgbClr val="674EA7"/>
              </a:buClr>
              <a:buSzPts val="4000"/>
            </a:pPr>
            <a:r>
              <a:rPr lang="en-US" sz="2800" b="1" dirty="0">
                <a:solidFill>
                  <a:schemeClr val="accent1"/>
                </a:solidFill>
              </a:rPr>
              <a:t>6.3.3 </a:t>
            </a:r>
            <a:r>
              <a:rPr lang="en-US" sz="2800" dirty="0" err="1">
                <a:solidFill>
                  <a:schemeClr val="accent1"/>
                </a:solidFill>
              </a:rPr>
              <a:t>Ειδικοί</a:t>
            </a:r>
            <a:r>
              <a:rPr lang="en-US" sz="2800" dirty="0">
                <a:solidFill>
                  <a:schemeClr val="accent1"/>
                </a:solidFill>
              </a:rPr>
              <a:t> πα</a:t>
            </a:r>
            <a:r>
              <a:rPr lang="en-US" sz="2800" dirty="0" err="1">
                <a:solidFill>
                  <a:schemeClr val="accent1"/>
                </a:solidFill>
              </a:rPr>
              <a:t>ράγοντες</a:t>
            </a:r>
            <a:r>
              <a:rPr lang="en-US" sz="2800" dirty="0">
                <a:solidFill>
                  <a:schemeClr val="accent1"/>
                </a:solidFill>
              </a:rPr>
              <a:t> π</a:t>
            </a:r>
            <a:r>
              <a:rPr lang="en-US" sz="2800" dirty="0" err="1">
                <a:solidFill>
                  <a:schemeClr val="accent1"/>
                </a:solidFill>
              </a:rPr>
              <a:t>ρό</a:t>
            </a:r>
            <a:r>
              <a:rPr lang="en-US" sz="2800" dirty="0">
                <a:solidFill>
                  <a:schemeClr val="accent1"/>
                </a:solidFill>
              </a:rPr>
              <a:t>β</a:t>
            </a:r>
            <a:r>
              <a:rPr lang="en-US" sz="2800" dirty="0" err="1">
                <a:solidFill>
                  <a:schemeClr val="accent1"/>
                </a:solidFill>
              </a:rPr>
              <a:t>λεψης</a:t>
            </a:r>
            <a:r>
              <a:rPr lang="en-US" sz="2800" dirty="0">
                <a:solidFill>
                  <a:schemeClr val="accent1"/>
                </a:solidFill>
              </a:rPr>
              <a:t> </a:t>
            </a:r>
            <a:r>
              <a:rPr lang="en-US" sz="2800" dirty="0" err="1">
                <a:solidFill>
                  <a:schemeClr val="accent1"/>
                </a:solidFill>
              </a:rPr>
              <a:t>της</a:t>
            </a:r>
            <a:r>
              <a:rPr lang="en-US" sz="2800" dirty="0">
                <a:solidFill>
                  <a:schemeClr val="accent1"/>
                </a:solidFill>
              </a:rPr>
              <a:t> απ</a:t>
            </a:r>
            <a:r>
              <a:rPr lang="en-US" sz="2800" dirty="0" err="1">
                <a:solidFill>
                  <a:schemeClr val="accent1"/>
                </a:solidFill>
              </a:rPr>
              <a:t>όκτησης</a:t>
            </a:r>
            <a:r>
              <a:rPr lang="en-US" sz="2800" dirty="0">
                <a:solidFill>
                  <a:schemeClr val="accent1"/>
                </a:solidFill>
              </a:rPr>
              <a:t> </a:t>
            </a:r>
            <a:r>
              <a:rPr lang="en-US" sz="2800" dirty="0" err="1">
                <a:solidFill>
                  <a:schemeClr val="accent1"/>
                </a:solidFill>
              </a:rPr>
              <a:t>του</a:t>
            </a:r>
            <a:r>
              <a:rPr lang="en-US" sz="2800" dirty="0">
                <a:solidFill>
                  <a:schemeClr val="accent1"/>
                </a:solidFill>
              </a:rPr>
              <a:t> </a:t>
            </a:r>
            <a:r>
              <a:rPr lang="en-US" sz="2800" dirty="0" err="1">
                <a:solidFill>
                  <a:schemeClr val="accent1"/>
                </a:solidFill>
              </a:rPr>
              <a:t>γρ</a:t>
            </a:r>
            <a:r>
              <a:rPr lang="en-US" sz="2800" dirty="0">
                <a:solidFill>
                  <a:schemeClr val="accent1"/>
                </a:solidFill>
              </a:rPr>
              <a:t>απ</a:t>
            </a:r>
            <a:r>
              <a:rPr lang="en-US" sz="2800" dirty="0" err="1">
                <a:solidFill>
                  <a:schemeClr val="accent1"/>
                </a:solidFill>
              </a:rPr>
              <a:t>τού</a:t>
            </a:r>
            <a:r>
              <a:rPr lang="en-US" sz="2800" dirty="0">
                <a:solidFill>
                  <a:schemeClr val="accent1"/>
                </a:solidFill>
              </a:rPr>
              <a:t> </a:t>
            </a:r>
            <a:r>
              <a:rPr lang="en-US" sz="2800" dirty="0" err="1">
                <a:solidFill>
                  <a:schemeClr val="accent1"/>
                </a:solidFill>
              </a:rPr>
              <a:t>λόγου</a:t>
            </a:r>
            <a:r>
              <a:rPr lang="en-US" sz="2800" dirty="0">
                <a:solidFill>
                  <a:schemeClr val="accent1"/>
                </a:solidFill>
              </a:rPr>
              <a:t> - </a:t>
            </a:r>
            <a:r>
              <a:rPr lang="en-US" sz="2800" dirty="0" err="1">
                <a:solidFill>
                  <a:schemeClr val="accent1"/>
                </a:solidFill>
              </a:rPr>
              <a:t>Λεκτική</a:t>
            </a:r>
            <a:r>
              <a:rPr lang="en-US" sz="2800" dirty="0">
                <a:solidFill>
                  <a:schemeClr val="accent1"/>
                </a:solidFill>
              </a:rPr>
              <a:t> βρα</a:t>
            </a:r>
            <a:r>
              <a:rPr lang="en-US" sz="2800" dirty="0" err="1">
                <a:solidFill>
                  <a:schemeClr val="accent1"/>
                </a:solidFill>
              </a:rPr>
              <a:t>χυ</a:t>
            </a:r>
            <a:r>
              <a:rPr lang="en-US" sz="2800" dirty="0">
                <a:solidFill>
                  <a:schemeClr val="accent1"/>
                </a:solidFill>
              </a:rPr>
              <a:t>π</a:t>
            </a:r>
            <a:r>
              <a:rPr lang="en-US" sz="2800" dirty="0" err="1">
                <a:solidFill>
                  <a:schemeClr val="accent1"/>
                </a:solidFill>
              </a:rPr>
              <a:t>ρόθεσμη</a:t>
            </a:r>
            <a:r>
              <a:rPr lang="en-US" sz="2800" dirty="0">
                <a:solidFill>
                  <a:schemeClr val="accent1"/>
                </a:solidFill>
              </a:rPr>
              <a:t> </a:t>
            </a:r>
            <a:r>
              <a:rPr lang="en-US" sz="2800" dirty="0" err="1">
                <a:solidFill>
                  <a:schemeClr val="accent1"/>
                </a:solidFill>
              </a:rPr>
              <a:t>μνήμη</a:t>
            </a:r>
            <a:endParaRPr lang="en-US" sz="2800" b="1" dirty="0" err="1">
              <a:solidFill>
                <a:schemeClr val="accent1"/>
              </a:solidFill>
            </a:endParaRP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pic>
        <p:nvPicPr>
          <p:cNvPr id="1026" name="Picture 2" descr="Généré à partir de l’invite">
            <a:extLst>
              <a:ext uri="{FF2B5EF4-FFF2-40B4-BE49-F238E27FC236}">
                <a16:creationId xmlns:a16="http://schemas.microsoft.com/office/drawing/2014/main" id="{9B076160-765E-8DF0-24F0-123CECE5818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8121" y="2026250"/>
            <a:ext cx="4112222" cy="411222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8" name="ZoneTexte 7">
            <a:extLst>
              <a:ext uri="{FF2B5EF4-FFF2-40B4-BE49-F238E27FC236}">
                <a16:creationId xmlns:a16="http://schemas.microsoft.com/office/drawing/2014/main" id="{A0F3981F-DE46-809D-D0EC-57E2DEED6BDF}"/>
              </a:ext>
            </a:extLst>
          </p:cNvPr>
          <p:cNvSpPr txBox="1"/>
          <p:nvPr/>
        </p:nvSpPr>
        <p:spPr>
          <a:xfrm>
            <a:off x="5291190" y="3100336"/>
            <a:ext cx="6100996" cy="1166410"/>
          </a:xfrm>
          <a:prstGeom prst="rect">
            <a:avLst/>
          </a:prstGeom>
          <a:noFill/>
        </p:spPr>
        <p:txBody>
          <a:bodyPr wrap="square" lIns="91440" tIns="45720" rIns="91440" bIns="45720" anchor="t">
            <a:spAutoFit/>
          </a:bodyPr>
          <a:lstStyle/>
          <a:p>
            <a:pPr>
              <a:lnSpc>
                <a:spcPct val="120000"/>
              </a:lnSpc>
            </a:pPr>
            <a:r>
              <a:rPr lang="fr-FR" sz="2000" dirty="0"/>
              <a:t>Η </a:t>
            </a:r>
            <a:r>
              <a:rPr lang="fr-FR" sz="2000" dirty="0" err="1"/>
              <a:t>ικ</a:t>
            </a:r>
            <a:r>
              <a:rPr lang="fr-FR" sz="2000" dirty="0"/>
              <a:t>α</a:t>
            </a:r>
            <a:r>
              <a:rPr lang="fr-FR" sz="2000" dirty="0" err="1"/>
              <a:t>νότητ</a:t>
            </a:r>
            <a:r>
              <a:rPr lang="fr-FR" sz="2000" dirty="0"/>
              <a:t>α </a:t>
            </a:r>
            <a:r>
              <a:rPr lang="fr-FR" sz="2000" dirty="0" err="1"/>
              <a:t>συγκράτησης</a:t>
            </a:r>
            <a:r>
              <a:rPr lang="fr-FR" sz="2000" dirty="0"/>
              <a:t> π</a:t>
            </a:r>
            <a:r>
              <a:rPr lang="fr-FR" sz="2000" dirty="0" err="1"/>
              <a:t>ροφορικών</a:t>
            </a:r>
            <a:r>
              <a:rPr lang="fr-FR" sz="2000" dirty="0"/>
              <a:t> π</a:t>
            </a:r>
            <a:r>
              <a:rPr lang="fr-FR" sz="2000" dirty="0" err="1"/>
              <a:t>ληροφοριών</a:t>
            </a:r>
            <a:r>
              <a:rPr lang="fr-FR" sz="2000" dirty="0"/>
              <a:t> </a:t>
            </a:r>
            <a:r>
              <a:rPr lang="fr-FR" sz="2000" dirty="0" err="1"/>
              <a:t>γι</a:t>
            </a:r>
            <a:r>
              <a:rPr lang="fr-FR" sz="2000" dirty="0"/>
              <a:t>α </a:t>
            </a:r>
            <a:r>
              <a:rPr lang="fr-FR" sz="2000" dirty="0" err="1"/>
              <a:t>σύντομο</a:t>
            </a:r>
            <a:r>
              <a:rPr lang="fr-FR" sz="2000" dirty="0"/>
              <a:t> </a:t>
            </a:r>
            <a:r>
              <a:rPr lang="fr-FR" sz="2000" dirty="0" err="1"/>
              <a:t>χρονικό</a:t>
            </a:r>
            <a:r>
              <a:rPr lang="fr-FR" sz="2000" dirty="0"/>
              <a:t> </a:t>
            </a:r>
            <a:r>
              <a:rPr lang="fr-FR" sz="2000" dirty="0" err="1"/>
              <a:t>διάστημ</a:t>
            </a:r>
            <a:r>
              <a:rPr lang="fr-FR" sz="2000" dirty="0"/>
              <a:t>α ➝ ο </a:t>
            </a:r>
            <a:r>
              <a:rPr lang="fr-FR" sz="2000" dirty="0" err="1"/>
              <a:t>χρόνος</a:t>
            </a:r>
            <a:r>
              <a:rPr lang="fr-FR" sz="2000" dirty="0"/>
              <a:t> π</a:t>
            </a:r>
            <a:r>
              <a:rPr lang="fr-FR" sz="2000" dirty="0" err="1"/>
              <a:t>ου</a:t>
            </a:r>
            <a:r>
              <a:rPr lang="fr-FR" sz="2000" dirty="0"/>
              <a:t> απα</a:t>
            </a:r>
            <a:r>
              <a:rPr lang="fr-FR" sz="2000" dirty="0" err="1"/>
              <a:t>ιτείτ</a:t>
            </a:r>
            <a:r>
              <a:rPr lang="fr-FR" sz="2000" dirty="0"/>
              <a:t>αι </a:t>
            </a:r>
            <a:r>
              <a:rPr lang="fr-FR" sz="2000" dirty="0" err="1"/>
              <a:t>γι</a:t>
            </a:r>
            <a:r>
              <a:rPr lang="fr-FR" sz="2000" dirty="0"/>
              <a:t>α </a:t>
            </a:r>
            <a:r>
              <a:rPr lang="fr-FR" sz="2000" dirty="0" err="1"/>
              <a:t>την</a:t>
            </a:r>
            <a:r>
              <a:rPr lang="fr-FR" sz="2000" dirty="0"/>
              <a:t> επ</a:t>
            </a:r>
            <a:r>
              <a:rPr lang="fr-FR" sz="2000" dirty="0" err="1"/>
              <a:t>εξεργ</a:t>
            </a:r>
            <a:r>
              <a:rPr lang="fr-FR" sz="2000" dirty="0"/>
              <a:t>α</a:t>
            </a:r>
            <a:r>
              <a:rPr lang="fr-FR" sz="2000" dirty="0" err="1"/>
              <a:t>σί</a:t>
            </a:r>
            <a:r>
              <a:rPr lang="fr-FR" sz="2000" dirty="0"/>
              <a:t>α </a:t>
            </a:r>
            <a:r>
              <a:rPr lang="fr-FR" sz="2000" dirty="0" err="1"/>
              <a:t>τους</a:t>
            </a:r>
            <a:endParaRPr lang="el-GR" dirty="0" err="1"/>
          </a:p>
        </p:txBody>
      </p:sp>
    </p:spTree>
    <p:extLst>
      <p:ext uri="{BB962C8B-B14F-4D97-AF65-F5344CB8AC3E}">
        <p14:creationId xmlns:p14="http://schemas.microsoft.com/office/powerpoint/2010/main" val="5253116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7</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1596014"/>
          </a:xfrm>
          <a:prstGeom prst="rect">
            <a:avLst/>
          </a:prstGeom>
        </p:spPr>
        <p:txBody>
          <a:bodyPr wrap="square" lIns="91440" tIns="45720" rIns="91440" bIns="45720" anchor="t">
            <a:spAutoFit/>
          </a:bodyPr>
          <a:lstStyle/>
          <a:p>
            <a:pPr algn="ctr">
              <a:lnSpc>
                <a:spcPct val="120000"/>
              </a:lnSpc>
              <a:buClr>
                <a:srgbClr val="674EA7"/>
              </a:buClr>
              <a:buSzPts val="4000"/>
            </a:pPr>
            <a:r>
              <a:rPr lang="en-US" sz="2800" b="1" dirty="0">
                <a:solidFill>
                  <a:schemeClr val="accent1"/>
                </a:solidFill>
              </a:rPr>
              <a:t>6.3.3 </a:t>
            </a:r>
            <a:r>
              <a:rPr lang="en-US" sz="2800" dirty="0" err="1">
                <a:solidFill>
                  <a:schemeClr val="accent1"/>
                </a:solidFill>
              </a:rPr>
              <a:t>Ειδικοί</a:t>
            </a:r>
            <a:r>
              <a:rPr lang="en-US" sz="2800" dirty="0">
                <a:solidFill>
                  <a:schemeClr val="accent1"/>
                </a:solidFill>
              </a:rPr>
              <a:t> πα</a:t>
            </a:r>
            <a:r>
              <a:rPr lang="en-US" sz="2800" dirty="0" err="1">
                <a:solidFill>
                  <a:schemeClr val="accent1"/>
                </a:solidFill>
              </a:rPr>
              <a:t>ράγοντες</a:t>
            </a:r>
            <a:r>
              <a:rPr lang="en-US" sz="2800" dirty="0">
                <a:solidFill>
                  <a:schemeClr val="accent1"/>
                </a:solidFill>
              </a:rPr>
              <a:t> π</a:t>
            </a:r>
            <a:r>
              <a:rPr lang="en-US" sz="2800" dirty="0" err="1">
                <a:solidFill>
                  <a:schemeClr val="accent1"/>
                </a:solidFill>
              </a:rPr>
              <a:t>ρό</a:t>
            </a:r>
            <a:r>
              <a:rPr lang="en-US" sz="2800" dirty="0">
                <a:solidFill>
                  <a:schemeClr val="accent1"/>
                </a:solidFill>
              </a:rPr>
              <a:t>β</a:t>
            </a:r>
            <a:r>
              <a:rPr lang="en-US" sz="2800" dirty="0" err="1">
                <a:solidFill>
                  <a:schemeClr val="accent1"/>
                </a:solidFill>
              </a:rPr>
              <a:t>λεψης</a:t>
            </a:r>
            <a:r>
              <a:rPr lang="en-US" sz="2800" dirty="0">
                <a:solidFill>
                  <a:schemeClr val="accent1"/>
                </a:solidFill>
              </a:rPr>
              <a:t> </a:t>
            </a:r>
            <a:r>
              <a:rPr lang="en-US" sz="2800" dirty="0" err="1">
                <a:solidFill>
                  <a:schemeClr val="accent1"/>
                </a:solidFill>
              </a:rPr>
              <a:t>της</a:t>
            </a:r>
            <a:r>
              <a:rPr lang="en-US" sz="2800" dirty="0">
                <a:solidFill>
                  <a:schemeClr val="accent1"/>
                </a:solidFill>
              </a:rPr>
              <a:t> απ</a:t>
            </a:r>
            <a:r>
              <a:rPr lang="en-US" sz="2800" dirty="0" err="1">
                <a:solidFill>
                  <a:schemeClr val="accent1"/>
                </a:solidFill>
              </a:rPr>
              <a:t>όκτησης</a:t>
            </a:r>
            <a:r>
              <a:rPr lang="en-US" sz="2800" dirty="0">
                <a:solidFill>
                  <a:schemeClr val="accent1"/>
                </a:solidFill>
              </a:rPr>
              <a:t> </a:t>
            </a:r>
            <a:r>
              <a:rPr lang="en-US" sz="2800" dirty="0" err="1">
                <a:solidFill>
                  <a:schemeClr val="accent1"/>
                </a:solidFill>
              </a:rPr>
              <a:t>του</a:t>
            </a:r>
            <a:r>
              <a:rPr lang="en-US" sz="2800" dirty="0">
                <a:solidFill>
                  <a:schemeClr val="accent1"/>
                </a:solidFill>
              </a:rPr>
              <a:t> </a:t>
            </a:r>
            <a:r>
              <a:rPr lang="en-US" sz="2800" dirty="0" err="1">
                <a:solidFill>
                  <a:schemeClr val="accent1"/>
                </a:solidFill>
              </a:rPr>
              <a:t>γρ</a:t>
            </a:r>
            <a:r>
              <a:rPr lang="en-US" sz="2800" dirty="0">
                <a:solidFill>
                  <a:schemeClr val="accent1"/>
                </a:solidFill>
              </a:rPr>
              <a:t>απ</a:t>
            </a:r>
            <a:r>
              <a:rPr lang="en-US" sz="2800" dirty="0" err="1">
                <a:solidFill>
                  <a:schemeClr val="accent1"/>
                </a:solidFill>
              </a:rPr>
              <a:t>τού</a:t>
            </a:r>
            <a:r>
              <a:rPr lang="en-US" sz="2800" dirty="0">
                <a:solidFill>
                  <a:schemeClr val="accent1"/>
                </a:solidFill>
              </a:rPr>
              <a:t> </a:t>
            </a:r>
            <a:r>
              <a:rPr lang="en-US" sz="2800" dirty="0" err="1">
                <a:solidFill>
                  <a:schemeClr val="accent1"/>
                </a:solidFill>
              </a:rPr>
              <a:t>λόγου</a:t>
            </a:r>
            <a:r>
              <a:rPr lang="en-US" sz="2800" dirty="0">
                <a:solidFill>
                  <a:schemeClr val="accent1"/>
                </a:solidFill>
              </a:rPr>
              <a:t> - </a:t>
            </a:r>
            <a:r>
              <a:rPr lang="en-US" sz="2800" dirty="0" err="1">
                <a:solidFill>
                  <a:schemeClr val="accent1"/>
                </a:solidFill>
              </a:rPr>
              <a:t>Πρόσ</a:t>
            </a:r>
            <a:r>
              <a:rPr lang="en-US" sz="2800" dirty="0">
                <a:solidFill>
                  <a:schemeClr val="accent1"/>
                </a:solidFill>
              </a:rPr>
              <a:t>βα</a:t>
            </a:r>
            <a:r>
              <a:rPr lang="en-US" sz="2800" dirty="0" err="1">
                <a:solidFill>
                  <a:schemeClr val="accent1"/>
                </a:solidFill>
              </a:rPr>
              <a:t>ση</a:t>
            </a:r>
            <a:r>
              <a:rPr lang="en-US" sz="2800" dirty="0">
                <a:solidFill>
                  <a:schemeClr val="accent1"/>
                </a:solidFill>
              </a:rPr>
              <a:t> </a:t>
            </a:r>
            <a:r>
              <a:rPr lang="en-US" sz="2800" dirty="0" err="1">
                <a:solidFill>
                  <a:schemeClr val="accent1"/>
                </a:solidFill>
              </a:rPr>
              <a:t>σε</a:t>
            </a:r>
            <a:r>
              <a:rPr lang="en-US" sz="2800" dirty="0">
                <a:solidFill>
                  <a:schemeClr val="accent1"/>
                </a:solidFill>
              </a:rPr>
              <a:t> αναπαρα</a:t>
            </a:r>
            <a:r>
              <a:rPr lang="en-US" sz="2800" dirty="0" err="1">
                <a:solidFill>
                  <a:schemeClr val="accent1"/>
                </a:solidFill>
              </a:rPr>
              <a:t>στάσεις</a:t>
            </a:r>
            <a:endParaRPr lang="en-US" sz="2800" b="1" dirty="0" err="1">
              <a:solidFill>
                <a:schemeClr val="accent1"/>
              </a:solidFill>
            </a:endParaRP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pic>
        <p:nvPicPr>
          <p:cNvPr id="3074" name="Picture 2" descr="Généré à partir de l’invite">
            <a:extLst>
              <a:ext uri="{FF2B5EF4-FFF2-40B4-BE49-F238E27FC236}">
                <a16:creationId xmlns:a16="http://schemas.microsoft.com/office/drawing/2014/main" id="{80870BBC-02B0-49D3-E021-C83D09471AED}"/>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879" b="96777" l="2344" r="99512">
                        <a14:foregroundMark x1="46484" y1="37207" x2="35352" y2="57813"/>
                        <a14:foregroundMark x1="35352" y1="57813" x2="41797" y2="73828"/>
                        <a14:foregroundMark x1="41797" y1="73828" x2="63574" y2="90332"/>
                        <a14:foregroundMark x1="63574" y1="90332" x2="70020" y2="69043"/>
                        <a14:foregroundMark x1="70020" y1="69043" x2="68164" y2="44336"/>
                        <a14:foregroundMark x1="68164" y1="44336" x2="58496" y2="29492"/>
                        <a14:foregroundMark x1="58496" y1="29492" x2="42090" y2="21191"/>
                        <a14:foregroundMark x1="42090" y1="21191" x2="31055" y2="25391"/>
                        <a14:foregroundMark x1="31055" y1="25391" x2="24512" y2="36426"/>
                        <a14:foregroundMark x1="24512" y1="36426" x2="23242" y2="45605"/>
                        <a14:foregroundMark x1="0" y1="13965" x2="30566" y2="13965"/>
                        <a14:foregroundMark x1="30566" y1="13965" x2="65625" y2="12695"/>
                        <a14:foregroundMark x1="65625" y1="12695" x2="78906" y2="14453"/>
                        <a14:foregroundMark x1="78906" y1="14453" x2="75195" y2="30078"/>
                        <a14:foregroundMark x1="75195" y1="30078" x2="78906" y2="80273"/>
                        <a14:foregroundMark x1="78906" y1="80273" x2="84180" y2="59570"/>
                        <a14:foregroundMark x1="84180" y1="59570" x2="78223" y2="13574"/>
                        <a14:foregroundMark x1="78223" y1="13574" x2="73633" y2="879"/>
                        <a14:foregroundMark x1="73633" y1="879" x2="24707" y2="29980"/>
                        <a14:foregroundMark x1="2539" y1="12891" x2="45020" y2="2734"/>
                        <a14:foregroundMark x1="70410" y1="97461" x2="96484" y2="91992"/>
                        <a14:foregroundMark x1="96484" y1="91992" x2="89355" y2="68750"/>
                        <a14:foregroundMark x1="89355" y1="68750" x2="90430" y2="52441"/>
                        <a14:foregroundMark x1="90820" y1="48828" x2="99512" y2="65137"/>
                        <a14:foregroundMark x1="18945" y1="95313" x2="61719" y2="96777"/>
                        <a14:foregroundMark x1="61719" y1="96777" x2="82813" y2="95703"/>
                      </a14:backgroundRemoval>
                    </a14:imgEffect>
                  </a14:imgLayer>
                </a14:imgProps>
              </a:ext>
              <a:ext uri="{28A0092B-C50C-407E-A947-70E740481C1C}">
                <a14:useLocalDpi xmlns:a14="http://schemas.microsoft.com/office/drawing/2010/main" val="0"/>
              </a:ext>
            </a:extLst>
          </a:blip>
          <a:srcRect/>
          <a:stretch>
            <a:fillRect/>
          </a:stretch>
        </p:blipFill>
        <p:spPr bwMode="auto">
          <a:xfrm>
            <a:off x="328537" y="2120603"/>
            <a:ext cx="4129790" cy="412979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3" name="Diagramme 2">
            <a:extLst>
              <a:ext uri="{FF2B5EF4-FFF2-40B4-BE49-F238E27FC236}">
                <a16:creationId xmlns:a16="http://schemas.microsoft.com/office/drawing/2014/main" id="{6F09E5B1-8F40-2E58-8901-000DDFCEF176}"/>
              </a:ext>
            </a:extLst>
          </p:cNvPr>
          <p:cNvGraphicFramePr/>
          <p:nvPr>
            <p:extLst>
              <p:ext uri="{D42A27DB-BD31-4B8C-83A1-F6EECF244321}">
                <p14:modId xmlns:p14="http://schemas.microsoft.com/office/powerpoint/2010/main" val="2154023203"/>
              </p:ext>
            </p:extLst>
          </p:nvPr>
        </p:nvGraphicFramePr>
        <p:xfrm>
          <a:off x="4458327" y="1652316"/>
          <a:ext cx="7405136" cy="45331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30278010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8</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561820"/>
          </a:xfrm>
          <a:prstGeom prst="rect">
            <a:avLst/>
          </a:prstGeom>
        </p:spPr>
        <p:txBody>
          <a:bodyPr wrap="square" lIns="91440" tIns="45720" rIns="91440" bIns="45720" anchor="t">
            <a:spAutoFit/>
          </a:bodyPr>
          <a:lstStyle/>
          <a:p>
            <a:pPr algn="ctr">
              <a:lnSpc>
                <a:spcPct val="120000"/>
              </a:lnSpc>
              <a:buClr>
                <a:srgbClr val="674EA7"/>
              </a:buClr>
              <a:buSzPts val="4000"/>
            </a:pPr>
            <a:r>
              <a:rPr lang="en-US" sz="2800" b="1" dirty="0">
                <a:solidFill>
                  <a:schemeClr val="accent1"/>
                </a:solidFill>
              </a:rPr>
              <a:t>6.3.4 </a:t>
            </a:r>
            <a:r>
              <a:rPr lang="en-US" sz="2800" b="1" dirty="0" err="1">
                <a:solidFill>
                  <a:schemeClr val="accent1"/>
                </a:solidFill>
              </a:rPr>
              <a:t>Δι</a:t>
            </a:r>
            <a:r>
              <a:rPr lang="en-US" sz="2800" b="1" dirty="0">
                <a:solidFill>
                  <a:schemeClr val="accent1"/>
                </a:solidFill>
              </a:rPr>
              <a:t>αβ</a:t>
            </a:r>
            <a:r>
              <a:rPr lang="en-US" sz="2800" b="1" dirty="0" err="1">
                <a:solidFill>
                  <a:schemeClr val="accent1"/>
                </a:solidFill>
              </a:rPr>
              <a:t>άζοντ</a:t>
            </a:r>
            <a:r>
              <a:rPr lang="en-US" sz="2800" b="1" dirty="0">
                <a:solidFill>
                  <a:schemeClr val="accent1"/>
                </a:solidFill>
              </a:rPr>
              <a:t>ας </a:t>
            </a:r>
            <a:r>
              <a:rPr lang="en-US" sz="2800" b="1" dirty="0" err="1">
                <a:solidFill>
                  <a:schemeClr val="accent1"/>
                </a:solidFill>
              </a:rPr>
              <a:t>με</a:t>
            </a:r>
            <a:r>
              <a:rPr lang="en-US" sz="2800" b="1" dirty="0">
                <a:solidFill>
                  <a:schemeClr val="accent1"/>
                </a:solidFill>
              </a:rPr>
              <a:t> ΝΑ</a:t>
            </a: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sp>
        <p:nvSpPr>
          <p:cNvPr id="7" name="ZoneTexte 6">
            <a:extLst>
              <a:ext uri="{FF2B5EF4-FFF2-40B4-BE49-F238E27FC236}">
                <a16:creationId xmlns:a16="http://schemas.microsoft.com/office/drawing/2014/main" id="{BAFDB51D-BFD4-B6E5-0C47-C074C0FAC5D8}"/>
              </a:ext>
            </a:extLst>
          </p:cNvPr>
          <p:cNvSpPr txBox="1"/>
          <p:nvPr/>
        </p:nvSpPr>
        <p:spPr>
          <a:xfrm>
            <a:off x="3050498" y="3278859"/>
            <a:ext cx="6100996" cy="307777"/>
          </a:xfrm>
          <a:prstGeom prst="rect">
            <a:avLst/>
          </a:prstGeom>
          <a:noFill/>
        </p:spPr>
        <p:txBody>
          <a:bodyPr wrap="square">
            <a:spAutoFit/>
          </a:bodyPr>
          <a:lstStyle/>
          <a:p>
            <a:endParaRPr lang="fr-FR" dirty="0"/>
          </a:p>
        </p:txBody>
      </p:sp>
      <p:pic>
        <p:nvPicPr>
          <p:cNvPr id="8" name="Image 7">
            <a:extLst>
              <a:ext uri="{FF2B5EF4-FFF2-40B4-BE49-F238E27FC236}">
                <a16:creationId xmlns:a16="http://schemas.microsoft.com/office/drawing/2014/main" id="{A6023EAB-2747-9B49-E369-735533AFA830}"/>
              </a:ext>
            </a:extLst>
          </p:cNvPr>
          <p:cNvPicPr>
            <a:picLocks noChangeAspect="1"/>
          </p:cNvPicPr>
          <p:nvPr/>
        </p:nvPicPr>
        <p:blipFill>
          <a:blip r:embed="rId5"/>
          <a:stretch>
            <a:fillRect/>
          </a:stretch>
        </p:blipFill>
        <p:spPr>
          <a:xfrm>
            <a:off x="1496519" y="1164996"/>
            <a:ext cx="5095496" cy="5313252"/>
          </a:xfrm>
          <a:prstGeom prst="rect">
            <a:avLst/>
          </a:prstGeom>
        </p:spPr>
      </p:pic>
      <p:sp>
        <p:nvSpPr>
          <p:cNvPr id="9" name="ZoneTexte 8">
            <a:extLst>
              <a:ext uri="{FF2B5EF4-FFF2-40B4-BE49-F238E27FC236}">
                <a16:creationId xmlns:a16="http://schemas.microsoft.com/office/drawing/2014/main" id="{72819866-56DE-AEB1-599A-B51DDA086197}"/>
              </a:ext>
            </a:extLst>
          </p:cNvPr>
          <p:cNvSpPr txBox="1"/>
          <p:nvPr/>
        </p:nvSpPr>
        <p:spPr>
          <a:xfrm>
            <a:off x="6731179" y="2346198"/>
            <a:ext cx="4822563" cy="1754326"/>
          </a:xfrm>
          <a:prstGeom prst="rect">
            <a:avLst/>
          </a:prstGeom>
          <a:noFill/>
        </p:spPr>
        <p:txBody>
          <a:bodyPr wrap="square" lIns="91440" tIns="45720" rIns="91440" bIns="45720" rtlCol="0" anchor="t">
            <a:spAutoFit/>
          </a:bodyPr>
          <a:lstStyle/>
          <a:p>
            <a:pPr algn="ctr"/>
            <a:r>
              <a:rPr lang="fr-FR" sz="2200" dirty="0">
                <a:solidFill>
                  <a:schemeClr val="bg2">
                    <a:lumMod val="75000"/>
                    <a:lumOff val="25000"/>
                  </a:schemeClr>
                </a:solidFill>
              </a:rPr>
              <a:t>Πα</a:t>
            </a:r>
            <a:r>
              <a:rPr lang="fr-FR" sz="2200" err="1">
                <a:solidFill>
                  <a:schemeClr val="bg2">
                    <a:lumMod val="75000"/>
                    <a:lumOff val="25000"/>
                  </a:schemeClr>
                </a:solidFill>
              </a:rPr>
              <a:t>ράγοντες</a:t>
            </a:r>
            <a:r>
              <a:rPr lang="fr-FR" sz="2200" dirty="0">
                <a:solidFill>
                  <a:schemeClr val="bg2">
                    <a:lumMod val="75000"/>
                    <a:lumOff val="25000"/>
                  </a:schemeClr>
                </a:solidFill>
              </a:rPr>
              <a:t> π</a:t>
            </a:r>
            <a:r>
              <a:rPr lang="fr-FR" sz="2200" err="1">
                <a:solidFill>
                  <a:schemeClr val="bg2">
                    <a:lumMod val="75000"/>
                    <a:lumOff val="25000"/>
                  </a:schemeClr>
                </a:solidFill>
              </a:rPr>
              <a:t>ρό</a:t>
            </a:r>
            <a:r>
              <a:rPr lang="fr-FR" sz="2200" dirty="0">
                <a:solidFill>
                  <a:schemeClr val="bg2">
                    <a:lumMod val="75000"/>
                    <a:lumOff val="25000"/>
                  </a:schemeClr>
                </a:solidFill>
              </a:rPr>
              <a:t>β</a:t>
            </a:r>
            <a:r>
              <a:rPr lang="fr-FR" sz="2200" err="1">
                <a:solidFill>
                  <a:schemeClr val="bg2">
                    <a:lumMod val="75000"/>
                    <a:lumOff val="25000"/>
                  </a:schemeClr>
                </a:solidFill>
              </a:rPr>
              <a:t>λεψης</a:t>
            </a:r>
            <a:r>
              <a:rPr lang="fr-FR" sz="2200" dirty="0">
                <a:solidFill>
                  <a:schemeClr val="bg2">
                    <a:lumMod val="75000"/>
                    <a:lumOff val="25000"/>
                  </a:schemeClr>
                </a:solidFill>
              </a:rPr>
              <a:t> </a:t>
            </a:r>
            <a:r>
              <a:rPr lang="fr-FR" sz="2200" err="1">
                <a:solidFill>
                  <a:schemeClr val="bg2">
                    <a:lumMod val="75000"/>
                    <a:lumOff val="25000"/>
                  </a:schemeClr>
                </a:solidFill>
              </a:rPr>
              <a:t>της</a:t>
            </a:r>
            <a:r>
              <a:rPr lang="fr-FR" sz="2200" dirty="0">
                <a:solidFill>
                  <a:schemeClr val="bg2">
                    <a:lumMod val="75000"/>
                    <a:lumOff val="25000"/>
                  </a:schemeClr>
                </a:solidFill>
              </a:rPr>
              <a:t> </a:t>
            </a:r>
            <a:endParaRPr lang="el-GR" dirty="0">
              <a:solidFill>
                <a:schemeClr val="bg2">
                  <a:lumMod val="75000"/>
                  <a:lumOff val="25000"/>
                </a:schemeClr>
              </a:solidFill>
            </a:endParaRPr>
          </a:p>
          <a:p>
            <a:pPr algn="ctr"/>
            <a:r>
              <a:rPr lang="fr-FR" sz="2200" dirty="0">
                <a:solidFill>
                  <a:schemeClr val="bg2">
                    <a:lumMod val="75000"/>
                    <a:lumOff val="25000"/>
                  </a:schemeClr>
                </a:solidFill>
              </a:rPr>
              <a:t>α</a:t>
            </a:r>
            <a:r>
              <a:rPr lang="fr-FR" sz="2200" dirty="0" err="1">
                <a:solidFill>
                  <a:schemeClr val="bg2">
                    <a:lumMod val="75000"/>
                    <a:lumOff val="25000"/>
                  </a:schemeClr>
                </a:solidFill>
              </a:rPr>
              <a:t>νά</a:t>
            </a:r>
            <a:r>
              <a:rPr lang="fr-FR" sz="2200" dirty="0">
                <a:solidFill>
                  <a:schemeClr val="bg2">
                    <a:lumMod val="75000"/>
                    <a:lumOff val="25000"/>
                  </a:schemeClr>
                </a:solidFill>
              </a:rPr>
              <a:t>π</a:t>
            </a:r>
            <a:r>
              <a:rPr lang="fr-FR" sz="2200" dirty="0" err="1">
                <a:solidFill>
                  <a:schemeClr val="bg2">
                    <a:lumMod val="75000"/>
                    <a:lumOff val="25000"/>
                  </a:schemeClr>
                </a:solidFill>
              </a:rPr>
              <a:t>τυξης</a:t>
            </a:r>
            <a:r>
              <a:rPr lang="fr-FR" sz="2200" dirty="0">
                <a:solidFill>
                  <a:schemeClr val="bg2">
                    <a:lumMod val="75000"/>
                    <a:lumOff val="25000"/>
                  </a:schemeClr>
                </a:solidFill>
              </a:rPr>
              <a:t> </a:t>
            </a:r>
            <a:r>
              <a:rPr lang="fr-FR" sz="2200" dirty="0" err="1">
                <a:solidFill>
                  <a:schemeClr val="bg2">
                    <a:lumMod val="75000"/>
                    <a:lumOff val="25000"/>
                  </a:schemeClr>
                </a:solidFill>
              </a:rPr>
              <a:t>της</a:t>
            </a:r>
            <a:r>
              <a:rPr lang="fr-FR" sz="2200" dirty="0">
                <a:solidFill>
                  <a:schemeClr val="bg2">
                    <a:lumMod val="75000"/>
                    <a:lumOff val="25000"/>
                  </a:schemeClr>
                </a:solidFill>
              </a:rPr>
              <a:t> α</a:t>
            </a:r>
            <a:r>
              <a:rPr lang="fr-FR" sz="2200" dirty="0" err="1">
                <a:solidFill>
                  <a:schemeClr val="bg2">
                    <a:lumMod val="75000"/>
                    <a:lumOff val="25000"/>
                  </a:schemeClr>
                </a:solidFill>
              </a:rPr>
              <a:t>νάγνωσης</a:t>
            </a:r>
            <a:r>
              <a:rPr lang="fr-FR" sz="2200" dirty="0">
                <a:solidFill>
                  <a:schemeClr val="bg2">
                    <a:lumMod val="75000"/>
                    <a:lumOff val="25000"/>
                  </a:schemeClr>
                </a:solidFill>
              </a:rPr>
              <a:t>. </a:t>
            </a:r>
            <a:endParaRPr lang="el-GR" dirty="0">
              <a:solidFill>
                <a:schemeClr val="bg2">
                  <a:lumMod val="75000"/>
                  <a:lumOff val="25000"/>
                </a:schemeClr>
              </a:solidFill>
            </a:endParaRPr>
          </a:p>
          <a:p>
            <a:pPr algn="ctr"/>
            <a:endParaRPr lang="fr-FR"/>
          </a:p>
          <a:p>
            <a:pPr algn="ctr"/>
            <a:endParaRPr lang="fr-FR"/>
          </a:p>
          <a:p>
            <a:pPr algn="ctr"/>
            <a:endParaRPr lang="fr-FR"/>
          </a:p>
          <a:p>
            <a:pPr algn="ctr"/>
            <a:r>
              <a:rPr lang="fr-FR" sz="2200" dirty="0" err="1">
                <a:solidFill>
                  <a:schemeClr val="bg2">
                    <a:lumMod val="75000"/>
                    <a:lumOff val="25000"/>
                  </a:schemeClr>
                </a:solidFill>
              </a:rPr>
              <a:t>Τι</a:t>
            </a:r>
            <a:r>
              <a:rPr lang="fr-FR" sz="2200" dirty="0">
                <a:solidFill>
                  <a:schemeClr val="bg2">
                    <a:lumMod val="75000"/>
                    <a:lumOff val="25000"/>
                  </a:schemeClr>
                </a:solidFill>
              </a:rPr>
              <a:t> να π</a:t>
            </a:r>
            <a:r>
              <a:rPr lang="fr-FR" sz="2200" dirty="0" err="1">
                <a:solidFill>
                  <a:schemeClr val="bg2">
                    <a:lumMod val="75000"/>
                    <a:lumOff val="25000"/>
                  </a:schemeClr>
                </a:solidFill>
              </a:rPr>
              <a:t>εριμένουμε</a:t>
            </a:r>
            <a:r>
              <a:rPr lang="fr-FR" sz="2200" dirty="0">
                <a:solidFill>
                  <a:schemeClr val="bg2">
                    <a:lumMod val="75000"/>
                    <a:lumOff val="25000"/>
                  </a:schemeClr>
                </a:solidFill>
              </a:rPr>
              <a:t> </a:t>
            </a:r>
            <a:r>
              <a:rPr lang="fr-FR" sz="2200" dirty="0" err="1">
                <a:solidFill>
                  <a:schemeClr val="bg2">
                    <a:lumMod val="75000"/>
                    <a:lumOff val="25000"/>
                  </a:schemeClr>
                </a:solidFill>
              </a:rPr>
              <a:t>στην</a:t>
            </a:r>
            <a:r>
              <a:rPr lang="fr-FR" sz="2200" dirty="0">
                <a:solidFill>
                  <a:schemeClr val="bg2">
                    <a:lumMod val="75000"/>
                    <a:lumOff val="25000"/>
                  </a:schemeClr>
                </a:solidFill>
              </a:rPr>
              <a:t> ΝΑ</a:t>
            </a:r>
            <a:endParaRPr lang="fr-FR" dirty="0">
              <a:solidFill>
                <a:schemeClr val="bg2">
                  <a:lumMod val="75000"/>
                  <a:lumOff val="25000"/>
                </a:schemeClr>
              </a:solidFill>
            </a:endParaRPr>
          </a:p>
        </p:txBody>
      </p:sp>
    </p:spTree>
    <p:extLst>
      <p:ext uri="{BB962C8B-B14F-4D97-AF65-F5344CB8AC3E}">
        <p14:creationId xmlns:p14="http://schemas.microsoft.com/office/powerpoint/2010/main" val="37964804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sp>
        <p:nvSpPr>
          <p:cNvPr id="33" name="Rectangle : coins arrondis 32">
            <a:extLst>
              <a:ext uri="{FF2B5EF4-FFF2-40B4-BE49-F238E27FC236}">
                <a16:creationId xmlns:a16="http://schemas.microsoft.com/office/drawing/2014/main" id="{86018107-5281-EAD0-2672-A6897BEA17C6}"/>
              </a:ext>
            </a:extLst>
          </p:cNvPr>
          <p:cNvSpPr/>
          <p:nvPr/>
        </p:nvSpPr>
        <p:spPr>
          <a:xfrm>
            <a:off x="3419254" y="2243702"/>
            <a:ext cx="5286659" cy="2827446"/>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2" name="Connecteur hors page 31">
            <a:extLst>
              <a:ext uri="{FF2B5EF4-FFF2-40B4-BE49-F238E27FC236}">
                <a16:creationId xmlns:a16="http://schemas.microsoft.com/office/drawing/2014/main" id="{083649F8-4426-AE28-CD33-664ACEFD4AF5}"/>
              </a:ext>
            </a:extLst>
          </p:cNvPr>
          <p:cNvSpPr/>
          <p:nvPr/>
        </p:nvSpPr>
        <p:spPr>
          <a:xfrm rot="5400000" flipH="1">
            <a:off x="9069846" y="1786338"/>
            <a:ext cx="2448749" cy="3009858"/>
          </a:xfrm>
          <a:prstGeom prst="flowChartOffpageConnector">
            <a:avLst/>
          </a:prstGeom>
          <a:solidFill>
            <a:schemeClr val="bg2">
              <a:lumMod val="10000"/>
              <a:lumOff val="9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0" name="Connecteur hors page 29">
            <a:extLst>
              <a:ext uri="{FF2B5EF4-FFF2-40B4-BE49-F238E27FC236}">
                <a16:creationId xmlns:a16="http://schemas.microsoft.com/office/drawing/2014/main" id="{E8FB1DE7-E9E0-0F26-4BBE-D9842B1937E7}"/>
              </a:ext>
            </a:extLst>
          </p:cNvPr>
          <p:cNvSpPr/>
          <p:nvPr/>
        </p:nvSpPr>
        <p:spPr>
          <a:xfrm rot="16200000">
            <a:off x="613507" y="1786340"/>
            <a:ext cx="2448749" cy="3009858"/>
          </a:xfrm>
          <a:prstGeom prst="flowChartOffpageConnector">
            <a:avLst/>
          </a:prstGeom>
          <a:solidFill>
            <a:schemeClr val="bg2">
              <a:lumMod val="10000"/>
              <a:lumOff val="9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9" name="Rectangle : coins arrondis 28">
            <a:extLst>
              <a:ext uri="{FF2B5EF4-FFF2-40B4-BE49-F238E27FC236}">
                <a16:creationId xmlns:a16="http://schemas.microsoft.com/office/drawing/2014/main" id="{7D2EDCA5-60BA-6D5A-5103-CE0011144F37}"/>
              </a:ext>
            </a:extLst>
          </p:cNvPr>
          <p:cNvSpPr/>
          <p:nvPr/>
        </p:nvSpPr>
        <p:spPr>
          <a:xfrm>
            <a:off x="6369078" y="3541415"/>
            <a:ext cx="1881732" cy="78064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endParaRPr lang="fr-FR" sz="1800" dirty="0"/>
          </a:p>
        </p:txBody>
      </p:sp>
      <p:sp>
        <p:nvSpPr>
          <p:cNvPr id="26" name="Connecteur hors page 25">
            <a:extLst>
              <a:ext uri="{FF2B5EF4-FFF2-40B4-BE49-F238E27FC236}">
                <a16:creationId xmlns:a16="http://schemas.microsoft.com/office/drawing/2014/main" id="{363C5A00-902C-FF03-798C-26763785348E}"/>
              </a:ext>
            </a:extLst>
          </p:cNvPr>
          <p:cNvSpPr/>
          <p:nvPr/>
        </p:nvSpPr>
        <p:spPr>
          <a:xfrm flipV="1">
            <a:off x="1963712" y="5186597"/>
            <a:ext cx="8048785" cy="1453904"/>
          </a:xfrm>
          <a:prstGeom prst="flowChartOffpageConnector">
            <a:avLst/>
          </a:prstGeom>
          <a:solidFill>
            <a:schemeClr val="bg2">
              <a:lumMod val="10000"/>
              <a:lumOff val="9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Connecteur hors page 4">
            <a:extLst>
              <a:ext uri="{FF2B5EF4-FFF2-40B4-BE49-F238E27FC236}">
                <a16:creationId xmlns:a16="http://schemas.microsoft.com/office/drawing/2014/main" id="{4B242915-A39B-CDCC-38E9-59F081BA064C}"/>
              </a:ext>
            </a:extLst>
          </p:cNvPr>
          <p:cNvSpPr/>
          <p:nvPr/>
        </p:nvSpPr>
        <p:spPr>
          <a:xfrm>
            <a:off x="1963712" y="338390"/>
            <a:ext cx="8033795" cy="1777907"/>
          </a:xfrm>
          <a:prstGeom prst="flowChartOffpageConnector">
            <a:avLst/>
          </a:prstGeom>
          <a:solidFill>
            <a:schemeClr val="bg2">
              <a:lumMod val="10000"/>
              <a:lumOff val="9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9</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sp>
        <p:nvSpPr>
          <p:cNvPr id="2" name="Rectangle : coins arrondis 1">
            <a:extLst>
              <a:ext uri="{FF2B5EF4-FFF2-40B4-BE49-F238E27FC236}">
                <a16:creationId xmlns:a16="http://schemas.microsoft.com/office/drawing/2014/main" id="{A0E497CD-9CC3-A9FC-7CD7-F350711A3F2F}"/>
              </a:ext>
            </a:extLst>
          </p:cNvPr>
          <p:cNvSpPr/>
          <p:nvPr/>
        </p:nvSpPr>
        <p:spPr>
          <a:xfrm>
            <a:off x="2059065" y="551620"/>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lIns="91440" tIns="45720" rIns="91440" bIns="45720" rtlCol="0" anchor="ctr"/>
          <a:lstStyle/>
          <a:p>
            <a:pPr algn="ctr"/>
            <a:r>
              <a:rPr lang="fr-FR" sz="1800" dirty="0" err="1"/>
              <a:t>Γενικές</a:t>
            </a:r>
            <a:r>
              <a:rPr lang="fr-FR" sz="1800" dirty="0"/>
              <a:t> </a:t>
            </a:r>
            <a:r>
              <a:rPr lang="fr-FR" sz="1800" dirty="0" err="1"/>
              <a:t>γνωστικές</a:t>
            </a:r>
            <a:r>
              <a:rPr lang="fr-FR" sz="1800" dirty="0"/>
              <a:t> </a:t>
            </a:r>
            <a:r>
              <a:rPr lang="fr-FR" sz="1800" dirty="0" err="1"/>
              <a:t>δεξιότητες</a:t>
            </a:r>
            <a:endParaRPr lang="el-GR" dirty="0" err="1"/>
          </a:p>
        </p:txBody>
      </p:sp>
      <p:sp>
        <p:nvSpPr>
          <p:cNvPr id="3" name="Rectangle : coins arrondis 2">
            <a:extLst>
              <a:ext uri="{FF2B5EF4-FFF2-40B4-BE49-F238E27FC236}">
                <a16:creationId xmlns:a16="http://schemas.microsoft.com/office/drawing/2014/main" id="{2A651E17-D757-A280-99BE-4E6ED05E593C}"/>
              </a:ext>
            </a:extLst>
          </p:cNvPr>
          <p:cNvSpPr/>
          <p:nvPr/>
        </p:nvSpPr>
        <p:spPr>
          <a:xfrm>
            <a:off x="4791598" y="551620"/>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lIns="91440" tIns="45720" rIns="91440" bIns="45720" rtlCol="0" anchor="ctr"/>
          <a:lstStyle/>
          <a:p>
            <a:pPr algn="ctr"/>
            <a:r>
              <a:rPr lang="fr-FR" sz="1800" dirty="0" err="1"/>
              <a:t>Γενικές</a:t>
            </a:r>
            <a:r>
              <a:rPr lang="fr-FR" sz="1800" dirty="0"/>
              <a:t> </a:t>
            </a:r>
            <a:r>
              <a:rPr lang="fr-FR" sz="1800" dirty="0" err="1"/>
              <a:t>γλωσσικές</a:t>
            </a:r>
            <a:r>
              <a:rPr lang="fr-FR" sz="1800" dirty="0"/>
              <a:t> </a:t>
            </a:r>
            <a:r>
              <a:rPr lang="fr-FR" sz="1800" dirty="0" err="1"/>
              <a:t>δεξιότητες</a:t>
            </a:r>
            <a:endParaRPr lang="el-GR" dirty="0" err="1"/>
          </a:p>
        </p:txBody>
      </p:sp>
      <p:sp>
        <p:nvSpPr>
          <p:cNvPr id="4" name="Rectangle : coins arrondis 3">
            <a:extLst>
              <a:ext uri="{FF2B5EF4-FFF2-40B4-BE49-F238E27FC236}">
                <a16:creationId xmlns:a16="http://schemas.microsoft.com/office/drawing/2014/main" id="{60B8AE98-8AAB-65AC-AF4C-0FB97F412CC5}"/>
              </a:ext>
            </a:extLst>
          </p:cNvPr>
          <p:cNvSpPr/>
          <p:nvPr/>
        </p:nvSpPr>
        <p:spPr>
          <a:xfrm>
            <a:off x="7524131" y="551620"/>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lIns="91440" tIns="45720" rIns="91440" bIns="45720" rtlCol="0" anchor="ctr"/>
          <a:lstStyle/>
          <a:p>
            <a:pPr algn="ctr"/>
            <a:r>
              <a:rPr lang="fr-FR" sz="1800" dirty="0">
                <a:ea typeface="+mn-lt"/>
                <a:cs typeface="+mn-lt"/>
              </a:rPr>
              <a:t>Επίπ</a:t>
            </a:r>
            <a:r>
              <a:rPr lang="fr-FR" sz="1800" dirty="0" err="1">
                <a:ea typeface="+mn-lt"/>
                <a:cs typeface="+mn-lt"/>
              </a:rPr>
              <a:t>εδο</a:t>
            </a:r>
            <a:r>
              <a:rPr lang="fr-FR" sz="1800" dirty="0">
                <a:ea typeface="+mn-lt"/>
                <a:cs typeface="+mn-lt"/>
              </a:rPr>
              <a:t> απ</a:t>
            </a:r>
            <a:r>
              <a:rPr lang="fr-FR" sz="1800" dirty="0" err="1">
                <a:ea typeface="+mn-lt"/>
                <a:cs typeface="+mn-lt"/>
              </a:rPr>
              <a:t>ώλει</a:t>
            </a:r>
            <a:r>
              <a:rPr lang="fr-FR" sz="1800" dirty="0">
                <a:ea typeface="+mn-lt"/>
                <a:cs typeface="+mn-lt"/>
              </a:rPr>
              <a:t>ας α</a:t>
            </a:r>
            <a:r>
              <a:rPr lang="fr-FR" sz="1800" dirty="0" err="1">
                <a:ea typeface="+mn-lt"/>
                <a:cs typeface="+mn-lt"/>
              </a:rPr>
              <a:t>κοής</a:t>
            </a:r>
            <a:endParaRPr lang="el-GR" dirty="0" err="1"/>
          </a:p>
        </p:txBody>
      </p:sp>
      <p:sp>
        <p:nvSpPr>
          <p:cNvPr id="6" name="ZoneTexte 5">
            <a:extLst>
              <a:ext uri="{FF2B5EF4-FFF2-40B4-BE49-F238E27FC236}">
                <a16:creationId xmlns:a16="http://schemas.microsoft.com/office/drawing/2014/main" id="{8AA6D734-4D97-CD28-D5A2-5894CF4C5408}"/>
              </a:ext>
            </a:extLst>
          </p:cNvPr>
          <p:cNvSpPr txBox="1"/>
          <p:nvPr/>
        </p:nvSpPr>
        <p:spPr>
          <a:xfrm>
            <a:off x="2019461" y="1314147"/>
            <a:ext cx="8074646" cy="400110"/>
          </a:xfrm>
          <a:prstGeom prst="rect">
            <a:avLst/>
          </a:prstGeom>
          <a:noFill/>
        </p:spPr>
        <p:txBody>
          <a:bodyPr wrap="none" lIns="91440" tIns="45720" rIns="91440" bIns="45720" rtlCol="0" anchor="t">
            <a:spAutoFit/>
          </a:bodyPr>
          <a:lstStyle/>
          <a:p>
            <a:r>
              <a:rPr lang="fr-FR" sz="2000" dirty="0" err="1">
                <a:solidFill>
                  <a:schemeClr val="bg2">
                    <a:lumMod val="75000"/>
                    <a:lumOff val="25000"/>
                  </a:schemeClr>
                </a:solidFill>
              </a:rPr>
              <a:t>Γενικά</a:t>
            </a:r>
            <a:r>
              <a:rPr lang="fr-FR" sz="2000" dirty="0">
                <a:solidFill>
                  <a:schemeClr val="bg2">
                    <a:lumMod val="75000"/>
                    <a:lumOff val="25000"/>
                  </a:schemeClr>
                </a:solidFill>
              </a:rPr>
              <a:t> χαρα</a:t>
            </a:r>
            <a:r>
              <a:rPr lang="fr-FR" sz="2000" dirty="0" err="1">
                <a:solidFill>
                  <a:schemeClr val="bg2">
                    <a:lumMod val="75000"/>
                    <a:lumOff val="25000"/>
                  </a:schemeClr>
                </a:solidFill>
              </a:rPr>
              <a:t>κτηριστικά</a:t>
            </a:r>
            <a:r>
              <a:rPr lang="fr-FR" sz="2000" dirty="0">
                <a:solidFill>
                  <a:schemeClr val="bg2">
                    <a:lumMod val="75000"/>
                    <a:lumOff val="25000"/>
                  </a:schemeClr>
                </a:solidFill>
              </a:rPr>
              <a:t> ΝΑ π</a:t>
            </a:r>
            <a:r>
              <a:rPr lang="fr-FR" sz="2000" dirty="0" err="1">
                <a:solidFill>
                  <a:schemeClr val="bg2">
                    <a:lumMod val="75000"/>
                    <a:lumOff val="25000"/>
                  </a:schemeClr>
                </a:solidFill>
              </a:rPr>
              <a:t>ου</a:t>
            </a:r>
            <a:r>
              <a:rPr lang="fr-FR" sz="2000" dirty="0">
                <a:solidFill>
                  <a:schemeClr val="bg2">
                    <a:lumMod val="75000"/>
                    <a:lumOff val="25000"/>
                  </a:schemeClr>
                </a:solidFill>
              </a:rPr>
              <a:t> επ</a:t>
            </a:r>
            <a:r>
              <a:rPr lang="fr-FR" sz="2000" dirty="0" err="1">
                <a:solidFill>
                  <a:schemeClr val="bg2">
                    <a:lumMod val="75000"/>
                    <a:lumOff val="25000"/>
                  </a:schemeClr>
                </a:solidFill>
              </a:rPr>
              <a:t>ηρεάζουν</a:t>
            </a:r>
            <a:r>
              <a:rPr lang="fr-FR" sz="2000" dirty="0">
                <a:solidFill>
                  <a:schemeClr val="bg2">
                    <a:lumMod val="75000"/>
                    <a:lumOff val="25000"/>
                  </a:schemeClr>
                </a:solidFill>
              </a:rPr>
              <a:t> </a:t>
            </a:r>
            <a:r>
              <a:rPr lang="fr-FR" sz="2000" dirty="0" err="1">
                <a:solidFill>
                  <a:schemeClr val="bg2">
                    <a:lumMod val="75000"/>
                    <a:lumOff val="25000"/>
                  </a:schemeClr>
                </a:solidFill>
              </a:rPr>
              <a:t>τη</a:t>
            </a:r>
            <a:r>
              <a:rPr lang="fr-FR" sz="2000" dirty="0">
                <a:solidFill>
                  <a:schemeClr val="bg2">
                    <a:lumMod val="75000"/>
                    <a:lumOff val="25000"/>
                  </a:schemeClr>
                </a:solidFill>
              </a:rPr>
              <a:t> </a:t>
            </a:r>
            <a:r>
              <a:rPr lang="fr-FR" sz="2000" dirty="0" err="1">
                <a:solidFill>
                  <a:schemeClr val="bg2">
                    <a:lumMod val="75000"/>
                    <a:lumOff val="25000"/>
                  </a:schemeClr>
                </a:solidFill>
              </a:rPr>
              <a:t>δι</a:t>
            </a:r>
            <a:r>
              <a:rPr lang="fr-FR" sz="2000" dirty="0">
                <a:solidFill>
                  <a:schemeClr val="bg2">
                    <a:lumMod val="75000"/>
                    <a:lumOff val="25000"/>
                  </a:schemeClr>
                </a:solidFill>
              </a:rPr>
              <a:t>α</a:t>
            </a:r>
            <a:r>
              <a:rPr lang="fr-FR" sz="2000" dirty="0" err="1">
                <a:solidFill>
                  <a:schemeClr val="bg2">
                    <a:lumMod val="75000"/>
                    <a:lumOff val="25000"/>
                  </a:schemeClr>
                </a:solidFill>
              </a:rPr>
              <a:t>δικ</a:t>
            </a:r>
            <a:r>
              <a:rPr lang="fr-FR" sz="2000" dirty="0">
                <a:solidFill>
                  <a:schemeClr val="bg2">
                    <a:lumMod val="75000"/>
                    <a:lumOff val="25000"/>
                  </a:schemeClr>
                </a:solidFill>
              </a:rPr>
              <a:t>α</a:t>
            </a:r>
            <a:r>
              <a:rPr lang="fr-FR" sz="2000" dirty="0" err="1">
                <a:solidFill>
                  <a:schemeClr val="bg2">
                    <a:lumMod val="75000"/>
                    <a:lumOff val="25000"/>
                  </a:schemeClr>
                </a:solidFill>
              </a:rPr>
              <a:t>σί</a:t>
            </a:r>
            <a:r>
              <a:rPr lang="fr-FR" sz="2000" dirty="0">
                <a:solidFill>
                  <a:schemeClr val="bg2">
                    <a:lumMod val="75000"/>
                    <a:lumOff val="25000"/>
                  </a:schemeClr>
                </a:solidFill>
              </a:rPr>
              <a:t>α α</a:t>
            </a:r>
            <a:r>
              <a:rPr lang="fr-FR" sz="2000" dirty="0" err="1">
                <a:solidFill>
                  <a:schemeClr val="bg2">
                    <a:lumMod val="75000"/>
                    <a:lumOff val="25000"/>
                  </a:schemeClr>
                </a:solidFill>
              </a:rPr>
              <a:t>νάγνωσης</a:t>
            </a:r>
            <a:endParaRPr lang="el-GR" dirty="0" err="1">
              <a:solidFill>
                <a:schemeClr val="bg2">
                  <a:lumMod val="75000"/>
                  <a:lumOff val="25000"/>
                </a:schemeClr>
              </a:solidFill>
            </a:endParaRPr>
          </a:p>
        </p:txBody>
      </p:sp>
      <p:sp>
        <p:nvSpPr>
          <p:cNvPr id="8" name="Rectangle : coins arrondis 7">
            <a:extLst>
              <a:ext uri="{FF2B5EF4-FFF2-40B4-BE49-F238E27FC236}">
                <a16:creationId xmlns:a16="http://schemas.microsoft.com/office/drawing/2014/main" id="{BE6A346B-418D-7F1A-DE70-8FC1AA247F5A}"/>
              </a:ext>
            </a:extLst>
          </p:cNvPr>
          <p:cNvSpPr/>
          <p:nvPr/>
        </p:nvSpPr>
        <p:spPr>
          <a:xfrm>
            <a:off x="395731" y="2243702"/>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lIns="91440" tIns="45720" rIns="91440" bIns="45720" rtlCol="0" anchor="ctr"/>
          <a:lstStyle/>
          <a:p>
            <a:pPr algn="ctr"/>
            <a:r>
              <a:rPr lang="fr-FR" sz="1800" dirty="0" err="1"/>
              <a:t>Λεξιλόγιο</a:t>
            </a:r>
          </a:p>
        </p:txBody>
      </p:sp>
      <p:sp>
        <p:nvSpPr>
          <p:cNvPr id="9" name="Rectangle : coins arrondis 8">
            <a:extLst>
              <a:ext uri="{FF2B5EF4-FFF2-40B4-BE49-F238E27FC236}">
                <a16:creationId xmlns:a16="http://schemas.microsoft.com/office/drawing/2014/main" id="{29078E5C-5DF7-8887-2C3B-9CA900231E1B}"/>
              </a:ext>
            </a:extLst>
          </p:cNvPr>
          <p:cNvSpPr/>
          <p:nvPr/>
        </p:nvSpPr>
        <p:spPr>
          <a:xfrm>
            <a:off x="395731" y="2924420"/>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lIns="91440" tIns="45720" rIns="91440" bIns="45720" rtlCol="0" anchor="ctr"/>
          <a:lstStyle/>
          <a:p>
            <a:pPr algn="ctr"/>
            <a:r>
              <a:rPr lang="fr-FR" sz="1800" dirty="0" err="1"/>
              <a:t>Λεξικές</a:t>
            </a:r>
            <a:r>
              <a:rPr lang="fr-FR" sz="1800" dirty="0"/>
              <a:t> αναπαρα</a:t>
            </a:r>
            <a:r>
              <a:rPr lang="fr-FR" sz="1800" dirty="0" err="1"/>
              <a:t>στάσεις</a:t>
            </a:r>
            <a:r>
              <a:rPr lang="fr-FR" sz="1800" dirty="0"/>
              <a:t> </a:t>
            </a:r>
            <a:endParaRPr lang="fr-FR" sz="1800" dirty="0">
              <a:cs typeface="Arial"/>
            </a:endParaRPr>
          </a:p>
        </p:txBody>
      </p:sp>
      <p:sp>
        <p:nvSpPr>
          <p:cNvPr id="10" name="Rectangle : coins arrondis 9">
            <a:extLst>
              <a:ext uri="{FF2B5EF4-FFF2-40B4-BE49-F238E27FC236}">
                <a16:creationId xmlns:a16="http://schemas.microsoft.com/office/drawing/2014/main" id="{E5D90875-37FC-D57B-EEB9-ED953F180112}"/>
              </a:ext>
            </a:extLst>
          </p:cNvPr>
          <p:cNvSpPr/>
          <p:nvPr/>
        </p:nvSpPr>
        <p:spPr>
          <a:xfrm>
            <a:off x="395731" y="360513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lIns="91440" tIns="45720" rIns="91440" bIns="45720" rtlCol="0" anchor="ctr"/>
          <a:lstStyle/>
          <a:p>
            <a:pPr algn="ctr"/>
            <a:r>
              <a:rPr lang="fr-FR" sz="1800" dirty="0" err="1"/>
              <a:t>Πρόσ</a:t>
            </a:r>
            <a:r>
              <a:rPr lang="fr-FR" sz="1800" dirty="0"/>
              <a:t>βα</a:t>
            </a:r>
            <a:r>
              <a:rPr lang="fr-FR" sz="1800" dirty="0" err="1"/>
              <a:t>ση</a:t>
            </a:r>
            <a:r>
              <a:rPr lang="fr-FR" sz="1800" dirty="0"/>
              <a:t> </a:t>
            </a:r>
            <a:r>
              <a:rPr lang="fr-FR" sz="1800" dirty="0" err="1"/>
              <a:t>στις</a:t>
            </a:r>
            <a:r>
              <a:rPr lang="fr-FR" sz="1800" dirty="0"/>
              <a:t> αναπαρα</a:t>
            </a:r>
            <a:r>
              <a:rPr lang="fr-FR" sz="1800" dirty="0" err="1"/>
              <a:t>στάσεις</a:t>
            </a:r>
            <a:endParaRPr lang="el-GR" dirty="0" err="1"/>
          </a:p>
        </p:txBody>
      </p:sp>
      <p:sp>
        <p:nvSpPr>
          <p:cNvPr id="16" name="Rectangle : coins arrondis 15">
            <a:extLst>
              <a:ext uri="{FF2B5EF4-FFF2-40B4-BE49-F238E27FC236}">
                <a16:creationId xmlns:a16="http://schemas.microsoft.com/office/drawing/2014/main" id="{69A293D7-50C1-A525-5570-69D00F64FE6F}"/>
              </a:ext>
            </a:extLst>
          </p:cNvPr>
          <p:cNvSpPr/>
          <p:nvPr/>
        </p:nvSpPr>
        <p:spPr>
          <a:xfrm>
            <a:off x="9323540" y="2243702"/>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lIns="91440" tIns="45720" rIns="91440" bIns="45720" rtlCol="0" anchor="ctr"/>
          <a:lstStyle/>
          <a:p>
            <a:pPr algn="ctr"/>
            <a:r>
              <a:rPr lang="fr-FR" sz="1800" dirty="0" err="1">
                <a:ea typeface="+mn-lt"/>
                <a:cs typeface="+mn-lt"/>
              </a:rPr>
              <a:t>Φωνολογική</a:t>
            </a:r>
            <a:r>
              <a:rPr lang="fr-FR" sz="1800" dirty="0">
                <a:ea typeface="+mn-lt"/>
                <a:cs typeface="+mn-lt"/>
              </a:rPr>
              <a:t> επ</a:t>
            </a:r>
            <a:r>
              <a:rPr lang="fr-FR" sz="1800" dirty="0" err="1">
                <a:ea typeface="+mn-lt"/>
                <a:cs typeface="+mn-lt"/>
              </a:rPr>
              <a:t>ίγνωση</a:t>
            </a:r>
            <a:endParaRPr lang="el-GR" dirty="0" err="1"/>
          </a:p>
        </p:txBody>
      </p:sp>
      <p:sp>
        <p:nvSpPr>
          <p:cNvPr id="17" name="Rectangle : coins arrondis 16">
            <a:extLst>
              <a:ext uri="{FF2B5EF4-FFF2-40B4-BE49-F238E27FC236}">
                <a16:creationId xmlns:a16="http://schemas.microsoft.com/office/drawing/2014/main" id="{FCB1288C-1947-E6CF-1214-2A36EA3B8DE8}"/>
              </a:ext>
            </a:extLst>
          </p:cNvPr>
          <p:cNvSpPr/>
          <p:nvPr/>
        </p:nvSpPr>
        <p:spPr>
          <a:xfrm>
            <a:off x="9323540" y="2924420"/>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lIns="91440" tIns="45720" rIns="91440" bIns="45720" rtlCol="0" anchor="ctr"/>
          <a:lstStyle/>
          <a:p>
            <a:pPr algn="ctr"/>
            <a:r>
              <a:rPr lang="fr-FR" sz="1800" dirty="0" err="1">
                <a:ea typeface="+mn-lt"/>
                <a:cs typeface="+mn-lt"/>
              </a:rPr>
              <a:t>Φωνημική</a:t>
            </a:r>
            <a:r>
              <a:rPr lang="fr-FR" sz="1800" dirty="0">
                <a:ea typeface="+mn-lt"/>
                <a:cs typeface="+mn-lt"/>
              </a:rPr>
              <a:t> </a:t>
            </a:r>
            <a:r>
              <a:rPr lang="fr-FR" sz="1800" dirty="0" err="1">
                <a:ea typeface="+mn-lt"/>
                <a:cs typeface="+mn-lt"/>
              </a:rPr>
              <a:t>διάκριση</a:t>
            </a:r>
            <a:endParaRPr lang="el-GR" dirty="0" err="1"/>
          </a:p>
        </p:txBody>
      </p:sp>
      <p:sp>
        <p:nvSpPr>
          <p:cNvPr id="18" name="Rectangle : coins arrondis 17">
            <a:extLst>
              <a:ext uri="{FF2B5EF4-FFF2-40B4-BE49-F238E27FC236}">
                <a16:creationId xmlns:a16="http://schemas.microsoft.com/office/drawing/2014/main" id="{3A94898F-8AAC-968D-7863-F15DE29DBEC2}"/>
              </a:ext>
            </a:extLst>
          </p:cNvPr>
          <p:cNvSpPr/>
          <p:nvPr/>
        </p:nvSpPr>
        <p:spPr>
          <a:xfrm>
            <a:off x="9323540" y="360513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lIns="91440" tIns="45720" rIns="91440" bIns="45720" rtlCol="0" anchor="ctr"/>
          <a:lstStyle/>
          <a:p>
            <a:pPr algn="ctr"/>
            <a:r>
              <a:rPr lang="fr-FR" sz="1600" err="1">
                <a:ea typeface="+mn-lt"/>
                <a:cs typeface="+mn-lt"/>
              </a:rPr>
              <a:t>Φωνολογική</a:t>
            </a:r>
            <a:r>
              <a:rPr lang="fr-FR" sz="1600" dirty="0">
                <a:ea typeface="+mn-lt"/>
                <a:cs typeface="+mn-lt"/>
              </a:rPr>
              <a:t> βρα</a:t>
            </a:r>
            <a:r>
              <a:rPr lang="fr-FR" sz="1600" err="1">
                <a:ea typeface="+mn-lt"/>
                <a:cs typeface="+mn-lt"/>
              </a:rPr>
              <a:t>χυ</a:t>
            </a:r>
            <a:r>
              <a:rPr lang="fr-FR" sz="1600" dirty="0">
                <a:ea typeface="+mn-lt"/>
                <a:cs typeface="+mn-lt"/>
              </a:rPr>
              <a:t>π</a:t>
            </a:r>
            <a:r>
              <a:rPr lang="fr-FR" sz="1600" err="1">
                <a:ea typeface="+mn-lt"/>
                <a:cs typeface="+mn-lt"/>
              </a:rPr>
              <a:t>ρόθεσμη</a:t>
            </a:r>
            <a:r>
              <a:rPr lang="fr-FR" sz="1600" dirty="0">
                <a:ea typeface="+mn-lt"/>
                <a:cs typeface="+mn-lt"/>
              </a:rPr>
              <a:t> </a:t>
            </a:r>
            <a:r>
              <a:rPr lang="fr-FR" sz="1600" err="1">
                <a:ea typeface="+mn-lt"/>
                <a:cs typeface="+mn-lt"/>
              </a:rPr>
              <a:t>μνήμη</a:t>
            </a:r>
            <a:endParaRPr lang="el-GR" sz="1600">
              <a:cs typeface="Arial"/>
            </a:endParaRPr>
          </a:p>
        </p:txBody>
      </p:sp>
      <p:sp>
        <p:nvSpPr>
          <p:cNvPr id="19" name="Rectangle : coins arrondis 18">
            <a:extLst>
              <a:ext uri="{FF2B5EF4-FFF2-40B4-BE49-F238E27FC236}">
                <a16:creationId xmlns:a16="http://schemas.microsoft.com/office/drawing/2014/main" id="{B47EF3F9-6FBC-F1A0-3A21-649B23DFF1BC}"/>
              </a:ext>
            </a:extLst>
          </p:cNvPr>
          <p:cNvSpPr/>
          <p:nvPr/>
        </p:nvSpPr>
        <p:spPr>
          <a:xfrm>
            <a:off x="3714416" y="2420150"/>
            <a:ext cx="1881732" cy="672984"/>
          </a:xfrm>
          <a:prstGeom prst="roundRect">
            <a:avLst/>
          </a:prstGeom>
          <a:ln w="28575"/>
        </p:spPr>
        <p:style>
          <a:lnRef idx="2">
            <a:schemeClr val="accent6"/>
          </a:lnRef>
          <a:fillRef idx="1">
            <a:schemeClr val="lt1"/>
          </a:fillRef>
          <a:effectRef idx="0">
            <a:schemeClr val="accent6"/>
          </a:effectRef>
          <a:fontRef idx="minor">
            <a:schemeClr val="dk1"/>
          </a:fontRef>
        </p:style>
        <p:txBody>
          <a:bodyPr lIns="91440" tIns="45720" rIns="91440" bIns="45720" rtlCol="0" anchor="ctr"/>
          <a:lstStyle/>
          <a:p>
            <a:pPr algn="ctr"/>
            <a:r>
              <a:rPr lang="fr-FR" sz="1800" dirty="0" err="1">
                <a:cs typeface="Arial"/>
              </a:rPr>
              <a:t>Φωνολογικό</a:t>
            </a:r>
            <a:r>
              <a:rPr lang="fr-FR" sz="1800" dirty="0">
                <a:cs typeface="Arial"/>
              </a:rPr>
              <a:t> </a:t>
            </a:r>
            <a:r>
              <a:rPr lang="fr-FR" sz="1800" dirty="0" err="1">
                <a:cs typeface="Arial"/>
              </a:rPr>
              <a:t>λεξικό</a:t>
            </a:r>
            <a:endParaRPr lang="fr-FR" sz="1800" dirty="0" err="1"/>
          </a:p>
        </p:txBody>
      </p:sp>
      <p:sp>
        <p:nvSpPr>
          <p:cNvPr id="20" name="Rectangle : coins arrondis 19">
            <a:extLst>
              <a:ext uri="{FF2B5EF4-FFF2-40B4-BE49-F238E27FC236}">
                <a16:creationId xmlns:a16="http://schemas.microsoft.com/office/drawing/2014/main" id="{F9ED33AB-3CE6-A048-7A5A-C3564B61ADE3}"/>
              </a:ext>
            </a:extLst>
          </p:cNvPr>
          <p:cNvSpPr/>
          <p:nvPr/>
        </p:nvSpPr>
        <p:spPr>
          <a:xfrm>
            <a:off x="6369078" y="2411246"/>
            <a:ext cx="1881732" cy="672984"/>
          </a:xfrm>
          <a:prstGeom prst="roundRect">
            <a:avLst/>
          </a:prstGeom>
          <a:ln w="28575"/>
        </p:spPr>
        <p:style>
          <a:lnRef idx="2">
            <a:schemeClr val="accent6"/>
          </a:lnRef>
          <a:fillRef idx="1">
            <a:schemeClr val="lt1"/>
          </a:fillRef>
          <a:effectRef idx="0">
            <a:schemeClr val="accent6"/>
          </a:effectRef>
          <a:fontRef idx="minor">
            <a:schemeClr val="dk1"/>
          </a:fontRef>
        </p:style>
        <p:txBody>
          <a:bodyPr lIns="91440" tIns="45720" rIns="91440" bIns="45720" rtlCol="0" anchor="ctr"/>
          <a:lstStyle/>
          <a:p>
            <a:pPr algn="ctr"/>
            <a:r>
              <a:rPr lang="fr-FR" sz="1800" dirty="0" err="1"/>
              <a:t>Φωνήμ</a:t>
            </a:r>
            <a:r>
              <a:rPr lang="fr-FR" sz="1800" dirty="0"/>
              <a:t>ατα (</a:t>
            </a:r>
            <a:r>
              <a:rPr lang="fr-FR" sz="1800" dirty="0" err="1"/>
              <a:t>ήχοι</a:t>
            </a:r>
            <a:r>
              <a:rPr lang="fr-FR" sz="1800" dirty="0"/>
              <a:t>)</a:t>
            </a:r>
          </a:p>
        </p:txBody>
      </p:sp>
      <p:sp>
        <p:nvSpPr>
          <p:cNvPr id="22" name="Rectangle : coins arrondis 21">
            <a:extLst>
              <a:ext uri="{FF2B5EF4-FFF2-40B4-BE49-F238E27FC236}">
                <a16:creationId xmlns:a16="http://schemas.microsoft.com/office/drawing/2014/main" id="{AD23C308-0478-AE87-1EBF-D050855571D8}"/>
              </a:ext>
            </a:extLst>
          </p:cNvPr>
          <p:cNvSpPr/>
          <p:nvPr/>
        </p:nvSpPr>
        <p:spPr>
          <a:xfrm>
            <a:off x="3714416" y="3609125"/>
            <a:ext cx="1881732" cy="672984"/>
          </a:xfrm>
          <a:prstGeom prst="roundRect">
            <a:avLst/>
          </a:prstGeom>
          <a:ln w="28575"/>
        </p:spPr>
        <p:style>
          <a:lnRef idx="2">
            <a:schemeClr val="accent6"/>
          </a:lnRef>
          <a:fillRef idx="1">
            <a:schemeClr val="lt1"/>
          </a:fillRef>
          <a:effectRef idx="0">
            <a:schemeClr val="accent6"/>
          </a:effectRef>
          <a:fontRef idx="minor">
            <a:schemeClr val="dk1"/>
          </a:fontRef>
        </p:style>
        <p:txBody>
          <a:bodyPr lIns="91440" tIns="45720" rIns="91440" bIns="45720" rtlCol="0" anchor="ctr"/>
          <a:lstStyle/>
          <a:p>
            <a:pPr algn="ctr"/>
            <a:r>
              <a:rPr lang="fr-FR" sz="1800" dirty="0" err="1">
                <a:cs typeface="Arial"/>
              </a:rPr>
              <a:t>Ορθογρ</a:t>
            </a:r>
            <a:r>
              <a:rPr lang="fr-FR" sz="1800" dirty="0">
                <a:cs typeface="Arial"/>
              </a:rPr>
              <a:t>α</a:t>
            </a:r>
            <a:r>
              <a:rPr lang="fr-FR" sz="1800" dirty="0" err="1">
                <a:cs typeface="Arial"/>
              </a:rPr>
              <a:t>φικό</a:t>
            </a:r>
            <a:r>
              <a:rPr lang="fr-FR" sz="1800" dirty="0">
                <a:cs typeface="Arial"/>
              </a:rPr>
              <a:t> </a:t>
            </a:r>
            <a:r>
              <a:rPr lang="fr-FR" sz="1800" dirty="0" err="1">
                <a:cs typeface="Arial"/>
              </a:rPr>
              <a:t>λεξικό</a:t>
            </a:r>
            <a:endParaRPr lang="fr-FR" sz="1800" dirty="0" err="1"/>
          </a:p>
        </p:txBody>
      </p:sp>
      <p:sp>
        <p:nvSpPr>
          <p:cNvPr id="23" name="Rectangle : coins arrondis 22">
            <a:extLst>
              <a:ext uri="{FF2B5EF4-FFF2-40B4-BE49-F238E27FC236}">
                <a16:creationId xmlns:a16="http://schemas.microsoft.com/office/drawing/2014/main" id="{1B6F5BBF-0818-2059-3889-150CEE13750A}"/>
              </a:ext>
            </a:extLst>
          </p:cNvPr>
          <p:cNvSpPr/>
          <p:nvPr/>
        </p:nvSpPr>
        <p:spPr>
          <a:xfrm>
            <a:off x="2041634" y="563296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lIns="91440" tIns="45720" rIns="91440" bIns="45720" rtlCol="0" anchor="ctr"/>
          <a:lstStyle/>
          <a:p>
            <a:pPr algn="ctr"/>
            <a:r>
              <a:rPr lang="fr-FR" sz="1800" dirty="0"/>
              <a:t>Οπ</a:t>
            </a:r>
            <a:r>
              <a:rPr lang="fr-FR" sz="1800" dirty="0" err="1"/>
              <a:t>τικές</a:t>
            </a:r>
            <a:r>
              <a:rPr lang="fr-FR" sz="1800" dirty="0"/>
              <a:t> </a:t>
            </a:r>
            <a:r>
              <a:rPr lang="fr-FR" sz="1800" dirty="0" err="1"/>
              <a:t>ικ</a:t>
            </a:r>
            <a:r>
              <a:rPr lang="fr-FR" sz="1800" dirty="0"/>
              <a:t>α</a:t>
            </a:r>
            <a:r>
              <a:rPr lang="fr-FR" sz="1800" dirty="0" err="1"/>
              <a:t>νότητες</a:t>
            </a:r>
            <a:endParaRPr lang="el-GR" dirty="0" err="1"/>
          </a:p>
        </p:txBody>
      </p:sp>
      <p:sp>
        <p:nvSpPr>
          <p:cNvPr id="24" name="Rectangle : coins arrondis 23">
            <a:extLst>
              <a:ext uri="{FF2B5EF4-FFF2-40B4-BE49-F238E27FC236}">
                <a16:creationId xmlns:a16="http://schemas.microsoft.com/office/drawing/2014/main" id="{3156A009-5CB6-C979-FB9F-000D27B11E98}"/>
              </a:ext>
            </a:extLst>
          </p:cNvPr>
          <p:cNvSpPr/>
          <p:nvPr/>
        </p:nvSpPr>
        <p:spPr>
          <a:xfrm>
            <a:off x="4774167" y="563296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lIns="91440" tIns="45720" rIns="91440" bIns="45720" rtlCol="0" anchor="ctr"/>
          <a:lstStyle/>
          <a:p>
            <a:pPr algn="ctr"/>
            <a:r>
              <a:rPr lang="fr-FR" sz="1800" dirty="0" err="1">
                <a:ea typeface="+mn-lt"/>
                <a:cs typeface="+mn-lt"/>
              </a:rPr>
              <a:t>Κωδικο</a:t>
            </a:r>
            <a:r>
              <a:rPr lang="fr-FR" sz="1800" dirty="0">
                <a:ea typeface="+mn-lt"/>
                <a:cs typeface="+mn-lt"/>
              </a:rPr>
              <a:t>π</a:t>
            </a:r>
            <a:r>
              <a:rPr lang="fr-FR" sz="1800" dirty="0" err="1">
                <a:ea typeface="+mn-lt"/>
                <a:cs typeface="+mn-lt"/>
              </a:rPr>
              <a:t>οίηση</a:t>
            </a:r>
            <a:r>
              <a:rPr lang="fr-FR" sz="1800" dirty="0">
                <a:ea typeface="+mn-lt"/>
                <a:cs typeface="+mn-lt"/>
              </a:rPr>
              <a:t> </a:t>
            </a:r>
            <a:r>
              <a:rPr lang="fr-FR" sz="1800" dirty="0" err="1">
                <a:ea typeface="+mn-lt"/>
                <a:cs typeface="+mn-lt"/>
              </a:rPr>
              <a:t>θέσης</a:t>
            </a:r>
            <a:endParaRPr lang="el-GR" dirty="0" err="1"/>
          </a:p>
        </p:txBody>
      </p:sp>
      <p:sp>
        <p:nvSpPr>
          <p:cNvPr id="25" name="Rectangle : coins arrondis 24">
            <a:extLst>
              <a:ext uri="{FF2B5EF4-FFF2-40B4-BE49-F238E27FC236}">
                <a16:creationId xmlns:a16="http://schemas.microsoft.com/office/drawing/2014/main" id="{49446F34-585C-1C52-1D79-D787D7764E75}"/>
              </a:ext>
            </a:extLst>
          </p:cNvPr>
          <p:cNvSpPr/>
          <p:nvPr/>
        </p:nvSpPr>
        <p:spPr>
          <a:xfrm>
            <a:off x="7506700" y="563296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lIns="91440" tIns="45720" rIns="91440" bIns="45720" rtlCol="0" anchor="ctr"/>
          <a:lstStyle/>
          <a:p>
            <a:pPr algn="ctr"/>
            <a:r>
              <a:rPr lang="fr-FR" sz="1800" dirty="0"/>
              <a:t>Οπ</a:t>
            </a:r>
            <a:r>
              <a:rPr lang="fr-FR" sz="1800" dirty="0" err="1"/>
              <a:t>τική</a:t>
            </a:r>
            <a:r>
              <a:rPr lang="fr-FR" sz="1800" dirty="0"/>
              <a:t> π</a:t>
            </a:r>
            <a:r>
              <a:rPr lang="fr-FR" sz="1800" dirty="0" err="1"/>
              <a:t>ροσοχή</a:t>
            </a:r>
            <a:endParaRPr lang="el-GR" dirty="0" err="1"/>
          </a:p>
        </p:txBody>
      </p:sp>
      <p:sp>
        <p:nvSpPr>
          <p:cNvPr id="27" name="Rectangle : coins arrondis 26">
            <a:extLst>
              <a:ext uri="{FF2B5EF4-FFF2-40B4-BE49-F238E27FC236}">
                <a16:creationId xmlns:a16="http://schemas.microsoft.com/office/drawing/2014/main" id="{55C354AB-76A0-62E3-E032-D2FEE2F2BC99}"/>
              </a:ext>
            </a:extLst>
          </p:cNvPr>
          <p:cNvSpPr/>
          <p:nvPr/>
        </p:nvSpPr>
        <p:spPr>
          <a:xfrm>
            <a:off x="4544989" y="4545622"/>
            <a:ext cx="2732534" cy="464466"/>
          </a:xfrm>
          <a:prstGeom prst="roundRect">
            <a:avLst/>
          </a:prstGeom>
          <a:ln w="28575"/>
        </p:spPr>
        <p:style>
          <a:lnRef idx="2">
            <a:schemeClr val="accent6"/>
          </a:lnRef>
          <a:fillRef idx="1">
            <a:schemeClr val="lt1"/>
          </a:fillRef>
          <a:effectRef idx="0">
            <a:schemeClr val="accent6"/>
          </a:effectRef>
          <a:fontRef idx="minor">
            <a:schemeClr val="dk1"/>
          </a:fontRef>
        </p:style>
        <p:txBody>
          <a:bodyPr lIns="91440" tIns="45720" rIns="91440" bIns="45720" rtlCol="0" anchor="ctr"/>
          <a:lstStyle/>
          <a:p>
            <a:pPr algn="ctr"/>
            <a:r>
              <a:rPr lang="fr-FR" sz="1800" dirty="0" err="1"/>
              <a:t>Γρ</a:t>
            </a:r>
            <a:r>
              <a:rPr lang="fr-FR" sz="1800" dirty="0"/>
              <a:t>α</a:t>
            </a:r>
            <a:r>
              <a:rPr lang="fr-FR" sz="1800" dirty="0" err="1"/>
              <a:t>φήμ</a:t>
            </a:r>
            <a:r>
              <a:rPr lang="fr-FR" sz="1800" dirty="0"/>
              <a:t>ατα (</a:t>
            </a:r>
            <a:r>
              <a:rPr lang="fr-FR" sz="1800" dirty="0" err="1"/>
              <a:t>γράμμ</a:t>
            </a:r>
            <a:r>
              <a:rPr lang="fr-FR" sz="1800" dirty="0"/>
              <a:t>ατα)</a:t>
            </a:r>
          </a:p>
        </p:txBody>
      </p:sp>
      <p:pic>
        <p:nvPicPr>
          <p:cNvPr id="28" name="Image 27">
            <a:extLst>
              <a:ext uri="{FF2B5EF4-FFF2-40B4-BE49-F238E27FC236}">
                <a16:creationId xmlns:a16="http://schemas.microsoft.com/office/drawing/2014/main" id="{782AB168-CF4A-3390-7AAA-440352D4794F}"/>
              </a:ext>
            </a:extLst>
          </p:cNvPr>
          <p:cNvPicPr>
            <a:picLocks noChangeAspect="1"/>
          </p:cNvPicPr>
          <p:nvPr/>
        </p:nvPicPr>
        <p:blipFill>
          <a:blip r:embed="rId5"/>
          <a:stretch>
            <a:fillRect/>
          </a:stretch>
        </p:blipFill>
        <p:spPr>
          <a:xfrm>
            <a:off x="6821842" y="3589777"/>
            <a:ext cx="944362" cy="677270"/>
          </a:xfrm>
          <a:prstGeom prst="rect">
            <a:avLst/>
          </a:prstGeom>
        </p:spPr>
      </p:pic>
      <p:cxnSp>
        <p:nvCxnSpPr>
          <p:cNvPr id="35" name="Connecteur droit avec flèche 34">
            <a:extLst>
              <a:ext uri="{FF2B5EF4-FFF2-40B4-BE49-F238E27FC236}">
                <a16:creationId xmlns:a16="http://schemas.microsoft.com/office/drawing/2014/main" id="{32343C59-4A7B-B1DA-D3D4-48BAD356A138}"/>
              </a:ext>
            </a:extLst>
          </p:cNvPr>
          <p:cNvCxnSpPr>
            <a:cxnSpLocks/>
          </p:cNvCxnSpPr>
          <p:nvPr/>
        </p:nvCxnSpPr>
        <p:spPr>
          <a:xfrm>
            <a:off x="5581158" y="2728362"/>
            <a:ext cx="772930" cy="0"/>
          </a:xfrm>
          <a:prstGeom prst="straightConnector1">
            <a:avLst/>
          </a:prstGeom>
          <a:ln w="19050">
            <a:solidFill>
              <a:schemeClr val="bg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8" name="Connecteur droit avec flèche 37">
            <a:extLst>
              <a:ext uri="{FF2B5EF4-FFF2-40B4-BE49-F238E27FC236}">
                <a16:creationId xmlns:a16="http://schemas.microsoft.com/office/drawing/2014/main" id="{856099BA-C3EC-2924-1D7D-9504460E9C1D}"/>
              </a:ext>
            </a:extLst>
          </p:cNvPr>
          <p:cNvCxnSpPr>
            <a:cxnSpLocks/>
          </p:cNvCxnSpPr>
          <p:nvPr/>
        </p:nvCxnSpPr>
        <p:spPr>
          <a:xfrm flipV="1">
            <a:off x="7248498" y="4327123"/>
            <a:ext cx="0" cy="237092"/>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Connecteur droit avec flèche 42">
            <a:extLst>
              <a:ext uri="{FF2B5EF4-FFF2-40B4-BE49-F238E27FC236}">
                <a16:creationId xmlns:a16="http://schemas.microsoft.com/office/drawing/2014/main" id="{7857F85C-C647-D6B7-111B-D4187FCAF39E}"/>
              </a:ext>
            </a:extLst>
          </p:cNvPr>
          <p:cNvCxnSpPr>
            <a:cxnSpLocks/>
          </p:cNvCxnSpPr>
          <p:nvPr/>
        </p:nvCxnSpPr>
        <p:spPr>
          <a:xfrm flipV="1">
            <a:off x="4612734" y="4299643"/>
            <a:ext cx="0" cy="237092"/>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Connecteur droit avec flèche 43">
            <a:extLst>
              <a:ext uri="{FF2B5EF4-FFF2-40B4-BE49-F238E27FC236}">
                <a16:creationId xmlns:a16="http://schemas.microsoft.com/office/drawing/2014/main" id="{AC614F98-2442-42E3-3B6E-6CE60986F222}"/>
              </a:ext>
            </a:extLst>
          </p:cNvPr>
          <p:cNvCxnSpPr>
            <a:cxnSpLocks/>
          </p:cNvCxnSpPr>
          <p:nvPr/>
        </p:nvCxnSpPr>
        <p:spPr>
          <a:xfrm>
            <a:off x="4612734" y="3093134"/>
            <a:ext cx="0" cy="496643"/>
          </a:xfrm>
          <a:prstGeom prst="straightConnector1">
            <a:avLst/>
          </a:prstGeom>
          <a:ln w="19050">
            <a:solidFill>
              <a:schemeClr val="bg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7" name="Connecteur droit avec flèche 46">
            <a:extLst>
              <a:ext uri="{FF2B5EF4-FFF2-40B4-BE49-F238E27FC236}">
                <a16:creationId xmlns:a16="http://schemas.microsoft.com/office/drawing/2014/main" id="{484D6371-0694-DE4C-B8C2-67B850226455}"/>
              </a:ext>
            </a:extLst>
          </p:cNvPr>
          <p:cNvCxnSpPr>
            <a:cxnSpLocks/>
          </p:cNvCxnSpPr>
          <p:nvPr/>
        </p:nvCxnSpPr>
        <p:spPr>
          <a:xfrm flipV="1">
            <a:off x="7250998" y="3100439"/>
            <a:ext cx="0" cy="425986"/>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49" name="ZoneTexte 48">
            <a:extLst>
              <a:ext uri="{FF2B5EF4-FFF2-40B4-BE49-F238E27FC236}">
                <a16:creationId xmlns:a16="http://schemas.microsoft.com/office/drawing/2014/main" id="{CA443286-3F10-962D-932A-592CA4AB88E4}"/>
              </a:ext>
            </a:extLst>
          </p:cNvPr>
          <p:cNvSpPr txBox="1"/>
          <p:nvPr/>
        </p:nvSpPr>
        <p:spPr>
          <a:xfrm>
            <a:off x="10010801" y="4553777"/>
            <a:ext cx="1993844" cy="1405871"/>
          </a:xfrm>
          <a:prstGeom prst="rect">
            <a:avLst/>
          </a:prstGeom>
          <a:noFill/>
        </p:spPr>
        <p:txBody>
          <a:bodyPr wrap="square" lIns="91440" tIns="45720" rIns="91440" bIns="45720" rtlCol="0" anchor="t">
            <a:spAutoFit/>
          </a:bodyPr>
          <a:lstStyle/>
          <a:p>
            <a:r>
              <a:rPr lang="fr-FR" dirty="0"/>
              <a:t>Επ</a:t>
            </a:r>
            <a:r>
              <a:rPr lang="fr-FR" dirty="0" err="1"/>
              <a:t>ηρεάζετ</a:t>
            </a:r>
            <a:r>
              <a:rPr lang="fr-FR" dirty="0"/>
              <a:t>αι από </a:t>
            </a:r>
            <a:r>
              <a:rPr lang="fr-FR" dirty="0" err="1"/>
              <a:t>τη</a:t>
            </a:r>
            <a:r>
              <a:rPr lang="fr-FR" dirty="0"/>
              <a:t> </a:t>
            </a:r>
            <a:r>
              <a:rPr lang="fr-FR" dirty="0" err="1"/>
              <a:t>δι</a:t>
            </a:r>
            <a:r>
              <a:rPr lang="fr-FR" dirty="0"/>
              <a:t>α</a:t>
            </a:r>
            <a:r>
              <a:rPr lang="fr-FR" dirty="0" err="1"/>
              <a:t>φάνει</a:t>
            </a:r>
            <a:r>
              <a:rPr lang="fr-FR" dirty="0"/>
              <a:t>α </a:t>
            </a:r>
            <a:r>
              <a:rPr lang="fr-FR" dirty="0" err="1"/>
              <a:t>της</a:t>
            </a:r>
            <a:r>
              <a:rPr lang="fr-FR" dirty="0"/>
              <a:t> </a:t>
            </a:r>
            <a:r>
              <a:rPr lang="fr-FR" dirty="0" err="1"/>
              <a:t>ορθογρ</a:t>
            </a:r>
            <a:r>
              <a:rPr lang="fr-FR" dirty="0"/>
              <a:t>α</a:t>
            </a:r>
            <a:r>
              <a:rPr lang="fr-FR" dirty="0" err="1"/>
              <a:t>φί</a:t>
            </a:r>
            <a:r>
              <a:rPr lang="fr-FR" dirty="0"/>
              <a:t>ας, </a:t>
            </a:r>
            <a:r>
              <a:rPr lang="fr-FR" dirty="0" err="1"/>
              <a:t>την</a:t>
            </a:r>
            <a:r>
              <a:rPr lang="fr-FR" dirty="0"/>
              <a:t> π</a:t>
            </a:r>
            <a:r>
              <a:rPr lang="fr-FR" dirty="0" err="1"/>
              <a:t>ολυτρο</a:t>
            </a:r>
            <a:r>
              <a:rPr lang="fr-FR" dirty="0"/>
              <a:t>π</a:t>
            </a:r>
            <a:r>
              <a:rPr lang="fr-FR" dirty="0" err="1"/>
              <a:t>ική</a:t>
            </a:r>
            <a:r>
              <a:rPr lang="fr-FR" dirty="0"/>
              <a:t> </a:t>
            </a:r>
            <a:r>
              <a:rPr lang="fr-FR" dirty="0" err="1"/>
              <a:t>ενσωμάτωση</a:t>
            </a:r>
            <a:r>
              <a:rPr lang="fr-FR" dirty="0"/>
              <a:t> και </a:t>
            </a:r>
            <a:r>
              <a:rPr lang="fr-FR" dirty="0" err="1"/>
              <a:t>τις</a:t>
            </a:r>
            <a:r>
              <a:rPr lang="fr-FR" dirty="0"/>
              <a:t> </a:t>
            </a:r>
            <a:r>
              <a:rPr lang="fr-FR" dirty="0" err="1"/>
              <a:t>μεθόδους</a:t>
            </a:r>
            <a:r>
              <a:rPr lang="fr-FR" dirty="0"/>
              <a:t> </a:t>
            </a:r>
            <a:r>
              <a:rPr lang="fr-FR" dirty="0" err="1"/>
              <a:t>μάθησης</a:t>
            </a:r>
            <a:endParaRPr lang="el-GR" dirty="0" err="1"/>
          </a:p>
        </p:txBody>
      </p:sp>
      <p:cxnSp>
        <p:nvCxnSpPr>
          <p:cNvPr id="51" name="Connecteur droit avec flèche 50">
            <a:extLst>
              <a:ext uri="{FF2B5EF4-FFF2-40B4-BE49-F238E27FC236}">
                <a16:creationId xmlns:a16="http://schemas.microsoft.com/office/drawing/2014/main" id="{1C930944-F749-8C4D-C451-C114B822FB8B}"/>
              </a:ext>
            </a:extLst>
          </p:cNvPr>
          <p:cNvCxnSpPr>
            <a:endCxn id="49" idx="1"/>
          </p:cNvCxnSpPr>
          <p:nvPr/>
        </p:nvCxnSpPr>
        <p:spPr>
          <a:xfrm>
            <a:off x="8789291" y="4564215"/>
            <a:ext cx="1221510" cy="692498"/>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1632921"/>
      </p:ext>
    </p:extLst>
  </p:cSld>
  <p:clrMapOvr>
    <a:masterClrMapping/>
  </p:clrMapOvr>
</p:sld>
</file>

<file path=ppt/theme/theme1.xml><?xml version="1.0" encoding="utf-8"?>
<a:theme xmlns:a="http://schemas.openxmlformats.org/drawingml/2006/main" name="AdornVTI">
  <a:themeElements>
    <a:clrScheme name="GC1">
      <a:dk1>
        <a:srgbClr val="000000"/>
      </a:dk1>
      <a:lt1>
        <a:srgbClr val="FFFFFF"/>
      </a:lt1>
      <a:dk2>
        <a:srgbClr val="2C2830"/>
      </a:dk2>
      <a:lt2>
        <a:srgbClr val="E0DCE1"/>
      </a:lt2>
      <a:accent1>
        <a:srgbClr val="908193"/>
      </a:accent1>
      <a:accent2>
        <a:srgbClr val="A08889"/>
      </a:accent2>
      <a:accent3>
        <a:srgbClr val="B48C7E"/>
      </a:accent3>
      <a:accent4>
        <a:srgbClr val="809C9B"/>
      </a:accent4>
      <a:accent5>
        <a:srgbClr val="899F91"/>
      </a:accent5>
      <a:accent6>
        <a:srgbClr val="728274"/>
      </a:accent6>
      <a:hlink>
        <a:srgbClr val="837585"/>
      </a:hlink>
      <a:folHlink>
        <a:srgbClr val="677E83"/>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833f7f52-ca37-4ad5-a460-7ba203df2864">
      <Terms xmlns="http://schemas.microsoft.com/office/infopath/2007/PartnerControls"/>
    </lcf76f155ced4ddcb4097134ff3c332f>
    <TaxCatchAll xmlns="7a866126-7c09-4654-844e-0d48a974f41d"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EB5839759C3754EA665FAF15703D35E" ma:contentTypeVersion="18" ma:contentTypeDescription="Crée un document." ma:contentTypeScope="" ma:versionID="9aa131ede40c40720ba52900d1631b23">
  <xsd:schema xmlns:xsd="http://www.w3.org/2001/XMLSchema" xmlns:xs="http://www.w3.org/2001/XMLSchema" xmlns:p="http://schemas.microsoft.com/office/2006/metadata/properties" xmlns:ns2="833f7f52-ca37-4ad5-a460-7ba203df2864" xmlns:ns3="7a866126-7c09-4654-844e-0d48a974f41d" targetNamespace="http://schemas.microsoft.com/office/2006/metadata/properties" ma:root="true" ma:fieldsID="1ea870961917295b23ab75fabc61b51a" ns2:_="" ns3:_="">
    <xsd:import namespace="833f7f52-ca37-4ad5-a460-7ba203df2864"/>
    <xsd:import namespace="7a866126-7c09-4654-844e-0d48a974f41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3:SharedWithUsers" minOccurs="0"/>
                <xsd:element ref="ns3:SharedWithDetails" minOccurs="0"/>
                <xsd:element ref="ns2:MediaServiceOCR"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33f7f52-ca37-4ad5-a460-7ba203df286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Balises d’images" ma:readOnly="false" ma:fieldId="{5cf76f15-5ced-4ddc-b409-7134ff3c332f}" ma:taxonomyMulti="true" ma:sspId="9463c496-16f3-45e4-b326-2a1a88d7a9d1"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a866126-7c09-4654-844e-0d48a974f41d" elementFormDefault="qualified">
    <xsd:import namespace="http://schemas.microsoft.com/office/2006/documentManagement/types"/>
    <xsd:import namespace="http://schemas.microsoft.com/office/infopath/2007/PartnerControls"/>
    <xsd:element name="SharedWithUsers" ma:index="17"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Partagé avec détails" ma:internalName="SharedWithDetails" ma:readOnly="true">
      <xsd:simpleType>
        <xsd:restriction base="dms:Note">
          <xsd:maxLength value="255"/>
        </xsd:restriction>
      </xsd:simpleType>
    </xsd:element>
    <xsd:element name="TaxCatchAll" ma:index="22" nillable="true" ma:displayName="Taxonomy Catch All Column" ma:hidden="true" ma:list="{19474f2f-4944-4388-b4b2-2aa20f81b265}" ma:internalName="TaxCatchAll" ma:showField="CatchAllData" ma:web="7a866126-7c09-4654-844e-0d48a974f41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52B3263-EF49-4234-9689-D9203774EBA0}">
  <ds:schemaRefs>
    <ds:schemaRef ds:uri="http://schemas.microsoft.com/office/2006/metadata/properties"/>
    <ds:schemaRef ds:uri="833f7f52-ca37-4ad5-a460-7ba203df2864"/>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7a866126-7c09-4654-844e-0d48a974f41d"/>
    <ds:schemaRef ds:uri="http://www.w3.org/XML/1998/namespace"/>
    <ds:schemaRef ds:uri="http://purl.org/dc/dcmitype/"/>
  </ds:schemaRefs>
</ds:datastoreItem>
</file>

<file path=customXml/itemProps2.xml><?xml version="1.0" encoding="utf-8"?>
<ds:datastoreItem xmlns:ds="http://schemas.openxmlformats.org/officeDocument/2006/customXml" ds:itemID="{F6EE3F76-5F07-4A06-AB32-E189D240DE73}">
  <ds:schemaRefs>
    <ds:schemaRef ds:uri="http://schemas.microsoft.com/sharepoint/v3/contenttype/forms"/>
  </ds:schemaRefs>
</ds:datastoreItem>
</file>

<file path=customXml/itemProps3.xml><?xml version="1.0" encoding="utf-8"?>
<ds:datastoreItem xmlns:ds="http://schemas.openxmlformats.org/officeDocument/2006/customXml" ds:itemID="{2ACF1C3B-8938-4D71-AD2C-51FE50BBAFB8}"/>
</file>

<file path=docProps/app.xml><?xml version="1.0" encoding="utf-8"?>
<Properties xmlns="http://schemas.openxmlformats.org/officeDocument/2006/extended-properties" xmlns:vt="http://schemas.openxmlformats.org/officeDocument/2006/docPropsVTypes">
  <TotalTime>7203</TotalTime>
  <Words>3222</Words>
  <Application>Microsoft Office PowerPoint</Application>
  <PresentationFormat>Widescreen</PresentationFormat>
  <Paragraphs>273</Paragraphs>
  <Slides>18</Slides>
  <Notes>18</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AdornVTI</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Kalianne  Farren [EASPD]</dc:creator>
  <cp:lastModifiedBy>CHRISTELLE DECLERCQ</cp:lastModifiedBy>
  <cp:revision>251</cp:revision>
  <dcterms:created xsi:type="dcterms:W3CDTF">2023-11-23T08:37:25Z</dcterms:created>
  <dcterms:modified xsi:type="dcterms:W3CDTF">2024-12-09T09:32:54Z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0x010100FEB5839759C3754EA665FAF15703D35E</vt:lpwstr>
  </property>
  <property fmtid="{D5CDD505-2E9C-101B-9397-08002B2CF9AE}" pid="3" name="MediaServiceImageTags">
    <vt:lpwstr/>
  </property>
</Properties>
</file>