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4"/>
  </p:sldMasterIdLst>
  <p:notesMasterIdLst>
    <p:notesMasterId r:id="rId17"/>
  </p:notesMasterIdLst>
  <p:sldIdLst>
    <p:sldId id="256" r:id="rId5"/>
    <p:sldId id="257" r:id="rId6"/>
    <p:sldId id="261" r:id="rId7"/>
    <p:sldId id="258" r:id="rId8"/>
    <p:sldId id="262" r:id="rId9"/>
    <p:sldId id="263" r:id="rId10"/>
    <p:sldId id="264" r:id="rId11"/>
    <p:sldId id="265" r:id="rId12"/>
    <p:sldId id="266" r:id="rId13"/>
    <p:sldId id="269" r:id="rId14"/>
    <p:sldId id="267" r:id="rId15"/>
    <p:sldId id="268" r:id="rId16"/>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8" roundtripDataSignature="AMtx7mgSpZHKFx2Csd60+kbM13+OyBKVug=="/>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DA773AC-7B8A-40ED-ABA6-1F08F6AD15B4}" v="1015" dt="2024-07-23T07:28:58.50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7086" autoAdjust="0"/>
  </p:normalViewPr>
  <p:slideViewPr>
    <p:cSldViewPr snapToGrid="0">
      <p:cViewPr varScale="1">
        <p:scale>
          <a:sx n="84" d="100"/>
          <a:sy n="84" d="100"/>
        </p:scale>
        <p:origin x="1512"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customschemas.google.com/relationships/presentationmetadata" Target="metadata"/><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RISTELLE DECLERCQ" userId="S::christelle.declercq@univ-reims.fr::6105ae43-a600-46e8-812e-1762419aa502" providerId="AD" clId="Web-{354703E7-536C-44DD-87CC-00229A82A479}"/>
    <pc:docChg chg="modSld">
      <pc:chgData name="CHRISTELLE DECLERCQ" userId="S::christelle.declercq@univ-reims.fr::6105ae43-a600-46e8-812e-1762419aa502" providerId="AD" clId="Web-{354703E7-536C-44DD-87CC-00229A82A479}" dt="2024-07-23T14:13:14.162" v="49"/>
      <pc:docMkLst>
        <pc:docMk/>
      </pc:docMkLst>
      <pc:sldChg chg="modNotes">
        <pc:chgData name="CHRISTELLE DECLERCQ" userId="S::christelle.declercq@univ-reims.fr::6105ae43-a600-46e8-812e-1762419aa502" providerId="AD" clId="Web-{354703E7-536C-44DD-87CC-00229A82A479}" dt="2024-07-23T14:13:14.162" v="49"/>
        <pc:sldMkLst>
          <pc:docMk/>
          <pc:sldMk cId="195994141" sldId="269"/>
        </pc:sldMkLst>
      </pc:sldChg>
    </pc:docChg>
  </pc:docChgLst>
  <pc:docChgLst>
    <pc:chgData name="CHRISTELLE DECLERCQ" userId="6105ae43-a600-46e8-812e-1762419aa502" providerId="ADAL" clId="{CDA773AC-7B8A-40ED-ABA6-1F08F6AD15B4}"/>
    <pc:docChg chg="undo redo custSel addSld delSld modSld sldOrd">
      <pc:chgData name="CHRISTELLE DECLERCQ" userId="6105ae43-a600-46e8-812e-1762419aa502" providerId="ADAL" clId="{CDA773AC-7B8A-40ED-ABA6-1F08F6AD15B4}" dt="2024-07-23T07:32:01.135" v="3404"/>
      <pc:docMkLst>
        <pc:docMk/>
      </pc:docMkLst>
      <pc:sldChg chg="modSp mod">
        <pc:chgData name="CHRISTELLE DECLERCQ" userId="6105ae43-a600-46e8-812e-1762419aa502" providerId="ADAL" clId="{CDA773AC-7B8A-40ED-ABA6-1F08F6AD15B4}" dt="2024-07-22T12:07:50.666" v="3281" actId="20577"/>
        <pc:sldMkLst>
          <pc:docMk/>
          <pc:sldMk cId="0" sldId="256"/>
        </pc:sldMkLst>
        <pc:spChg chg="mod">
          <ac:chgData name="CHRISTELLE DECLERCQ" userId="6105ae43-a600-46e8-812e-1762419aa502" providerId="ADAL" clId="{CDA773AC-7B8A-40ED-ABA6-1F08F6AD15B4}" dt="2024-07-22T12:07:50.666" v="3281" actId="20577"/>
          <ac:spMkLst>
            <pc:docMk/>
            <pc:sldMk cId="0" sldId="256"/>
            <ac:spMk id="99" creationId="{00000000-0000-0000-0000-000000000000}"/>
          </ac:spMkLst>
        </pc:spChg>
      </pc:sldChg>
      <pc:sldChg chg="modSp mod">
        <pc:chgData name="CHRISTELLE DECLERCQ" userId="6105ae43-a600-46e8-812e-1762419aa502" providerId="ADAL" clId="{CDA773AC-7B8A-40ED-ABA6-1F08F6AD15B4}" dt="2024-07-22T09:21:43.127" v="211" actId="6549"/>
        <pc:sldMkLst>
          <pc:docMk/>
          <pc:sldMk cId="0" sldId="257"/>
        </pc:sldMkLst>
        <pc:spChg chg="mod">
          <ac:chgData name="CHRISTELLE DECLERCQ" userId="6105ae43-a600-46e8-812e-1762419aa502" providerId="ADAL" clId="{CDA773AC-7B8A-40ED-ABA6-1F08F6AD15B4}" dt="2024-07-22T09:15:57.403" v="15" actId="20577"/>
          <ac:spMkLst>
            <pc:docMk/>
            <pc:sldMk cId="0" sldId="257"/>
            <ac:spMk id="5" creationId="{D23E3EB0-F33B-801A-F697-DD6D2A65013E}"/>
          </ac:spMkLst>
        </pc:spChg>
        <pc:spChg chg="mod">
          <ac:chgData name="CHRISTELLE DECLERCQ" userId="6105ae43-a600-46e8-812e-1762419aa502" providerId="ADAL" clId="{CDA773AC-7B8A-40ED-ABA6-1F08F6AD15B4}" dt="2024-07-22T09:21:43.127" v="211" actId="6549"/>
          <ac:spMkLst>
            <pc:docMk/>
            <pc:sldMk cId="0" sldId="257"/>
            <ac:spMk id="115" creationId="{00000000-0000-0000-0000-000000000000}"/>
          </ac:spMkLst>
        </pc:spChg>
      </pc:sldChg>
      <pc:sldChg chg="addSp delSp modSp mod modNotesTx">
        <pc:chgData name="CHRISTELLE DECLERCQ" userId="6105ae43-a600-46e8-812e-1762419aa502" providerId="ADAL" clId="{CDA773AC-7B8A-40ED-ABA6-1F08F6AD15B4}" dt="2024-07-23T07:26:20.699" v="3299" actId="14100"/>
        <pc:sldMkLst>
          <pc:docMk/>
          <pc:sldMk cId="0" sldId="258"/>
        </pc:sldMkLst>
        <pc:spChg chg="add mod">
          <ac:chgData name="CHRISTELLE DECLERCQ" userId="6105ae43-a600-46e8-812e-1762419aa502" providerId="ADAL" clId="{CDA773AC-7B8A-40ED-ABA6-1F08F6AD15B4}" dt="2024-07-22T12:11:56.820" v="3295" actId="20577"/>
          <ac:spMkLst>
            <pc:docMk/>
            <pc:sldMk cId="0" sldId="258"/>
            <ac:spMk id="2" creationId="{B89DA231-CF4C-40FA-8246-B2F037391183}"/>
          </ac:spMkLst>
        </pc:spChg>
        <pc:spChg chg="add mod">
          <ac:chgData name="CHRISTELLE DECLERCQ" userId="6105ae43-a600-46e8-812e-1762419aa502" providerId="ADAL" clId="{CDA773AC-7B8A-40ED-ABA6-1F08F6AD15B4}" dt="2024-07-22T12:11:42.700" v="3290" actId="1076"/>
          <ac:spMkLst>
            <pc:docMk/>
            <pc:sldMk cId="0" sldId="258"/>
            <ac:spMk id="19" creationId="{5FB42577-0894-4BA1-BDD0-BA64577936DC}"/>
          </ac:spMkLst>
        </pc:spChg>
        <pc:spChg chg="del">
          <ac:chgData name="CHRISTELLE DECLERCQ" userId="6105ae43-a600-46e8-812e-1762419aa502" providerId="ADAL" clId="{CDA773AC-7B8A-40ED-ABA6-1F08F6AD15B4}" dt="2024-07-22T09:23:36.850" v="229" actId="478"/>
          <ac:spMkLst>
            <pc:docMk/>
            <pc:sldMk cId="0" sldId="258"/>
            <ac:spMk id="127" creationId="{00000000-0000-0000-0000-000000000000}"/>
          </ac:spMkLst>
        </pc:spChg>
        <pc:spChg chg="del">
          <ac:chgData name="CHRISTELLE DECLERCQ" userId="6105ae43-a600-46e8-812e-1762419aa502" providerId="ADAL" clId="{CDA773AC-7B8A-40ED-ABA6-1F08F6AD15B4}" dt="2024-07-22T09:23:37.667" v="230" actId="478"/>
          <ac:spMkLst>
            <pc:docMk/>
            <pc:sldMk cId="0" sldId="258"/>
            <ac:spMk id="128" creationId="{00000000-0000-0000-0000-000000000000}"/>
          </ac:spMkLst>
        </pc:spChg>
        <pc:spChg chg="del">
          <ac:chgData name="CHRISTELLE DECLERCQ" userId="6105ae43-a600-46e8-812e-1762419aa502" providerId="ADAL" clId="{CDA773AC-7B8A-40ED-ABA6-1F08F6AD15B4}" dt="2024-07-22T09:23:39.957" v="232" actId="478"/>
          <ac:spMkLst>
            <pc:docMk/>
            <pc:sldMk cId="0" sldId="258"/>
            <ac:spMk id="129" creationId="{00000000-0000-0000-0000-000000000000}"/>
          </ac:spMkLst>
        </pc:spChg>
        <pc:spChg chg="del">
          <ac:chgData name="CHRISTELLE DECLERCQ" userId="6105ae43-a600-46e8-812e-1762419aa502" providerId="ADAL" clId="{CDA773AC-7B8A-40ED-ABA6-1F08F6AD15B4}" dt="2024-07-22T09:23:38.739" v="231" actId="478"/>
          <ac:spMkLst>
            <pc:docMk/>
            <pc:sldMk cId="0" sldId="258"/>
            <ac:spMk id="130" creationId="{00000000-0000-0000-0000-000000000000}"/>
          </ac:spMkLst>
        </pc:spChg>
        <pc:spChg chg="mod">
          <ac:chgData name="CHRISTELLE DECLERCQ" userId="6105ae43-a600-46e8-812e-1762419aa502" providerId="ADAL" clId="{CDA773AC-7B8A-40ED-ABA6-1F08F6AD15B4}" dt="2024-07-23T07:26:20.699" v="3299" actId="14100"/>
          <ac:spMkLst>
            <pc:docMk/>
            <pc:sldMk cId="0" sldId="258"/>
            <ac:spMk id="131" creationId="{00000000-0000-0000-0000-000000000000}"/>
          </ac:spMkLst>
        </pc:spChg>
        <pc:spChg chg="del">
          <ac:chgData name="CHRISTELLE DECLERCQ" userId="6105ae43-a600-46e8-812e-1762419aa502" providerId="ADAL" clId="{CDA773AC-7B8A-40ED-ABA6-1F08F6AD15B4}" dt="2024-07-22T09:23:33.044" v="227" actId="478"/>
          <ac:spMkLst>
            <pc:docMk/>
            <pc:sldMk cId="0" sldId="258"/>
            <ac:spMk id="132" creationId="{00000000-0000-0000-0000-000000000000}"/>
          </ac:spMkLst>
        </pc:spChg>
        <pc:graphicFrameChg chg="add del modGraphic">
          <ac:chgData name="CHRISTELLE DECLERCQ" userId="6105ae43-a600-46e8-812e-1762419aa502" providerId="ADAL" clId="{CDA773AC-7B8A-40ED-ABA6-1F08F6AD15B4}" dt="2024-07-22T09:26:44.264" v="284" actId="478"/>
          <ac:graphicFrameMkLst>
            <pc:docMk/>
            <pc:sldMk cId="0" sldId="258"/>
            <ac:graphicFrameMk id="3" creationId="{227DCEA4-4431-4252-8E28-F2DBDF9D89D3}"/>
          </ac:graphicFrameMkLst>
        </pc:graphicFrameChg>
        <pc:picChg chg="add mod">
          <ac:chgData name="CHRISTELLE DECLERCQ" userId="6105ae43-a600-46e8-812e-1762419aa502" providerId="ADAL" clId="{CDA773AC-7B8A-40ED-ABA6-1F08F6AD15B4}" dt="2024-07-22T12:11:40.724" v="3289" actId="1076"/>
          <ac:picMkLst>
            <pc:docMk/>
            <pc:sldMk cId="0" sldId="258"/>
            <ac:picMk id="17" creationId="{0BDD2CC8-B357-454F-BE61-6E002174D88D}"/>
          </ac:picMkLst>
        </pc:picChg>
        <pc:picChg chg="del">
          <ac:chgData name="CHRISTELLE DECLERCQ" userId="6105ae43-a600-46e8-812e-1762419aa502" providerId="ADAL" clId="{CDA773AC-7B8A-40ED-ABA6-1F08F6AD15B4}" dt="2024-07-22T09:23:33.825" v="228" actId="478"/>
          <ac:picMkLst>
            <pc:docMk/>
            <pc:sldMk cId="0" sldId="258"/>
            <ac:picMk id="126" creationId="{00000000-0000-0000-0000-000000000000}"/>
          </ac:picMkLst>
        </pc:picChg>
      </pc:sldChg>
      <pc:sldChg chg="del">
        <pc:chgData name="CHRISTELLE DECLERCQ" userId="6105ae43-a600-46e8-812e-1762419aa502" providerId="ADAL" clId="{CDA773AC-7B8A-40ED-ABA6-1F08F6AD15B4}" dt="2024-07-22T09:31:46.298" v="347" actId="47"/>
        <pc:sldMkLst>
          <pc:docMk/>
          <pc:sldMk cId="0" sldId="259"/>
        </pc:sldMkLst>
      </pc:sldChg>
      <pc:sldChg chg="del">
        <pc:chgData name="CHRISTELLE DECLERCQ" userId="6105ae43-a600-46e8-812e-1762419aa502" providerId="ADAL" clId="{CDA773AC-7B8A-40ED-ABA6-1F08F6AD15B4}" dt="2024-07-22T09:15:46.081" v="5" actId="47"/>
        <pc:sldMkLst>
          <pc:docMk/>
          <pc:sldMk cId="3131736655" sldId="260"/>
        </pc:sldMkLst>
      </pc:sldChg>
      <pc:sldChg chg="modSp mod">
        <pc:chgData name="CHRISTELLE DECLERCQ" userId="6105ae43-a600-46e8-812e-1762419aa502" providerId="ADAL" clId="{CDA773AC-7B8A-40ED-ABA6-1F08F6AD15B4}" dt="2024-07-23T07:28:28.454" v="3331" actId="255"/>
        <pc:sldMkLst>
          <pc:docMk/>
          <pc:sldMk cId="1608186336" sldId="261"/>
        </pc:sldMkLst>
        <pc:spChg chg="mod">
          <ac:chgData name="CHRISTELLE DECLERCQ" userId="6105ae43-a600-46e8-812e-1762419aa502" providerId="ADAL" clId="{CDA773AC-7B8A-40ED-ABA6-1F08F6AD15B4}" dt="2024-07-22T09:17:31.672" v="67" actId="20577"/>
          <ac:spMkLst>
            <pc:docMk/>
            <pc:sldMk cId="1608186336" sldId="261"/>
            <ac:spMk id="8" creationId="{33F8ADDD-6060-018C-F605-AD2446DAB488}"/>
          </ac:spMkLst>
        </pc:spChg>
        <pc:spChg chg="mod">
          <ac:chgData name="CHRISTELLE DECLERCQ" userId="6105ae43-a600-46e8-812e-1762419aa502" providerId="ADAL" clId="{CDA773AC-7B8A-40ED-ABA6-1F08F6AD15B4}" dt="2024-07-22T09:21:04.774" v="201" actId="1076"/>
          <ac:spMkLst>
            <pc:docMk/>
            <pc:sldMk cId="1608186336" sldId="261"/>
            <ac:spMk id="10" creationId="{80CAD999-F6EA-65F6-0817-5F188F64C5F7}"/>
          </ac:spMkLst>
        </pc:spChg>
        <pc:spChg chg="mod">
          <ac:chgData name="CHRISTELLE DECLERCQ" userId="6105ae43-a600-46e8-812e-1762419aa502" providerId="ADAL" clId="{CDA773AC-7B8A-40ED-ABA6-1F08F6AD15B4}" dt="2024-07-23T07:28:28.454" v="3331" actId="255"/>
          <ac:spMkLst>
            <pc:docMk/>
            <pc:sldMk cId="1608186336" sldId="261"/>
            <ac:spMk id="13" creationId="{4AFB8E46-F25C-24F4-A5AE-77D5D65E24CB}"/>
          </ac:spMkLst>
        </pc:spChg>
      </pc:sldChg>
      <pc:sldChg chg="del">
        <pc:chgData name="CHRISTELLE DECLERCQ" userId="6105ae43-a600-46e8-812e-1762419aa502" providerId="ADAL" clId="{CDA773AC-7B8A-40ED-ABA6-1F08F6AD15B4}" dt="2024-07-22T09:22:00.610" v="214" actId="47"/>
        <pc:sldMkLst>
          <pc:docMk/>
          <pc:sldMk cId="1046977833" sldId="262"/>
        </pc:sldMkLst>
      </pc:sldChg>
      <pc:sldChg chg="addSp delSp modSp add mod modNotesTx">
        <pc:chgData name="CHRISTELLE DECLERCQ" userId="6105ae43-a600-46e8-812e-1762419aa502" providerId="ADAL" clId="{CDA773AC-7B8A-40ED-ABA6-1F08F6AD15B4}" dt="2024-07-23T07:26:32.738" v="3303" actId="14100"/>
        <pc:sldMkLst>
          <pc:docMk/>
          <pc:sldMk cId="1062621727" sldId="262"/>
        </pc:sldMkLst>
        <pc:spChg chg="del mod">
          <ac:chgData name="CHRISTELLE DECLERCQ" userId="6105ae43-a600-46e8-812e-1762419aa502" providerId="ADAL" clId="{CDA773AC-7B8A-40ED-ABA6-1F08F6AD15B4}" dt="2024-07-22T09:37:26.807" v="745" actId="478"/>
          <ac:spMkLst>
            <pc:docMk/>
            <pc:sldMk cId="1062621727" sldId="262"/>
            <ac:spMk id="2" creationId="{B89DA231-CF4C-40FA-8246-B2F037391183}"/>
          </ac:spMkLst>
        </pc:spChg>
        <pc:spChg chg="del">
          <ac:chgData name="CHRISTELLE DECLERCQ" userId="6105ae43-a600-46e8-812e-1762419aa502" providerId="ADAL" clId="{CDA773AC-7B8A-40ED-ABA6-1F08F6AD15B4}" dt="2024-07-22T09:39:48.854" v="765" actId="478"/>
          <ac:spMkLst>
            <pc:docMk/>
            <pc:sldMk cId="1062621727" sldId="262"/>
            <ac:spMk id="19" creationId="{5FB42577-0894-4BA1-BDD0-BA64577936DC}"/>
          </ac:spMkLst>
        </pc:spChg>
        <pc:spChg chg="mod">
          <ac:chgData name="CHRISTELLE DECLERCQ" userId="6105ae43-a600-46e8-812e-1762419aa502" providerId="ADAL" clId="{CDA773AC-7B8A-40ED-ABA6-1F08F6AD15B4}" dt="2024-07-23T07:26:32.738" v="3303" actId="14100"/>
          <ac:spMkLst>
            <pc:docMk/>
            <pc:sldMk cId="1062621727" sldId="262"/>
            <ac:spMk id="131" creationId="{00000000-0000-0000-0000-000000000000}"/>
          </ac:spMkLst>
        </pc:spChg>
        <pc:graphicFrameChg chg="add mod modGraphic">
          <ac:chgData name="CHRISTELLE DECLERCQ" userId="6105ae43-a600-46e8-812e-1762419aa502" providerId="ADAL" clId="{CDA773AC-7B8A-40ED-ABA6-1F08F6AD15B4}" dt="2024-07-22T10:05:06.309" v="1419" actId="12100"/>
          <ac:graphicFrameMkLst>
            <pc:docMk/>
            <pc:sldMk cId="1062621727" sldId="262"/>
            <ac:graphicFrameMk id="3" creationId="{4965163C-B90F-4795-A86A-3CA12732B843}"/>
          </ac:graphicFrameMkLst>
        </pc:graphicFrameChg>
        <pc:picChg chg="del">
          <ac:chgData name="CHRISTELLE DECLERCQ" userId="6105ae43-a600-46e8-812e-1762419aa502" providerId="ADAL" clId="{CDA773AC-7B8A-40ED-ABA6-1F08F6AD15B4}" dt="2024-07-22T09:36:53.769" v="742" actId="478"/>
          <ac:picMkLst>
            <pc:docMk/>
            <pc:sldMk cId="1062621727" sldId="262"/>
            <ac:picMk id="17" creationId="{0BDD2CC8-B357-454F-BE61-6E002174D88D}"/>
          </ac:picMkLst>
        </pc:picChg>
      </pc:sldChg>
      <pc:sldChg chg="del">
        <pc:chgData name="CHRISTELLE DECLERCQ" userId="6105ae43-a600-46e8-812e-1762419aa502" providerId="ADAL" clId="{CDA773AC-7B8A-40ED-ABA6-1F08F6AD15B4}" dt="2024-07-22T09:22:04.344" v="215" actId="47"/>
        <pc:sldMkLst>
          <pc:docMk/>
          <pc:sldMk cId="1314171282" sldId="263"/>
        </pc:sldMkLst>
      </pc:sldChg>
      <pc:sldChg chg="addSp delSp modSp add mod modNotesTx">
        <pc:chgData name="CHRISTELLE DECLERCQ" userId="6105ae43-a600-46e8-812e-1762419aa502" providerId="ADAL" clId="{CDA773AC-7B8A-40ED-ABA6-1F08F6AD15B4}" dt="2024-07-23T07:26:49.838" v="3307" actId="14100"/>
        <pc:sldMkLst>
          <pc:docMk/>
          <pc:sldMk cId="1433995988" sldId="263"/>
        </pc:sldMkLst>
        <pc:spChg chg="mod">
          <ac:chgData name="CHRISTELLE DECLERCQ" userId="6105ae43-a600-46e8-812e-1762419aa502" providerId="ADAL" clId="{CDA773AC-7B8A-40ED-ABA6-1F08F6AD15B4}" dt="2024-07-23T07:26:49.838" v="3307" actId="14100"/>
          <ac:spMkLst>
            <pc:docMk/>
            <pc:sldMk cId="1433995988" sldId="263"/>
            <ac:spMk id="131" creationId="{00000000-0000-0000-0000-000000000000}"/>
          </ac:spMkLst>
        </pc:spChg>
        <pc:graphicFrameChg chg="del mod">
          <ac:chgData name="CHRISTELLE DECLERCQ" userId="6105ae43-a600-46e8-812e-1762419aa502" providerId="ADAL" clId="{CDA773AC-7B8A-40ED-ABA6-1F08F6AD15B4}" dt="2024-07-22T09:41:07.331" v="772" actId="478"/>
          <ac:graphicFrameMkLst>
            <pc:docMk/>
            <pc:sldMk cId="1433995988" sldId="263"/>
            <ac:graphicFrameMk id="3" creationId="{4965163C-B90F-4795-A86A-3CA12732B843}"/>
          </ac:graphicFrameMkLst>
        </pc:graphicFrameChg>
        <pc:picChg chg="add mod">
          <ac:chgData name="CHRISTELLE DECLERCQ" userId="6105ae43-a600-46e8-812e-1762419aa502" providerId="ADAL" clId="{CDA773AC-7B8A-40ED-ABA6-1F08F6AD15B4}" dt="2024-07-22T09:44:07.612" v="813" actId="14100"/>
          <ac:picMkLst>
            <pc:docMk/>
            <pc:sldMk cId="1433995988" sldId="263"/>
            <ac:picMk id="10" creationId="{76ACF5B4-E39C-4E99-9D40-6A458DAB033D}"/>
          </ac:picMkLst>
        </pc:picChg>
      </pc:sldChg>
      <pc:sldChg chg="addSp delSp modSp add mod modNotesTx">
        <pc:chgData name="CHRISTELLE DECLERCQ" userId="6105ae43-a600-46e8-812e-1762419aa502" providerId="ADAL" clId="{CDA773AC-7B8A-40ED-ABA6-1F08F6AD15B4}" dt="2024-07-23T07:27:17.841" v="3313" actId="1076"/>
        <pc:sldMkLst>
          <pc:docMk/>
          <pc:sldMk cId="1100313335" sldId="264"/>
        </pc:sldMkLst>
        <pc:spChg chg="add del mod">
          <ac:chgData name="CHRISTELLE DECLERCQ" userId="6105ae43-a600-46e8-812e-1762419aa502" providerId="ADAL" clId="{CDA773AC-7B8A-40ED-ABA6-1F08F6AD15B4}" dt="2024-07-22T10:06:26.495" v="1421" actId="478"/>
          <ac:spMkLst>
            <pc:docMk/>
            <pc:sldMk cId="1100313335" sldId="264"/>
            <ac:spMk id="2" creationId="{C3FECC03-4289-44C6-A905-6BA556819174}"/>
          </ac:spMkLst>
        </pc:spChg>
        <pc:spChg chg="add del mod">
          <ac:chgData name="CHRISTELLE DECLERCQ" userId="6105ae43-a600-46e8-812e-1762419aa502" providerId="ADAL" clId="{CDA773AC-7B8A-40ED-ABA6-1F08F6AD15B4}" dt="2024-07-22T11:30:56.671" v="1777" actId="478"/>
          <ac:spMkLst>
            <pc:docMk/>
            <pc:sldMk cId="1100313335" sldId="264"/>
            <ac:spMk id="6" creationId="{CC5D399B-832F-4CF7-BADB-393941F5B608}"/>
          </ac:spMkLst>
        </pc:spChg>
        <pc:spChg chg="mod">
          <ac:chgData name="CHRISTELLE DECLERCQ" userId="6105ae43-a600-46e8-812e-1762419aa502" providerId="ADAL" clId="{CDA773AC-7B8A-40ED-ABA6-1F08F6AD15B4}" dt="2024-07-23T07:27:13.912" v="3312" actId="14100"/>
          <ac:spMkLst>
            <pc:docMk/>
            <pc:sldMk cId="1100313335" sldId="264"/>
            <ac:spMk id="131" creationId="{00000000-0000-0000-0000-000000000000}"/>
          </ac:spMkLst>
        </pc:spChg>
        <pc:graphicFrameChg chg="add del mod modGraphic">
          <ac:chgData name="CHRISTELLE DECLERCQ" userId="6105ae43-a600-46e8-812e-1762419aa502" providerId="ADAL" clId="{CDA773AC-7B8A-40ED-ABA6-1F08F6AD15B4}" dt="2024-07-23T07:27:17.841" v="3313" actId="1076"/>
          <ac:graphicFrameMkLst>
            <pc:docMk/>
            <pc:sldMk cId="1100313335" sldId="264"/>
            <ac:graphicFrameMk id="5" creationId="{40BA61BF-F2B5-40DA-BA27-BBD3672C0EC4}"/>
          </ac:graphicFrameMkLst>
        </pc:graphicFrameChg>
        <pc:picChg chg="add del mod">
          <ac:chgData name="CHRISTELLE DECLERCQ" userId="6105ae43-a600-46e8-812e-1762419aa502" providerId="ADAL" clId="{CDA773AC-7B8A-40ED-ABA6-1F08F6AD15B4}" dt="2024-07-22T10:12:55.557" v="1430" actId="21"/>
          <ac:picMkLst>
            <pc:docMk/>
            <pc:sldMk cId="1100313335" sldId="264"/>
            <ac:picMk id="4" creationId="{6425CD3C-3976-4445-82DF-2F87CD3495BC}"/>
          </ac:picMkLst>
        </pc:picChg>
        <pc:picChg chg="del">
          <ac:chgData name="CHRISTELLE DECLERCQ" userId="6105ae43-a600-46e8-812e-1762419aa502" providerId="ADAL" clId="{CDA773AC-7B8A-40ED-ABA6-1F08F6AD15B4}" dt="2024-07-22T09:50:05.962" v="1270" actId="478"/>
          <ac:picMkLst>
            <pc:docMk/>
            <pc:sldMk cId="1100313335" sldId="264"/>
            <ac:picMk id="10" creationId="{76ACF5B4-E39C-4E99-9D40-6A458DAB033D}"/>
          </ac:picMkLst>
        </pc:picChg>
      </pc:sldChg>
      <pc:sldChg chg="addSp delSp modSp add mod modNotesTx">
        <pc:chgData name="CHRISTELLE DECLERCQ" userId="6105ae43-a600-46e8-812e-1762419aa502" providerId="ADAL" clId="{CDA773AC-7B8A-40ED-ABA6-1F08F6AD15B4}" dt="2024-07-23T07:27:32.633" v="3318" actId="14100"/>
        <pc:sldMkLst>
          <pc:docMk/>
          <pc:sldMk cId="3473132355" sldId="265"/>
        </pc:sldMkLst>
        <pc:spChg chg="add mod">
          <ac:chgData name="CHRISTELLE DECLERCQ" userId="6105ae43-a600-46e8-812e-1762419aa502" providerId="ADAL" clId="{CDA773AC-7B8A-40ED-ABA6-1F08F6AD15B4}" dt="2024-07-22T11:35:44.540" v="2004" actId="1076"/>
          <ac:spMkLst>
            <pc:docMk/>
            <pc:sldMk cId="3473132355" sldId="265"/>
            <ac:spMk id="2" creationId="{135EDB78-2389-4C6F-A764-63D4B9B1E0AE}"/>
          </ac:spMkLst>
        </pc:spChg>
        <pc:spChg chg="del">
          <ac:chgData name="CHRISTELLE DECLERCQ" userId="6105ae43-a600-46e8-812e-1762419aa502" providerId="ADAL" clId="{CDA773AC-7B8A-40ED-ABA6-1F08F6AD15B4}" dt="2024-07-22T11:31:39.329" v="1787" actId="478"/>
          <ac:spMkLst>
            <pc:docMk/>
            <pc:sldMk cId="3473132355" sldId="265"/>
            <ac:spMk id="6" creationId="{CC5D399B-832F-4CF7-BADB-393941F5B608}"/>
          </ac:spMkLst>
        </pc:spChg>
        <pc:spChg chg="mod">
          <ac:chgData name="CHRISTELLE DECLERCQ" userId="6105ae43-a600-46e8-812e-1762419aa502" providerId="ADAL" clId="{CDA773AC-7B8A-40ED-ABA6-1F08F6AD15B4}" dt="2024-07-23T07:27:32.633" v="3318" actId="14100"/>
          <ac:spMkLst>
            <pc:docMk/>
            <pc:sldMk cId="3473132355" sldId="265"/>
            <ac:spMk id="131" creationId="{00000000-0000-0000-0000-000000000000}"/>
          </ac:spMkLst>
        </pc:spChg>
        <pc:graphicFrameChg chg="del">
          <ac:chgData name="CHRISTELLE DECLERCQ" userId="6105ae43-a600-46e8-812e-1762419aa502" providerId="ADAL" clId="{CDA773AC-7B8A-40ED-ABA6-1F08F6AD15B4}" dt="2024-07-22T11:31:37.424" v="1786" actId="478"/>
          <ac:graphicFrameMkLst>
            <pc:docMk/>
            <pc:sldMk cId="3473132355" sldId="265"/>
            <ac:graphicFrameMk id="5" creationId="{40BA61BF-F2B5-40DA-BA27-BBD3672C0EC4}"/>
          </ac:graphicFrameMkLst>
        </pc:graphicFrameChg>
        <pc:picChg chg="add mod">
          <ac:chgData name="CHRISTELLE DECLERCQ" userId="6105ae43-a600-46e8-812e-1762419aa502" providerId="ADAL" clId="{CDA773AC-7B8A-40ED-ABA6-1F08F6AD15B4}" dt="2024-07-22T11:32:54.997" v="1836" actId="1076"/>
          <ac:picMkLst>
            <pc:docMk/>
            <pc:sldMk cId="3473132355" sldId="265"/>
            <ac:picMk id="11" creationId="{2178584C-5E3C-49B6-A952-8099379D793D}"/>
          </ac:picMkLst>
        </pc:picChg>
      </pc:sldChg>
      <pc:sldChg chg="addSp delSp modSp add mod modNotesTx">
        <pc:chgData name="CHRISTELLE DECLERCQ" userId="6105ae43-a600-46e8-812e-1762419aa502" providerId="ADAL" clId="{CDA773AC-7B8A-40ED-ABA6-1F08F6AD15B4}" dt="2024-07-23T07:27:42.290" v="3322" actId="14100"/>
        <pc:sldMkLst>
          <pc:docMk/>
          <pc:sldMk cId="2893968652" sldId="266"/>
        </pc:sldMkLst>
        <pc:spChg chg="del">
          <ac:chgData name="CHRISTELLE DECLERCQ" userId="6105ae43-a600-46e8-812e-1762419aa502" providerId="ADAL" clId="{CDA773AC-7B8A-40ED-ABA6-1F08F6AD15B4}" dt="2024-07-22T11:35:55.566" v="2007" actId="478"/>
          <ac:spMkLst>
            <pc:docMk/>
            <pc:sldMk cId="2893968652" sldId="266"/>
            <ac:spMk id="2" creationId="{135EDB78-2389-4C6F-A764-63D4B9B1E0AE}"/>
          </ac:spMkLst>
        </pc:spChg>
        <pc:spChg chg="mod">
          <ac:chgData name="CHRISTELLE DECLERCQ" userId="6105ae43-a600-46e8-812e-1762419aa502" providerId="ADAL" clId="{CDA773AC-7B8A-40ED-ABA6-1F08F6AD15B4}" dt="2024-07-23T07:27:42.290" v="3322" actId="14100"/>
          <ac:spMkLst>
            <pc:docMk/>
            <pc:sldMk cId="2893968652" sldId="266"/>
            <ac:spMk id="131" creationId="{00000000-0000-0000-0000-000000000000}"/>
          </ac:spMkLst>
        </pc:spChg>
        <pc:picChg chg="del">
          <ac:chgData name="CHRISTELLE DECLERCQ" userId="6105ae43-a600-46e8-812e-1762419aa502" providerId="ADAL" clId="{CDA773AC-7B8A-40ED-ABA6-1F08F6AD15B4}" dt="2024-07-22T11:35:52.489" v="2006" actId="478"/>
          <ac:picMkLst>
            <pc:docMk/>
            <pc:sldMk cId="2893968652" sldId="266"/>
            <ac:picMk id="11" creationId="{2178584C-5E3C-49B6-A952-8099379D793D}"/>
          </ac:picMkLst>
        </pc:picChg>
        <pc:picChg chg="add mod">
          <ac:chgData name="CHRISTELLE DECLERCQ" userId="6105ae43-a600-46e8-812e-1762419aa502" providerId="ADAL" clId="{CDA773AC-7B8A-40ED-ABA6-1F08F6AD15B4}" dt="2024-07-22T11:36:15.977" v="2049" actId="1076"/>
          <ac:picMkLst>
            <pc:docMk/>
            <pc:sldMk cId="2893968652" sldId="266"/>
            <ac:picMk id="12" creationId="{036952C2-A619-4538-ADA8-59B13EDEA84E}"/>
          </ac:picMkLst>
        </pc:picChg>
      </pc:sldChg>
      <pc:sldChg chg="addSp delSp modSp add mod modNotesTx">
        <pc:chgData name="CHRISTELLE DECLERCQ" userId="6105ae43-a600-46e8-812e-1762419aa502" providerId="ADAL" clId="{CDA773AC-7B8A-40ED-ABA6-1F08F6AD15B4}" dt="2024-07-23T07:27:54.274" v="3326" actId="14100"/>
        <pc:sldMkLst>
          <pc:docMk/>
          <pc:sldMk cId="1113508281" sldId="267"/>
        </pc:sldMkLst>
        <pc:spChg chg="mod">
          <ac:chgData name="CHRISTELLE DECLERCQ" userId="6105ae43-a600-46e8-812e-1762419aa502" providerId="ADAL" clId="{CDA773AC-7B8A-40ED-ABA6-1F08F6AD15B4}" dt="2024-07-23T07:27:54.274" v="3326" actId="14100"/>
          <ac:spMkLst>
            <pc:docMk/>
            <pc:sldMk cId="1113508281" sldId="267"/>
            <ac:spMk id="131" creationId="{00000000-0000-0000-0000-000000000000}"/>
          </ac:spMkLst>
        </pc:spChg>
        <pc:graphicFrameChg chg="add del mod modGraphic">
          <ac:chgData name="CHRISTELLE DECLERCQ" userId="6105ae43-a600-46e8-812e-1762419aa502" providerId="ADAL" clId="{CDA773AC-7B8A-40ED-ABA6-1F08F6AD15B4}" dt="2024-07-22T11:46:20.909" v="2863" actId="478"/>
          <ac:graphicFrameMkLst>
            <pc:docMk/>
            <pc:sldMk cId="1113508281" sldId="267"/>
            <ac:graphicFrameMk id="2" creationId="{5F0FF466-F67D-4B03-A77A-D34F09F8B2E8}"/>
          </ac:graphicFrameMkLst>
        </pc:graphicFrameChg>
        <pc:graphicFrameChg chg="add mod modGraphic">
          <ac:chgData name="CHRISTELLE DECLERCQ" userId="6105ae43-a600-46e8-812e-1762419aa502" providerId="ADAL" clId="{CDA773AC-7B8A-40ED-ABA6-1F08F6AD15B4}" dt="2024-07-22T11:52:43.355" v="3192" actId="120"/>
          <ac:graphicFrameMkLst>
            <pc:docMk/>
            <pc:sldMk cId="1113508281" sldId="267"/>
            <ac:graphicFrameMk id="3" creationId="{F6F02680-7EB3-43A6-B0BB-68AB193999C6}"/>
          </ac:graphicFrameMkLst>
        </pc:graphicFrameChg>
        <pc:picChg chg="del">
          <ac:chgData name="CHRISTELLE DECLERCQ" userId="6105ae43-a600-46e8-812e-1762419aa502" providerId="ADAL" clId="{CDA773AC-7B8A-40ED-ABA6-1F08F6AD15B4}" dt="2024-07-22T11:45:21.014" v="2856" actId="478"/>
          <ac:picMkLst>
            <pc:docMk/>
            <pc:sldMk cId="1113508281" sldId="267"/>
            <ac:picMk id="12" creationId="{036952C2-A619-4538-ADA8-59B13EDEA84E}"/>
          </ac:picMkLst>
        </pc:picChg>
      </pc:sldChg>
      <pc:sldChg chg="addSp delSp modSp add mod modNotesTx">
        <pc:chgData name="CHRISTELLE DECLERCQ" userId="6105ae43-a600-46e8-812e-1762419aa502" providerId="ADAL" clId="{CDA773AC-7B8A-40ED-ABA6-1F08F6AD15B4}" dt="2024-07-23T07:28:08.035" v="3330" actId="14100"/>
        <pc:sldMkLst>
          <pc:docMk/>
          <pc:sldMk cId="110182478" sldId="268"/>
        </pc:sldMkLst>
        <pc:spChg chg="add mod">
          <ac:chgData name="CHRISTELLE DECLERCQ" userId="6105ae43-a600-46e8-812e-1762419aa502" providerId="ADAL" clId="{CDA773AC-7B8A-40ED-ABA6-1F08F6AD15B4}" dt="2024-07-22T11:57:22.752" v="3279" actId="1076"/>
          <ac:spMkLst>
            <pc:docMk/>
            <pc:sldMk cId="110182478" sldId="268"/>
            <ac:spMk id="11" creationId="{B70C9DAC-317B-4843-9645-F6F0DCDA0CE5}"/>
          </ac:spMkLst>
        </pc:spChg>
        <pc:spChg chg="mod">
          <ac:chgData name="CHRISTELLE DECLERCQ" userId="6105ae43-a600-46e8-812e-1762419aa502" providerId="ADAL" clId="{CDA773AC-7B8A-40ED-ABA6-1F08F6AD15B4}" dt="2024-07-23T07:28:08.035" v="3330" actId="14100"/>
          <ac:spMkLst>
            <pc:docMk/>
            <pc:sldMk cId="110182478" sldId="268"/>
            <ac:spMk id="131" creationId="{00000000-0000-0000-0000-000000000000}"/>
          </ac:spMkLst>
        </pc:spChg>
        <pc:graphicFrameChg chg="del mod">
          <ac:chgData name="CHRISTELLE DECLERCQ" userId="6105ae43-a600-46e8-812e-1762419aa502" providerId="ADAL" clId="{CDA773AC-7B8A-40ED-ABA6-1F08F6AD15B4}" dt="2024-07-22T11:53:08.106" v="3196" actId="478"/>
          <ac:graphicFrameMkLst>
            <pc:docMk/>
            <pc:sldMk cId="110182478" sldId="268"/>
            <ac:graphicFrameMk id="3" creationId="{F6F02680-7EB3-43A6-B0BB-68AB193999C6}"/>
          </ac:graphicFrameMkLst>
        </pc:graphicFrameChg>
      </pc:sldChg>
      <pc:sldChg chg="addSp delSp modSp add mod ord modNotesTx">
        <pc:chgData name="CHRISTELLE DECLERCQ" userId="6105ae43-a600-46e8-812e-1762419aa502" providerId="ADAL" clId="{CDA773AC-7B8A-40ED-ABA6-1F08F6AD15B4}" dt="2024-07-23T07:32:01.135" v="3404"/>
        <pc:sldMkLst>
          <pc:docMk/>
          <pc:sldMk cId="195994141" sldId="269"/>
        </pc:sldMkLst>
        <pc:spChg chg="add mod">
          <ac:chgData name="CHRISTELLE DECLERCQ" userId="6105ae43-a600-46e8-812e-1762419aa502" providerId="ADAL" clId="{CDA773AC-7B8A-40ED-ABA6-1F08F6AD15B4}" dt="2024-07-23T07:31:52.458" v="3402" actId="20577"/>
          <ac:spMkLst>
            <pc:docMk/>
            <pc:sldMk cId="195994141" sldId="269"/>
            <ac:spMk id="9" creationId="{E8F17F28-4FB2-4682-A86D-8625DD737B19}"/>
          </ac:spMkLst>
        </pc:spChg>
        <pc:spChg chg="del">
          <ac:chgData name="CHRISTELLE DECLERCQ" userId="6105ae43-a600-46e8-812e-1762419aa502" providerId="ADAL" clId="{CDA773AC-7B8A-40ED-ABA6-1F08F6AD15B4}" dt="2024-07-23T07:28:48.247" v="3333" actId="478"/>
          <ac:spMkLst>
            <pc:docMk/>
            <pc:sldMk cId="195994141" sldId="269"/>
            <ac:spMk id="10" creationId="{80CAD999-F6EA-65F6-0817-5F188F64C5F7}"/>
          </ac:spMkLst>
        </pc:spChg>
        <pc:spChg chg="del">
          <ac:chgData name="CHRISTELLE DECLERCQ" userId="6105ae43-a600-46e8-812e-1762419aa502" providerId="ADAL" clId="{CDA773AC-7B8A-40ED-ABA6-1F08F6AD15B4}" dt="2024-07-23T07:28:50.609" v="3334" actId="478"/>
          <ac:spMkLst>
            <pc:docMk/>
            <pc:sldMk cId="195994141" sldId="269"/>
            <ac:spMk id="13" creationId="{4AFB8E46-F25C-24F4-A5AE-77D5D65E24CB}"/>
          </ac:spMkLst>
        </pc:spChg>
      </pc:sldChg>
    </pc:docChg>
  </pc:docChgLst>
</pc:chgInfo>
</file>

<file path=ppt/diagrams/_rels/data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image" Target="../media/image5.png"/></Relationships>
</file>

<file path=ppt/diagrams/_rels/drawing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image" Target="../media/image5.png"/></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363049D-FE7A-480D-95AD-BA36CD6EA2F6}"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lang="fr-FR"/>
        </a:p>
      </dgm:t>
    </dgm:pt>
    <dgm:pt modelId="{7C33B4FB-E7F4-4C16-B787-299CF71BF65B}">
      <dgm:prSet phldrT="[Texte]" custT="1"/>
      <dgm:spPr/>
      <dgm:t>
        <a:bodyPr/>
        <a:lstStyle/>
        <a:p>
          <a:pPr xmlns:a="http://schemas.openxmlformats.org/drawingml/2006/main" marL="0"/>
          <a:r xmlns:a="http://schemas.openxmlformats.org/drawingml/2006/main">
            <a:rPr lang="el" sz="2800" dirty="0" err="1"/>
            <a:t>Παρακολούθηση </a:t>
          </a:r>
          <a:r xmlns:a="http://schemas.openxmlformats.org/drawingml/2006/main">
            <a:rPr lang="el" sz="2800" dirty="0"/>
            <a:t>βλέμματος </a:t>
          </a:r>
          <a:r xmlns:a="http://schemas.openxmlformats.org/drawingml/2006/main">
            <a:rPr lang="el" sz="2800" dirty="0"/>
            <a:t>ή κοινή </a:t>
          </a:r>
          <a:r xmlns:a="http://schemas.openxmlformats.org/drawingml/2006/main">
            <a:rPr lang="el" sz="2800" dirty="0" err="1"/>
            <a:t>οπτική </a:t>
          </a:r>
          <a:r xmlns:a="http://schemas.openxmlformats.org/drawingml/2006/main">
            <a:rPr lang="el" sz="2800" dirty="0"/>
            <a:t>προσοχή</a:t>
          </a:r>
        </a:p>
        <a:p>
          <a:pPr xmlns:a="http://schemas.openxmlformats.org/drawingml/2006/main" marL="357188" indent="0"/>
          <a:r xmlns:a="http://schemas.openxmlformats.org/drawingml/2006/main">
            <a:rPr lang="el" sz="2400" dirty="0" err="1"/>
            <a:t>Δυνατότητα </a:t>
          </a:r>
          <a:r xmlns:a="http://schemas.openxmlformats.org/drawingml/2006/main">
            <a:rPr lang="el" sz="2400" dirty="0"/>
            <a:t>να ακολουθήσει </a:t>
          </a:r>
          <a:r xmlns:a="http://schemas.openxmlformats.org/drawingml/2006/main">
            <a:rPr lang="el" sz="2400" dirty="0" err="1"/>
            <a:t>κάποιος άλλος</a:t>
          </a:r>
          <a:r xmlns:a="http://schemas.openxmlformats.org/drawingml/2006/main">
            <a:rPr lang="el" sz="2400" dirty="0"/>
            <a:t> </a:t>
          </a:r>
          <a:r xmlns:a="http://schemas.openxmlformats.org/drawingml/2006/main">
            <a:rPr lang="el" sz="2400" dirty="0"/>
            <a:t>βλέμμα </a:t>
          </a:r>
          <a:r xmlns:a="http://schemas.openxmlformats.org/drawingml/2006/main">
            <a:rPr lang="el" sz="2400" dirty="0" err="1"/>
            <a:t>ατόμου </a:t>
          </a:r>
          <a:r xmlns:a="http://schemas.openxmlformats.org/drawingml/2006/main">
            <a:rPr lang="el" sz="2400" dirty="0" err="1"/>
            <a:t>προς </a:t>
          </a:r>
          <a:r xmlns:a="http://schemas.openxmlformats.org/drawingml/2006/main">
            <a:rPr lang="el" sz="2400" dirty="0"/>
            <a:t>ένα </a:t>
          </a:r>
          <a:r xmlns:a="http://schemas.openxmlformats.org/drawingml/2006/main">
            <a:rPr lang="el" sz="2400" dirty="0" err="1"/>
            <a:t>αντικείμενο </a:t>
          </a:r>
          <a:r xmlns:a="http://schemas.openxmlformats.org/drawingml/2006/main">
            <a:rPr lang="el" sz="2400" dirty="0"/>
            <a:t>ή </a:t>
          </a:r>
          <a:r xmlns:a="http://schemas.openxmlformats.org/drawingml/2006/main">
            <a:rPr lang="el" sz="2400" dirty="0" err="1"/>
            <a:t>ένα γεγονός</a:t>
          </a:r>
          <a:endParaRPr xmlns:a="http://schemas.openxmlformats.org/drawingml/2006/main" lang="fr-FR" sz="2800" dirty="0"/>
        </a:p>
      </dgm:t>
    </dgm:pt>
    <dgm:pt modelId="{50F6D544-8F93-4FA3-967F-E00F3BCC05C0}" type="parTrans" cxnId="{3A16A2EE-36BE-4D38-A063-B065A5E07931}">
      <dgm:prSet/>
      <dgm:spPr/>
      <dgm:t>
        <a:bodyPr/>
        <a:lstStyle/>
        <a:p>
          <a:endParaRPr lang="fr-FR" sz="1100"/>
        </a:p>
      </dgm:t>
    </dgm:pt>
    <dgm:pt modelId="{C11CC3E9-F509-457D-BCDF-E36E7884AD7E}" type="sibTrans" cxnId="{3A16A2EE-36BE-4D38-A063-B065A5E07931}">
      <dgm:prSet/>
      <dgm:spPr/>
      <dgm:t>
        <a:bodyPr/>
        <a:lstStyle/>
        <a:p>
          <a:endParaRPr lang="fr-FR" sz="1100"/>
        </a:p>
      </dgm:t>
    </dgm:pt>
    <dgm:pt modelId="{35952D1F-2C53-4627-9961-FDACDB99A4A0}">
      <dgm:prSet phldrT="[Texte]" custT="1"/>
      <dgm:spPr/>
      <dgm:t>
        <a:bodyPr/>
        <a:lstStyle/>
        <a:p>
          <a:pPr xmlns:a="http://schemas.openxmlformats.org/drawingml/2006/main" marL="0"/>
          <a:r xmlns:a="http://schemas.openxmlformats.org/drawingml/2006/main">
            <a:rPr lang="el" sz="2800" dirty="0" err="1"/>
            <a:t>Πρόδρομος </a:t>
          </a:r>
          <a:r xmlns:a="http://schemas.openxmlformats.org/drawingml/2006/main">
            <a:rPr lang="el" sz="2800" dirty="0"/>
            <a:t>της </a:t>
          </a:r>
          <a:r xmlns:a="http://schemas.openxmlformats.org/drawingml/2006/main">
            <a:rPr lang="el" sz="2800" dirty="0" err="1"/>
            <a:t>ανάπτυξης </a:t>
          </a:r>
          <a:r xmlns:a="http://schemas.openxmlformats.org/drawingml/2006/main">
            <a:rPr lang="el" sz="2800" dirty="0"/>
            <a:t>της κοινής προσοχής</a:t>
          </a:r>
        </a:p>
        <a:p>
          <a:pPr xmlns:a="http://schemas.openxmlformats.org/drawingml/2006/main" marL="357188" indent="0"/>
          <a:r xmlns:a="http://schemas.openxmlformats.org/drawingml/2006/main">
            <a:rPr lang="el" sz="2400" dirty="0" err="1"/>
            <a:t>Τα άτομα</a:t>
          </a:r>
          <a:r xmlns:a="http://schemas.openxmlformats.org/drawingml/2006/main">
            <a:rPr lang="el" sz="2400" dirty="0"/>
            <a:t> </a:t>
          </a:r>
          <a:r xmlns:a="http://schemas.openxmlformats.org/drawingml/2006/main">
            <a:rPr lang="el" sz="2400" dirty="0" err="1"/>
            <a:t>μοιραστείτε </a:t>
          </a:r>
          <a:r xmlns:a="http://schemas.openxmlformats.org/drawingml/2006/main">
            <a:rPr lang="el" sz="2400" dirty="0"/>
            <a:t>την προσοχή σε ένα </a:t>
          </a:r>
          <a:r xmlns:a="http://schemas.openxmlformats.org/drawingml/2006/main">
            <a:rPr lang="el" sz="2400" dirty="0" err="1"/>
            <a:t>αντικείμενο </a:t>
          </a:r>
          <a:r xmlns:a="http://schemas.openxmlformats.org/drawingml/2006/main">
            <a:rPr lang="el" sz="2400" dirty="0"/>
            <a:t>ή ένα </a:t>
          </a:r>
          <a:r xmlns:a="http://schemas.openxmlformats.org/drawingml/2006/main">
            <a:rPr lang="el" sz="2400" dirty="0" err="1"/>
            <a:t>γεγονός</a:t>
          </a:r>
          <a:endParaRPr xmlns:a="http://schemas.openxmlformats.org/drawingml/2006/main" lang="fr-FR" sz="2800" dirty="0"/>
        </a:p>
      </dgm:t>
    </dgm:pt>
    <dgm:pt modelId="{22360B67-4FAE-4B3F-8167-E39B980373B2}" type="parTrans" cxnId="{939CB1B6-3BA1-48F5-AB38-2F5A90BB4695}">
      <dgm:prSet/>
      <dgm:spPr/>
      <dgm:t>
        <a:bodyPr/>
        <a:lstStyle/>
        <a:p>
          <a:endParaRPr lang="fr-FR"/>
        </a:p>
      </dgm:t>
    </dgm:pt>
    <dgm:pt modelId="{8C7C5613-072B-42D0-A57C-F0CA43DBBB11}" type="sibTrans" cxnId="{939CB1B6-3BA1-48F5-AB38-2F5A90BB4695}">
      <dgm:prSet/>
      <dgm:spPr/>
      <dgm:t>
        <a:bodyPr/>
        <a:lstStyle/>
        <a:p>
          <a:endParaRPr lang="fr-FR"/>
        </a:p>
      </dgm:t>
    </dgm:pt>
    <dgm:pt modelId="{E396A8C0-B83F-4671-9BD1-2BC0FDC2BEB5}" type="pres">
      <dgm:prSet presAssocID="{6363049D-FE7A-480D-95AD-BA36CD6EA2F6}" presName="linear" presStyleCnt="0">
        <dgm:presLayoutVars>
          <dgm:animLvl val="lvl"/>
          <dgm:resizeHandles val="exact"/>
        </dgm:presLayoutVars>
      </dgm:prSet>
      <dgm:spPr/>
    </dgm:pt>
    <dgm:pt modelId="{4B162D4A-5498-492E-847D-C1EA9420B822}" type="pres">
      <dgm:prSet presAssocID="{7C33B4FB-E7F4-4C16-B787-299CF71BF65B}" presName="parentText" presStyleLbl="node1" presStyleIdx="0" presStyleCnt="2">
        <dgm:presLayoutVars>
          <dgm:chMax val="0"/>
          <dgm:bulletEnabled val="1"/>
        </dgm:presLayoutVars>
      </dgm:prSet>
      <dgm:spPr/>
    </dgm:pt>
    <dgm:pt modelId="{6E858C3B-EB45-4B31-B666-77061A3CDDAD}" type="pres">
      <dgm:prSet presAssocID="{C11CC3E9-F509-457D-BCDF-E36E7884AD7E}" presName="spacer" presStyleCnt="0"/>
      <dgm:spPr/>
    </dgm:pt>
    <dgm:pt modelId="{A00E4D1A-71E7-424C-8584-A620DA8D461B}" type="pres">
      <dgm:prSet presAssocID="{35952D1F-2C53-4627-9961-FDACDB99A4A0}" presName="parentText" presStyleLbl="node1" presStyleIdx="1" presStyleCnt="2">
        <dgm:presLayoutVars>
          <dgm:chMax val="0"/>
          <dgm:bulletEnabled val="1"/>
        </dgm:presLayoutVars>
      </dgm:prSet>
      <dgm:spPr/>
    </dgm:pt>
  </dgm:ptLst>
  <dgm:cxnLst>
    <dgm:cxn modelId="{BD372E31-AB5E-4E64-9FA6-E279A75D2DAA}" type="presOf" srcId="{7C33B4FB-E7F4-4C16-B787-299CF71BF65B}" destId="{4B162D4A-5498-492E-847D-C1EA9420B822}" srcOrd="0" destOrd="0" presId="urn:microsoft.com/office/officeart/2005/8/layout/vList2"/>
    <dgm:cxn modelId="{77618D48-AC12-4737-8375-DB48E7475432}" type="presOf" srcId="{6363049D-FE7A-480D-95AD-BA36CD6EA2F6}" destId="{E396A8C0-B83F-4671-9BD1-2BC0FDC2BEB5}" srcOrd="0" destOrd="0" presId="urn:microsoft.com/office/officeart/2005/8/layout/vList2"/>
    <dgm:cxn modelId="{939CB1B6-3BA1-48F5-AB38-2F5A90BB4695}" srcId="{6363049D-FE7A-480D-95AD-BA36CD6EA2F6}" destId="{35952D1F-2C53-4627-9961-FDACDB99A4A0}" srcOrd="1" destOrd="0" parTransId="{22360B67-4FAE-4B3F-8167-E39B980373B2}" sibTransId="{8C7C5613-072B-42D0-A57C-F0CA43DBBB11}"/>
    <dgm:cxn modelId="{3A16A2EE-36BE-4D38-A063-B065A5E07931}" srcId="{6363049D-FE7A-480D-95AD-BA36CD6EA2F6}" destId="{7C33B4FB-E7F4-4C16-B787-299CF71BF65B}" srcOrd="0" destOrd="0" parTransId="{50F6D544-8F93-4FA3-967F-E00F3BCC05C0}" sibTransId="{C11CC3E9-F509-457D-BCDF-E36E7884AD7E}"/>
    <dgm:cxn modelId="{D73E2CFE-EF2E-473E-94B8-CA446162D482}" type="presOf" srcId="{35952D1F-2C53-4627-9961-FDACDB99A4A0}" destId="{A00E4D1A-71E7-424C-8584-A620DA8D461B}" srcOrd="0" destOrd="0" presId="urn:microsoft.com/office/officeart/2005/8/layout/vList2"/>
    <dgm:cxn modelId="{924697FE-CD7A-4ADE-99DD-708FB54413B0}" type="presParOf" srcId="{E396A8C0-B83F-4671-9BD1-2BC0FDC2BEB5}" destId="{4B162D4A-5498-492E-847D-C1EA9420B822}" srcOrd="0" destOrd="0" presId="urn:microsoft.com/office/officeart/2005/8/layout/vList2"/>
    <dgm:cxn modelId="{66A6B4F9-0054-4CAA-82AA-826727A5416A}" type="presParOf" srcId="{E396A8C0-B83F-4671-9BD1-2BC0FDC2BEB5}" destId="{6E858C3B-EB45-4B31-B666-77061A3CDDAD}" srcOrd="1" destOrd="0" presId="urn:microsoft.com/office/officeart/2005/8/layout/vList2"/>
    <dgm:cxn modelId="{F0B8A678-F18D-456A-BCDB-AF657666DD57}" type="presParOf" srcId="{E396A8C0-B83F-4671-9BD1-2BC0FDC2BEB5}" destId="{A00E4D1A-71E7-424C-8584-A620DA8D461B}" srcOrd="2" destOrd="0" presId="urn:microsoft.com/office/officeart/2005/8/layout/vList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09629D5-9077-4DCF-AC2E-828390D53CCD}" type="doc">
      <dgm:prSet loTypeId="urn:microsoft.com/office/officeart/2009/layout/CirclePictureHierarchy" loCatId="picture" qsTypeId="urn:microsoft.com/office/officeart/2005/8/quickstyle/simple1" qsCatId="simple" csTypeId="urn:microsoft.com/office/officeart/2005/8/colors/accent1_2" csCatId="accent1" phldr="1"/>
      <dgm:spPr/>
      <dgm:t>
        <a:bodyPr/>
        <a:lstStyle/>
        <a:p>
          <a:endParaRPr lang="fr-FR"/>
        </a:p>
      </dgm:t>
    </dgm:pt>
    <dgm:pt modelId="{300E5EA7-5D38-43E9-BA34-7D16F5A3EDEE}">
      <dgm:prSet phldrT="[Texte]" custT="1"/>
      <dgm:spPr/>
      <dgm:t>
        <a:bodyPr/>
        <a:lstStyle/>
        <a:p>
          <a:pPr xmlns:a="http://schemas.openxmlformats.org/drawingml/2006/main" algn="ctr"/>
          <a:r xmlns:a="http://schemas.openxmlformats.org/drawingml/2006/main">
            <a:rPr lang="el" sz="2400" dirty="0"/>
            <a:t>Ο </a:t>
          </a:r>
          <a:r xmlns:a="http://schemas.openxmlformats.org/drawingml/2006/main">
            <a:rPr lang="el" sz="2400" dirty="0" err="1"/>
            <a:t>σύντροφος</a:t>
          </a:r>
          <a:r xmlns:a="http://schemas.openxmlformats.org/drawingml/2006/main">
            <a:rPr lang="el" sz="2400" dirty="0"/>
            <a:t> </a:t>
          </a:r>
          <a:r xmlns:a="http://schemas.openxmlformats.org/drawingml/2006/main">
            <a:rPr lang="el" sz="2400" dirty="0" err="1"/>
            <a:t>ονομάζει </a:t>
          </a:r>
          <a:r xmlns:a="http://schemas.openxmlformats.org/drawingml/2006/main">
            <a:rPr lang="el" sz="2400" dirty="0"/>
            <a:t>το </a:t>
          </a:r>
          <a:r xmlns:a="http://schemas.openxmlformats.org/drawingml/2006/main">
            <a:rPr lang="el" sz="2400" dirty="0" err="1"/>
            <a:t>αντικείμενο</a:t>
          </a:r>
          <a:r xmlns:a="http://schemas.openxmlformats.org/drawingml/2006/main">
            <a:rPr lang="el" sz="2400" dirty="0"/>
            <a:t> </a:t>
          </a:r>
          <a:r xmlns:a="http://schemas.openxmlformats.org/drawingml/2006/main">
            <a:rPr lang="el" sz="2400" dirty="0" err="1"/>
            <a:t>κοιτάζουν</a:t>
          </a:r>
          <a:r xmlns:a="http://schemas.openxmlformats.org/drawingml/2006/main">
            <a:rPr lang="el" sz="2400" dirty="0"/>
            <a:t>​</a:t>
          </a:r>
          <a:r xmlns:a="http://schemas.openxmlformats.org/drawingml/2006/main">
            <a:rPr lang="el" sz="2400" dirty="0" err="1"/>
            <a:t>​</a:t>
          </a:r>
          <a:r xmlns:a="http://schemas.openxmlformats.org/drawingml/2006/main">
            <a:rPr lang="el" sz="2400" dirty="0"/>
            <a:t>​</a:t>
          </a:r>
        </a:p>
      </dgm:t>
    </dgm:pt>
    <dgm:pt modelId="{F760D844-4FBD-42CA-9C58-899A9F22022F}" type="sibTrans" cxnId="{BACF0693-D27C-4208-9666-A589B977D621}">
      <dgm:prSet custT="1"/>
      <dgm:spPr/>
      <dgm:t>
        <a:bodyPr/>
        <a:lstStyle/>
        <a:p>
          <a:endParaRPr lang="fr-FR" sz="2800"/>
        </a:p>
      </dgm:t>
    </dgm:pt>
    <dgm:pt modelId="{92482291-E9D6-4AA5-928B-0FA2CB34127D}" type="parTrans" cxnId="{BACF0693-D27C-4208-9666-A589B977D621}">
      <dgm:prSet/>
      <dgm:spPr/>
      <dgm:t>
        <a:bodyPr/>
        <a:lstStyle/>
        <a:p>
          <a:endParaRPr lang="fr-FR" sz="1400"/>
        </a:p>
      </dgm:t>
    </dgm:pt>
    <dgm:pt modelId="{E499C5DD-67AA-4498-B570-3394A3F0715C}">
      <dgm:prSet phldrT="[Texte]" custT="1"/>
      <dgm:spPr/>
      <dgm:t>
        <a:bodyPr/>
        <a:lstStyle/>
        <a:p>
          <a:pPr xmlns:a="http://schemas.openxmlformats.org/drawingml/2006/main" algn="ctr"/>
          <a:r xmlns:a="http://schemas.openxmlformats.org/drawingml/2006/main">
            <a:rPr lang="el" sz="2400" dirty="0"/>
            <a:t>Το </a:t>
          </a:r>
          <a:r xmlns:a="http://schemas.openxmlformats.org/drawingml/2006/main">
            <a:rPr lang="el" sz="2400" dirty="0" err="1"/>
            <a:t>παιδί</a:t>
          </a:r>
          <a:r xmlns:a="http://schemas.openxmlformats.org/drawingml/2006/main">
            <a:rPr lang="el" sz="2400" dirty="0"/>
            <a:t> </a:t>
          </a:r>
          <a:r xmlns:a="http://schemas.openxmlformats.org/drawingml/2006/main">
            <a:rPr lang="el" sz="2400" dirty="0" err="1"/>
            <a:t>ακολουθεί </a:t>
          </a:r>
          <a:r xmlns:a="http://schemas.openxmlformats.org/drawingml/2006/main">
            <a:rPr lang="el" sz="2400" dirty="0"/>
            <a:t>το βλέμμα για </a:t>
          </a:r>
          <a:r xmlns:a="http://schemas.openxmlformats.org/drawingml/2006/main">
            <a:rPr lang="el" sz="2400" dirty="0" err="1"/>
            <a:t>να αναγνωρίσει </a:t>
          </a:r>
          <a:r xmlns:a="http://schemas.openxmlformats.org/drawingml/2006/main">
            <a:rPr lang="el" sz="2400" dirty="0"/>
            <a:t>τον </a:t>
          </a:r>
          <a:r xmlns:a="http://schemas.openxmlformats.org/drawingml/2006/main">
            <a:rPr lang="el" sz="2400" dirty="0" err="1"/>
            <a:t>επώνυμο</a:t>
          </a:r>
          <a:r xmlns:a="http://schemas.openxmlformats.org/drawingml/2006/main">
            <a:rPr lang="el" sz="2400" dirty="0"/>
            <a:t> </a:t>
          </a:r>
          <a:r xmlns:a="http://schemas.openxmlformats.org/drawingml/2006/main">
            <a:rPr lang="el" sz="2400" dirty="0" err="1"/>
            <a:t>αντικείμενο</a:t>
          </a:r>
          <a:endParaRPr xmlns:a="http://schemas.openxmlformats.org/drawingml/2006/main" lang="fr-FR" sz="2400" dirty="0"/>
        </a:p>
      </dgm:t>
    </dgm:pt>
    <dgm:pt modelId="{72286E19-2A52-4E74-B841-1E14B7769AFF}" type="sibTrans" cxnId="{B29F67B6-A593-4D43-99B4-8DF1D95B7021}">
      <dgm:prSet/>
      <dgm:spPr/>
      <dgm:t>
        <a:bodyPr/>
        <a:lstStyle/>
        <a:p>
          <a:endParaRPr lang="fr-FR" sz="1400"/>
        </a:p>
      </dgm:t>
    </dgm:pt>
    <dgm:pt modelId="{7E914C5D-D591-4FFE-8325-F23DD4B89FB1}" type="parTrans" cxnId="{B29F67B6-A593-4D43-99B4-8DF1D95B7021}">
      <dgm:prSet/>
      <dgm:spPr/>
      <dgm:t>
        <a:bodyPr/>
        <a:lstStyle/>
        <a:p>
          <a:endParaRPr lang="fr-FR" sz="1400"/>
        </a:p>
      </dgm:t>
    </dgm:pt>
    <dgm:pt modelId="{81AB3CD2-0AA7-4D62-878D-5EBFE3ACC241}" type="pres">
      <dgm:prSet presAssocID="{209629D5-9077-4DCF-AC2E-828390D53CCD}" presName="hierChild1" presStyleCnt="0">
        <dgm:presLayoutVars>
          <dgm:chPref val="1"/>
          <dgm:dir/>
          <dgm:animOne val="branch"/>
          <dgm:animLvl val="lvl"/>
          <dgm:resizeHandles/>
        </dgm:presLayoutVars>
      </dgm:prSet>
      <dgm:spPr/>
    </dgm:pt>
    <dgm:pt modelId="{EBB98CBE-60F6-4E5F-B0B2-265665FD5D95}" type="pres">
      <dgm:prSet presAssocID="{300E5EA7-5D38-43E9-BA34-7D16F5A3EDEE}" presName="hierRoot1" presStyleCnt="0"/>
      <dgm:spPr/>
    </dgm:pt>
    <dgm:pt modelId="{097A9B81-E306-45F7-B27F-D341CD20C406}" type="pres">
      <dgm:prSet presAssocID="{300E5EA7-5D38-43E9-BA34-7D16F5A3EDEE}" presName="composite" presStyleCnt="0"/>
      <dgm:spPr/>
    </dgm:pt>
    <dgm:pt modelId="{E7067DF9-DED3-4A4B-AD9C-7A6E82B4C593}" type="pres">
      <dgm:prSet presAssocID="{300E5EA7-5D38-43E9-BA34-7D16F5A3EDEE}" presName="image" presStyleLbl="node0" presStyleIdx="0" presStyleCnt="2" custScaleX="159364" custScaleY="152249" custLinFactNeighborX="77099" custLinFactNeighborY="-10268"/>
      <dgm:spPr>
        <a:blipFill rotWithShape="1">
          <a:blip xmlns:r="http://schemas.openxmlformats.org/officeDocument/2006/relationships" r:embed="rId1"/>
          <a:srcRect/>
          <a:stretch>
            <a:fillRect l="-1000" r="-1000"/>
          </a:stretch>
        </a:blipFill>
      </dgm:spPr>
    </dgm:pt>
    <dgm:pt modelId="{EB637B56-2553-411C-B1B1-E45BA873C665}" type="pres">
      <dgm:prSet presAssocID="{300E5EA7-5D38-43E9-BA34-7D16F5A3EDEE}" presName="text" presStyleLbl="revTx" presStyleIdx="0" presStyleCnt="2" custScaleX="145369" custLinFactY="7233" custLinFactNeighborX="-37349" custLinFactNeighborY="100000">
        <dgm:presLayoutVars>
          <dgm:chPref val="3"/>
        </dgm:presLayoutVars>
      </dgm:prSet>
      <dgm:spPr/>
    </dgm:pt>
    <dgm:pt modelId="{05462D21-C981-4809-8FDF-D48B1830157D}" type="pres">
      <dgm:prSet presAssocID="{300E5EA7-5D38-43E9-BA34-7D16F5A3EDEE}" presName="hierChild2" presStyleCnt="0"/>
      <dgm:spPr/>
    </dgm:pt>
    <dgm:pt modelId="{C4A0B9A0-FD7C-49C3-BFCC-4800E3D624B6}" type="pres">
      <dgm:prSet presAssocID="{E499C5DD-67AA-4498-B570-3394A3F0715C}" presName="hierRoot1" presStyleCnt="0"/>
      <dgm:spPr/>
    </dgm:pt>
    <dgm:pt modelId="{C7A0DB1C-BE49-4026-A853-93870C798DC8}" type="pres">
      <dgm:prSet presAssocID="{E499C5DD-67AA-4498-B570-3394A3F0715C}" presName="composite" presStyleCnt="0"/>
      <dgm:spPr/>
    </dgm:pt>
    <dgm:pt modelId="{CFCC214E-517F-459E-B735-C53A2E680868}" type="pres">
      <dgm:prSet presAssocID="{E499C5DD-67AA-4498-B570-3394A3F0715C}" presName="image" presStyleLbl="node0" presStyleIdx="1" presStyleCnt="2" custScaleX="152603" custScaleY="144574" custLinFactNeighborX="40392" custLinFactNeighborY="-1054"/>
      <dgm:spPr>
        <a:blipFill rotWithShape="1">
          <a:blip xmlns:r="http://schemas.openxmlformats.org/officeDocument/2006/relationships" r:embed="rId2"/>
          <a:srcRect/>
          <a:stretch>
            <a:fillRect l="-2000" r="-2000"/>
          </a:stretch>
        </a:blipFill>
      </dgm:spPr>
    </dgm:pt>
    <dgm:pt modelId="{1C1AC0D9-CA30-4B6F-A0C2-7E9A3CCBA15A}" type="pres">
      <dgm:prSet presAssocID="{E499C5DD-67AA-4498-B570-3394A3F0715C}" presName="text" presStyleLbl="revTx" presStyleIdx="1" presStyleCnt="2" custScaleX="169603" custLinFactY="15654" custLinFactNeighborX="-55736" custLinFactNeighborY="100000">
        <dgm:presLayoutVars>
          <dgm:chPref val="3"/>
        </dgm:presLayoutVars>
      </dgm:prSet>
      <dgm:spPr/>
    </dgm:pt>
    <dgm:pt modelId="{C3692C48-EEA3-4130-8B75-0EE5969DFFA6}" type="pres">
      <dgm:prSet presAssocID="{E499C5DD-67AA-4498-B570-3394A3F0715C}" presName="hierChild2" presStyleCnt="0"/>
      <dgm:spPr/>
    </dgm:pt>
  </dgm:ptLst>
  <dgm:cxnLst>
    <dgm:cxn modelId="{4599E931-9A11-4A5C-904A-FEA598B96F68}" type="presOf" srcId="{209629D5-9077-4DCF-AC2E-828390D53CCD}" destId="{81AB3CD2-0AA7-4D62-878D-5EBFE3ACC241}" srcOrd="0" destOrd="0" presId="urn:microsoft.com/office/officeart/2009/layout/CirclePictureHierarchy"/>
    <dgm:cxn modelId="{BACF0693-D27C-4208-9666-A589B977D621}" srcId="{209629D5-9077-4DCF-AC2E-828390D53CCD}" destId="{300E5EA7-5D38-43E9-BA34-7D16F5A3EDEE}" srcOrd="0" destOrd="0" parTransId="{92482291-E9D6-4AA5-928B-0FA2CB34127D}" sibTransId="{F760D844-4FBD-42CA-9C58-899A9F22022F}"/>
    <dgm:cxn modelId="{8D865094-C11F-4479-BA37-6754243C2431}" type="presOf" srcId="{300E5EA7-5D38-43E9-BA34-7D16F5A3EDEE}" destId="{EB637B56-2553-411C-B1B1-E45BA873C665}" srcOrd="0" destOrd="0" presId="urn:microsoft.com/office/officeart/2009/layout/CirclePictureHierarchy"/>
    <dgm:cxn modelId="{B29F67B6-A593-4D43-99B4-8DF1D95B7021}" srcId="{209629D5-9077-4DCF-AC2E-828390D53CCD}" destId="{E499C5DD-67AA-4498-B570-3394A3F0715C}" srcOrd="1" destOrd="0" parTransId="{7E914C5D-D591-4FFE-8325-F23DD4B89FB1}" sibTransId="{72286E19-2A52-4E74-B841-1E14B7769AFF}"/>
    <dgm:cxn modelId="{4EEDA2C5-46C2-4E0B-B68F-EFA6187A917F}" type="presOf" srcId="{E499C5DD-67AA-4498-B570-3394A3F0715C}" destId="{1C1AC0D9-CA30-4B6F-A0C2-7E9A3CCBA15A}" srcOrd="0" destOrd="0" presId="urn:microsoft.com/office/officeart/2009/layout/CirclePictureHierarchy"/>
    <dgm:cxn modelId="{579289F0-4A8E-4D40-B5B6-B0DE52F1CD22}" type="presParOf" srcId="{81AB3CD2-0AA7-4D62-878D-5EBFE3ACC241}" destId="{EBB98CBE-60F6-4E5F-B0B2-265665FD5D95}" srcOrd="0" destOrd="0" presId="urn:microsoft.com/office/officeart/2009/layout/CirclePictureHierarchy"/>
    <dgm:cxn modelId="{10FCD6EB-297C-4ECB-859A-A4BBCBAA0B03}" type="presParOf" srcId="{EBB98CBE-60F6-4E5F-B0B2-265665FD5D95}" destId="{097A9B81-E306-45F7-B27F-D341CD20C406}" srcOrd="0" destOrd="0" presId="urn:microsoft.com/office/officeart/2009/layout/CirclePictureHierarchy"/>
    <dgm:cxn modelId="{3534B318-787F-45F0-AC12-EDCF84C1F770}" type="presParOf" srcId="{097A9B81-E306-45F7-B27F-D341CD20C406}" destId="{E7067DF9-DED3-4A4B-AD9C-7A6E82B4C593}" srcOrd="0" destOrd="0" presId="urn:microsoft.com/office/officeart/2009/layout/CirclePictureHierarchy"/>
    <dgm:cxn modelId="{78251002-ACC8-41E2-AD3D-CA38A5B6EDD4}" type="presParOf" srcId="{097A9B81-E306-45F7-B27F-D341CD20C406}" destId="{EB637B56-2553-411C-B1B1-E45BA873C665}" srcOrd="1" destOrd="0" presId="urn:microsoft.com/office/officeart/2009/layout/CirclePictureHierarchy"/>
    <dgm:cxn modelId="{D4AD541A-40CD-4D35-BB9C-5014B5A3DEFA}" type="presParOf" srcId="{EBB98CBE-60F6-4E5F-B0B2-265665FD5D95}" destId="{05462D21-C981-4809-8FDF-D48B1830157D}" srcOrd="1" destOrd="0" presId="urn:microsoft.com/office/officeart/2009/layout/CirclePictureHierarchy"/>
    <dgm:cxn modelId="{6F0CE14B-B6BB-4FFC-89C3-46BB2D71FADF}" type="presParOf" srcId="{81AB3CD2-0AA7-4D62-878D-5EBFE3ACC241}" destId="{C4A0B9A0-FD7C-49C3-BFCC-4800E3D624B6}" srcOrd="1" destOrd="0" presId="urn:microsoft.com/office/officeart/2009/layout/CirclePictureHierarchy"/>
    <dgm:cxn modelId="{B77A1BE0-4F27-4297-AB1C-B32067BD508F}" type="presParOf" srcId="{C4A0B9A0-FD7C-49C3-BFCC-4800E3D624B6}" destId="{C7A0DB1C-BE49-4026-A853-93870C798DC8}" srcOrd="0" destOrd="0" presId="urn:microsoft.com/office/officeart/2009/layout/CirclePictureHierarchy"/>
    <dgm:cxn modelId="{D3122B88-1FF4-4651-9497-A95630E424E6}" type="presParOf" srcId="{C7A0DB1C-BE49-4026-A853-93870C798DC8}" destId="{CFCC214E-517F-459E-B735-C53A2E680868}" srcOrd="0" destOrd="0" presId="urn:microsoft.com/office/officeart/2009/layout/CirclePictureHierarchy"/>
    <dgm:cxn modelId="{1C5AC4A2-2809-4D59-B959-3FAA04F4B90E}" type="presParOf" srcId="{C7A0DB1C-BE49-4026-A853-93870C798DC8}" destId="{1C1AC0D9-CA30-4B6F-A0C2-7E9A3CCBA15A}" srcOrd="1" destOrd="0" presId="urn:microsoft.com/office/officeart/2009/layout/CirclePictureHierarchy"/>
    <dgm:cxn modelId="{01B879BF-60F1-4305-A2F4-E39ABBC49A39}" type="presParOf" srcId="{C4A0B9A0-FD7C-49C3-BFCC-4800E3D624B6}" destId="{C3692C48-EEA3-4130-8B75-0EE5969DFFA6}" srcOrd="1" destOrd="0" presId="urn:microsoft.com/office/officeart/2009/layout/CirclePictureHierarchy"/>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8B16FF3-F95C-40F0-A58C-94A240A578B1}" type="doc">
      <dgm:prSet loTypeId="urn:microsoft.com/office/officeart/2005/8/layout/lProcess2" loCatId="list" qsTypeId="urn:microsoft.com/office/officeart/2005/8/quickstyle/simple1" qsCatId="simple" csTypeId="urn:microsoft.com/office/officeart/2005/8/colors/accent6_2" csCatId="accent6" phldr="1"/>
      <dgm:spPr/>
      <dgm:t>
        <a:bodyPr/>
        <a:lstStyle/>
        <a:p>
          <a:endParaRPr lang="fr-FR"/>
        </a:p>
      </dgm:t>
    </dgm:pt>
    <dgm:pt modelId="{986B1187-24AD-48A8-8840-EF2EFD24DD45}">
      <dgm:prSet phldrT="[Texte]" custT="1"/>
      <dgm:spPr/>
      <dgm:t>
        <a:bodyPr/>
        <a:lstStyle/>
        <a:p>
          <a:r xmlns:a="http://schemas.openxmlformats.org/drawingml/2006/main">
            <a:rPr lang="el" sz="2800" dirty="0" err="1"/>
            <a:t>Έναρξη </a:t>
          </a:r>
          <a:r xmlns:a="http://schemas.openxmlformats.org/drawingml/2006/main">
            <a:rPr lang="el" sz="2800" dirty="0" err="1"/>
            <a:t>συμπεριφοράς </a:t>
          </a:r>
          <a:r xmlns:a="http://schemas.openxmlformats.org/drawingml/2006/main">
            <a:rPr lang="el" sz="2800" dirty="0"/>
            <a:t>κοινής προσοχής</a:t>
          </a:r>
          <a:r xmlns:a="http://schemas.openxmlformats.org/drawingml/2006/main">
            <a:rPr lang="el" sz="2800" dirty="0"/>
            <a:t> </a:t>
          </a:r>
          <a:r xmlns:a="http://schemas.openxmlformats.org/drawingml/2006/main">
            <a:rPr lang="el" sz="2800" dirty="0" err="1"/>
            <a:t>καθυστέρησε </a:t>
          </a:r>
          <a:r xmlns:a="http://schemas.openxmlformats.org/drawingml/2006/main">
            <a:rPr lang="el" sz="2800" dirty="0"/>
            <a:t>στο IDD</a:t>
          </a:r>
        </a:p>
      </dgm:t>
    </dgm:pt>
    <dgm:pt modelId="{D4177709-80F4-4392-AEEF-176A102519A4}" type="parTrans" cxnId="{A8972F33-C28C-4DC9-AF3D-96A1F7DFFFBF}">
      <dgm:prSet/>
      <dgm:spPr/>
      <dgm:t>
        <a:bodyPr/>
        <a:lstStyle/>
        <a:p>
          <a:endParaRPr lang="fr-FR" sz="1200"/>
        </a:p>
      </dgm:t>
    </dgm:pt>
    <dgm:pt modelId="{260E47B4-F4D0-4A9B-A7CA-D6C185510E4D}" type="sibTrans" cxnId="{A8972F33-C28C-4DC9-AF3D-96A1F7DFFFBF}">
      <dgm:prSet/>
      <dgm:spPr/>
      <dgm:t>
        <a:bodyPr/>
        <a:lstStyle/>
        <a:p>
          <a:endParaRPr lang="fr-FR" sz="1200"/>
        </a:p>
      </dgm:t>
    </dgm:pt>
    <dgm:pt modelId="{A37CAE24-C43C-4EEC-A900-D684DA422FF5}">
      <dgm:prSet phldrT="[Texte]" custT="1"/>
      <dgm:spPr/>
      <dgm:t>
        <a:bodyPr/>
        <a:lstStyle/>
        <a:p>
          <a:pPr xmlns:a="http://schemas.openxmlformats.org/drawingml/2006/main" algn="l"/>
          <a:r xmlns:a="http://schemas.openxmlformats.org/drawingml/2006/main">
            <a:rPr lang="el" sz="2400" dirty="0" err="1"/>
            <a:t>Δυσκολίες </a:t>
          </a:r>
          <a:r xmlns:a="http://schemas.openxmlformats.org/drawingml/2006/main">
            <a:rPr lang="el" sz="2400" dirty="0"/>
            <a:t>στον </a:t>
          </a:r>
          <a:r xmlns:a="http://schemas.openxmlformats.org/drawingml/2006/main">
            <a:rPr lang="el" sz="2400" dirty="0" err="1"/>
            <a:t>συντονισμό </a:t>
          </a:r>
          <a:r xmlns:a="http://schemas.openxmlformats.org/drawingml/2006/main">
            <a:rPr lang="el" sz="2400" dirty="0"/>
            <a:t>της προσοχής</a:t>
          </a:r>
        </a:p>
      </dgm:t>
    </dgm:pt>
    <dgm:pt modelId="{31C4195B-2B20-4A7F-B909-1F692E5C7721}" type="parTrans" cxnId="{B60D8FC9-CBA1-4EC7-B8BF-F6D7396BCB16}">
      <dgm:prSet/>
      <dgm:spPr/>
      <dgm:t>
        <a:bodyPr/>
        <a:lstStyle/>
        <a:p>
          <a:endParaRPr lang="fr-FR" sz="1200"/>
        </a:p>
      </dgm:t>
    </dgm:pt>
    <dgm:pt modelId="{ACC25966-4E1C-4590-891D-6823996399BF}" type="sibTrans" cxnId="{B60D8FC9-CBA1-4EC7-B8BF-F6D7396BCB16}">
      <dgm:prSet/>
      <dgm:spPr/>
      <dgm:t>
        <a:bodyPr/>
        <a:lstStyle/>
        <a:p>
          <a:endParaRPr lang="fr-FR" sz="1200"/>
        </a:p>
      </dgm:t>
    </dgm:pt>
    <dgm:pt modelId="{60D03AB6-858D-4B25-AE40-7B990CF1CB41}">
      <dgm:prSet phldrT="[Texte]" custT="1"/>
      <dgm:spPr/>
      <dgm:t>
        <a:bodyPr/>
        <a:lstStyle/>
        <a:p>
          <a:pPr xmlns:a="http://schemas.openxmlformats.org/drawingml/2006/main" algn="l"/>
          <a:r xmlns:a="http://schemas.openxmlformats.org/drawingml/2006/main">
            <a:rPr lang="el" sz="2400" dirty="0"/>
            <a:t>Κακή εναλλαγή στο επίκεντρο της προσοχής </a:t>
          </a:r>
          <a:r xmlns:a="http://schemas.openxmlformats.org/drawingml/2006/main">
            <a:rPr lang="el" sz="2400" dirty="0" err="1"/>
            <a:t>μεταξύ </a:t>
          </a:r>
          <a:r xmlns:a="http://schemas.openxmlformats.org/drawingml/2006/main">
            <a:rPr lang="el" sz="2400" dirty="0"/>
            <a:t>ενός </a:t>
          </a:r>
          <a:r xmlns:a="http://schemas.openxmlformats.org/drawingml/2006/main">
            <a:rPr lang="el" sz="2400" dirty="0" err="1"/>
            <a:t>αντικειμένου </a:t>
          </a:r>
          <a:r xmlns:a="http://schemas.openxmlformats.org/drawingml/2006/main">
            <a:rPr lang="el" sz="2400" dirty="0"/>
            <a:t>και του </a:t>
          </a:r>
          <a:r xmlns:a="http://schemas.openxmlformats.org/drawingml/2006/main">
            <a:rPr lang="el" sz="2400" dirty="0" err="1"/>
            <a:t>συντρόφου</a:t>
          </a:r>
          <a:endParaRPr xmlns:a="http://schemas.openxmlformats.org/drawingml/2006/main" lang="fr-FR" sz="2400" dirty="0"/>
        </a:p>
      </dgm:t>
    </dgm:pt>
    <dgm:pt modelId="{FCB61E1B-DD5B-496E-A0E5-3F2D4E9F983C}" type="parTrans" cxnId="{18B4E7F5-5F49-422C-869D-347BF3D63211}">
      <dgm:prSet/>
      <dgm:spPr/>
      <dgm:t>
        <a:bodyPr/>
        <a:lstStyle/>
        <a:p>
          <a:endParaRPr lang="fr-FR" sz="1200"/>
        </a:p>
      </dgm:t>
    </dgm:pt>
    <dgm:pt modelId="{DCC17799-EBBD-4B6F-B308-5367CA4B8CED}" type="sibTrans" cxnId="{18B4E7F5-5F49-422C-869D-347BF3D63211}">
      <dgm:prSet/>
      <dgm:spPr/>
      <dgm:t>
        <a:bodyPr/>
        <a:lstStyle/>
        <a:p>
          <a:endParaRPr lang="fr-FR" sz="1200"/>
        </a:p>
      </dgm:t>
    </dgm:pt>
    <dgm:pt modelId="{0409597B-FA2B-4FDA-AF53-9AEDAB6E5E35}" type="pres">
      <dgm:prSet presAssocID="{18B16FF3-F95C-40F0-A58C-94A240A578B1}" presName="theList" presStyleCnt="0">
        <dgm:presLayoutVars>
          <dgm:dir/>
          <dgm:animLvl val="lvl"/>
          <dgm:resizeHandles val="exact"/>
        </dgm:presLayoutVars>
      </dgm:prSet>
      <dgm:spPr/>
    </dgm:pt>
    <dgm:pt modelId="{9AE9794F-55C5-495B-8822-257ACF6D599A}" type="pres">
      <dgm:prSet presAssocID="{986B1187-24AD-48A8-8840-EF2EFD24DD45}" presName="compNode" presStyleCnt="0"/>
      <dgm:spPr/>
    </dgm:pt>
    <dgm:pt modelId="{4507C85C-5E47-4062-9F1E-24771068959D}" type="pres">
      <dgm:prSet presAssocID="{986B1187-24AD-48A8-8840-EF2EFD24DD45}" presName="aNode" presStyleLbl="bgShp" presStyleIdx="0" presStyleCnt="1"/>
      <dgm:spPr/>
    </dgm:pt>
    <dgm:pt modelId="{2F6DDBC3-5988-4451-9026-836E21D9A1E2}" type="pres">
      <dgm:prSet presAssocID="{986B1187-24AD-48A8-8840-EF2EFD24DD45}" presName="textNode" presStyleLbl="bgShp" presStyleIdx="0" presStyleCnt="1"/>
      <dgm:spPr/>
    </dgm:pt>
    <dgm:pt modelId="{081F2634-7686-470E-B1E3-C38BE0C4B52F}" type="pres">
      <dgm:prSet presAssocID="{986B1187-24AD-48A8-8840-EF2EFD24DD45}" presName="compChildNode" presStyleCnt="0"/>
      <dgm:spPr/>
    </dgm:pt>
    <dgm:pt modelId="{C8FB5813-D05A-4124-A21A-82DF13A21FFA}" type="pres">
      <dgm:prSet presAssocID="{986B1187-24AD-48A8-8840-EF2EFD24DD45}" presName="theInnerList" presStyleCnt="0"/>
      <dgm:spPr/>
    </dgm:pt>
    <dgm:pt modelId="{5710F969-F9CB-439C-A105-3E52E2BB4F65}" type="pres">
      <dgm:prSet presAssocID="{A37CAE24-C43C-4EEC-A900-D684DA422FF5}" presName="childNode" presStyleLbl="node1" presStyleIdx="0" presStyleCnt="2" custScaleY="52638">
        <dgm:presLayoutVars>
          <dgm:bulletEnabled val="1"/>
        </dgm:presLayoutVars>
      </dgm:prSet>
      <dgm:spPr/>
    </dgm:pt>
    <dgm:pt modelId="{B6B6E11C-95E8-4BCC-864D-E911C1B76BF9}" type="pres">
      <dgm:prSet presAssocID="{A37CAE24-C43C-4EEC-A900-D684DA422FF5}" presName="aSpace2" presStyleCnt="0"/>
      <dgm:spPr/>
    </dgm:pt>
    <dgm:pt modelId="{6D899890-A3B2-437E-8D00-637C41AE83C7}" type="pres">
      <dgm:prSet presAssocID="{60D03AB6-858D-4B25-AE40-7B990CF1CB41}" presName="childNode" presStyleLbl="node1" presStyleIdx="1" presStyleCnt="2" custScaleY="48801">
        <dgm:presLayoutVars>
          <dgm:bulletEnabled val="1"/>
        </dgm:presLayoutVars>
      </dgm:prSet>
      <dgm:spPr/>
    </dgm:pt>
  </dgm:ptLst>
  <dgm:cxnLst>
    <dgm:cxn modelId="{A8972F33-C28C-4DC9-AF3D-96A1F7DFFFBF}" srcId="{18B16FF3-F95C-40F0-A58C-94A240A578B1}" destId="{986B1187-24AD-48A8-8840-EF2EFD24DD45}" srcOrd="0" destOrd="0" parTransId="{D4177709-80F4-4392-AEEF-176A102519A4}" sibTransId="{260E47B4-F4D0-4A9B-A7CA-D6C185510E4D}"/>
    <dgm:cxn modelId="{C6122A3F-B13E-494F-A17D-3D561F49A3E4}" type="presOf" srcId="{18B16FF3-F95C-40F0-A58C-94A240A578B1}" destId="{0409597B-FA2B-4FDA-AF53-9AEDAB6E5E35}" srcOrd="0" destOrd="0" presId="urn:microsoft.com/office/officeart/2005/8/layout/lProcess2"/>
    <dgm:cxn modelId="{C7EE2952-491E-4907-987A-203C3841FF7C}" type="presOf" srcId="{986B1187-24AD-48A8-8840-EF2EFD24DD45}" destId="{2F6DDBC3-5988-4451-9026-836E21D9A1E2}" srcOrd="1" destOrd="0" presId="urn:microsoft.com/office/officeart/2005/8/layout/lProcess2"/>
    <dgm:cxn modelId="{D1BD2155-5988-44F5-B505-1604937603E6}" type="presOf" srcId="{986B1187-24AD-48A8-8840-EF2EFD24DD45}" destId="{4507C85C-5E47-4062-9F1E-24771068959D}" srcOrd="0" destOrd="0" presId="urn:microsoft.com/office/officeart/2005/8/layout/lProcess2"/>
    <dgm:cxn modelId="{B60D8FC9-CBA1-4EC7-B8BF-F6D7396BCB16}" srcId="{986B1187-24AD-48A8-8840-EF2EFD24DD45}" destId="{A37CAE24-C43C-4EEC-A900-D684DA422FF5}" srcOrd="0" destOrd="0" parTransId="{31C4195B-2B20-4A7F-B909-1F692E5C7721}" sibTransId="{ACC25966-4E1C-4590-891D-6823996399BF}"/>
    <dgm:cxn modelId="{14EE9DCB-DD2B-4A1C-8800-07FEB64F002F}" type="presOf" srcId="{A37CAE24-C43C-4EEC-A900-D684DA422FF5}" destId="{5710F969-F9CB-439C-A105-3E52E2BB4F65}" srcOrd="0" destOrd="0" presId="urn:microsoft.com/office/officeart/2005/8/layout/lProcess2"/>
    <dgm:cxn modelId="{18B4E7F5-5F49-422C-869D-347BF3D63211}" srcId="{986B1187-24AD-48A8-8840-EF2EFD24DD45}" destId="{60D03AB6-858D-4B25-AE40-7B990CF1CB41}" srcOrd="1" destOrd="0" parTransId="{FCB61E1B-DD5B-496E-A0E5-3F2D4E9F983C}" sibTransId="{DCC17799-EBBD-4B6F-B308-5367CA4B8CED}"/>
    <dgm:cxn modelId="{707D5BF8-55DF-4C2B-96B6-B41B44C787FF}" type="presOf" srcId="{60D03AB6-858D-4B25-AE40-7B990CF1CB41}" destId="{6D899890-A3B2-437E-8D00-637C41AE83C7}" srcOrd="0" destOrd="0" presId="urn:microsoft.com/office/officeart/2005/8/layout/lProcess2"/>
    <dgm:cxn modelId="{E7B0BF7E-57AC-4C64-91C5-BB443704BAC3}" type="presParOf" srcId="{0409597B-FA2B-4FDA-AF53-9AEDAB6E5E35}" destId="{9AE9794F-55C5-495B-8822-257ACF6D599A}" srcOrd="0" destOrd="0" presId="urn:microsoft.com/office/officeart/2005/8/layout/lProcess2"/>
    <dgm:cxn modelId="{970E2294-D34A-4E70-B3B3-67BD35C46EC9}" type="presParOf" srcId="{9AE9794F-55C5-495B-8822-257ACF6D599A}" destId="{4507C85C-5E47-4062-9F1E-24771068959D}" srcOrd="0" destOrd="0" presId="urn:microsoft.com/office/officeart/2005/8/layout/lProcess2"/>
    <dgm:cxn modelId="{F60918BA-87E0-4802-A4A2-473463F8CC46}" type="presParOf" srcId="{9AE9794F-55C5-495B-8822-257ACF6D599A}" destId="{2F6DDBC3-5988-4451-9026-836E21D9A1E2}" srcOrd="1" destOrd="0" presId="urn:microsoft.com/office/officeart/2005/8/layout/lProcess2"/>
    <dgm:cxn modelId="{BFC7B2BF-A643-42B7-B516-94AB86A08543}" type="presParOf" srcId="{9AE9794F-55C5-495B-8822-257ACF6D599A}" destId="{081F2634-7686-470E-B1E3-C38BE0C4B52F}" srcOrd="2" destOrd="0" presId="urn:microsoft.com/office/officeart/2005/8/layout/lProcess2"/>
    <dgm:cxn modelId="{1AFEBCFB-46CA-4D7B-B7F8-13A6DA819967}" type="presParOf" srcId="{081F2634-7686-470E-B1E3-C38BE0C4B52F}" destId="{C8FB5813-D05A-4124-A21A-82DF13A21FFA}" srcOrd="0" destOrd="0" presId="urn:microsoft.com/office/officeart/2005/8/layout/lProcess2"/>
    <dgm:cxn modelId="{C3D5D759-F632-4DC7-B784-9C0E7B0E63D4}" type="presParOf" srcId="{C8FB5813-D05A-4124-A21A-82DF13A21FFA}" destId="{5710F969-F9CB-439C-A105-3E52E2BB4F65}" srcOrd="0" destOrd="0" presId="urn:microsoft.com/office/officeart/2005/8/layout/lProcess2"/>
    <dgm:cxn modelId="{A218177A-CE6E-4A87-9A84-B5CE940D427F}" type="presParOf" srcId="{C8FB5813-D05A-4124-A21A-82DF13A21FFA}" destId="{B6B6E11C-95E8-4BCC-864D-E911C1B76BF9}" srcOrd="1" destOrd="0" presId="urn:microsoft.com/office/officeart/2005/8/layout/lProcess2"/>
    <dgm:cxn modelId="{95D9BDAE-F161-480B-885F-C546C9A44062}" type="presParOf" srcId="{C8FB5813-D05A-4124-A21A-82DF13A21FFA}" destId="{6D899890-A3B2-437E-8D00-637C41AE83C7}" srcOrd="2" destOrd="0" presId="urn:microsoft.com/office/officeart/2005/8/layout/lProcess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B162D4A-5498-492E-847D-C1EA9420B822}">
      <dsp:nvSpPr>
        <dsp:cNvPr id="0" name=""/>
        <dsp:cNvSpPr/>
      </dsp:nvSpPr>
      <dsp:spPr>
        <a:xfrm>
          <a:off x="0" y="369458"/>
          <a:ext cx="10717642" cy="1216800"/>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xmlns:a="http://schemas.openxmlformats.org/drawingml/2006/main" marL="0" lvl="0" algn="l" defTabSz="1244600">
            <a:lnSpc>
              <a:spcPct val="90000"/>
            </a:lnSpc>
            <a:spcBef>
              <a:spcPct val="0"/>
            </a:spcBef>
            <a:spcAft>
              <a:spcPct val="35000"/>
            </a:spcAft>
            <a:buNone/>
          </a:pPr>
          <a:r xmlns:a="http://schemas.openxmlformats.org/drawingml/2006/main">
            <a:rPr lang="el" sz="2800" kern="1200" dirty="0" err="1"/>
            <a:t>Παρακολούθηση </a:t>
          </a:r>
          <a:r xmlns:a="http://schemas.openxmlformats.org/drawingml/2006/main">
            <a:rPr lang="el" sz="2800" kern="1200" dirty="0"/>
            <a:t>βλέμματος </a:t>
          </a:r>
          <a:r xmlns:a="http://schemas.openxmlformats.org/drawingml/2006/main">
            <a:rPr lang="el" sz="2800" kern="1200" dirty="0"/>
            <a:t>ή κοινή </a:t>
          </a:r>
          <a:r xmlns:a="http://schemas.openxmlformats.org/drawingml/2006/main">
            <a:rPr lang="el" sz="2800" kern="1200" dirty="0" err="1"/>
            <a:t>οπτική </a:t>
          </a:r>
          <a:r xmlns:a="http://schemas.openxmlformats.org/drawingml/2006/main">
            <a:rPr lang="el" sz="2800" kern="1200" dirty="0"/>
            <a:t>προσοχή</a:t>
          </a:r>
        </a:p>
        <a:p>
          <a:pPr xmlns:a="http://schemas.openxmlformats.org/drawingml/2006/main" marL="357188" lvl="0" indent="0" algn="l" defTabSz="1244600">
            <a:lnSpc>
              <a:spcPct val="90000"/>
            </a:lnSpc>
            <a:spcBef>
              <a:spcPct val="0"/>
            </a:spcBef>
            <a:spcAft>
              <a:spcPct val="35000"/>
            </a:spcAft>
            <a:buNone/>
          </a:pPr>
          <a:r xmlns:a="http://schemas.openxmlformats.org/drawingml/2006/main">
            <a:rPr lang="el" sz="2400" kern="1200" dirty="0" err="1"/>
            <a:t>Δυνατότητα </a:t>
          </a:r>
          <a:r xmlns:a="http://schemas.openxmlformats.org/drawingml/2006/main">
            <a:rPr lang="el" sz="2400" kern="1200" dirty="0"/>
            <a:t>να ακολουθήσει </a:t>
          </a:r>
          <a:r xmlns:a="http://schemas.openxmlformats.org/drawingml/2006/main">
            <a:rPr lang="el" sz="2400" kern="1200" dirty="0" err="1"/>
            <a:t>κάποιος άλλος</a:t>
          </a:r>
          <a:r xmlns:a="http://schemas.openxmlformats.org/drawingml/2006/main">
            <a:rPr lang="el" sz="2400" kern="1200" dirty="0"/>
            <a:t> </a:t>
          </a:r>
          <a:r xmlns:a="http://schemas.openxmlformats.org/drawingml/2006/main">
            <a:rPr lang="el" sz="2400" kern="1200" dirty="0"/>
            <a:t>βλέμμα </a:t>
          </a:r>
          <a:r xmlns:a="http://schemas.openxmlformats.org/drawingml/2006/main">
            <a:rPr lang="el" sz="2400" kern="1200" dirty="0" err="1"/>
            <a:t>ατόμου </a:t>
          </a:r>
          <a:r xmlns:a="http://schemas.openxmlformats.org/drawingml/2006/main">
            <a:rPr lang="el" sz="2400" kern="1200" dirty="0" err="1"/>
            <a:t>προς </a:t>
          </a:r>
          <a:r xmlns:a="http://schemas.openxmlformats.org/drawingml/2006/main">
            <a:rPr lang="el" sz="2400" kern="1200" dirty="0"/>
            <a:t>ένα </a:t>
          </a:r>
          <a:r xmlns:a="http://schemas.openxmlformats.org/drawingml/2006/main">
            <a:rPr lang="el" sz="2400" kern="1200" dirty="0" err="1"/>
            <a:t>αντικείμενο </a:t>
          </a:r>
          <a:r xmlns:a="http://schemas.openxmlformats.org/drawingml/2006/main">
            <a:rPr lang="el" sz="2400" kern="1200" dirty="0"/>
            <a:t>ή </a:t>
          </a:r>
          <a:r xmlns:a="http://schemas.openxmlformats.org/drawingml/2006/main">
            <a:rPr lang="el" sz="2400" kern="1200" dirty="0" err="1"/>
            <a:t>ένα γεγονός</a:t>
          </a:r>
          <a:endParaRPr xmlns:a="http://schemas.openxmlformats.org/drawingml/2006/main" lang="fr-FR" sz="2800" kern="1200" dirty="0"/>
        </a:p>
      </dsp:txBody>
      <dsp:txXfrm>
        <a:off x="59399" y="428857"/>
        <a:ext cx="10598844" cy="1098002"/>
      </dsp:txXfrm>
    </dsp:sp>
    <dsp:sp modelId="{A00E4D1A-71E7-424C-8584-A620DA8D461B}">
      <dsp:nvSpPr>
        <dsp:cNvPr id="0" name=""/>
        <dsp:cNvSpPr/>
      </dsp:nvSpPr>
      <dsp:spPr>
        <a:xfrm>
          <a:off x="0" y="1773458"/>
          <a:ext cx="10717642" cy="1216800"/>
        </a:xfrm>
        <a:prstGeom prst="roundRect">
          <a:avLst/>
        </a:prstGeom>
        <a:solidFill>
          <a:schemeClr val="accent5">
            <a:hueOff val="-859015"/>
            <a:satOff val="-3722"/>
            <a:lumOff val="-1019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xmlns:a="http://schemas.openxmlformats.org/drawingml/2006/main" marL="0" lvl="0" algn="l" defTabSz="1244600">
            <a:lnSpc>
              <a:spcPct val="90000"/>
            </a:lnSpc>
            <a:spcBef>
              <a:spcPct val="0"/>
            </a:spcBef>
            <a:spcAft>
              <a:spcPct val="35000"/>
            </a:spcAft>
            <a:buNone/>
          </a:pPr>
          <a:r xmlns:a="http://schemas.openxmlformats.org/drawingml/2006/main">
            <a:rPr lang="el" sz="2800" kern="1200" dirty="0" err="1"/>
            <a:t>Πρόδρομος </a:t>
          </a:r>
          <a:r xmlns:a="http://schemas.openxmlformats.org/drawingml/2006/main">
            <a:rPr lang="el" sz="2800" kern="1200" dirty="0"/>
            <a:t>της </a:t>
          </a:r>
          <a:r xmlns:a="http://schemas.openxmlformats.org/drawingml/2006/main">
            <a:rPr lang="el" sz="2800" kern="1200" dirty="0" err="1"/>
            <a:t>ανάπτυξης </a:t>
          </a:r>
          <a:r xmlns:a="http://schemas.openxmlformats.org/drawingml/2006/main">
            <a:rPr lang="el" sz="2800" kern="1200" dirty="0"/>
            <a:t>της κοινής προσοχής</a:t>
          </a:r>
        </a:p>
        <a:p>
          <a:pPr xmlns:a="http://schemas.openxmlformats.org/drawingml/2006/main" marL="357188" lvl="0" indent="0" algn="l" defTabSz="1244600">
            <a:lnSpc>
              <a:spcPct val="90000"/>
            </a:lnSpc>
            <a:spcBef>
              <a:spcPct val="0"/>
            </a:spcBef>
            <a:spcAft>
              <a:spcPct val="35000"/>
            </a:spcAft>
            <a:buNone/>
          </a:pPr>
          <a:r xmlns:a="http://schemas.openxmlformats.org/drawingml/2006/main">
            <a:rPr lang="el" sz="2400" kern="1200" dirty="0" err="1"/>
            <a:t>Τα άτομα</a:t>
          </a:r>
          <a:r xmlns:a="http://schemas.openxmlformats.org/drawingml/2006/main">
            <a:rPr lang="el" sz="2400" kern="1200" dirty="0"/>
            <a:t> </a:t>
          </a:r>
          <a:r xmlns:a="http://schemas.openxmlformats.org/drawingml/2006/main">
            <a:rPr lang="el" sz="2400" kern="1200" dirty="0" err="1"/>
            <a:t>μοιραστείτε </a:t>
          </a:r>
          <a:r xmlns:a="http://schemas.openxmlformats.org/drawingml/2006/main">
            <a:rPr lang="el" sz="2400" kern="1200" dirty="0"/>
            <a:t>την προσοχή σε ένα </a:t>
          </a:r>
          <a:r xmlns:a="http://schemas.openxmlformats.org/drawingml/2006/main">
            <a:rPr lang="el" sz="2400" kern="1200" dirty="0" err="1"/>
            <a:t>αντικείμενο </a:t>
          </a:r>
          <a:r xmlns:a="http://schemas.openxmlformats.org/drawingml/2006/main">
            <a:rPr lang="el" sz="2400" kern="1200" dirty="0"/>
            <a:t>ή ένα </a:t>
          </a:r>
          <a:r xmlns:a="http://schemas.openxmlformats.org/drawingml/2006/main">
            <a:rPr lang="el" sz="2400" kern="1200" dirty="0" err="1"/>
            <a:t>γεγονός</a:t>
          </a:r>
          <a:endParaRPr xmlns:a="http://schemas.openxmlformats.org/drawingml/2006/main" lang="fr-FR" sz="2800" kern="1200" dirty="0"/>
        </a:p>
      </dsp:txBody>
      <dsp:txXfrm>
        <a:off x="59399" y="1832857"/>
        <a:ext cx="10598844" cy="109800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7067DF9-DED3-4A4B-AD9C-7A6E82B4C593}">
      <dsp:nvSpPr>
        <dsp:cNvPr id="0" name=""/>
        <dsp:cNvSpPr/>
      </dsp:nvSpPr>
      <dsp:spPr>
        <a:xfrm>
          <a:off x="1311736" y="1656248"/>
          <a:ext cx="2705692" cy="2584893"/>
        </a:xfrm>
        <a:prstGeom prst="ellipse">
          <a:avLst/>
        </a:prstGeom>
        <a:blipFill rotWithShape="1">
          <a:blip xmlns:r="http://schemas.openxmlformats.org/officeDocument/2006/relationships" r:embed="rId1"/>
          <a:srcRect/>
          <a:stretch>
            <a:fillRect l="-1000" r="-1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B637B56-2553-411C-B1B1-E45BA873C665}">
      <dsp:nvSpPr>
        <dsp:cNvPr id="0" name=""/>
        <dsp:cNvSpPr/>
      </dsp:nvSpPr>
      <dsp:spPr>
        <a:xfrm>
          <a:off x="675615" y="4090487"/>
          <a:ext cx="3702126" cy="16978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ctr" anchorCtr="0">
          <a:noAutofit/>
        </a:bodyPr>
        <a:lstStyle/>
        <a:p>
          <a:pPr xmlns:a="http://schemas.openxmlformats.org/drawingml/2006/main" marL="0" lvl="0" indent="0" algn="ctr" defTabSz="1066800">
            <a:lnSpc>
              <a:spcPct val="90000"/>
            </a:lnSpc>
            <a:spcBef>
              <a:spcPct val="0"/>
            </a:spcBef>
            <a:spcAft>
              <a:spcPct val="35000"/>
            </a:spcAft>
            <a:buNone/>
          </a:pPr>
          <a:r xmlns:a="http://schemas.openxmlformats.org/drawingml/2006/main">
            <a:rPr lang="el" sz="2400" kern="1200" dirty="0"/>
            <a:t>Ο </a:t>
          </a:r>
          <a:r xmlns:a="http://schemas.openxmlformats.org/drawingml/2006/main">
            <a:rPr lang="el" sz="2400" kern="1200" dirty="0" err="1"/>
            <a:t>σύντροφος</a:t>
          </a:r>
          <a:r xmlns:a="http://schemas.openxmlformats.org/drawingml/2006/main">
            <a:rPr lang="el" sz="2400" kern="1200" dirty="0"/>
            <a:t> </a:t>
          </a:r>
          <a:r xmlns:a="http://schemas.openxmlformats.org/drawingml/2006/main">
            <a:rPr lang="el" sz="2400" kern="1200" dirty="0" err="1"/>
            <a:t>ονομάζει </a:t>
          </a:r>
          <a:r xmlns:a="http://schemas.openxmlformats.org/drawingml/2006/main">
            <a:rPr lang="el" sz="2400" kern="1200" dirty="0"/>
            <a:t>το </a:t>
          </a:r>
          <a:r xmlns:a="http://schemas.openxmlformats.org/drawingml/2006/main">
            <a:rPr lang="el" sz="2400" kern="1200" dirty="0" err="1"/>
            <a:t>αντικείμενο</a:t>
          </a:r>
          <a:r xmlns:a="http://schemas.openxmlformats.org/drawingml/2006/main">
            <a:rPr lang="el" sz="2400" kern="1200" dirty="0"/>
            <a:t> </a:t>
          </a:r>
          <a:r xmlns:a="http://schemas.openxmlformats.org/drawingml/2006/main">
            <a:rPr lang="el" sz="2400" kern="1200" dirty="0" err="1"/>
            <a:t>κοιτάζουν</a:t>
          </a:r>
          <a:r xmlns:a="http://schemas.openxmlformats.org/drawingml/2006/main">
            <a:rPr lang="el" sz="2400" kern="1200" dirty="0"/>
            <a:t>​</a:t>
          </a:r>
          <a:r xmlns:a="http://schemas.openxmlformats.org/drawingml/2006/main">
            <a:rPr lang="el" sz="2400" kern="1200" dirty="0" err="1"/>
            <a:t>​</a:t>
          </a:r>
          <a:r xmlns:a="http://schemas.openxmlformats.org/drawingml/2006/main">
            <a:rPr lang="el" sz="2400" kern="1200" dirty="0"/>
            <a:t>​</a:t>
          </a:r>
        </a:p>
      </dsp:txBody>
      <dsp:txXfrm>
        <a:off x="675615" y="4090487"/>
        <a:ext cx="3702126" cy="1697806"/>
      </dsp:txXfrm>
    </dsp:sp>
    <dsp:sp modelId="{CFCC214E-517F-459E-B735-C53A2E680868}">
      <dsp:nvSpPr>
        <dsp:cNvPr id="0" name=""/>
        <dsp:cNvSpPr/>
      </dsp:nvSpPr>
      <dsp:spPr>
        <a:xfrm>
          <a:off x="6439142" y="1812684"/>
          <a:ext cx="2590903" cy="2454586"/>
        </a:xfrm>
        <a:prstGeom prst="ellipse">
          <a:avLst/>
        </a:prstGeom>
        <a:blipFill rotWithShape="1">
          <a:blip xmlns:r="http://schemas.openxmlformats.org/officeDocument/2006/relationships" r:embed="rId2"/>
          <a:srcRect/>
          <a:stretch>
            <a:fillRect l="-2000" r="-2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C1AC0D9-CA30-4B6F-A0C2-7E9A3CCBA15A}">
      <dsp:nvSpPr>
        <dsp:cNvPr id="0" name=""/>
        <dsp:cNvSpPr/>
      </dsp:nvSpPr>
      <dsp:spPr>
        <a:xfrm>
          <a:off x="5591992" y="4168306"/>
          <a:ext cx="4319296" cy="16978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ctr" anchorCtr="0">
          <a:noAutofit/>
        </a:bodyPr>
        <a:lstStyle/>
        <a:p>
          <a:pPr xmlns:a="http://schemas.openxmlformats.org/drawingml/2006/main" marL="0" lvl="0" indent="0" algn="ctr" defTabSz="1066800">
            <a:lnSpc>
              <a:spcPct val="90000"/>
            </a:lnSpc>
            <a:spcBef>
              <a:spcPct val="0"/>
            </a:spcBef>
            <a:spcAft>
              <a:spcPct val="35000"/>
            </a:spcAft>
            <a:buNone/>
          </a:pPr>
          <a:r xmlns:a="http://schemas.openxmlformats.org/drawingml/2006/main">
            <a:rPr lang="el" sz="2400" kern="1200" dirty="0"/>
            <a:t>Το </a:t>
          </a:r>
          <a:r xmlns:a="http://schemas.openxmlformats.org/drawingml/2006/main">
            <a:rPr lang="el" sz="2400" kern="1200" dirty="0" err="1"/>
            <a:t>παιδί</a:t>
          </a:r>
          <a:r xmlns:a="http://schemas.openxmlformats.org/drawingml/2006/main">
            <a:rPr lang="el" sz="2400" kern="1200" dirty="0"/>
            <a:t> </a:t>
          </a:r>
          <a:r xmlns:a="http://schemas.openxmlformats.org/drawingml/2006/main">
            <a:rPr lang="el" sz="2400" kern="1200" dirty="0" err="1"/>
            <a:t>ακολουθεί </a:t>
          </a:r>
          <a:r xmlns:a="http://schemas.openxmlformats.org/drawingml/2006/main">
            <a:rPr lang="el" sz="2400" kern="1200" dirty="0"/>
            <a:t>το βλέμμα για </a:t>
          </a:r>
          <a:r xmlns:a="http://schemas.openxmlformats.org/drawingml/2006/main">
            <a:rPr lang="el" sz="2400" kern="1200" dirty="0" err="1"/>
            <a:t>να αναγνωρίσει </a:t>
          </a:r>
          <a:r xmlns:a="http://schemas.openxmlformats.org/drawingml/2006/main">
            <a:rPr lang="el" sz="2400" kern="1200" dirty="0"/>
            <a:t>τον </a:t>
          </a:r>
          <a:r xmlns:a="http://schemas.openxmlformats.org/drawingml/2006/main">
            <a:rPr lang="el" sz="2400" kern="1200" dirty="0" err="1"/>
            <a:t>επώνυμο</a:t>
          </a:r>
          <a:r xmlns:a="http://schemas.openxmlformats.org/drawingml/2006/main">
            <a:rPr lang="el" sz="2400" kern="1200" dirty="0"/>
            <a:t> </a:t>
          </a:r>
          <a:r xmlns:a="http://schemas.openxmlformats.org/drawingml/2006/main">
            <a:rPr lang="el" sz="2400" kern="1200" dirty="0" err="1"/>
            <a:t>αντικείμενο</a:t>
          </a:r>
          <a:endParaRPr xmlns:a="http://schemas.openxmlformats.org/drawingml/2006/main" lang="fr-FR" sz="2400" kern="1200" dirty="0"/>
        </a:p>
      </dsp:txBody>
      <dsp:txXfrm>
        <a:off x="5591992" y="4168306"/>
        <a:ext cx="4319296" cy="169780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507C85C-5E47-4062-9F1E-24771068959D}">
      <dsp:nvSpPr>
        <dsp:cNvPr id="0" name=""/>
        <dsp:cNvSpPr/>
      </dsp:nvSpPr>
      <dsp:spPr>
        <a:xfrm>
          <a:off x="0" y="0"/>
          <a:ext cx="9990552" cy="3451050"/>
        </a:xfrm>
        <a:prstGeom prst="roundRect">
          <a:avLst>
            <a:gd name="adj" fmla="val 10000"/>
          </a:avLst>
        </a:prstGeom>
        <a:solidFill>
          <a:schemeClr val="accent6">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xmlns:a="http://schemas.openxmlformats.org/drawingml/2006/main" marL="0" lvl="0" indent="0" algn="ctr" defTabSz="1244600">
            <a:lnSpc>
              <a:spcPct val="90000"/>
            </a:lnSpc>
            <a:spcBef>
              <a:spcPct val="0"/>
            </a:spcBef>
            <a:spcAft>
              <a:spcPct val="35000"/>
            </a:spcAft>
            <a:buNone/>
          </a:pPr>
          <a:r xmlns:a="http://schemas.openxmlformats.org/drawingml/2006/main">
            <a:rPr lang="el" sz="2800" kern="1200" dirty="0" err="1"/>
            <a:t>Έναρξη </a:t>
          </a:r>
          <a:r xmlns:a="http://schemas.openxmlformats.org/drawingml/2006/main">
            <a:rPr lang="el" sz="2800" kern="1200" dirty="0" err="1"/>
            <a:t>συμπεριφοράς </a:t>
          </a:r>
          <a:r xmlns:a="http://schemas.openxmlformats.org/drawingml/2006/main">
            <a:rPr lang="el" sz="2800" kern="1200" dirty="0"/>
            <a:t>κοινής προσοχής</a:t>
          </a:r>
          <a:r xmlns:a="http://schemas.openxmlformats.org/drawingml/2006/main">
            <a:rPr lang="el" sz="2800" kern="1200" dirty="0"/>
            <a:t> </a:t>
          </a:r>
          <a:r xmlns:a="http://schemas.openxmlformats.org/drawingml/2006/main">
            <a:rPr lang="el" sz="2800" kern="1200" dirty="0" err="1"/>
            <a:t>καθυστέρησε </a:t>
          </a:r>
          <a:r xmlns:a="http://schemas.openxmlformats.org/drawingml/2006/main">
            <a:rPr lang="el" sz="2800" kern="1200" dirty="0"/>
            <a:t>στο IDD</a:t>
          </a:r>
        </a:p>
      </dsp:txBody>
      <dsp:txXfrm>
        <a:off x="0" y="0"/>
        <a:ext cx="9990552" cy="1035315"/>
      </dsp:txXfrm>
    </dsp:sp>
    <dsp:sp modelId="{5710F969-F9CB-439C-A105-3E52E2BB4F65}">
      <dsp:nvSpPr>
        <dsp:cNvPr id="0" name=""/>
        <dsp:cNvSpPr/>
      </dsp:nvSpPr>
      <dsp:spPr>
        <a:xfrm>
          <a:off x="999055" y="1035999"/>
          <a:ext cx="7992441" cy="1010108"/>
        </a:xfrm>
        <a:prstGeom prst="roundRect">
          <a:avLst>
            <a:gd name="adj" fmla="val 1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45720" rIns="60960" bIns="45720" numCol="1" spcCol="1270" anchor="ctr" anchorCtr="0">
          <a:noAutofit/>
        </a:bodyPr>
        <a:lstStyle/>
        <a:p>
          <a:pPr xmlns:a="http://schemas.openxmlformats.org/drawingml/2006/main" marL="0" lvl="0" indent="0" algn="l" defTabSz="1066800">
            <a:lnSpc>
              <a:spcPct val="90000"/>
            </a:lnSpc>
            <a:spcBef>
              <a:spcPct val="0"/>
            </a:spcBef>
            <a:spcAft>
              <a:spcPct val="35000"/>
            </a:spcAft>
            <a:buNone/>
          </a:pPr>
          <a:r xmlns:a="http://schemas.openxmlformats.org/drawingml/2006/main">
            <a:rPr lang="el" sz="2400" kern="1200" dirty="0" err="1"/>
            <a:t>Δυσκολίες </a:t>
          </a:r>
          <a:r xmlns:a="http://schemas.openxmlformats.org/drawingml/2006/main">
            <a:rPr lang="el" sz="2400" kern="1200" dirty="0"/>
            <a:t>στον </a:t>
          </a:r>
          <a:r xmlns:a="http://schemas.openxmlformats.org/drawingml/2006/main">
            <a:rPr lang="el" sz="2400" kern="1200" dirty="0" err="1"/>
            <a:t>συντονισμό </a:t>
          </a:r>
          <a:r xmlns:a="http://schemas.openxmlformats.org/drawingml/2006/main">
            <a:rPr lang="el" sz="2400" kern="1200" dirty="0"/>
            <a:t>της προσοχής</a:t>
          </a:r>
        </a:p>
      </dsp:txBody>
      <dsp:txXfrm>
        <a:off x="1028640" y="1065584"/>
        <a:ext cx="7933271" cy="950938"/>
      </dsp:txXfrm>
    </dsp:sp>
    <dsp:sp modelId="{6D899890-A3B2-437E-8D00-637C41AE83C7}">
      <dsp:nvSpPr>
        <dsp:cNvPr id="0" name=""/>
        <dsp:cNvSpPr/>
      </dsp:nvSpPr>
      <dsp:spPr>
        <a:xfrm>
          <a:off x="999055" y="2341335"/>
          <a:ext cx="7992441" cy="936477"/>
        </a:xfrm>
        <a:prstGeom prst="roundRect">
          <a:avLst>
            <a:gd name="adj" fmla="val 1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45720" rIns="60960" bIns="45720" numCol="1" spcCol="1270" anchor="ctr" anchorCtr="0">
          <a:noAutofit/>
        </a:bodyPr>
        <a:lstStyle/>
        <a:p>
          <a:pPr xmlns:a="http://schemas.openxmlformats.org/drawingml/2006/main" marL="0" lvl="0" indent="0" algn="l" defTabSz="1066800">
            <a:lnSpc>
              <a:spcPct val="90000"/>
            </a:lnSpc>
            <a:spcBef>
              <a:spcPct val="0"/>
            </a:spcBef>
            <a:spcAft>
              <a:spcPct val="35000"/>
            </a:spcAft>
            <a:buNone/>
          </a:pPr>
          <a:r xmlns:a="http://schemas.openxmlformats.org/drawingml/2006/main">
            <a:rPr lang="el" sz="2400" kern="1200" dirty="0"/>
            <a:t>Κακή εναλλαγή στο επίκεντρο της προσοχής </a:t>
          </a:r>
          <a:r xmlns:a="http://schemas.openxmlformats.org/drawingml/2006/main">
            <a:rPr lang="el" sz="2400" kern="1200" dirty="0" err="1"/>
            <a:t>μεταξύ </a:t>
          </a:r>
          <a:r xmlns:a="http://schemas.openxmlformats.org/drawingml/2006/main">
            <a:rPr lang="el" sz="2400" kern="1200" dirty="0"/>
            <a:t>ενός </a:t>
          </a:r>
          <a:r xmlns:a="http://schemas.openxmlformats.org/drawingml/2006/main">
            <a:rPr lang="el" sz="2400" kern="1200" dirty="0" err="1"/>
            <a:t>αντικειμένου </a:t>
          </a:r>
          <a:r xmlns:a="http://schemas.openxmlformats.org/drawingml/2006/main">
            <a:rPr lang="el" sz="2400" kern="1200" dirty="0"/>
            <a:t>και του </a:t>
          </a:r>
          <a:r xmlns:a="http://schemas.openxmlformats.org/drawingml/2006/main">
            <a:rPr lang="el" sz="2400" kern="1200" dirty="0" err="1"/>
            <a:t>συντρόφου</a:t>
          </a:r>
          <a:endParaRPr xmlns:a="http://schemas.openxmlformats.org/drawingml/2006/main" lang="fr-FR" sz="2400" kern="1200" dirty="0"/>
        </a:p>
      </dsp:txBody>
      <dsp:txXfrm>
        <a:off x="1026483" y="2368763"/>
        <a:ext cx="7937585" cy="881621"/>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9/layout/CirclePictureHierarchy">
  <dgm:title val=""/>
  <dgm:desc val=""/>
  <dgm:catLst>
    <dgm:cat type="hierarchy" pri="1750"/>
    <dgm:cat type="picture" pri="23000"/>
    <dgm:cat type="pictureconvert" pri="2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5"/>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h" for="ch" forName="image" refType="h" fact="0.8"/>
              <dgm:constr type="w" for="ch" forName="image" refType="h" refFor="ch" refForName="image"/>
              <dgm:constr type="t" for="ch" forName="image" refType="h" fact="0.1"/>
              <dgm:constr type="l" for="ch" forName="image"/>
              <dgm:constr type="w" for="ch" forName="text" refType="w" fact="0.6"/>
              <dgm:constr type="h" for="ch" forName="text" refType="h" fact="0.8"/>
              <dgm:constr type="t" for="ch" forName="text" refType="w" fact="0.04"/>
              <dgm:constr type="l" for="ch" forName="text" refType="w" fact="0.4"/>
            </dgm:constrLst>
            <dgm:ruleLst/>
            <dgm:layoutNode name="image" styleLbl="node0">
              <dgm:alg type="sp"/>
              <dgm:shape xmlns:r="http://schemas.openxmlformats.org/officeDocument/2006/relationships" type="ellipse" r:blip="" blipPhldr="1">
                <dgm:adjLst/>
              </dgm:shape>
              <dgm:presOf/>
              <dgm:constrLst/>
              <dgm:ruleLst/>
            </dgm:layoutNode>
            <dgm:layoutNode name="text" styleLbl="revTx">
              <dgm:varLst>
                <dgm:chPref val="3"/>
              </dgm:varLst>
              <dgm:alg type="tx">
                <dgm:param type="parTxLTRAlign" val="l"/>
                <dgm:param type="parTxRTLAlign" val="r"/>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image"/>
                    <dgm:param type="dstNode" val="image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h" for="ch" forName="image2" refType="h" fact="0.8"/>
                      <dgm:constr type="w" for="ch" forName="image2" refType="h" refFor="ch" refForName="image2"/>
                      <dgm:constr type="t" for="ch" forName="image2" refType="h" fact="0.1"/>
                      <dgm:constr type="l" for="ch" forName="image2"/>
                      <dgm:constr type="w" for="ch" forName="text2" refType="w" fact="0.6"/>
                      <dgm:constr type="h" for="ch" forName="text2" refType="h" fact="0.8"/>
                      <dgm:constr type="t" for="ch" forName="text2" refType="w" fact="0.04"/>
                      <dgm:constr type="l" for="ch" forName="text2" refType="w" fact="0.4"/>
                    </dgm:constrLst>
                    <dgm:ruleLst/>
                    <dgm:layoutNode name="image2">
                      <dgm:alg type="sp"/>
                      <dgm:shape xmlns:r="http://schemas.openxmlformats.org/officeDocument/2006/relationships" type="ellipse" r:blip="" blipPhldr="1">
                        <dgm:adjLst/>
                      </dgm:shape>
                      <dgm:presOf/>
                      <dgm:constrLst/>
                      <dgm:ruleLst/>
                    </dgm:layoutNode>
                    <dgm:layoutNode name="text2" styleLbl="revTx">
                      <dgm:varLst>
                        <dgm:chPref val="3"/>
                      </dgm:varLst>
                      <dgm:alg type="tx">
                        <dgm:param type="parTxLTRAlign" val="l"/>
                        <dgm:param type="parTxRTLAlign" val="r"/>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image2"/>
                            <dgm:param type="dstNode" val="image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h" for="ch" forName="image3" refType="h" fact="0.8"/>
                              <dgm:constr type="w" for="ch" forName="image3" refType="h" refFor="ch" refForName="image3"/>
                              <dgm:constr type="t" for="ch" forName="image3" refType="h" fact="0.1"/>
                              <dgm:constr type="l" for="ch" forName="image3"/>
                              <dgm:constr type="w" for="ch" forName="text3" refType="w" fact="0.6"/>
                              <dgm:constr type="h" for="ch" forName="text3" refType="h" fact="0.8"/>
                              <dgm:constr type="t" for="ch" forName="text3" refType="w" fact="0.04"/>
                              <dgm:constr type="l" for="ch" forName="text3" refType="w" fact="0.4"/>
                            </dgm:constrLst>
                            <dgm:ruleLst/>
                            <dgm:layoutNode name="image3">
                              <dgm:alg type="sp"/>
                              <dgm:shape xmlns:r="http://schemas.openxmlformats.org/officeDocument/2006/relationships" type="ellipse" r:blip="" blipPhldr="1">
                                <dgm:adjLst/>
                              </dgm:shape>
                              <dgm:presOf/>
                              <dgm:constrLst/>
                              <dgm:ruleLst/>
                            </dgm:layoutNode>
                            <dgm:layoutNode name="text3" styleLbl="revTx">
                              <dgm:varLst>
                                <dgm:chPref val="3"/>
                              </dgm:varLst>
                              <dgm:alg type="tx">
                                <dgm:param type="parTxLTRAlign" val="l"/>
                                <dgm:param type="parTxRTLAlign" val="r"/>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image3"/>
                                        <dgm:param type="dstNode" val="image4"/>
                                      </dgm:alg>
                                    </dgm:if>
                                    <dgm:else name="Name26">
                                      <dgm:alg type="conn">
                                        <dgm:param type="dim" val="1D"/>
                                        <dgm:param type="endSty" val="noArr"/>
                                        <dgm:param type="connRout" val="bend"/>
                                        <dgm:param type="bendPt" val="end"/>
                                        <dgm:param type="begPts" val="bCtr"/>
                                        <dgm:param type="endPts" val="tCtr"/>
                                        <dgm:param type="srcNode" val="image4"/>
                                        <dgm:param type="dstNode" val="image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h" for="ch" forName="image4" refType="h" fact="0.8"/>
                                      <dgm:constr type="w" for="ch" forName="image4" refType="h" refFor="ch" refForName="image4"/>
                                      <dgm:constr type="t" for="ch" forName="image4" refType="h" fact="0.1"/>
                                      <dgm:constr type="l" for="ch" forName="image4"/>
                                      <dgm:constr type="w" for="ch" forName="text4" refType="w" fact="0.6"/>
                                      <dgm:constr type="h" for="ch" forName="text4" refType="h" fact="0.8"/>
                                      <dgm:constr type="t" for="ch" forName="text4" refType="w" fact="0.04"/>
                                      <dgm:constr type="l" for="ch" forName="text4" refType="w" fact="0.4"/>
                                    </dgm:constrLst>
                                    <dgm:ruleLst/>
                                    <dgm:layoutNode name="image4">
                                      <dgm:alg type="sp"/>
                                      <dgm:shape xmlns:r="http://schemas.openxmlformats.org/officeDocument/2006/relationships" type="ellipse" r:blip="" blipPhldr="1">
                                        <dgm:adjLst/>
                                      </dgm:shape>
                                      <dgm:presOf/>
                                      <dgm:constrLst/>
                                      <dgm:ruleLst/>
                                    </dgm:layoutNode>
                                    <dgm:layoutNode name="text4" styleLbl="revTx">
                                      <dgm:varLst>
                                        <dgm:chPref val="3"/>
                                      </dgm:varLst>
                                      <dgm:alg type="tx">
                                        <dgm:param type="parTxLTRAlign" val="l"/>
                                        <dgm:param type="parTxRTLAlign" val="r"/>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xmlns:a="http://schemas.openxmlformats.org/drawingml/2006/main" marL="158750" indent="0" algn="just" rtl="0" fontAlgn="base">
              <a:buNone/>
            </a:pPr>
            <a:r xmlns:a="http://schemas.openxmlformats.org/drawingml/2006/main">
              <a:rPr lang="el" sz="1800" b="0" i="0" dirty="0">
                <a:solidFill>
                  <a:srgbClr val="000000"/>
                </a:solidFill>
                <a:effectLst/>
                <a:latin typeface="Times New Roman" panose="02020603050405020304" pitchFamily="18" charset="0"/>
              </a:rPr>
              <a:t>Αυτή η δραστηριότητα είναι να δείξει πώς λειτουργεί η κοινή προσοχή</a:t>
            </a:r>
            <a:endParaRPr xmlns:a="http://schemas.openxmlformats.org/drawingml/2006/main" lang="en-US" b="0" i="0" dirty="0">
              <a:solidFill>
                <a:srgbClr val="000000"/>
              </a:solidFill>
              <a:effectLst/>
              <a:latin typeface="Segoe UI" panose="020B0502040204020203" pitchFamily="34" charset="0"/>
            </a:endParaRPr>
          </a:p>
          <a:p>
            <a:pPr xmlns:a="http://schemas.openxmlformats.org/drawingml/2006/main" marL="158750" indent="0" algn="just" rtl="0" fontAlgn="base">
              <a:buNone/>
            </a:pPr>
            <a:r xmlns:a="http://schemas.openxmlformats.org/drawingml/2006/main">
              <a:rPr lang="el" sz="1800" b="0" i="0" dirty="0">
                <a:solidFill>
                  <a:srgbClr val="000000"/>
                </a:solidFill>
                <a:effectLst/>
                <a:latin typeface="Times New Roman"/>
                <a:cs typeface="Times New Roman"/>
              </a:rPr>
              <a:t>Υλικά: Τραπέζια, μερικά παιχνίδια, τυπωμένα γράμματα της αλφαβήτου, χάρακας</a:t>
            </a:r>
            <a:endParaRPr xmlns:a="http://schemas.openxmlformats.org/drawingml/2006/main" lang="en-US" b="0" i="0" dirty="0">
              <a:solidFill>
                <a:srgbClr val="000000"/>
              </a:solidFill>
              <a:effectLst/>
              <a:latin typeface="Times New Roman"/>
              <a:cs typeface="Times New Roman"/>
            </a:endParaRPr>
          </a:p>
          <a:p>
            <a:pPr xmlns:a="http://schemas.openxmlformats.org/drawingml/2006/main" marL="158750" indent="0" algn="just" rtl="0" fontAlgn="base">
              <a:buNone/>
            </a:pPr>
            <a:r xmlns:a="http://schemas.openxmlformats.org/drawingml/2006/main">
              <a:rPr lang="el" sz="1800" b="0" i="0" dirty="0">
                <a:solidFill>
                  <a:srgbClr val="000000"/>
                </a:solidFill>
                <a:effectLst/>
                <a:latin typeface="Times New Roman"/>
                <a:cs typeface="Times New Roman"/>
              </a:rPr>
              <a:t>  </a:t>
            </a:r>
            <a:r xmlns:a="http://schemas.openxmlformats.org/drawingml/2006/main">
              <a:rPr lang="el" sz="1800" b="0" i="0">
                <a:solidFill>
                  <a:srgbClr val="000000"/>
                </a:solidFill>
                <a:effectLst/>
                <a:latin typeface="Times New Roman"/>
                <a:cs typeface="Times New Roman"/>
              </a:rPr>
              <a:t>Τακτοποίηση: Τα αντικείμενα τοποθετούνται σε ένα πρώτο τραπέζι. Τα τυπωμένα γράμματα τοποθετούνται σε δεύτερο τραπέζι.</a:t>
            </a:r>
            <a:endParaRPr xmlns:a="http://schemas.openxmlformats.org/drawingml/2006/main" lang="en-US" b="0" i="0">
              <a:solidFill>
                <a:srgbClr val="000000"/>
              </a:solidFill>
              <a:effectLst/>
              <a:latin typeface="Times New Roman"/>
              <a:cs typeface="Times New Roman"/>
            </a:endParaRPr>
          </a:p>
          <a:p>
            <a:pPr xmlns:a="http://schemas.openxmlformats.org/drawingml/2006/main" marL="158750" indent="0" algn="just" rtl="0" fontAlgn="base">
              <a:buNone/>
            </a:pPr>
            <a:r xmlns:a="http://schemas.openxmlformats.org/drawingml/2006/main">
              <a:rPr lang="el" sz="1800" b="0" i="0" dirty="0">
                <a:solidFill>
                  <a:srgbClr val="000000"/>
                </a:solidFill>
                <a:effectLst/>
                <a:latin typeface="Times New Roman"/>
                <a:cs typeface="Times New Roman"/>
              </a:rPr>
              <a:t>Διαδικασία: Το παιχνίδι παίζεται σε ζευγάρια. Πρώτα, ένα άτομο μαντεύει το αντικείμενο που κοιτάζει ο άλλος. Το δεύτερο άτομο μαντεύει μια λέξη χρησιμοποιώντας τα γράμματα που βλέπει ο/η σύντροφός του.</a:t>
            </a:r>
            <a:endParaRPr xmlns:a="http://schemas.openxmlformats.org/drawingml/2006/main" lang="en-US" b="0" i="0" dirty="0">
              <a:solidFill>
                <a:srgbClr val="000000"/>
              </a:solidFill>
              <a:effectLst/>
              <a:latin typeface="Times New Roman"/>
              <a:cs typeface="Times New Roman"/>
            </a:endParaRPr>
          </a:p>
          <a:p>
            <a:pPr xmlns:a="http://schemas.openxmlformats.org/drawingml/2006/main" marL="158750" indent="0" algn="just" rtl="0" fontAlgn="base">
              <a:buNone/>
            </a:pPr>
            <a:r xmlns:a="http://schemas.openxmlformats.org/drawingml/2006/main">
              <a:rPr lang="el" sz="1800" b="0" i="0" dirty="0">
                <a:solidFill>
                  <a:srgbClr val="000000"/>
                </a:solidFill>
                <a:effectLst/>
                <a:latin typeface="Times New Roman"/>
                <a:cs typeface="Times New Roman"/>
              </a:rPr>
              <a:t>Παρέχεται ραβδί </a:t>
            </a:r>
            <a:r xmlns:a="http://schemas.openxmlformats.org/drawingml/2006/main">
              <a:rPr lang="el" sz="1800" b="0" i="0" dirty="0">
                <a:solidFill>
                  <a:srgbClr val="000000"/>
                </a:solidFill>
                <a:effectLst/>
                <a:latin typeface="Times New Roman"/>
                <a:cs typeface="Times New Roman"/>
              </a:rPr>
              <a:t>μετρητή </a:t>
            </a:r>
            <a:r xmlns:a="http://schemas.openxmlformats.org/drawingml/2006/main">
              <a:rPr lang="el" sz="1800" b="0" i="0" dirty="0" err="1">
                <a:solidFill>
                  <a:srgbClr val="000000"/>
                </a:solidFill>
                <a:effectLst/>
                <a:latin typeface="Times New Roman"/>
                <a:cs typeface="Times New Roman"/>
              </a:rPr>
              <a:t>. </a:t>
            </a:r>
            <a:r xmlns:a="http://schemas.openxmlformats.org/drawingml/2006/main">
              <a:rPr lang="el" sz="1800" b="0" i="0" dirty="0">
                <a:solidFill>
                  <a:srgbClr val="000000"/>
                </a:solidFill>
                <a:effectLst/>
                <a:latin typeface="Times New Roman"/>
                <a:cs typeface="Times New Roman"/>
              </a:rPr>
              <a:t>Αυτό χρησιμοποιείται, ιδιαίτερα εάν υπάρχουν δυσκολίες, για να βοηθήσει στον εντοπισμό της κατεύθυνσης του βλέμματος του συμμετέχοντος.</a:t>
            </a:r>
            <a:endParaRPr xmlns:a="http://schemas.openxmlformats.org/drawingml/2006/main" lang="en-US" b="0" i="0" dirty="0">
              <a:solidFill>
                <a:srgbClr val="000000"/>
              </a:solidFill>
              <a:effectLst/>
              <a:latin typeface="Times New Roman"/>
              <a:cs typeface="Times New Roman"/>
            </a:endParaRPr>
          </a:p>
          <a:p>
            <a:pPr xmlns:a="http://schemas.openxmlformats.org/drawingml/2006/main" marL="158750" indent="0" algn="just" fontAlgn="base">
              <a:buNone/>
            </a:pPr>
            <a:r xmlns:a="http://schemas.openxmlformats.org/drawingml/2006/main">
              <a:rPr lang="el" sz="1800" b="0" i="0" dirty="0">
                <a:solidFill>
                  <a:srgbClr val="000000"/>
                </a:solidFill>
                <a:effectLst/>
                <a:latin typeface="Times New Roman"/>
                <a:cs typeface="Times New Roman"/>
              </a:rPr>
              <a:t>Στη συνέχεια, οι συμμετέχοντες συζητούν για την κοινή προσοχή </a:t>
            </a:r>
            <a:r xmlns:a="http://schemas.openxmlformats.org/drawingml/2006/main">
              <a:rPr lang="el" sz="1800" dirty="0">
                <a:latin typeface="Times New Roman"/>
                <a:cs typeface="Times New Roman"/>
              </a:rPr>
              <a:t>και το βλέμμα (πόσο είναι χρήσιμο, πόσο δύσκολο είναι να το αντιληφθεί κανείς...).</a:t>
            </a:r>
            <a:r xmlns:a="http://schemas.openxmlformats.org/drawingml/2006/main">
              <a:rPr lang="el" sz="1800" b="0" i="0" dirty="0">
                <a:solidFill>
                  <a:srgbClr val="000000"/>
                </a:solidFill>
                <a:effectLst/>
                <a:latin typeface="Times New Roman"/>
                <a:cs typeface="Times New Roman"/>
              </a:rPr>
              <a:t>   </a:t>
            </a:r>
            <a:endParaRPr xmlns:a="http://schemas.openxmlformats.org/drawingml/2006/main" lang="en-US" b="0" i="0" dirty="0">
              <a:solidFill>
                <a:srgbClr val="000000"/>
              </a:solidFill>
              <a:effectLst/>
              <a:latin typeface="Times New Roman"/>
              <a:cs typeface="Times New Roman"/>
            </a:endParaRPr>
          </a:p>
          <a:p>
            <a:pPr marL="0" lvl="0" indent="0" algn="l" rtl="0">
              <a:spcBef>
                <a:spcPts val="0"/>
              </a:spcBef>
              <a:spcAft>
                <a:spcPts val="0"/>
              </a:spcAft>
              <a:buNone/>
            </a:pPr>
            <a:endParaRPr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3537791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xmlns:a="http://schemas.openxmlformats.org/drawingml/2006/main" marL="158750" indent="0" algn="just">
              <a:lnSpc>
                <a:spcPct val="150000"/>
              </a:lnSpc>
              <a:spcAft>
                <a:spcPts val="800"/>
              </a:spcAft>
              <a:buNone/>
            </a:pPr>
            <a:r xmlns:a="http://schemas.openxmlformats.org/drawingml/2006/main">
              <a:rPr lang="el" sz="1800" dirty="0">
                <a:effectLst/>
                <a:latin typeface="Calibri" panose="020F0502020204030204" pitchFamily="34" charset="0"/>
                <a:ea typeface="Calibri" panose="020F0502020204030204" pitchFamily="34" charset="0"/>
                <a:cs typeface="Calibri" panose="020F0502020204030204" pitchFamily="34" charset="0"/>
              </a:rPr>
              <a:t>Η έναρξη της κοινής συμπεριφοράς προσοχής καθυστερεί σε βρέφη με ΙΔΝ (Greenwald &amp; Leonard, 1979; </a:t>
            </a:r>
            <a:r xmlns:a="http://schemas.openxmlformats.org/drawingml/2006/main">
              <a:rPr lang="el" sz="1800" dirty="0">
                <a:effectLst/>
                <a:latin typeface="Calibri" panose="020F0502020204030204" pitchFamily="34" charset="0"/>
                <a:ea typeface="Calibri" panose="020F0502020204030204" pitchFamily="34" charset="0"/>
                <a:cs typeface="Calibri" panose="020F0502020204030204" pitchFamily="34" charset="0"/>
              </a:rPr>
              <a:t>Smith &amp; von </a:t>
            </a:r>
            <a:r xmlns:a="http://schemas.openxmlformats.org/drawingml/2006/main">
              <a:rPr lang="el" sz="1800" dirty="0" err="1">
                <a:effectLst/>
                <a:latin typeface="Calibri" panose="020F0502020204030204" pitchFamily="34" charset="0"/>
                <a:ea typeface="Calibri" panose="020F0502020204030204" pitchFamily="34" charset="0"/>
                <a:cs typeface="Calibri" panose="020F0502020204030204" pitchFamily="34" charset="0"/>
              </a:rPr>
              <a:t>Tetzchner </a:t>
            </a:r>
            <a:r xmlns:a="http://schemas.openxmlformats.org/drawingml/2006/main">
              <a:rPr lang="el" sz="1800" dirty="0">
                <a:effectLst/>
                <a:latin typeface="Calibri" panose="020F0502020204030204" pitchFamily="34" charset="0"/>
                <a:ea typeface="Calibri" panose="020F0502020204030204" pitchFamily="34" charset="0"/>
                <a:cs typeface="Calibri" panose="020F0502020204030204" pitchFamily="34" charset="0"/>
              </a:rPr>
              <a:t>, 1986) </a:t>
            </a:r>
            <a:r xmlns:a="http://schemas.openxmlformats.org/drawingml/2006/main">
              <a:rPr lang="el" sz="1800" dirty="0">
                <a:effectLst/>
                <a:latin typeface="Calibri" panose="020F0502020204030204" pitchFamily="34" charset="0"/>
                <a:ea typeface="Calibri" panose="020F0502020204030204" pitchFamily="34" charset="0"/>
                <a:cs typeface="Calibri" panose="020F0502020204030204" pitchFamily="34" charset="0"/>
              </a:rPr>
              <a:t>. Γενικά, υπάρχουν δυσκολίες στο συντονισμό της προσοχής τους με αυτή του συντρόφου τους. Αυτό οδηγεί σε κακή εναλλαγή στο επίκεντρο της προσοχής μεταξύ ενός αντικειμένου και του συντρόφου </a:t>
            </a:r>
            <a:r xmlns:a="http://schemas.openxmlformats.org/drawingml/2006/main">
              <a:rPr lang="el" sz="1800" dirty="0">
                <a:effectLst/>
                <a:latin typeface="Calibri" panose="020F0502020204030204" pitchFamily="34" charset="0"/>
                <a:ea typeface="Calibri" panose="020F0502020204030204" pitchFamily="34" charset="0"/>
                <a:cs typeface="Calibri" panose="020F0502020204030204" pitchFamily="34" charset="0"/>
              </a:rPr>
              <a:t>( </a:t>
            </a:r>
            <a:r xmlns:a="http://schemas.openxmlformats.org/drawingml/2006/main">
              <a:rPr lang="el" sz="1800" dirty="0" err="1">
                <a:effectLst/>
                <a:latin typeface="Calibri" panose="020F0502020204030204" pitchFamily="34" charset="0"/>
                <a:ea typeface="Calibri" panose="020F0502020204030204" pitchFamily="34" charset="0"/>
                <a:cs typeface="Calibri" panose="020F0502020204030204" pitchFamily="34" charset="0"/>
              </a:rPr>
              <a:t>Sigman </a:t>
            </a:r>
            <a:r xmlns:a="http://schemas.openxmlformats.org/drawingml/2006/main">
              <a:rPr lang="el" sz="1800" dirty="0">
                <a:effectLst/>
                <a:latin typeface="Calibri" panose="020F0502020204030204" pitchFamily="34" charset="0"/>
                <a:ea typeface="Calibri" panose="020F0502020204030204" pitchFamily="34" charset="0"/>
                <a:cs typeface="Calibri" panose="020F0502020204030204" pitchFamily="34" charset="0"/>
              </a:rPr>
              <a:t>et al., 1999).</a:t>
            </a:r>
            <a:endParaRPr xmlns:a="http://schemas.openxmlformats.org/drawingml/2006/main"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gn="l" rtl="0">
              <a:spcBef>
                <a:spcPts val="0"/>
              </a:spcBef>
              <a:spcAft>
                <a:spcPts val="0"/>
              </a:spcAft>
              <a:buNone/>
            </a:pPr>
            <a:endParaRPr lang="fr-F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791673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lang="fr-F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5396922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018377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xmlns:a="http://schemas.openxmlformats.org/drawingml/2006/main"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xmlns:a="http://schemas.openxmlformats.org/drawingml/2006/main">
              <a:rPr lang="el" sz="1800" dirty="0">
                <a:effectLst/>
                <a:latin typeface="Calibri" panose="020F0502020204030204" pitchFamily="34" charset="0"/>
                <a:ea typeface="Calibri" panose="020F0502020204030204" pitchFamily="34" charset="0"/>
                <a:cs typeface="Calibri" panose="020F0502020204030204" pitchFamily="34" charset="0"/>
              </a:rPr>
              <a:t>Το βλέμμα είναι ένα από τα σημαντικά μέσα που εμπλέκονται στην επικοινωνία. Είναι η πράξη του να κοιτάς, προσεχτικά ή όχι.</a:t>
            </a:r>
          </a:p>
          <a:p>
            <a:pPr xmlns:a="http://schemas.openxmlformats.org/drawingml/2006/main"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xmlns:a="http://schemas.openxmlformats.org/drawingml/2006/main">
              <a:rPr lang="el" sz="1800" dirty="0">
                <a:effectLst/>
                <a:latin typeface="Calibri" panose="020F0502020204030204" pitchFamily="34" charset="0"/>
                <a:ea typeface="Calibri" panose="020F0502020204030204" pitchFamily="34" charset="0"/>
                <a:cs typeface="Calibri" panose="020F0502020204030204" pitchFamily="34" charset="0"/>
              </a:rPr>
              <a:t>Κατά τη διάρκεια μιας πρόσωπο με πρόσωπο αλληλεπίδρασης μεταξύ δύο ανθρώπων, και τα δύο άτομα κοιτάζονται μεταξύ τους και ανταλλάσσουν διαφορετικά σήματα μεταξύ των οποίων είναι και το βλέμμα.</a:t>
            </a:r>
          </a:p>
          <a:p>
            <a:pPr xmlns:a="http://schemas.openxmlformats.org/drawingml/2006/main"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xmlns:a="http://schemas.openxmlformats.org/drawingml/2006/main">
              <a:rPr lang="el" sz="1800" dirty="0">
                <a:effectLst/>
                <a:latin typeface="Calibri" panose="020F0502020204030204" pitchFamily="34" charset="0"/>
                <a:ea typeface="Calibri" panose="020F0502020204030204" pitchFamily="34" charset="0"/>
                <a:cs typeface="Calibri" panose="020F0502020204030204" pitchFamily="34" charset="0"/>
              </a:rPr>
              <a:t>Από τη μια πλευρά, με το βλέμμα των ματιών, αντιλαμβανόμαστε πληροφορίες από τους συνεργάτες μας,</a:t>
            </a:r>
          </a:p>
          <a:p>
            <a:pPr xmlns:a="http://schemas.openxmlformats.org/drawingml/2006/main"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xmlns:a="http://schemas.openxmlformats.org/drawingml/2006/main">
              <a:rPr lang="el" sz="1800" dirty="0">
                <a:effectLst/>
                <a:latin typeface="Calibri" panose="020F0502020204030204" pitchFamily="34" charset="0"/>
                <a:ea typeface="Calibri" panose="020F0502020204030204" pitchFamily="34" charset="0"/>
                <a:cs typeface="Calibri" panose="020F0502020204030204" pitchFamily="34" charset="0"/>
              </a:rPr>
              <a:t>και, από την άλλη πλευρά, το βλέμμα μας καθορίζει στους συντρόφους μας τι προσέχουμε.</a:t>
            </a:r>
          </a:p>
          <a:p>
            <a:pPr xmlns:a="http://schemas.openxmlformats.org/drawingml/2006/main"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xmlns:a="http://schemas.openxmlformats.org/drawingml/2006/main">
              <a:rPr lang="el" sz="1800" dirty="0">
                <a:effectLst/>
                <a:latin typeface="Calibri" panose="020F0502020204030204" pitchFamily="34" charset="0"/>
                <a:ea typeface="Calibri" panose="020F0502020204030204" pitchFamily="34" charset="0"/>
                <a:cs typeface="Calibri" panose="020F0502020204030204" pitchFamily="34" charset="0"/>
              </a:rPr>
              <a:t>Επιπλέον, τα μάτια στην έκφραση του προσώπου συμβάλλουν επίσης στο να υποδείξουν πώς νιώθουμε, τη συναισθηματική μας κατάσταση.</a:t>
            </a:r>
            <a:endParaRPr xmlns:a="http://schemas.openxmlformats.org/drawingml/2006/main"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gn="l" rtl="0">
              <a:spcBef>
                <a:spcPts val="0"/>
              </a:spcBef>
              <a:spcAft>
                <a:spcPts val="0"/>
              </a:spcAft>
              <a:buNone/>
            </a:pP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xmlns:a="http://schemas.openxmlformats.org/drawingml/2006/main" marL="158750" indent="0" algn="just">
              <a:lnSpc>
                <a:spcPct val="150000"/>
              </a:lnSpc>
              <a:spcAft>
                <a:spcPts val="800"/>
              </a:spcAft>
              <a:buNone/>
            </a:pPr>
            <a:r xmlns:a="http://schemas.openxmlformats.org/drawingml/2006/main">
              <a:rPr lang="el" sz="1800" dirty="0">
                <a:effectLst/>
                <a:latin typeface="Calibri" panose="020F0502020204030204" pitchFamily="34" charset="0"/>
                <a:ea typeface="Calibri" panose="020F0502020204030204" pitchFamily="34" charset="0"/>
                <a:cs typeface="Times New Roman" panose="02020603050405020304" pitchFamily="18" charset="0"/>
              </a:rPr>
              <a:t>Η παρακολούθηση βλέμματος, που ονομάζεται επίσης κοινή οπτική προσοχή, αντιστοιχεί στην ικανότητα του παιδιού να ακολουθεί το βλέμμα ενός άλλου ατόμου προς ένα αντικείμενο ή ένα γεγονός (Butterworth &amp; Cochran, 1980).</a:t>
            </a:r>
          </a:p>
          <a:p>
            <a:pPr xmlns:a="http://schemas.openxmlformats.org/drawingml/2006/main" marL="158750" indent="0" algn="just">
              <a:lnSpc>
                <a:spcPct val="150000"/>
              </a:lnSpc>
              <a:spcAft>
                <a:spcPts val="800"/>
              </a:spcAft>
              <a:buNone/>
            </a:pPr>
            <a:r xmlns:a="http://schemas.openxmlformats.org/drawingml/2006/main">
              <a:rPr lang="el" sz="1800" dirty="0">
                <a:effectLst/>
                <a:latin typeface="Calibri" panose="020F0502020204030204" pitchFamily="34" charset="0"/>
                <a:ea typeface="Calibri" panose="020F0502020204030204" pitchFamily="34" charset="0"/>
                <a:cs typeface="Times New Roman" panose="02020603050405020304" pitchFamily="18" charset="0"/>
              </a:rPr>
              <a:t>Αυτή η ικανότητα εμφανίζεται στο τέλος του πρώτου έτους της ζωής ( </a:t>
            </a:r>
            <a:r xmlns:a="http://schemas.openxmlformats.org/drawingml/2006/main">
              <a:rPr lang="el" sz="1800" dirty="0" err="1">
                <a:effectLst/>
                <a:latin typeface="Calibri" panose="020F0502020204030204" pitchFamily="34" charset="0"/>
                <a:ea typeface="Calibri" panose="020F0502020204030204" pitchFamily="34" charset="0"/>
                <a:cs typeface="Times New Roman" panose="02020603050405020304" pitchFamily="18" charset="0"/>
              </a:rPr>
              <a:t>Corkum </a:t>
            </a:r>
            <a:r xmlns:a="http://schemas.openxmlformats.org/drawingml/2006/main">
              <a:rPr lang="el" sz="1800" dirty="0">
                <a:effectLst/>
                <a:latin typeface="Calibri" panose="020F0502020204030204" pitchFamily="34" charset="0"/>
                <a:ea typeface="Calibri" panose="020F0502020204030204" pitchFamily="34" charset="0"/>
                <a:cs typeface="Times New Roman" panose="02020603050405020304" pitchFamily="18" charset="0"/>
              </a:rPr>
              <a:t>&amp; Moore, 1995) και αποτελεί σημαντικό πρόδρομο για την ανάπτυξη της κοινής προσοχής </a:t>
            </a:r>
            <a:r xmlns:a="http://schemas.openxmlformats.org/drawingml/2006/main">
              <a:rPr lang="el" sz="1800" dirty="0">
                <a:effectLst/>
                <a:latin typeface="Calibri" panose="020F0502020204030204" pitchFamily="34" charset="0"/>
                <a:ea typeface="Calibri" panose="020F0502020204030204" pitchFamily="34" charset="0"/>
                <a:cs typeface="Calibri" panose="020F0502020204030204" pitchFamily="34" charset="0"/>
              </a:rPr>
              <a:t>( </a:t>
            </a:r>
            <a:r xmlns:a="http://schemas.openxmlformats.org/drawingml/2006/main">
              <a:rPr lang="el" sz="1800" dirty="0" err="1">
                <a:effectLst/>
                <a:latin typeface="Calibri" panose="020F0502020204030204" pitchFamily="34" charset="0"/>
                <a:ea typeface="Calibri" panose="020F0502020204030204" pitchFamily="34" charset="0"/>
                <a:cs typeface="Calibri" panose="020F0502020204030204" pitchFamily="34" charset="0"/>
              </a:rPr>
              <a:t>D'Entremont </a:t>
            </a:r>
            <a:r xmlns:a="http://schemas.openxmlformats.org/drawingml/2006/main">
              <a:rPr lang="el" sz="1800" dirty="0">
                <a:effectLst/>
                <a:latin typeface="Calibri" panose="020F0502020204030204" pitchFamily="34" charset="0"/>
                <a:ea typeface="Calibri" panose="020F0502020204030204" pitchFamily="34" charset="0"/>
                <a:cs typeface="Calibri" panose="020F0502020204030204" pitchFamily="34" charset="0"/>
              </a:rPr>
              <a:t>et al., 1997) </a:t>
            </a:r>
            <a:r xmlns:a="http://schemas.openxmlformats.org/drawingml/2006/main">
              <a:rPr lang="el" sz="1800" dirty="0">
                <a:effectLst/>
                <a:latin typeface="Calibri" panose="020F0502020204030204" pitchFamily="34" charset="0"/>
                <a:ea typeface="Calibri" panose="020F0502020204030204" pitchFamily="34" charset="0"/>
                <a:cs typeface="Times New Roman" panose="02020603050405020304" pitchFamily="18" charset="0"/>
              </a:rPr>
              <a:t>.</a:t>
            </a:r>
            <a:endParaRPr xmlns:a="http://schemas.openxmlformats.org/drawingml/2006/main"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gn="l" rtl="0">
              <a:spcBef>
                <a:spcPts val="0"/>
              </a:spcBef>
              <a:spcAft>
                <a:spcPts val="0"/>
              </a:spcAft>
              <a:buNone/>
            </a:pP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137747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xmlns:a="http://schemas.openxmlformats.org/drawingml/2006/main" marL="158750" indent="0" algn="just">
              <a:lnSpc>
                <a:spcPct val="150000"/>
              </a:lnSpc>
              <a:spcAft>
                <a:spcPts val="800"/>
              </a:spcAft>
              <a:buNone/>
            </a:pPr>
            <a:r xmlns:a="http://schemas.openxmlformats.org/drawingml/2006/main">
              <a:rPr lang="el" sz="1800" dirty="0">
                <a:effectLst/>
                <a:latin typeface="Calibri" panose="020F0502020204030204" pitchFamily="34" charset="0"/>
                <a:ea typeface="Calibri" panose="020F0502020204030204" pitchFamily="34" charset="0"/>
                <a:cs typeface="Times New Roman" panose="02020603050405020304" pitchFamily="18" charset="0"/>
              </a:rPr>
              <a:t>Η ικανότητα κοινής οπτικής προσοχής εμφανίζεται στο τέλος του πρώτου έτους της ζωής ( </a:t>
            </a:r>
            <a:r xmlns:a="http://schemas.openxmlformats.org/drawingml/2006/main">
              <a:rPr lang="el" sz="1800" dirty="0" err="1">
                <a:effectLst/>
                <a:latin typeface="Calibri" panose="020F0502020204030204" pitchFamily="34" charset="0"/>
                <a:ea typeface="Calibri" panose="020F0502020204030204" pitchFamily="34" charset="0"/>
                <a:cs typeface="Times New Roman" panose="02020603050405020304" pitchFamily="18" charset="0"/>
              </a:rPr>
              <a:t>Corkum </a:t>
            </a:r>
            <a:r xmlns:a="http://schemas.openxmlformats.org/drawingml/2006/main">
              <a:rPr lang="el" sz="1800" dirty="0">
                <a:effectLst/>
                <a:latin typeface="Calibri" panose="020F0502020204030204" pitchFamily="34" charset="0"/>
                <a:ea typeface="Calibri" panose="020F0502020204030204" pitchFamily="34" charset="0"/>
                <a:cs typeface="Times New Roman" panose="02020603050405020304" pitchFamily="18" charset="0"/>
              </a:rPr>
              <a:t>&amp; Moore, 1995). Είναι ένας σημαντικός πρόδρομος για την ανάπτυξη της κοινής προσοχής </a:t>
            </a:r>
            <a:r xmlns:a="http://schemas.openxmlformats.org/drawingml/2006/main">
              <a:rPr lang="el" sz="1800" dirty="0">
                <a:effectLst/>
                <a:latin typeface="Calibri" panose="020F0502020204030204" pitchFamily="34" charset="0"/>
                <a:ea typeface="Calibri" panose="020F0502020204030204" pitchFamily="34" charset="0"/>
                <a:cs typeface="Calibri" panose="020F0502020204030204" pitchFamily="34" charset="0"/>
              </a:rPr>
              <a:t>( </a:t>
            </a:r>
            <a:r xmlns:a="http://schemas.openxmlformats.org/drawingml/2006/main">
              <a:rPr lang="el" sz="1800" dirty="0" err="1">
                <a:effectLst/>
                <a:latin typeface="Calibri" panose="020F0502020204030204" pitchFamily="34" charset="0"/>
                <a:ea typeface="Calibri" panose="020F0502020204030204" pitchFamily="34" charset="0"/>
                <a:cs typeface="Calibri" panose="020F0502020204030204" pitchFamily="34" charset="0"/>
              </a:rPr>
              <a:t>D'Entremont </a:t>
            </a:r>
            <a:r xmlns:a="http://schemas.openxmlformats.org/drawingml/2006/main">
              <a:rPr lang="el" sz="1800" dirty="0">
                <a:effectLst/>
                <a:latin typeface="Calibri" panose="020F0502020204030204" pitchFamily="34" charset="0"/>
                <a:ea typeface="Calibri" panose="020F0502020204030204" pitchFamily="34" charset="0"/>
                <a:cs typeface="Calibri" panose="020F0502020204030204" pitchFamily="34" charset="0"/>
              </a:rPr>
              <a:t>et al., 1997) </a:t>
            </a:r>
            <a:r xmlns:a="http://schemas.openxmlformats.org/drawingml/2006/main">
              <a:rPr lang="el" sz="1800" dirty="0">
                <a:effectLst/>
                <a:latin typeface="Calibri" panose="020F0502020204030204" pitchFamily="34" charset="0"/>
                <a:ea typeface="Calibri" panose="020F0502020204030204" pitchFamily="34" charset="0"/>
                <a:cs typeface="Times New Roman" panose="02020603050405020304" pitchFamily="18" charset="0"/>
              </a:rPr>
              <a:t>. Η ανάπτυξή του συνδέεται με την ανάπτυξη άλλων ικανοτήτων:</a:t>
            </a:r>
          </a:p>
          <a:p>
            <a:pPr xmlns:a="http://schemas.openxmlformats.org/drawingml/2006/main" marL="457200" indent="-298450" algn="just">
              <a:lnSpc>
                <a:spcPct val="150000"/>
              </a:lnSpc>
              <a:spcAft>
                <a:spcPts val="800"/>
              </a:spcAft>
              <a:buFontTx/>
              <a:buChar char="-"/>
            </a:pPr>
            <a:r xmlns:a="http://schemas.openxmlformats.org/drawingml/2006/main">
              <a:rPr lang="el" sz="1800" dirty="0">
                <a:effectLst/>
                <a:latin typeface="Calibri" panose="020F0502020204030204" pitchFamily="34" charset="0"/>
                <a:ea typeface="Calibri" panose="020F0502020204030204" pitchFamily="34" charset="0"/>
                <a:cs typeface="Times New Roman" panose="02020603050405020304" pitchFamily="18" charset="0"/>
              </a:rPr>
              <a:t>Χειρονομίες κατάδειξης</a:t>
            </a:r>
          </a:p>
          <a:p>
            <a:pPr xmlns:a="http://schemas.openxmlformats.org/drawingml/2006/main" marL="457200" indent="-298450" algn="just">
              <a:lnSpc>
                <a:spcPct val="150000"/>
              </a:lnSpc>
              <a:spcAft>
                <a:spcPts val="800"/>
              </a:spcAft>
              <a:buFontTx/>
              <a:buChar char="-"/>
            </a:pPr>
            <a:r xmlns:a="http://schemas.openxmlformats.org/drawingml/2006/main">
              <a:rPr lang="el" sz="1800" dirty="0">
                <a:effectLst/>
                <a:latin typeface="Calibri" panose="020F0502020204030204" pitchFamily="34" charset="0"/>
                <a:ea typeface="Calibri" panose="020F0502020204030204" pitchFamily="34" charset="0"/>
                <a:cs typeface="Times New Roman" panose="02020603050405020304" pitchFamily="18" charset="0"/>
              </a:rPr>
              <a:t>Ακολουθήστε το βλέμμα των χειρονομιών κατάδειξης σε διακριτά αντικείμενα</a:t>
            </a:r>
          </a:p>
          <a:p>
            <a:pPr xmlns:a="http://schemas.openxmlformats.org/drawingml/2006/main" marL="457200" indent="-298450" algn="just">
              <a:lnSpc>
                <a:spcPct val="150000"/>
              </a:lnSpc>
              <a:spcAft>
                <a:spcPts val="800"/>
              </a:spcAft>
              <a:buFontTx/>
              <a:buChar char="-"/>
            </a:pPr>
            <a:r xmlns:a="http://schemas.openxmlformats.org/drawingml/2006/main">
              <a:rPr lang="el" sz="1800" dirty="0">
                <a:effectLst/>
                <a:latin typeface="Calibri" panose="020F0502020204030204" pitchFamily="34" charset="0"/>
                <a:ea typeface="Calibri" panose="020F0502020204030204" pitchFamily="34" charset="0"/>
                <a:cs typeface="Times New Roman" panose="02020603050405020304" pitchFamily="18" charset="0"/>
              </a:rPr>
              <a:t>Κατευθύνετε την προσοχή του συντρόφου σε διαφορετικά αντικείμενα.</a:t>
            </a:r>
            <a:endParaRPr xmlns:a="http://schemas.openxmlformats.org/drawingml/2006/main"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gn="l" rtl="0">
              <a:spcBef>
                <a:spcPts val="0"/>
              </a:spcBef>
              <a:spcAft>
                <a:spcPts val="0"/>
              </a:spcAft>
              <a:buNone/>
            </a:pP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4731908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xmlns:a="http://schemas.openxmlformats.org/drawingml/2006/main" marL="158750" indent="0" algn="just">
              <a:lnSpc>
                <a:spcPct val="150000"/>
              </a:lnSpc>
              <a:spcAft>
                <a:spcPts val="800"/>
              </a:spcAft>
              <a:buNone/>
            </a:pPr>
            <a:r xmlns:a="http://schemas.openxmlformats.org/drawingml/2006/main">
              <a:rPr lang="el" sz="1800" dirty="0">
                <a:effectLst/>
                <a:latin typeface="Calibri" panose="020F0502020204030204" pitchFamily="34" charset="0"/>
                <a:ea typeface="Calibri" panose="020F0502020204030204" pitchFamily="34" charset="0"/>
                <a:cs typeface="Times New Roman" panose="02020603050405020304" pitchFamily="18" charset="0"/>
              </a:rPr>
              <a:t>Αρκετές μελέτες έχουν εντοπίσει μια σύνδεση μεταξύ της παρακολούθησης του βλέμματος και της κατάκτησης της γλώσσας (Bruner, 1983; Mundy &amp; Gomes, 1998; </a:t>
            </a:r>
            <a:r xmlns:a="http://schemas.openxmlformats.org/drawingml/2006/main">
              <a:rPr lang="el" sz="1800" dirty="0" err="1">
                <a:effectLst/>
                <a:latin typeface="Calibri" panose="020F0502020204030204" pitchFamily="34" charset="0"/>
                <a:ea typeface="Calibri" panose="020F0502020204030204" pitchFamily="34" charset="0"/>
                <a:cs typeface="Times New Roman" panose="02020603050405020304" pitchFamily="18" charset="0"/>
              </a:rPr>
              <a:t>Tomasello </a:t>
            </a:r>
            <a:r xmlns:a="http://schemas.openxmlformats.org/drawingml/2006/main">
              <a:rPr lang="el" sz="1800" dirty="0">
                <a:effectLst/>
                <a:latin typeface="Calibri" panose="020F0502020204030204" pitchFamily="34" charset="0"/>
                <a:ea typeface="Calibri" panose="020F0502020204030204" pitchFamily="34" charset="0"/>
                <a:cs typeface="Times New Roman" panose="02020603050405020304" pitchFamily="18" charset="0"/>
              </a:rPr>
              <a:t>, 2003).</a:t>
            </a:r>
          </a:p>
          <a:p>
            <a:pPr xmlns:a="http://schemas.openxmlformats.org/drawingml/2006/main" marL="158750" indent="0" algn="just">
              <a:lnSpc>
                <a:spcPct val="150000"/>
              </a:lnSpc>
              <a:spcAft>
                <a:spcPts val="800"/>
              </a:spcAft>
              <a:buNone/>
            </a:pPr>
            <a:r xmlns:a="http://schemas.openxmlformats.org/drawingml/2006/main">
              <a:rPr lang="el" sz="1800" dirty="0">
                <a:effectLst/>
                <a:latin typeface="Calibri" panose="020F0502020204030204" pitchFamily="34" charset="0"/>
                <a:ea typeface="Calibri" panose="020F0502020204030204" pitchFamily="34" charset="0"/>
                <a:cs typeface="Times New Roman" panose="02020603050405020304" pitchFamily="18" charset="0"/>
              </a:rPr>
              <a:t>Κατά τη διάρκεια της αλληλεπίδρασης, ο σύντροφος ονομάζει τα αντικείμενα που κοιτάζει και το παιδί ακολουθεί το βλέμμα του για να αναγνωρίσει το αντικείμενο που κατονομάζει.</a:t>
            </a:r>
          </a:p>
          <a:p>
            <a:pPr xmlns:a="http://schemas.openxmlformats.org/drawingml/2006/main" marL="158750" indent="0" algn="just">
              <a:lnSpc>
                <a:spcPct val="150000"/>
              </a:lnSpc>
              <a:spcAft>
                <a:spcPts val="800"/>
              </a:spcAft>
              <a:buNone/>
            </a:pPr>
            <a:r xmlns:a="http://schemas.openxmlformats.org/drawingml/2006/main">
              <a:rPr lang="el" sz="1800" dirty="0">
                <a:effectLst/>
                <a:latin typeface="Calibri" panose="020F0502020204030204" pitchFamily="34" charset="0"/>
                <a:ea typeface="Calibri" panose="020F0502020204030204" pitchFamily="34" charset="0"/>
                <a:cs typeface="Times New Roman" panose="02020603050405020304" pitchFamily="18" charset="0"/>
              </a:rPr>
              <a:t>Το παιδί χρησιμοποιεί έτσι το βλέμμα ως σχετικό σύνθημα για να συσχετίσει μια λεκτική ετικέτα με ένα αντικείμενο.</a:t>
            </a:r>
          </a:p>
          <a:p>
            <a:pPr xmlns:a="http://schemas.openxmlformats.org/drawingml/2006/main" marL="158750" indent="0" algn="just">
              <a:lnSpc>
                <a:spcPct val="150000"/>
              </a:lnSpc>
              <a:spcAft>
                <a:spcPts val="800"/>
              </a:spcAft>
              <a:buNone/>
            </a:pPr>
            <a:r xmlns:a="http://schemas.openxmlformats.org/drawingml/2006/main">
              <a:rPr lang="el" sz="1800" dirty="0">
                <a:effectLst/>
                <a:latin typeface="Calibri" panose="020F0502020204030204" pitchFamily="34" charset="0"/>
                <a:ea typeface="Calibri" panose="020F0502020204030204" pitchFamily="34" charset="0"/>
                <a:cs typeface="Times New Roman" panose="02020603050405020304" pitchFamily="18" charset="0"/>
              </a:rPr>
              <a:t>Αυτή η ικανότητα να ακολουθείς το βλέμμα των άλλων υποδιαιρείται σε δύο συστατικά:</a:t>
            </a:r>
          </a:p>
          <a:p>
            <a:pPr xmlns:a="http://schemas.openxmlformats.org/drawingml/2006/main" marL="501650" indent="-342900" algn="just">
              <a:lnSpc>
                <a:spcPct val="150000"/>
              </a:lnSpc>
              <a:spcAft>
                <a:spcPts val="800"/>
              </a:spcAft>
              <a:buAutoNum type="arabicParenBoth"/>
            </a:pPr>
            <a:r xmlns:a="http://schemas.openxmlformats.org/drawingml/2006/main">
              <a:rPr lang="el" sz="1800" dirty="0">
                <a:effectLst/>
                <a:latin typeface="Calibri" panose="020F0502020204030204" pitchFamily="34" charset="0"/>
                <a:ea typeface="Calibri" panose="020F0502020204030204" pitchFamily="34" charset="0"/>
                <a:cs typeface="Times New Roman" panose="02020603050405020304" pitchFamily="18" charset="0"/>
              </a:rPr>
              <a:t>ακολουθώντας την κατεύθυνση του βλέμματος και</a:t>
            </a:r>
          </a:p>
          <a:p>
            <a:pPr xmlns:a="http://schemas.openxmlformats.org/drawingml/2006/main" marL="501650" indent="-342900" algn="just">
              <a:lnSpc>
                <a:spcPct val="150000"/>
              </a:lnSpc>
              <a:spcAft>
                <a:spcPts val="800"/>
              </a:spcAft>
              <a:buAutoNum type="arabicParenBoth"/>
            </a:pPr>
            <a:r xmlns:a="http://schemas.openxmlformats.org/drawingml/2006/main">
              <a:rPr lang="el" sz="1800" dirty="0">
                <a:effectLst/>
                <a:latin typeface="Calibri" panose="020F0502020204030204" pitchFamily="34" charset="0"/>
                <a:ea typeface="Calibri" panose="020F0502020204030204" pitchFamily="34" charset="0"/>
                <a:cs typeface="Times New Roman" panose="02020603050405020304" pitchFamily="18" charset="0"/>
              </a:rPr>
              <a:t>επεξεργάζεται οπτικά το αντικείμενο που εξετάζεται (Okumura et al., 2017).</a:t>
            </a:r>
          </a:p>
          <a:p>
            <a:pPr xmlns:a="http://schemas.openxmlformats.org/drawingml/2006/main" marL="158750" indent="0" algn="just">
              <a:lnSpc>
                <a:spcPct val="150000"/>
              </a:lnSpc>
              <a:spcAft>
                <a:spcPts val="800"/>
              </a:spcAft>
              <a:buNone/>
            </a:pPr>
            <a:r xmlns:a="http://schemas.openxmlformats.org/drawingml/2006/main">
              <a:rPr lang="el" sz="1800" dirty="0">
                <a:effectLst/>
                <a:latin typeface="Calibri" panose="020F0502020204030204" pitchFamily="34" charset="0"/>
                <a:ea typeface="Calibri" panose="020F0502020204030204" pitchFamily="34" charset="0"/>
                <a:cs typeface="Times New Roman" panose="02020603050405020304" pitchFamily="18" charset="0"/>
              </a:rPr>
              <a:t>Με άλλα λόγια, η παρακολούθηση της κατεύθυνσης του βλέμματος επιτρέπει στο παιδί να επεξεργαστεί το αντικείμενο που κοιτάζει και ότι αυτή η ικανότητα επηρεάζει την ανάπτυξη του εκφραστικού λεξιλογίου του παιδιού. Επιπλέον, το βλέμμα του παιδιού, και συγκεκριμένα η εναλλαγή του βλέμματος μεταξύ του συντρόφου επικοινωνίας και ενός αντικειμένου ή γεγονότος, δείχνει ότι το παιδί σκοπεύει να επικοινωνήσει ( </a:t>
            </a:r>
            <a:r xmlns:a="http://schemas.openxmlformats.org/drawingml/2006/main">
              <a:rPr lang="el" sz="1800" dirty="0" err="1">
                <a:effectLst/>
                <a:latin typeface="Calibri" panose="020F0502020204030204" pitchFamily="34" charset="0"/>
                <a:ea typeface="Calibri" panose="020F0502020204030204" pitchFamily="34" charset="0"/>
                <a:cs typeface="Times New Roman" panose="02020603050405020304" pitchFamily="18" charset="0"/>
              </a:rPr>
              <a:t>Camaioni </a:t>
            </a:r>
            <a:r xmlns:a="http://schemas.openxmlformats.org/drawingml/2006/main">
              <a:rPr lang="el" sz="1800" dirty="0">
                <a:effectLst/>
                <a:latin typeface="Calibri" panose="020F0502020204030204" pitchFamily="34" charset="0"/>
                <a:ea typeface="Calibri" panose="020F0502020204030204" pitchFamily="34" charset="0"/>
                <a:cs typeface="Times New Roman" panose="02020603050405020304" pitchFamily="18" charset="0"/>
              </a:rPr>
              <a:t>et al., 2004).</a:t>
            </a:r>
            <a:endParaRPr xmlns:a="http://schemas.openxmlformats.org/drawingml/2006/main"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gn="l" rtl="0">
              <a:spcBef>
                <a:spcPts val="0"/>
              </a:spcBef>
              <a:spcAft>
                <a:spcPts val="0"/>
              </a:spcAft>
              <a:buNone/>
            </a:pP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370431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xmlns:a="http://schemas.openxmlformats.org/drawingml/2006/main" marL="158750" marR="0" lvl="0" indent="0" algn="just" defTabSz="914400" rtl="0" eaLnBrk="1" fontAlgn="auto" latinLnBrk="0" hangingPunct="1">
              <a:lnSpc>
                <a:spcPct val="150000"/>
              </a:lnSpc>
              <a:spcBef>
                <a:spcPts val="0"/>
              </a:spcBef>
              <a:spcAft>
                <a:spcPts val="800"/>
              </a:spcAft>
              <a:buClr>
                <a:srgbClr val="000000"/>
              </a:buClr>
              <a:buSzPts val="1100"/>
              <a:buFont typeface="Arial"/>
              <a:buNone/>
              <a:tabLst/>
              <a:defRPr/>
            </a:pPr>
            <a:r xmlns:a="http://schemas.openxmlformats.org/drawingml/2006/main">
              <a:rPr lang="el" sz="1800" dirty="0">
                <a:effectLst/>
                <a:latin typeface="Calibri" panose="020F0502020204030204" pitchFamily="34" charset="0"/>
                <a:ea typeface="Calibri" panose="020F0502020204030204" pitchFamily="34" charset="0"/>
                <a:cs typeface="Calibri" panose="020F0502020204030204" pitchFamily="34" charset="0"/>
              </a:rPr>
              <a:t>Η κοινή προσοχή κατέχει ιδιαίτερη θέση στην επικοινωνιακή ανάπτυξη του παιδιού. Παίρνει τη μορφή επεισοδίων τριαδικής ανταλλαγής μεταξύ του παιδιού, του συντρόφου επικοινωνίας (συνήθως ενός γονέα) και ενός αντικειμένου ή γεγονότος ( </a:t>
            </a:r>
            <a:r xmlns:a="http://schemas.openxmlformats.org/drawingml/2006/main">
              <a:rPr lang="el" sz="1800" dirty="0" err="1">
                <a:effectLst/>
                <a:latin typeface="Calibri" panose="020F0502020204030204" pitchFamily="34" charset="0"/>
                <a:ea typeface="Calibri" panose="020F0502020204030204" pitchFamily="34" charset="0"/>
                <a:cs typeface="Calibri" panose="020F0502020204030204" pitchFamily="34" charset="0"/>
              </a:rPr>
              <a:t>Tomasello </a:t>
            </a:r>
            <a:r xmlns:a="http://schemas.openxmlformats.org/drawingml/2006/main">
              <a:rPr lang="el" sz="1800" dirty="0">
                <a:effectLst/>
                <a:latin typeface="Calibri" panose="020F0502020204030204" pitchFamily="34" charset="0"/>
                <a:ea typeface="Calibri" panose="020F0502020204030204" pitchFamily="34" charset="0"/>
                <a:cs typeface="Calibri" panose="020F0502020204030204" pitchFamily="34" charset="0"/>
              </a:rPr>
              <a:t>, 2003).</a:t>
            </a:r>
          </a:p>
          <a:p>
            <a:pPr xmlns:a="http://schemas.openxmlformats.org/drawingml/2006/main" marL="158750" indent="0" algn="just">
              <a:lnSpc>
                <a:spcPct val="150000"/>
              </a:lnSpc>
              <a:spcAft>
                <a:spcPts val="800"/>
              </a:spcAft>
              <a:buNone/>
            </a:pPr>
            <a:r xmlns:a="http://schemas.openxmlformats.org/drawingml/2006/main">
              <a:rPr lang="el" sz="1800" dirty="0">
                <a:effectLst/>
                <a:latin typeface="Calibri" panose="020F0502020204030204" pitchFamily="34" charset="0"/>
                <a:ea typeface="Calibri" panose="020F0502020204030204" pitchFamily="34" charset="0"/>
                <a:cs typeface="Calibri" panose="020F0502020204030204" pitchFamily="34" charset="0"/>
              </a:rPr>
              <a:t>Σε αυτό το πλαίσιο, η κοινή προσοχή είναι προάγγελος της κατάδειξης, της πρόθεσης (δηλαδή της πρόθεσης και της κατανόησης ότι οι άλλοι έχουν επίσης προθέσεις) και της γλώσσας (Kristen et al., 2011). Πέρα από την απλή αρχική αμοιβαία ματιά μεταξύ παιδιού και ενήλικα, η κοινή προσοχή είναι μια πιο περίπλοκη συμπεριφορά που χωρίζεται σε τρία κύρια συστατικά ( </a:t>
            </a:r>
            <a:r xmlns:a="http://schemas.openxmlformats.org/drawingml/2006/main">
              <a:rPr lang="el" sz="1800" dirty="0" err="1">
                <a:effectLst/>
                <a:latin typeface="Calibri" panose="020F0502020204030204" pitchFamily="34" charset="0"/>
                <a:ea typeface="Calibri" panose="020F0502020204030204" pitchFamily="34" charset="0"/>
                <a:cs typeface="Calibri" panose="020F0502020204030204" pitchFamily="34" charset="0"/>
              </a:rPr>
              <a:t>Beuker </a:t>
            </a:r>
            <a:r xmlns:a="http://schemas.openxmlformats.org/drawingml/2006/main">
              <a:rPr lang="el" sz="1800" dirty="0">
                <a:effectLst/>
                <a:latin typeface="Calibri" panose="020F0502020204030204" pitchFamily="34" charset="0"/>
                <a:ea typeface="Calibri" panose="020F0502020204030204" pitchFamily="34" charset="0"/>
                <a:cs typeface="Calibri" panose="020F0502020204030204" pitchFamily="34" charset="0"/>
              </a:rPr>
              <a:t>et al., 2013): (1) το παιδί εναλλάσσει το βλέμμα του/της μεταξύ του αντικειμένου και του/της συντρόφου του προκειμένου να επιστήσει την προσοχή του συντρόφου στο αντικείμενο, (2) το παιδί ακολουθεί το βλέμμα ή την κατεύθυνση του συντρόφου προς ένα αντικείμενο και (3) το παιδί κατευθύνει την προσοχή του συντρόφου προς ένα αντικείμενο ή ένα γεγονός με επικοινωνιακή πρόθεση.</a:t>
            </a:r>
            <a:endParaRPr xmlns:a="http://schemas.openxmlformats.org/drawingml/2006/main"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gn="l" rtl="0">
              <a:spcBef>
                <a:spcPts val="0"/>
              </a:spcBef>
              <a:spcAft>
                <a:spcPts val="0"/>
              </a:spcAft>
              <a:buNone/>
            </a:pPr>
            <a:endParaRPr lang="fr-F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6742901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xmlns:a="http://schemas.openxmlformats.org/drawingml/2006/main" marL="158750" marR="0" lvl="0" indent="0" algn="just" defTabSz="914400" rtl="0" eaLnBrk="1" fontAlgn="auto" latinLnBrk="0" hangingPunct="1">
              <a:lnSpc>
                <a:spcPct val="150000"/>
              </a:lnSpc>
              <a:spcBef>
                <a:spcPts val="0"/>
              </a:spcBef>
              <a:spcAft>
                <a:spcPts val="800"/>
              </a:spcAft>
              <a:buClr>
                <a:srgbClr val="000000"/>
              </a:buClr>
              <a:buSzPts val="1100"/>
              <a:buFont typeface="Arial"/>
              <a:buNone/>
              <a:tabLst/>
              <a:defRPr/>
            </a:pPr>
            <a:r xmlns:a="http://schemas.openxmlformats.org/drawingml/2006/main">
              <a:rPr lang="el" sz="1800" dirty="0">
                <a:effectLst/>
                <a:latin typeface="Calibri" panose="020F0502020204030204" pitchFamily="34" charset="0"/>
                <a:ea typeface="Calibri" panose="020F0502020204030204" pitchFamily="34" charset="0"/>
                <a:cs typeface="Calibri" panose="020F0502020204030204" pitchFamily="34" charset="0"/>
              </a:rPr>
              <a:t>Το αμοιβαίο βλέμμα είναι απλό, αντιστοιχεί σε ανταλλαγή βλέμματος μεταξύ παιδιού και ενήλικα (εικόνα 1). Πέρα από το αμοιβαίο βλέμμα, υπάρχουν διαφορετικά βήματα στην κοινή προσοχή:</a:t>
            </a:r>
          </a:p>
          <a:p>
            <a:pPr xmlns:a="http://schemas.openxmlformats.org/drawingml/2006/main" marL="457200" marR="0" lvl="0" indent="-298450" algn="just" defTabSz="914400" rtl="0" eaLnBrk="1" fontAlgn="auto" latinLnBrk="0" hangingPunct="1">
              <a:lnSpc>
                <a:spcPct val="150000"/>
              </a:lnSpc>
              <a:spcBef>
                <a:spcPts val="0"/>
              </a:spcBef>
              <a:spcAft>
                <a:spcPts val="800"/>
              </a:spcAft>
              <a:buClr>
                <a:srgbClr val="000000"/>
              </a:buClr>
              <a:buSzPts val="1100"/>
              <a:buFontTx/>
              <a:buChar char="-"/>
              <a:tabLst/>
              <a:defRPr/>
            </a:pPr>
            <a:r xmlns:a="http://schemas.openxmlformats.org/drawingml/2006/main">
              <a:rPr lang="el" sz="1800" dirty="0">
                <a:effectLst/>
                <a:latin typeface="Calibri" panose="020F0502020204030204" pitchFamily="34" charset="0"/>
                <a:ea typeface="Calibri" panose="020F0502020204030204" pitchFamily="34" charset="0"/>
                <a:cs typeface="Calibri" panose="020F0502020204030204" pitchFamily="34" charset="0"/>
              </a:rPr>
              <a:t>Εκκίνηση κοινής προσοχής (εικόνα 2) όπου ο ενήλικας κοιτάζει το αντικείμενο,</a:t>
            </a:r>
          </a:p>
          <a:p>
            <a:pPr xmlns:a="http://schemas.openxmlformats.org/drawingml/2006/main" marL="457200" marR="0" lvl="0" indent="-298450" algn="just" defTabSz="914400" rtl="0" eaLnBrk="1" fontAlgn="auto" latinLnBrk="0" hangingPunct="1">
              <a:lnSpc>
                <a:spcPct val="150000"/>
              </a:lnSpc>
              <a:spcBef>
                <a:spcPts val="0"/>
              </a:spcBef>
              <a:spcAft>
                <a:spcPts val="800"/>
              </a:spcAft>
              <a:buClr>
                <a:srgbClr val="000000"/>
              </a:buClr>
              <a:buSzPts val="1100"/>
              <a:buFontTx/>
              <a:buChar char="-"/>
              <a:tabLst/>
              <a:defRPr/>
            </a:pPr>
            <a:r xmlns:a="http://schemas.openxmlformats.org/drawingml/2006/main">
              <a:rPr lang="el" sz="1800" dirty="0">
                <a:effectLst/>
                <a:latin typeface="Calibri" panose="020F0502020204030204" pitchFamily="34" charset="0"/>
                <a:ea typeface="Calibri" panose="020F0502020204030204" pitchFamily="34" charset="0"/>
                <a:cs typeface="Calibri" panose="020F0502020204030204" pitchFamily="34" charset="0"/>
              </a:rPr>
              <a:t>Απόκριση κοινής προσοχής (εικόνα 3) όπου τα παιδιά ακολουθούν το βλέμμα του ενήλικα και κοιτάζουν επίσης το αντικείμενο,</a:t>
            </a:r>
          </a:p>
          <a:p>
            <a:pPr xmlns:a="http://schemas.openxmlformats.org/drawingml/2006/main" marL="457200" marR="0" lvl="0" indent="-298450" algn="just" defTabSz="914400" rtl="0" eaLnBrk="1" fontAlgn="auto" latinLnBrk="0" hangingPunct="1">
              <a:lnSpc>
                <a:spcPct val="150000"/>
              </a:lnSpc>
              <a:spcBef>
                <a:spcPts val="0"/>
              </a:spcBef>
              <a:spcAft>
                <a:spcPts val="800"/>
              </a:spcAft>
              <a:buClr>
                <a:srgbClr val="000000"/>
              </a:buClr>
              <a:buSzPts val="1100"/>
              <a:buFontTx/>
              <a:buChar char="-"/>
              <a:tabLst/>
              <a:defRPr/>
            </a:pPr>
            <a:r xmlns:a="http://schemas.openxmlformats.org/drawingml/2006/main">
              <a:rPr lang="el" sz="1800" dirty="0">
                <a:effectLst/>
                <a:latin typeface="Calibri" panose="020F0502020204030204" pitchFamily="34" charset="0"/>
                <a:ea typeface="Calibri" panose="020F0502020204030204" pitchFamily="34" charset="0"/>
                <a:cs typeface="Calibri" panose="020F0502020204030204" pitchFamily="34" charset="0"/>
              </a:rPr>
              <a:t>Διατήρηση κοινής προσοχής (εικόνα 4) όπου το παιδί εναλλάσσει το βλέμμα του/της μεταξύ του αντικειμένου και του συντρόφου </a:t>
            </a:r>
            <a:r xmlns:a="http://schemas.openxmlformats.org/drawingml/2006/main">
              <a:rPr lang="el" sz="1800" dirty="0" err="1">
                <a:effectLst/>
                <a:latin typeface="Calibri" panose="020F0502020204030204" pitchFamily="34" charset="0"/>
                <a:ea typeface="Calibri" panose="020F0502020204030204" pitchFamily="34" charset="0"/>
                <a:cs typeface="Calibri" panose="020F0502020204030204" pitchFamily="34" charset="0"/>
              </a:rPr>
              <a:t>του </a:t>
            </a:r>
            <a:r xmlns:a="http://schemas.openxmlformats.org/drawingml/2006/main">
              <a:rPr lang="el" sz="1800" dirty="0">
                <a:effectLst/>
                <a:latin typeface="Calibri" panose="020F0502020204030204" pitchFamily="34" charset="0"/>
                <a:ea typeface="Calibri" panose="020F0502020204030204" pitchFamily="34" charset="0"/>
                <a:cs typeface="Calibri" panose="020F0502020204030204" pitchFamily="34" charset="0"/>
              </a:rPr>
              <a:t>για να τραβήξει την προσοχή του συντρόφου στο αντικείμενο.</a:t>
            </a:r>
          </a:p>
          <a:p>
            <a:pPr marL="0" lvl="0" indent="0" algn="l" rtl="0">
              <a:spcBef>
                <a:spcPts val="0"/>
              </a:spcBef>
              <a:spcAft>
                <a:spcPts val="0"/>
              </a:spcAft>
              <a:buNone/>
            </a:pPr>
            <a:endParaRPr lang="fr-F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4981287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2"/>
        <p:cNvGrpSpPr/>
        <p:nvPr/>
      </p:nvGrpSpPr>
      <p:grpSpPr>
        <a:xfrm>
          <a:off x="0" y="0"/>
          <a:ext cx="0" cy="0"/>
          <a:chOff x="0" y="0"/>
          <a:chExt cx="0" cy="0"/>
        </a:xfrm>
      </p:grpSpPr>
      <p:sp>
        <p:nvSpPr>
          <p:cNvPr id="13" name="Google Shape;13;p5"/>
          <p:cNvSpPr/>
          <p:nvPr/>
        </p:nvSpPr>
        <p:spPr>
          <a:xfrm>
            <a:off x="160920" y="157606"/>
            <a:ext cx="11870161" cy="6542788"/>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4" name="Google Shape;14;p5"/>
          <p:cNvSpPr txBox="1">
            <a:spLocks noGrp="1"/>
          </p:cNvSpPr>
          <p:nvPr>
            <p:ph type="ctrTitle"/>
          </p:nvPr>
        </p:nvSpPr>
        <p:spPr>
          <a:xfrm>
            <a:off x="2035130" y="1066800"/>
            <a:ext cx="8112369" cy="2073119"/>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2800"/>
              <a:buFont typeface="Arial"/>
              <a:buNone/>
              <a:defRPr sz="28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 name="Google Shape;15;p5"/>
          <p:cNvSpPr txBox="1">
            <a:spLocks noGrp="1"/>
          </p:cNvSpPr>
          <p:nvPr>
            <p:ph type="subTitle" idx="1"/>
          </p:nvPr>
        </p:nvSpPr>
        <p:spPr>
          <a:xfrm>
            <a:off x="2175804" y="4876802"/>
            <a:ext cx="7821637" cy="1028697"/>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1000"/>
              </a:spcBef>
              <a:spcAft>
                <a:spcPts val="0"/>
              </a:spcAft>
              <a:buClr>
                <a:schemeClr val="dk2"/>
              </a:buClr>
              <a:buSzPts val="2000"/>
              <a:buFont typeface="Arial"/>
              <a:buNone/>
              <a:defRPr sz="2000"/>
            </a:lvl1pPr>
            <a:lvl2pPr lvl="1" algn="ctr">
              <a:lnSpc>
                <a:spcPct val="110000"/>
              </a:lnSpc>
              <a:spcBef>
                <a:spcPts val="500"/>
              </a:spcBef>
              <a:spcAft>
                <a:spcPts val="0"/>
              </a:spcAft>
              <a:buClr>
                <a:schemeClr val="dk2"/>
              </a:buClr>
              <a:buSzPts val="1700"/>
              <a:buNone/>
              <a:defRPr sz="2000"/>
            </a:lvl2pPr>
            <a:lvl3pPr lvl="2" algn="ctr">
              <a:lnSpc>
                <a:spcPct val="110000"/>
              </a:lnSpc>
              <a:spcBef>
                <a:spcPts val="500"/>
              </a:spcBef>
              <a:spcAft>
                <a:spcPts val="0"/>
              </a:spcAft>
              <a:buClr>
                <a:schemeClr val="dk2"/>
              </a:buClr>
              <a:buSzPts val="1800"/>
              <a:buFont typeface="Arial"/>
              <a:buNone/>
              <a:defRPr sz="1800"/>
            </a:lvl3pPr>
            <a:lvl4pPr lvl="3" algn="ctr">
              <a:lnSpc>
                <a:spcPct val="110000"/>
              </a:lnSpc>
              <a:spcBef>
                <a:spcPts val="500"/>
              </a:spcBef>
              <a:spcAft>
                <a:spcPts val="0"/>
              </a:spcAft>
              <a:buClr>
                <a:schemeClr val="dk2"/>
              </a:buClr>
              <a:buSzPts val="1600"/>
              <a:buNone/>
              <a:defRPr sz="1600"/>
            </a:lvl4pPr>
            <a:lvl5pPr lvl="4" algn="ctr">
              <a:lnSpc>
                <a:spcPct val="110000"/>
              </a:lnSpc>
              <a:spcBef>
                <a:spcPts val="500"/>
              </a:spcBef>
              <a:spcAft>
                <a:spcPts val="0"/>
              </a:spcAft>
              <a:buClr>
                <a:schemeClr val="dk2"/>
              </a:buClr>
              <a:buSzPts val="1600"/>
              <a:buFont typeface="Arial"/>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6" name="Google Shape;16;p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 name="Google Shape;17;p5"/>
          <p:cNvSpPr txBox="1">
            <a:spLocks noGrp="1"/>
          </p:cNvSpPr>
          <p:nvPr>
            <p:ph type="ftr" idx="11"/>
          </p:nvPr>
        </p:nvSpPr>
        <p:spPr>
          <a:xfrm>
            <a:off x="7279965" y="6245352"/>
            <a:ext cx="41148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 name="Google Shape;18;p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grpSp>
        <p:nvGrpSpPr>
          <p:cNvPr id="19" name="Google Shape;19;p5"/>
          <p:cNvGrpSpPr/>
          <p:nvPr/>
        </p:nvGrpSpPr>
        <p:grpSpPr>
          <a:xfrm>
            <a:off x="5662258" y="4216652"/>
            <a:ext cx="867485" cy="163226"/>
            <a:chOff x="8910933" y="1837414"/>
            <a:chExt cx="867485" cy="163226"/>
          </a:xfrm>
        </p:grpSpPr>
        <p:sp>
          <p:nvSpPr>
            <p:cNvPr id="20" name="Google Shape;20;p5"/>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1" name="Google Shape;21;p5"/>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22" name="Google Shape;22;p5"/>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9"/>
        <p:cNvGrpSpPr/>
        <p:nvPr/>
      </p:nvGrpSpPr>
      <p:grpSpPr>
        <a:xfrm>
          <a:off x="0" y="0"/>
          <a:ext cx="0" cy="0"/>
          <a:chOff x="0" y="0"/>
          <a:chExt cx="0" cy="0"/>
        </a:xfrm>
      </p:grpSpPr>
      <p:sp>
        <p:nvSpPr>
          <p:cNvPr id="80" name="Google Shape;80;p1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1" name="Google Shape;81;p14"/>
          <p:cNvSpPr txBox="1">
            <a:spLocks noGrp="1"/>
          </p:cNvSpPr>
          <p:nvPr>
            <p:ph type="body" idx="1"/>
          </p:nvPr>
        </p:nvSpPr>
        <p:spPr>
          <a:xfrm rot="5400000">
            <a:off x="4224202" y="-1033598"/>
            <a:ext cx="3743597" cy="10134600"/>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2" name="Google Shape;82;p1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1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5"/>
        <p:cNvGrpSpPr/>
        <p:nvPr/>
      </p:nvGrpSpPr>
      <p:grpSpPr>
        <a:xfrm>
          <a:off x="0" y="0"/>
          <a:ext cx="0" cy="0"/>
          <a:chOff x="0" y="0"/>
          <a:chExt cx="0" cy="0"/>
        </a:xfrm>
      </p:grpSpPr>
      <p:sp>
        <p:nvSpPr>
          <p:cNvPr id="86" name="Google Shape;86;p15"/>
          <p:cNvSpPr txBox="1">
            <a:spLocks noGrp="1"/>
          </p:cNvSpPr>
          <p:nvPr>
            <p:ph type="title"/>
          </p:nvPr>
        </p:nvSpPr>
        <p:spPr>
          <a:xfrm rot="5400000">
            <a:off x="7627074" y="2293075"/>
            <a:ext cx="5410201" cy="227184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p15"/>
          <p:cNvSpPr txBox="1">
            <a:spLocks noGrp="1"/>
          </p:cNvSpPr>
          <p:nvPr>
            <p:ph type="body" idx="1"/>
          </p:nvPr>
        </p:nvSpPr>
        <p:spPr>
          <a:xfrm rot="5400000">
            <a:off x="2170066" y="-722267"/>
            <a:ext cx="5410201" cy="8302534"/>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1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p15"/>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1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3"/>
        <p:cNvGrpSpPr/>
        <p:nvPr/>
      </p:nvGrpSpPr>
      <p:grpSpPr>
        <a:xfrm>
          <a:off x="0" y="0"/>
          <a:ext cx="0" cy="0"/>
          <a:chOff x="0" y="0"/>
          <a:chExt cx="0" cy="0"/>
        </a:xfrm>
      </p:grpSpPr>
      <p:sp>
        <p:nvSpPr>
          <p:cNvPr id="24" name="Google Shape;24;p6"/>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6"/>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 name="Google Shape;26;p6"/>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6"/>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6"/>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spTree>
      <p:nvGrpSpPr>
        <p:cNvPr id="1" name="Shape 29"/>
        <p:cNvGrpSpPr/>
        <p:nvPr/>
      </p:nvGrpSpPr>
      <p:grpSpPr>
        <a:xfrm>
          <a:off x="0" y="0"/>
          <a:ext cx="0" cy="0"/>
          <a:chOff x="0" y="0"/>
          <a:chExt cx="0" cy="0"/>
        </a:xfrm>
      </p:grpSpPr>
      <p:sp>
        <p:nvSpPr>
          <p:cNvPr id="30" name="Google Shape;30;p7"/>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7"/>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7"/>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
        <p:nvSpPr>
          <p:cNvPr id="33" name="Google Shape;33;p7"/>
          <p:cNvSpPr/>
          <p:nvPr/>
        </p:nvSpPr>
        <p:spPr>
          <a:xfrm>
            <a:off x="723900" y="750338"/>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alpha val="80784"/>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nvGrpSpPr>
          <p:cNvPr id="34" name="Google Shape;34;p7"/>
          <p:cNvGrpSpPr/>
          <p:nvPr/>
        </p:nvGrpSpPr>
        <p:grpSpPr>
          <a:xfrm>
            <a:off x="2580478" y="4690810"/>
            <a:ext cx="867485" cy="163226"/>
            <a:chOff x="8910933" y="1837414"/>
            <a:chExt cx="867485" cy="163226"/>
          </a:xfrm>
        </p:grpSpPr>
        <p:sp>
          <p:nvSpPr>
            <p:cNvPr id="35" name="Google Shape;35;p7"/>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36" name="Google Shape;36;p7"/>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37" name="Google Shape;37;p7"/>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38" name="Google Shape;38;p7"/>
          <p:cNvSpPr txBox="1">
            <a:spLocks noGrp="1"/>
          </p:cNvSpPr>
          <p:nvPr>
            <p:ph type="title"/>
          </p:nvPr>
        </p:nvSpPr>
        <p:spPr>
          <a:xfrm>
            <a:off x="1151291" y="1274475"/>
            <a:ext cx="3761832" cy="2823913"/>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3200"/>
              <a:buFont typeface="Arial"/>
              <a:buNone/>
              <a:defRPr sz="32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7"/>
          <p:cNvSpPr txBox="1">
            <a:spLocks noGrp="1"/>
          </p:cNvSpPr>
          <p:nvPr>
            <p:ph type="body" idx="1"/>
          </p:nvPr>
        </p:nvSpPr>
        <p:spPr>
          <a:xfrm>
            <a:off x="6556756" y="2730304"/>
            <a:ext cx="4383030" cy="1397390"/>
          </a:xfrm>
          <a:prstGeom prst="rect">
            <a:avLst/>
          </a:prstGeom>
          <a:noFill/>
          <a:ln>
            <a:noFill/>
          </a:ln>
        </p:spPr>
        <p:txBody>
          <a:bodyPr spcFirstLastPara="1" wrap="square" lIns="91425" tIns="45700" rIns="91425" bIns="45700" anchor="ctr" anchorCtr="0">
            <a:normAutofit/>
          </a:bodyPr>
          <a:lstStyle>
            <a:lvl1pPr marL="457200" lvl="0" indent="-228600" algn="ctr">
              <a:lnSpc>
                <a:spcPct val="110000"/>
              </a:lnSpc>
              <a:spcBef>
                <a:spcPts val="1000"/>
              </a:spcBef>
              <a:spcAft>
                <a:spcPts val="0"/>
              </a:spcAft>
              <a:buClr>
                <a:schemeClr val="dk2"/>
              </a:buClr>
              <a:buSzPts val="2000"/>
              <a:buFont typeface="Arial"/>
              <a:buNone/>
              <a:defRPr sz="2000">
                <a:solidFill>
                  <a:schemeClr val="dk2"/>
                </a:solidFill>
              </a:defRPr>
            </a:lvl1pPr>
            <a:lvl2pPr marL="914400" lvl="1" indent="-228600" algn="l">
              <a:lnSpc>
                <a:spcPct val="110000"/>
              </a:lnSpc>
              <a:spcBef>
                <a:spcPts val="500"/>
              </a:spcBef>
              <a:spcAft>
                <a:spcPts val="0"/>
              </a:spcAft>
              <a:buClr>
                <a:srgbClr val="888888"/>
              </a:buClr>
              <a:buSzPts val="1700"/>
              <a:buNone/>
              <a:defRPr sz="2000">
                <a:solidFill>
                  <a:srgbClr val="888888"/>
                </a:solidFill>
              </a:defRPr>
            </a:lvl2pPr>
            <a:lvl3pPr marL="1371600" lvl="2" indent="-228600" algn="l">
              <a:lnSpc>
                <a:spcPct val="110000"/>
              </a:lnSpc>
              <a:spcBef>
                <a:spcPts val="500"/>
              </a:spcBef>
              <a:spcAft>
                <a:spcPts val="0"/>
              </a:spcAft>
              <a:buClr>
                <a:srgbClr val="888888"/>
              </a:buClr>
              <a:buSzPts val="1800"/>
              <a:buFont typeface="Arial"/>
              <a:buNone/>
              <a:defRPr sz="1800">
                <a:solidFill>
                  <a:srgbClr val="888888"/>
                </a:solidFill>
              </a:defRPr>
            </a:lvl3pPr>
            <a:lvl4pPr marL="1828800" lvl="3" indent="-228600" algn="l">
              <a:lnSpc>
                <a:spcPct val="110000"/>
              </a:lnSpc>
              <a:spcBef>
                <a:spcPts val="500"/>
              </a:spcBef>
              <a:spcAft>
                <a:spcPts val="0"/>
              </a:spcAft>
              <a:buClr>
                <a:srgbClr val="888888"/>
              </a:buClr>
              <a:buSzPts val="1600"/>
              <a:buNone/>
              <a:defRPr sz="1600">
                <a:solidFill>
                  <a:srgbClr val="888888"/>
                </a:solidFill>
              </a:defRPr>
            </a:lvl4pPr>
            <a:lvl5pPr marL="2286000" lvl="4" indent="-228600" algn="l">
              <a:lnSpc>
                <a:spcPct val="110000"/>
              </a:lnSpc>
              <a:spcBef>
                <a:spcPts val="500"/>
              </a:spcBef>
              <a:spcAft>
                <a:spcPts val="0"/>
              </a:spcAft>
              <a:buClr>
                <a:srgbClr val="888888"/>
              </a:buClr>
              <a:buSzPts val="1600"/>
              <a:buFont typeface="Arial"/>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0"/>
        <p:cNvGrpSpPr/>
        <p:nvPr/>
      </p:nvGrpSpPr>
      <p:grpSpPr>
        <a:xfrm>
          <a:off x="0" y="0"/>
          <a:ext cx="0" cy="0"/>
          <a:chOff x="0" y="0"/>
          <a:chExt cx="0" cy="0"/>
        </a:xfrm>
      </p:grpSpPr>
      <p:sp>
        <p:nvSpPr>
          <p:cNvPr id="41" name="Google Shape;41;p8"/>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8"/>
          <p:cNvSpPr txBox="1">
            <a:spLocks noGrp="1"/>
          </p:cNvSpPr>
          <p:nvPr>
            <p:ph type="body" idx="1"/>
          </p:nvPr>
        </p:nvSpPr>
        <p:spPr>
          <a:xfrm>
            <a:off x="1037305"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3" name="Google Shape;43;p8"/>
          <p:cNvSpPr txBox="1">
            <a:spLocks noGrp="1"/>
          </p:cNvSpPr>
          <p:nvPr>
            <p:ph type="body" idx="2"/>
          </p:nvPr>
        </p:nvSpPr>
        <p:spPr>
          <a:xfrm>
            <a:off x="6172200"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8"/>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8"/>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6" name="Google Shape;46;p8"/>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7"/>
        <p:cNvGrpSpPr/>
        <p:nvPr/>
      </p:nvGrpSpPr>
      <p:grpSpPr>
        <a:xfrm>
          <a:off x="0" y="0"/>
          <a:ext cx="0" cy="0"/>
          <a:chOff x="0" y="0"/>
          <a:chExt cx="0" cy="0"/>
        </a:xfrm>
      </p:grpSpPr>
      <p:sp>
        <p:nvSpPr>
          <p:cNvPr id="48" name="Google Shape;48;p9"/>
          <p:cNvSpPr txBox="1">
            <a:spLocks noGrp="1"/>
          </p:cNvSpPr>
          <p:nvPr>
            <p:ph type="title"/>
          </p:nvPr>
        </p:nvSpPr>
        <p:spPr>
          <a:xfrm>
            <a:off x="1028700" y="555171"/>
            <a:ext cx="10134600" cy="1135517"/>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9"/>
          <p:cNvSpPr txBox="1">
            <a:spLocks noGrp="1"/>
          </p:cNvSpPr>
          <p:nvPr>
            <p:ph type="body" idx="1"/>
          </p:nvPr>
        </p:nvSpPr>
        <p:spPr>
          <a:xfrm>
            <a:off x="1037306" y="1801620"/>
            <a:ext cx="4849036"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0" name="Google Shape;50;p9"/>
          <p:cNvSpPr txBox="1">
            <a:spLocks noGrp="1"/>
          </p:cNvSpPr>
          <p:nvPr>
            <p:ph type="body" idx="2"/>
          </p:nvPr>
        </p:nvSpPr>
        <p:spPr>
          <a:xfrm>
            <a:off x="1037306" y="2619103"/>
            <a:ext cx="4849036"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9"/>
          <p:cNvSpPr txBox="1">
            <a:spLocks noGrp="1"/>
          </p:cNvSpPr>
          <p:nvPr>
            <p:ph type="body" idx="3"/>
          </p:nvPr>
        </p:nvSpPr>
        <p:spPr>
          <a:xfrm>
            <a:off x="6250108" y="1801620"/>
            <a:ext cx="4904585"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2" name="Google Shape;52;p9"/>
          <p:cNvSpPr txBox="1">
            <a:spLocks noGrp="1"/>
          </p:cNvSpPr>
          <p:nvPr>
            <p:ph type="body" idx="4"/>
          </p:nvPr>
        </p:nvSpPr>
        <p:spPr>
          <a:xfrm>
            <a:off x="6250108" y="2619103"/>
            <a:ext cx="4904585"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9"/>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9"/>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5" name="Google Shape;55;p9"/>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sp>
        <p:nvSpPr>
          <p:cNvPr id="57" name="Google Shape;57;p10"/>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8" name="Google Shape;58;p10"/>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0"/>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10"/>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1"/>
        <p:cNvGrpSpPr/>
        <p:nvPr/>
      </p:nvGrpSpPr>
      <p:grpSpPr>
        <a:xfrm>
          <a:off x="0" y="0"/>
          <a:ext cx="0" cy="0"/>
          <a:chOff x="0" y="0"/>
          <a:chExt cx="0" cy="0"/>
        </a:xfrm>
      </p:grpSpPr>
      <p:sp>
        <p:nvSpPr>
          <p:cNvPr id="62" name="Google Shape;62;p11"/>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11"/>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11"/>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5"/>
        <p:cNvGrpSpPr/>
        <p:nvPr/>
      </p:nvGrpSpPr>
      <p:grpSpPr>
        <a:xfrm>
          <a:off x="0" y="0"/>
          <a:ext cx="0" cy="0"/>
          <a:chOff x="0" y="0"/>
          <a:chExt cx="0" cy="0"/>
        </a:xfrm>
      </p:grpSpPr>
      <p:sp>
        <p:nvSpPr>
          <p:cNvPr id="66" name="Google Shape;66;p12"/>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2"/>
          <p:cNvSpPr txBox="1">
            <a:spLocks noGrp="1"/>
          </p:cNvSpPr>
          <p:nvPr>
            <p:ph type="body" idx="1"/>
          </p:nvPr>
        </p:nvSpPr>
        <p:spPr>
          <a:xfrm>
            <a:off x="5183188" y="1066800"/>
            <a:ext cx="6172200" cy="4838699"/>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3200"/>
              <a:buFont typeface="Arial"/>
              <a:buNone/>
              <a:defRPr sz="3200"/>
            </a:lvl1pPr>
            <a:lvl2pPr marL="914400" lvl="1" indent="-379730" algn="l">
              <a:lnSpc>
                <a:spcPct val="110000"/>
              </a:lnSpc>
              <a:spcBef>
                <a:spcPts val="500"/>
              </a:spcBef>
              <a:spcAft>
                <a:spcPts val="0"/>
              </a:spcAft>
              <a:buClr>
                <a:schemeClr val="dk2"/>
              </a:buClr>
              <a:buSzPts val="2380"/>
              <a:buChar char="•"/>
              <a:defRPr sz="2800"/>
            </a:lvl2pPr>
            <a:lvl3pPr marL="1371600" lvl="2" indent="-228600" algn="l">
              <a:lnSpc>
                <a:spcPct val="110000"/>
              </a:lnSpc>
              <a:spcBef>
                <a:spcPts val="500"/>
              </a:spcBef>
              <a:spcAft>
                <a:spcPts val="0"/>
              </a:spcAft>
              <a:buClr>
                <a:schemeClr val="dk2"/>
              </a:buClr>
              <a:buSzPts val="2400"/>
              <a:buFont typeface="Arial"/>
              <a:buNone/>
              <a:defRPr sz="2400"/>
            </a:lvl3pPr>
            <a:lvl4pPr marL="1828800" lvl="3" indent="-355600" algn="l">
              <a:lnSpc>
                <a:spcPct val="110000"/>
              </a:lnSpc>
              <a:spcBef>
                <a:spcPts val="500"/>
              </a:spcBef>
              <a:spcAft>
                <a:spcPts val="0"/>
              </a:spcAft>
              <a:buClr>
                <a:schemeClr val="dk2"/>
              </a:buClr>
              <a:buSzPts val="2000"/>
              <a:buChar char="•"/>
              <a:defRPr sz="2000"/>
            </a:lvl4pPr>
            <a:lvl5pPr marL="2286000" lvl="4" indent="-228600" algn="l">
              <a:lnSpc>
                <a:spcPct val="110000"/>
              </a:lnSpc>
              <a:spcBef>
                <a:spcPts val="500"/>
              </a:spcBef>
              <a:spcAft>
                <a:spcPts val="0"/>
              </a:spcAft>
              <a:buClr>
                <a:schemeClr val="dk2"/>
              </a:buClr>
              <a:buSzPts val="2000"/>
              <a:buFont typeface="Arial"/>
              <a:buNone/>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8" name="Google Shape;68;p12"/>
          <p:cNvSpPr txBox="1">
            <a:spLocks noGrp="1"/>
          </p:cNvSpPr>
          <p:nvPr>
            <p:ph type="body" idx="2"/>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12"/>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2"/>
        <p:cNvGrpSpPr/>
        <p:nvPr/>
      </p:nvGrpSpPr>
      <p:grpSpPr>
        <a:xfrm>
          <a:off x="0" y="0"/>
          <a:ext cx="0" cy="0"/>
          <a:chOff x="0" y="0"/>
          <a:chExt cx="0" cy="0"/>
        </a:xfrm>
      </p:grpSpPr>
      <p:sp>
        <p:nvSpPr>
          <p:cNvPr id="73" name="Google Shape;73;p13"/>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3"/>
          <p:cNvSpPr>
            <a:spLocks noGrp="1"/>
          </p:cNvSpPr>
          <p:nvPr>
            <p:ph type="pic" idx="2"/>
          </p:nvPr>
        </p:nvSpPr>
        <p:spPr>
          <a:xfrm>
            <a:off x="5183188" y="1066800"/>
            <a:ext cx="5942012" cy="4838700"/>
          </a:xfrm>
          <a:prstGeom prst="rect">
            <a:avLst/>
          </a:prstGeom>
          <a:noFill/>
          <a:ln>
            <a:noFill/>
          </a:ln>
        </p:spPr>
      </p:sp>
      <p:sp>
        <p:nvSpPr>
          <p:cNvPr id="75" name="Google Shape;75;p13"/>
          <p:cNvSpPr txBox="1">
            <a:spLocks noGrp="1"/>
          </p:cNvSpPr>
          <p:nvPr>
            <p:ph type="body" idx="1"/>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6" name="Google Shape;76;p13"/>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marR="0" lvl="0" algn="l" rtl="0">
              <a:lnSpc>
                <a:spcPct val="110000"/>
              </a:lnSpc>
              <a:spcBef>
                <a:spcPts val="0"/>
              </a:spcBef>
              <a:spcAft>
                <a:spcPts val="0"/>
              </a:spcAft>
              <a:buClr>
                <a:schemeClr val="dk2"/>
              </a:buClr>
              <a:buSzPts val="3200"/>
              <a:buFont typeface="Arial"/>
              <a:buNone/>
              <a:defRPr sz="3200" b="0" i="0" u="none" strike="noStrike" cap="none">
                <a:solidFill>
                  <a:schemeClr val="dk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4"/>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10000"/>
              </a:lnSpc>
              <a:spcBef>
                <a:spcPts val="1000"/>
              </a:spcBef>
              <a:spcAft>
                <a:spcPts val="0"/>
              </a:spcAft>
              <a:buClr>
                <a:schemeClr val="dk2"/>
              </a:buClr>
              <a:buSzPts val="2000"/>
              <a:buFont typeface="Arial"/>
              <a:buNone/>
              <a:defRPr sz="2000" b="0" i="0" u="none" strike="noStrike" cap="none">
                <a:solidFill>
                  <a:schemeClr val="dk2"/>
                </a:solidFill>
                <a:latin typeface="Arial"/>
                <a:ea typeface="Arial"/>
                <a:cs typeface="Arial"/>
                <a:sym typeface="Arial"/>
              </a:defRPr>
            </a:lvl1pPr>
            <a:lvl2pPr marL="914400" marR="0" lvl="1" indent="-325755" algn="l" rtl="0">
              <a:lnSpc>
                <a:spcPct val="110000"/>
              </a:lnSpc>
              <a:spcBef>
                <a:spcPts val="500"/>
              </a:spcBef>
              <a:spcAft>
                <a:spcPts val="0"/>
              </a:spcAft>
              <a:buClr>
                <a:schemeClr val="dk2"/>
              </a:buClr>
              <a:buSzPts val="1530"/>
              <a:buFont typeface="Arial"/>
              <a:buChar char="•"/>
              <a:defRPr sz="1800" b="0" i="0" u="none" strike="noStrike" cap="none">
                <a:solidFill>
                  <a:schemeClr val="dk2"/>
                </a:solidFill>
                <a:latin typeface="Arial"/>
                <a:ea typeface="Arial"/>
                <a:cs typeface="Arial"/>
                <a:sym typeface="Arial"/>
              </a:defRPr>
            </a:lvl2pPr>
            <a:lvl3pPr marL="1371600" marR="0" lvl="2" indent="-228600" algn="l" rtl="0">
              <a:lnSpc>
                <a:spcPct val="110000"/>
              </a:lnSpc>
              <a:spcBef>
                <a:spcPts val="500"/>
              </a:spcBef>
              <a:spcAft>
                <a:spcPts val="0"/>
              </a:spcAft>
              <a:buClr>
                <a:schemeClr val="dk2"/>
              </a:buClr>
              <a:buSzPts val="1600"/>
              <a:buFont typeface="Arial"/>
              <a:buNone/>
              <a:defRPr sz="1600" b="0" i="0" u="none" strike="noStrike" cap="none">
                <a:solidFill>
                  <a:schemeClr val="dk2"/>
                </a:solidFill>
                <a:latin typeface="Arial"/>
                <a:ea typeface="Arial"/>
                <a:cs typeface="Arial"/>
                <a:sym typeface="Arial"/>
              </a:defRPr>
            </a:lvl3pPr>
            <a:lvl4pPr marL="1828800" marR="0" lvl="3" indent="-317500" algn="l" rtl="0">
              <a:lnSpc>
                <a:spcPct val="110000"/>
              </a:lnSpc>
              <a:spcBef>
                <a:spcPts val="5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228600" algn="l" rtl="0">
              <a:lnSpc>
                <a:spcPct val="110000"/>
              </a:lnSpc>
              <a:spcBef>
                <a:spcPts val="5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 name="Google Shape;8;p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050" b="0" i="0" u="none" strike="noStrike" cap="none">
                <a:solidFill>
                  <a:schemeClr val="dk2"/>
                </a:solidFill>
                <a:latin typeface="Arial"/>
                <a:ea typeface="Arial"/>
                <a:cs typeface="Arial"/>
                <a:sym typeface="Arial"/>
              </a:defRPr>
            </a:lvl1pPr>
            <a:lvl2pPr marL="0" marR="0" lvl="1" indent="0" algn="r" rtl="0">
              <a:spcBef>
                <a:spcPts val="0"/>
              </a:spcBef>
              <a:buNone/>
              <a:defRPr sz="1050" b="0" i="0" u="none" strike="noStrike" cap="none">
                <a:solidFill>
                  <a:schemeClr val="dk2"/>
                </a:solidFill>
                <a:latin typeface="Arial"/>
                <a:ea typeface="Arial"/>
                <a:cs typeface="Arial"/>
                <a:sym typeface="Arial"/>
              </a:defRPr>
            </a:lvl2pPr>
            <a:lvl3pPr marL="0" marR="0" lvl="2" indent="0" algn="r" rtl="0">
              <a:spcBef>
                <a:spcPts val="0"/>
              </a:spcBef>
              <a:buNone/>
              <a:defRPr sz="1050" b="0" i="0" u="none" strike="noStrike" cap="none">
                <a:solidFill>
                  <a:schemeClr val="dk2"/>
                </a:solidFill>
                <a:latin typeface="Arial"/>
                <a:ea typeface="Arial"/>
                <a:cs typeface="Arial"/>
                <a:sym typeface="Arial"/>
              </a:defRPr>
            </a:lvl3pPr>
            <a:lvl4pPr marL="0" marR="0" lvl="3" indent="0" algn="r" rtl="0">
              <a:spcBef>
                <a:spcPts val="0"/>
              </a:spcBef>
              <a:buNone/>
              <a:defRPr sz="1050" b="0" i="0" u="none" strike="noStrike" cap="none">
                <a:solidFill>
                  <a:schemeClr val="dk2"/>
                </a:solidFill>
                <a:latin typeface="Arial"/>
                <a:ea typeface="Arial"/>
                <a:cs typeface="Arial"/>
                <a:sym typeface="Arial"/>
              </a:defRPr>
            </a:lvl4pPr>
            <a:lvl5pPr marL="0" marR="0" lvl="4" indent="0" algn="r" rtl="0">
              <a:spcBef>
                <a:spcPts val="0"/>
              </a:spcBef>
              <a:buNone/>
              <a:defRPr sz="1050" b="0" i="0" u="none" strike="noStrike" cap="none">
                <a:solidFill>
                  <a:schemeClr val="dk2"/>
                </a:solidFill>
                <a:latin typeface="Arial"/>
                <a:ea typeface="Arial"/>
                <a:cs typeface="Arial"/>
                <a:sym typeface="Arial"/>
              </a:defRPr>
            </a:lvl5pPr>
            <a:lvl6pPr marL="0" marR="0" lvl="5" indent="0" algn="r" rtl="0">
              <a:spcBef>
                <a:spcPts val="0"/>
              </a:spcBef>
              <a:buNone/>
              <a:defRPr sz="1050" b="0" i="0" u="none" strike="noStrike" cap="none">
                <a:solidFill>
                  <a:schemeClr val="dk2"/>
                </a:solidFill>
                <a:latin typeface="Arial"/>
                <a:ea typeface="Arial"/>
                <a:cs typeface="Arial"/>
                <a:sym typeface="Arial"/>
              </a:defRPr>
            </a:lvl6pPr>
            <a:lvl7pPr marL="0" marR="0" lvl="6" indent="0" algn="r" rtl="0">
              <a:spcBef>
                <a:spcPts val="0"/>
              </a:spcBef>
              <a:buNone/>
              <a:defRPr sz="1050" b="0" i="0" u="none" strike="noStrike" cap="none">
                <a:solidFill>
                  <a:schemeClr val="dk2"/>
                </a:solidFill>
                <a:latin typeface="Arial"/>
                <a:ea typeface="Arial"/>
                <a:cs typeface="Arial"/>
                <a:sym typeface="Arial"/>
              </a:defRPr>
            </a:lvl7pPr>
            <a:lvl8pPr marL="0" marR="0" lvl="7" indent="0" algn="r" rtl="0">
              <a:spcBef>
                <a:spcPts val="0"/>
              </a:spcBef>
              <a:buNone/>
              <a:defRPr sz="1050" b="0" i="0" u="none" strike="noStrike" cap="none">
                <a:solidFill>
                  <a:schemeClr val="dk2"/>
                </a:solidFill>
                <a:latin typeface="Arial"/>
                <a:ea typeface="Arial"/>
                <a:cs typeface="Arial"/>
                <a:sym typeface="Arial"/>
              </a:defRPr>
            </a:lvl8pPr>
            <a:lvl9pPr marL="0" marR="0" lvl="8" indent="0" algn="r" rtl="0">
              <a:spcBef>
                <a:spcPts val="0"/>
              </a:spcBef>
              <a:buNone/>
              <a:defRPr sz="105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‹N°›</a:t>
            </a:fld>
            <a:endParaRPr/>
          </a:p>
        </p:txBody>
      </p:sp>
      <p:sp>
        <p:nvSpPr>
          <p:cNvPr id="9" name="Google Shape;9;p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0" name="Google Shape;10;p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1" name="Google Shape;11;p4"/>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image" Target="../media/image2.png"/><Relationship Id="rId7" Type="http://schemas.openxmlformats.org/officeDocument/2006/relationships/diagramQuickStyle" Target="../diagrams/quickStyle3.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Layout" Target="../diagrams/layout3.xml"/><Relationship Id="rId5" Type="http://schemas.openxmlformats.org/officeDocument/2006/relationships/diagramData" Target="../diagrams/data3.xml"/><Relationship Id="rId4" Type="http://schemas.openxmlformats.org/officeDocument/2006/relationships/image" Target="../media/image1.png"/><Relationship Id="rId9" Type="http://schemas.microsoft.com/office/2007/relationships/diagramDrawing" Target="../diagrams/drawing3.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2.png"/><Relationship Id="rId7" Type="http://schemas.openxmlformats.org/officeDocument/2006/relationships/diagramQuickStyle" Target="../diagrams/quickStyle1.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1.png"/><Relationship Id="rId9" Type="http://schemas.microsoft.com/office/2007/relationships/diagramDrawing" Target="../diagrams/drawing1.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2.png"/><Relationship Id="rId7" Type="http://schemas.openxmlformats.org/officeDocument/2006/relationships/diagramQuickStyle" Target="../diagrams/quickStyle2.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1.png"/><Relationship Id="rId9" Type="http://schemas.microsoft.com/office/2007/relationships/diagramDrawing" Target="../diagrams/drawing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4"/>
        <p:cNvGrpSpPr/>
        <p:nvPr/>
      </p:nvGrpSpPr>
      <p:grpSpPr>
        <a:xfrm>
          <a:off x="0" y="0"/>
          <a:ext cx="0" cy="0"/>
          <a:chOff x="0" y="0"/>
          <a:chExt cx="0" cy="0"/>
        </a:xfrm>
      </p:grpSpPr>
      <p:sp>
        <p:nvSpPr>
          <p:cNvPr id="95" name="Google Shape;95;p1"/>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6" name="Google Shape;96;p1"/>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7" name="Google Shape;97;p1"/>
          <p:cNvSpPr/>
          <p:nvPr/>
        </p:nvSpPr>
        <p:spPr>
          <a:xfrm>
            <a:off x="6835899" y="723900"/>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8" name="Google Shape;98;p1"/>
          <p:cNvSpPr txBox="1">
            <a:spLocks noGrp="1"/>
          </p:cNvSpPr>
          <p:nvPr>
            <p:ph type="ctrTitle"/>
          </p:nvPr>
        </p:nvSpPr>
        <p:spPr>
          <a:xfrm>
            <a:off x="7150882" y="1000366"/>
            <a:ext cx="3995397" cy="1239627"/>
          </a:xfrm>
          <a:prstGeom prst="rect">
            <a:avLst/>
          </a:prstGeom>
          <a:noFill/>
          <a:ln>
            <a:noFill/>
          </a:ln>
        </p:spPr>
        <p:txBody>
          <a:bodyPr spcFirstLastPara="1" wrap="square" lIns="91425" tIns="45700" rIns="91425" bIns="45700" anchor="b" anchorCtr="0">
            <a:normAutofit/>
          </a:bodyPr>
          <a:lstStyle/>
          <a:p>
            <a:pPr xmlns:a="http://schemas.openxmlformats.org/drawingml/2006/main" marL="0" lvl="0" indent="0" algn="ctr" rtl="0">
              <a:lnSpc>
                <a:spcPct val="110000"/>
              </a:lnSpc>
              <a:spcBef>
                <a:spcPts val="0"/>
              </a:spcBef>
              <a:spcAft>
                <a:spcPts val="0"/>
              </a:spcAft>
              <a:buClr>
                <a:schemeClr val="dk2"/>
              </a:buClr>
              <a:buSzPts val="3200"/>
              <a:buFont typeface="Arial"/>
              <a:buNone/>
            </a:pPr>
            <a:r xmlns:a="http://schemas.openxmlformats.org/drawingml/2006/main">
              <a:rPr lang="el" sz="3200" cap="none"/>
              <a:t> </a:t>
            </a:r>
            <a:endParaRPr xmlns:a="http://schemas.openxmlformats.org/drawingml/2006/main"/>
          </a:p>
        </p:txBody>
      </p:sp>
      <p:sp>
        <p:nvSpPr>
          <p:cNvPr id="99" name="Google Shape;99;p1"/>
          <p:cNvSpPr txBox="1">
            <a:spLocks noGrp="1"/>
          </p:cNvSpPr>
          <p:nvPr>
            <p:ph type="subTitle" idx="1"/>
          </p:nvPr>
        </p:nvSpPr>
        <p:spPr>
          <a:xfrm>
            <a:off x="7279965" y="2668735"/>
            <a:ext cx="3766670" cy="2469140"/>
          </a:xfrm>
          <a:prstGeom prst="rect">
            <a:avLst/>
          </a:prstGeom>
          <a:noFill/>
          <a:ln>
            <a:noFill/>
          </a:ln>
        </p:spPr>
        <p:txBody>
          <a:bodyPr spcFirstLastPara="1" wrap="square" lIns="91425" tIns="45700" rIns="91425" bIns="45700" anchor="t" anchorCtr="0">
            <a:noAutofit/>
          </a:bodyPr>
          <a:lstStyle/>
          <a:p>
            <a:pPr xmlns:a="http://schemas.openxmlformats.org/drawingml/2006/main" marL="0" lvl="0" indent="0" algn="ctr" rtl="0">
              <a:lnSpc>
                <a:spcPct val="100000"/>
              </a:lnSpc>
              <a:spcBef>
                <a:spcPts val="0"/>
              </a:spcBef>
              <a:spcAft>
                <a:spcPts val="0"/>
              </a:spcAft>
              <a:buClr>
                <a:srgbClr val="674EA7"/>
              </a:buClr>
              <a:buSzPts val="6000"/>
              <a:buFont typeface="Calibri"/>
              <a:buNone/>
            </a:pPr>
            <a:r xmlns:a="http://schemas.openxmlformats.org/drawingml/2006/main">
              <a:rPr lang="el" sz="6000" b="1">
                <a:solidFill>
                  <a:srgbClr val="674EA7"/>
                </a:solidFill>
                <a:latin typeface="Calibri"/>
                <a:ea typeface="Calibri"/>
                <a:cs typeface="Calibri"/>
                <a:sym typeface="Calibri"/>
              </a:rPr>
              <a:t>Ενότητα 5</a:t>
            </a:r>
            <a:endParaRPr xmlns:a="http://schemas.openxmlformats.org/drawingml/2006/main" sz="6000" dirty="0">
              <a:solidFill>
                <a:srgbClr val="674EA7"/>
              </a:solidFill>
              <a:latin typeface="Calibri"/>
              <a:ea typeface="Calibri"/>
              <a:cs typeface="Calibri"/>
              <a:sym typeface="Calibri"/>
            </a:endParaRPr>
          </a:p>
          <a:p>
            <a:pPr xmlns:a="http://schemas.openxmlformats.org/drawingml/2006/main" marL="0" indent="0">
              <a:buClr>
                <a:srgbClr val="674EA7"/>
              </a:buClr>
              <a:buSzPts val="3200"/>
            </a:pPr>
            <a:r xmlns:a="http://schemas.openxmlformats.org/drawingml/2006/main">
              <a:rPr lang="el" sz="3200" b="1" dirty="0">
                <a:solidFill>
                  <a:srgbClr val="674EA7"/>
                </a:solidFill>
                <a:latin typeface="Calibri"/>
                <a:cs typeface="Calibri"/>
              </a:rPr>
              <a:t>Βασική </a:t>
            </a:r>
            <a:r xmlns:a="http://schemas.openxmlformats.org/drawingml/2006/main">
              <a:rPr lang="el" sz="3200" b="1" dirty="0" err="1">
                <a:solidFill>
                  <a:srgbClr val="674EA7"/>
                </a:solidFill>
                <a:latin typeface="Calibri"/>
                <a:cs typeface="Calibri"/>
              </a:rPr>
              <a:t>Επικοινωνία</a:t>
            </a:r>
            <a:r xmlns:a="http://schemas.openxmlformats.org/drawingml/2006/main">
              <a:rPr lang="el" sz="3200" b="1" dirty="0">
                <a:solidFill>
                  <a:srgbClr val="674EA7"/>
                </a:solidFill>
                <a:latin typeface="Calibri"/>
                <a:cs typeface="Calibri"/>
              </a:rPr>
              <a:t> </a:t>
            </a:r>
            <a:r xmlns:a="http://schemas.openxmlformats.org/drawingml/2006/main">
              <a:rPr lang="el" sz="3200" b="1" dirty="0" err="1">
                <a:solidFill>
                  <a:srgbClr val="674EA7"/>
                </a:solidFill>
                <a:latin typeface="Calibri"/>
                <a:cs typeface="Calibri"/>
              </a:rPr>
              <a:t>Που σημαίνει</a:t>
            </a:r>
            <a:endParaRPr xmlns:a="http://schemas.openxmlformats.org/drawingml/2006/main" lang="es-ES" sz="3200" b="1" dirty="0">
              <a:solidFill>
                <a:srgbClr val="674EA7"/>
              </a:solidFill>
              <a:latin typeface="Calibri"/>
              <a:cs typeface="Calibri"/>
            </a:endParaRPr>
          </a:p>
          <a:p>
            <a:pPr marL="0" lvl="0" indent="0" algn="ctr" rtl="0">
              <a:lnSpc>
                <a:spcPct val="110000"/>
              </a:lnSpc>
              <a:spcBef>
                <a:spcPts val="1000"/>
              </a:spcBef>
              <a:spcAft>
                <a:spcPts val="0"/>
              </a:spcAft>
              <a:buClr>
                <a:schemeClr val="dk2"/>
              </a:buClr>
              <a:buSzPts val="2000"/>
              <a:buFont typeface="Arial"/>
              <a:buNone/>
            </a:pPr>
            <a:br>
              <a:rPr lang="en-US" dirty="0"/>
            </a:br>
            <a:endParaRPr dirty="0"/>
          </a:p>
          <a:p>
            <a:pPr marL="0" lvl="0" indent="0" algn="ctr" rtl="0">
              <a:lnSpc>
                <a:spcPct val="110000"/>
              </a:lnSpc>
              <a:spcBef>
                <a:spcPts val="1000"/>
              </a:spcBef>
              <a:spcAft>
                <a:spcPts val="0"/>
              </a:spcAft>
              <a:buClr>
                <a:schemeClr val="dk2"/>
              </a:buClr>
              <a:buSzPts val="2000"/>
              <a:buFont typeface="Arial"/>
              <a:buNone/>
            </a:pPr>
            <a:br>
              <a:rPr lang="en-US" dirty="0"/>
            </a:br>
            <a:endParaRPr dirty="0"/>
          </a:p>
        </p:txBody>
      </p:sp>
      <p:pic>
        <p:nvPicPr>
          <p:cNvPr id="100" name="Google Shape;100;p1" descr="A group of people with a infinity symbol&#10;&#10;Description automatically generated"/>
          <p:cNvPicPr preferRelativeResize="0"/>
          <p:nvPr/>
        </p:nvPicPr>
        <p:blipFill rotWithShape="1">
          <a:blip r:embed="rId3">
            <a:alphaModFix/>
          </a:blip>
          <a:srcRect/>
          <a:stretch/>
        </p:blipFill>
        <p:spPr>
          <a:xfrm>
            <a:off x="723901" y="1456709"/>
            <a:ext cx="5372100" cy="4029075"/>
          </a:xfrm>
          <a:prstGeom prst="rect">
            <a:avLst/>
          </a:prstGeom>
          <a:noFill/>
          <a:ln>
            <a:noFill/>
          </a:ln>
        </p:spPr>
      </p:pic>
      <p:grpSp>
        <p:nvGrpSpPr>
          <p:cNvPr id="101" name="Google Shape;101;p1"/>
          <p:cNvGrpSpPr/>
          <p:nvPr/>
        </p:nvGrpSpPr>
        <p:grpSpPr>
          <a:xfrm>
            <a:off x="8735610" y="2318479"/>
            <a:ext cx="867485" cy="163226"/>
            <a:chOff x="8910933" y="1837414"/>
            <a:chExt cx="867485" cy="163226"/>
          </a:xfrm>
        </p:grpSpPr>
        <p:sp>
          <p:nvSpPr>
            <p:cNvPr id="102" name="Google Shape;102;p1"/>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3" name="Google Shape;103;p1"/>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104" name="Google Shape;104;p1"/>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105" name="Google Shape;105;p1"/>
          <p:cNvSpPr txBox="1"/>
          <p:nvPr/>
        </p:nvSpPr>
        <p:spPr>
          <a:xfrm>
            <a:off x="7121406" y="1034814"/>
            <a:ext cx="4092221" cy="923330"/>
          </a:xfrm>
          <a:prstGeom prst="rect">
            <a:avLst/>
          </a:prstGeom>
          <a:noFill/>
          <a:ln>
            <a:noFill/>
          </a:ln>
        </p:spPr>
        <p:txBody>
          <a:bodyPr spcFirstLastPara="1" wrap="square" lIns="91425" tIns="45700" rIns="91425" bIns="45700" anchor="t" anchorCtr="0">
            <a:spAutoFit/>
          </a:bodyPr>
          <a:lstStyle/>
          <a:p>
            <a:pPr xmlns:a="http://schemas.openxmlformats.org/drawingml/2006/main" marL="0" marR="0" lvl="0" indent="0" algn="ctr" rtl="0">
              <a:spcBef>
                <a:spcPts val="0"/>
              </a:spcBef>
              <a:spcAft>
                <a:spcPts val="0"/>
              </a:spcAft>
              <a:buNone/>
            </a:pPr>
            <a:r xmlns:a="http://schemas.openxmlformats.org/drawingml/2006/main">
              <a:rPr lang="el" sz="1800" b="0" i="0" u="none" strike="noStrike" cap="none">
                <a:solidFill>
                  <a:schemeClr val="dk1"/>
                </a:solidFill>
                <a:latin typeface="Calibri"/>
                <a:ea typeface="Calibri"/>
                <a:cs typeface="Calibri"/>
                <a:sym typeface="Calibri"/>
              </a:rPr>
              <a:t>Εκπαίδευση αφιερωμένη σε επαγγελματίες στο IDD για την υποστήριξη της ανάπτυξης</a:t>
            </a:r>
            <a:endParaRPr xmlns:a="http://schemas.openxmlformats.org/drawingml/2006/main" sz="1800" b="0" i="0" u="none" strike="noStrike" cap="none">
              <a:solidFill>
                <a:schemeClr val="dk1"/>
              </a:solidFill>
              <a:latin typeface="Arial"/>
              <a:ea typeface="Arial"/>
              <a:cs typeface="Arial"/>
              <a:sym typeface="Arial"/>
            </a:endParaRPr>
          </a:p>
          <a:p>
            <a:pPr xmlns:a="http://schemas.openxmlformats.org/drawingml/2006/main" marL="0" marR="0" lvl="0" indent="0" algn="ctr" rtl="0">
              <a:spcBef>
                <a:spcPts val="0"/>
              </a:spcBef>
              <a:spcAft>
                <a:spcPts val="0"/>
              </a:spcAft>
              <a:buNone/>
            </a:pPr>
            <a:r xmlns:a="http://schemas.openxmlformats.org/drawingml/2006/main">
              <a:rPr lang="el" sz="1800" b="1" i="0" u="none" strike="noStrike" cap="none">
                <a:solidFill>
                  <a:schemeClr val="dk1"/>
                </a:solidFill>
                <a:latin typeface="Calibri"/>
                <a:ea typeface="Calibri"/>
                <a:cs typeface="Calibri"/>
                <a:sym typeface="Calibri"/>
              </a:rPr>
              <a:t>Κοινωνικές Επικοινωνιακές Ικανότητες</a:t>
            </a:r>
            <a:endParaRPr xmlns:a="http://schemas.openxmlformats.org/drawingml/2006/main" sz="1800" b="0" i="0" u="none" strike="noStrike" cap="none">
              <a:solidFill>
                <a:schemeClr val="dk1"/>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xmlns:a="http://schemas.openxmlformats.org/drawingml/2006/main" marL="0" lvl="0" indent="0" algn="r" rtl="0">
              <a:spcBef>
                <a:spcPts val="0"/>
              </a:spcBef>
              <a:spcAft>
                <a:spcPts val="0"/>
              </a:spcAft>
              <a:buNone/>
            </a:pPr>
            <a:r xmlns:a="http://schemas.openxmlformats.org/drawingml/2006/main">
              <a:rPr lang="el"/>
              <a:t>Erasmus+ 2021-1-FR01-KA220-VET-000033251</a:t>
            </a:r>
            <a:endParaRPr xmlns:a="http://schemas.openxmlformats.org/drawingml/2006/main"/>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10</a:t>
            </a:fld>
            <a:endParaRPr/>
          </a:p>
        </p:txBody>
      </p:sp>
      <p:sp>
        <p:nvSpPr>
          <p:cNvPr id="8" name="Google Shape;131;p3">
            <a:extLst>
              <a:ext uri="{FF2B5EF4-FFF2-40B4-BE49-F238E27FC236}">
                <a16:creationId xmlns:a16="http://schemas.microsoft.com/office/drawing/2014/main" id="{33F8ADDD-6060-018C-F605-AD2446DAB488}"/>
              </a:ext>
            </a:extLst>
          </p:cNvPr>
          <p:cNvSpPr/>
          <p:nvPr/>
        </p:nvSpPr>
        <p:spPr>
          <a:xfrm>
            <a:off x="2163014" y="349013"/>
            <a:ext cx="7291586" cy="6378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xmlns:a="http://schemas.openxmlformats.org/drawingml/2006/main" marL="0" lvl="0" indent="0" algn="l" rtl="0">
              <a:lnSpc>
                <a:spcPct val="110000"/>
              </a:lnSpc>
              <a:spcBef>
                <a:spcPts val="0"/>
              </a:spcBef>
              <a:spcAft>
                <a:spcPts val="0"/>
              </a:spcAft>
              <a:buClr>
                <a:srgbClr val="674EA7"/>
              </a:buClr>
              <a:buSzPts val="4000"/>
              <a:buFont typeface="Calibri"/>
              <a:buNone/>
            </a:pPr>
            <a:r xmlns:a="http://schemas.openxmlformats.org/drawingml/2006/main">
              <a:rPr lang="el" sz="3100" b="1" dirty="0">
                <a:solidFill>
                  <a:srgbClr val="674EA7"/>
                </a:solidFill>
                <a:latin typeface="Calibri"/>
                <a:ea typeface="Calibri"/>
                <a:cs typeface="Calibri"/>
                <a:sym typeface="Calibri"/>
              </a:rPr>
              <a:t>Ενότητα 5. Βασικά μέσα επικοινωνίας</a:t>
            </a:r>
            <a:endParaRPr xmlns:a="http://schemas.openxmlformats.org/drawingml/2006/main" sz="500" dirty="0"/>
          </a:p>
          <a:p>
            <a:pPr marL="0" marR="0" lvl="0" indent="0" algn="l" rtl="0">
              <a:spcBef>
                <a:spcPts val="0"/>
              </a:spcBef>
              <a:spcAft>
                <a:spcPts val="0"/>
              </a:spcAft>
              <a:buNone/>
            </a:pPr>
            <a:endParaRPr sz="1800" dirty="0">
              <a:solidFill>
                <a:schemeClr val="dk1"/>
              </a:solidFill>
              <a:latin typeface="Arial"/>
              <a:ea typeface="Arial"/>
              <a:cs typeface="Arial"/>
              <a:sym typeface="Arial"/>
            </a:endParaRPr>
          </a:p>
        </p:txBody>
      </p:sp>
      <p:sp>
        <p:nvSpPr>
          <p:cNvPr id="9" name="ZoneTexte 8">
            <a:extLst>
              <a:ext uri="{FF2B5EF4-FFF2-40B4-BE49-F238E27FC236}">
                <a16:creationId xmlns:a16="http://schemas.microsoft.com/office/drawing/2014/main" id="{E8F17F28-4FB2-4682-A86D-8625DD737B19}"/>
              </a:ext>
            </a:extLst>
          </p:cNvPr>
          <p:cNvSpPr txBox="1"/>
          <p:nvPr/>
        </p:nvSpPr>
        <p:spPr>
          <a:xfrm>
            <a:off x="653730" y="2738775"/>
            <a:ext cx="11003280" cy="584775"/>
          </a:xfrm>
          <a:prstGeom prst="rect">
            <a:avLst/>
          </a:prstGeom>
          <a:noFill/>
        </p:spPr>
        <p:txBody>
          <a:bodyPr wrap="square" rtlCol="0">
            <a:spAutoFit/>
          </a:bodyPr>
          <a:lstStyle/>
          <a:p>
            <a:pPr xmlns:a="http://schemas.openxmlformats.org/drawingml/2006/main" algn="ctr"/>
            <a:r xmlns:a="http://schemas.openxmlformats.org/drawingml/2006/main">
              <a:rPr lang="el" sz="3200" b="1" dirty="0">
                <a:latin typeface="Calibri" panose="020F0502020204030204" pitchFamily="34" charset="0"/>
                <a:cs typeface="Calibri" panose="020F0502020204030204" pitchFamily="34" charset="0"/>
              </a:rPr>
              <a:t>Δραστηριότητα</a:t>
            </a:r>
            <a:endParaRPr xmlns:a="http://schemas.openxmlformats.org/drawingml/2006/main" lang="fr-FR" sz="28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959941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xmlns:a="http://schemas.openxmlformats.org/drawingml/2006/main" marL="0" lvl="0" indent="0" algn="r" rtl="0">
              <a:spcBef>
                <a:spcPts val="0"/>
              </a:spcBef>
              <a:spcAft>
                <a:spcPts val="0"/>
              </a:spcAft>
              <a:buNone/>
            </a:pPr>
            <a:r xmlns:a="http://schemas.openxmlformats.org/drawingml/2006/main">
              <a:rPr lang="el"/>
              <a:t>Erasmus+ 2021-1-FR01-KA220-VET-000033251</a:t>
            </a:r>
            <a:endParaRPr xmlns:a="http://schemas.openxmlformats.org/drawingml/2006/main"/>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11</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xmlns:a="http://schemas.openxmlformats.org/drawingml/2006/main" marL="0" marR="0" lvl="0" indent="0" algn="ctr" rtl="0">
              <a:lnSpc>
                <a:spcPct val="110000"/>
              </a:lnSpc>
              <a:spcBef>
                <a:spcPts val="0"/>
              </a:spcBef>
              <a:spcAft>
                <a:spcPts val="0"/>
              </a:spcAft>
              <a:buClr>
                <a:srgbClr val="674EA7"/>
              </a:buClr>
              <a:buSzPts val="4000"/>
              <a:buFont typeface="Calibri"/>
              <a:buNone/>
            </a:pPr>
            <a:r xmlns:a="http://schemas.openxmlformats.org/drawingml/2006/main">
              <a:rPr lang="el" sz="3200" b="1" cap="none">
                <a:solidFill>
                  <a:srgbClr val="674EA7"/>
                </a:solidFill>
                <a:latin typeface="Calibri"/>
                <a:ea typeface="Calibri"/>
                <a:cs typeface="Calibri"/>
                <a:sym typeface="Calibri"/>
              </a:rPr>
              <a:t> </a:t>
            </a:r>
            <a:endParaRPr xmlns:a="http://schemas.openxmlformats.org/drawingml/2006/main"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064662"/>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xmlns:a="http://schemas.openxmlformats.org/drawingml/2006/main" marL="0" lvl="0" indent="0" algn="l" rtl="0">
              <a:lnSpc>
                <a:spcPct val="110000"/>
              </a:lnSpc>
              <a:spcBef>
                <a:spcPts val="0"/>
              </a:spcBef>
              <a:spcAft>
                <a:spcPts val="0"/>
              </a:spcAft>
              <a:buClr>
                <a:srgbClr val="674EA7"/>
              </a:buClr>
              <a:buSzPts val="4000"/>
              <a:buFont typeface="Calibri"/>
              <a:buNone/>
            </a:pPr>
            <a:r xmlns:a="http://schemas.openxmlformats.org/drawingml/2006/main">
              <a:rPr lang="el" sz="3100" b="1" dirty="0">
                <a:solidFill>
                  <a:srgbClr val="674EA7"/>
                </a:solidFill>
                <a:latin typeface="Calibri"/>
                <a:ea typeface="Calibri"/>
                <a:cs typeface="Calibri"/>
                <a:sym typeface="Calibri"/>
              </a:rPr>
              <a:t>Ενότητα 5. Βασικά μέσα επικοινωνίας</a:t>
            </a:r>
          </a:p>
          <a:p>
            <a:pPr xmlns:a="http://schemas.openxmlformats.org/drawingml/2006/main">
              <a:lnSpc>
                <a:spcPct val="110000"/>
              </a:lnSpc>
              <a:buClr>
                <a:srgbClr val="674EA7"/>
              </a:buClr>
              <a:buSzPts val="4000"/>
            </a:pPr>
            <a:r xmlns:a="http://schemas.openxmlformats.org/drawingml/2006/main">
              <a:rPr lang="el" sz="2800" b="1" i="0" u="none" strike="noStrike" cap="none" dirty="0">
                <a:solidFill>
                  <a:schemeClr val="dk1"/>
                </a:solidFill>
                <a:latin typeface="Calibri"/>
                <a:ea typeface="Calibri"/>
                <a:cs typeface="Calibri"/>
                <a:sym typeface="Calibri"/>
              </a:rPr>
              <a:t>Κεφάλαιο 1 </a:t>
            </a:r>
            <a:r xmlns:a="http://schemas.openxmlformats.org/drawingml/2006/main">
              <a:rPr lang="el" sz="2800" b="0" i="0" u="none" strike="noStrike" cap="none" dirty="0">
                <a:solidFill>
                  <a:schemeClr val="dk1"/>
                </a:solidFill>
                <a:latin typeface="Calibri"/>
                <a:ea typeface="Calibri"/>
                <a:cs typeface="Calibri"/>
                <a:sym typeface="Calibri"/>
              </a:rPr>
              <a:t>: </a:t>
            </a:r>
            <a:r xmlns:a="http://schemas.openxmlformats.org/drawingml/2006/main">
              <a:rPr lang="el" sz="2800" b="1" i="0" u="none" strike="noStrike" cap="none" dirty="0">
                <a:solidFill>
                  <a:schemeClr val="dk1"/>
                </a:solidFill>
                <a:latin typeface="Calibri"/>
                <a:ea typeface="Calibri"/>
                <a:cs typeface="Calibri"/>
                <a:sym typeface="Calibri"/>
              </a:rPr>
              <a:t>Βλέμμα</a:t>
            </a:r>
            <a:endParaRPr xmlns:a="http://schemas.openxmlformats.org/drawingml/2006/main" lang="es-ES" sz="2800" b="1" dirty="0">
              <a:solidFill>
                <a:schemeClr val="dk1"/>
              </a:solidFill>
            </a:endParaRPr>
          </a:p>
          <a:p>
            <a:pPr marL="0" lvl="0" indent="0" algn="l" rtl="0">
              <a:lnSpc>
                <a:spcPct val="110000"/>
              </a:lnSpc>
              <a:spcBef>
                <a:spcPts val="0"/>
              </a:spcBef>
              <a:spcAft>
                <a:spcPts val="0"/>
              </a:spcAft>
              <a:buClr>
                <a:srgbClr val="674EA7"/>
              </a:buClr>
              <a:buSzPts val="4000"/>
              <a:buFont typeface="Calibri"/>
              <a:buNone/>
            </a:pPr>
            <a:endParaRPr sz="500" dirty="0"/>
          </a:p>
        </p:txBody>
      </p:sp>
      <p:graphicFrame>
        <p:nvGraphicFramePr>
          <p:cNvPr id="3" name="Diagramme 2">
            <a:extLst>
              <a:ext uri="{FF2B5EF4-FFF2-40B4-BE49-F238E27FC236}">
                <a16:creationId xmlns:a16="http://schemas.microsoft.com/office/drawing/2014/main" id="{F6F02680-7EB3-43A6-B0BB-68AB193999C6}"/>
              </a:ext>
            </a:extLst>
          </p:cNvPr>
          <p:cNvGraphicFramePr/>
          <p:nvPr>
            <p:extLst>
              <p:ext uri="{D42A27DB-BD31-4B8C-83A1-F6EECF244321}">
                <p14:modId xmlns:p14="http://schemas.microsoft.com/office/powerpoint/2010/main" val="3346082898"/>
              </p:ext>
            </p:extLst>
          </p:nvPr>
        </p:nvGraphicFramePr>
        <p:xfrm>
          <a:off x="1100724" y="2149650"/>
          <a:ext cx="9990552" cy="345105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1135082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xmlns:a="http://schemas.openxmlformats.org/drawingml/2006/main" marL="0" lvl="0" indent="0" algn="r" rtl="0">
              <a:spcBef>
                <a:spcPts val="0"/>
              </a:spcBef>
              <a:spcAft>
                <a:spcPts val="0"/>
              </a:spcAft>
              <a:buNone/>
            </a:pPr>
            <a:r xmlns:a="http://schemas.openxmlformats.org/drawingml/2006/main">
              <a:rPr lang="el"/>
              <a:t>Erasmus+ 2021-1-FR01-KA220-VET-000033251</a:t>
            </a:r>
            <a:endParaRPr xmlns:a="http://schemas.openxmlformats.org/drawingml/2006/main"/>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12</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xmlns:a="http://schemas.openxmlformats.org/drawingml/2006/main" marL="0" marR="0" lvl="0" indent="0" algn="ctr" rtl="0">
              <a:lnSpc>
                <a:spcPct val="110000"/>
              </a:lnSpc>
              <a:spcBef>
                <a:spcPts val="0"/>
              </a:spcBef>
              <a:spcAft>
                <a:spcPts val="0"/>
              </a:spcAft>
              <a:buClr>
                <a:srgbClr val="674EA7"/>
              </a:buClr>
              <a:buSzPts val="4000"/>
              <a:buFont typeface="Calibri"/>
              <a:buNone/>
            </a:pPr>
            <a:r xmlns:a="http://schemas.openxmlformats.org/drawingml/2006/main">
              <a:rPr lang="el" sz="3200" b="1" cap="none">
                <a:solidFill>
                  <a:srgbClr val="674EA7"/>
                </a:solidFill>
                <a:latin typeface="Calibri"/>
                <a:ea typeface="Calibri"/>
                <a:cs typeface="Calibri"/>
                <a:sym typeface="Calibri"/>
              </a:rPr>
              <a:t> </a:t>
            </a:r>
            <a:endParaRPr xmlns:a="http://schemas.openxmlformats.org/drawingml/2006/main"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064662"/>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xmlns:a="http://schemas.openxmlformats.org/drawingml/2006/main" marL="0" lvl="0" indent="0" algn="l" rtl="0">
              <a:lnSpc>
                <a:spcPct val="110000"/>
              </a:lnSpc>
              <a:spcBef>
                <a:spcPts val="0"/>
              </a:spcBef>
              <a:spcAft>
                <a:spcPts val="0"/>
              </a:spcAft>
              <a:buClr>
                <a:srgbClr val="674EA7"/>
              </a:buClr>
              <a:buSzPts val="4000"/>
              <a:buFont typeface="Calibri"/>
              <a:buNone/>
            </a:pPr>
            <a:r xmlns:a="http://schemas.openxmlformats.org/drawingml/2006/main">
              <a:rPr lang="el" sz="3100" b="1" dirty="0">
                <a:solidFill>
                  <a:srgbClr val="674EA7"/>
                </a:solidFill>
                <a:latin typeface="Calibri"/>
                <a:ea typeface="Calibri"/>
                <a:cs typeface="Calibri"/>
                <a:sym typeface="Calibri"/>
              </a:rPr>
              <a:t>Ενότητα 5. Βασικά μέσα επικοινωνίας</a:t>
            </a:r>
          </a:p>
          <a:p>
            <a:pPr xmlns:a="http://schemas.openxmlformats.org/drawingml/2006/main">
              <a:lnSpc>
                <a:spcPct val="110000"/>
              </a:lnSpc>
              <a:buClr>
                <a:srgbClr val="674EA7"/>
              </a:buClr>
              <a:buSzPts val="4000"/>
            </a:pPr>
            <a:r xmlns:a="http://schemas.openxmlformats.org/drawingml/2006/main">
              <a:rPr lang="el" sz="2800" b="1" i="0" u="none" strike="noStrike" cap="none" dirty="0">
                <a:solidFill>
                  <a:schemeClr val="dk1"/>
                </a:solidFill>
                <a:latin typeface="Calibri"/>
                <a:ea typeface="Calibri"/>
                <a:cs typeface="Calibri"/>
                <a:sym typeface="Calibri"/>
              </a:rPr>
              <a:t>Κεφάλαιο 1 </a:t>
            </a:r>
            <a:r xmlns:a="http://schemas.openxmlformats.org/drawingml/2006/main">
              <a:rPr lang="el" sz="2800" b="0" i="0" u="none" strike="noStrike" cap="none" dirty="0">
                <a:solidFill>
                  <a:schemeClr val="dk1"/>
                </a:solidFill>
                <a:latin typeface="Calibri"/>
                <a:ea typeface="Calibri"/>
                <a:cs typeface="Calibri"/>
                <a:sym typeface="Calibri"/>
              </a:rPr>
              <a:t>: </a:t>
            </a:r>
            <a:r xmlns:a="http://schemas.openxmlformats.org/drawingml/2006/main">
              <a:rPr lang="el" sz="2800" b="1" i="0" u="none" strike="noStrike" cap="none" dirty="0">
                <a:solidFill>
                  <a:schemeClr val="dk1"/>
                </a:solidFill>
                <a:latin typeface="Calibri"/>
                <a:ea typeface="Calibri"/>
                <a:cs typeface="Calibri"/>
                <a:sym typeface="Calibri"/>
              </a:rPr>
              <a:t>Βλέμμα</a:t>
            </a:r>
            <a:endParaRPr xmlns:a="http://schemas.openxmlformats.org/drawingml/2006/main" lang="es-ES" sz="2800" b="1" dirty="0">
              <a:solidFill>
                <a:schemeClr val="dk1"/>
              </a:solidFill>
            </a:endParaRPr>
          </a:p>
          <a:p>
            <a:pPr marL="0" lvl="0" indent="0" algn="l" rtl="0">
              <a:lnSpc>
                <a:spcPct val="110000"/>
              </a:lnSpc>
              <a:spcBef>
                <a:spcPts val="0"/>
              </a:spcBef>
              <a:spcAft>
                <a:spcPts val="0"/>
              </a:spcAft>
              <a:buClr>
                <a:srgbClr val="674EA7"/>
              </a:buClr>
              <a:buSzPts val="4000"/>
              <a:buFont typeface="Calibri"/>
              <a:buNone/>
            </a:pPr>
            <a:endParaRPr sz="500" dirty="0"/>
          </a:p>
        </p:txBody>
      </p:sp>
      <p:sp>
        <p:nvSpPr>
          <p:cNvPr id="11" name="ZoneTexte 10">
            <a:extLst>
              <a:ext uri="{FF2B5EF4-FFF2-40B4-BE49-F238E27FC236}">
                <a16:creationId xmlns:a16="http://schemas.microsoft.com/office/drawing/2014/main" id="{B70C9DAC-317B-4843-9645-F6F0DCDA0CE5}"/>
              </a:ext>
            </a:extLst>
          </p:cNvPr>
          <p:cNvSpPr txBox="1"/>
          <p:nvPr/>
        </p:nvSpPr>
        <p:spPr>
          <a:xfrm>
            <a:off x="274348" y="1547454"/>
            <a:ext cx="11628472" cy="4483279"/>
          </a:xfrm>
          <a:prstGeom prst="rect">
            <a:avLst/>
          </a:prstGeom>
          <a:noFill/>
        </p:spPr>
        <p:txBody>
          <a:bodyPr wrap="square">
            <a:spAutoFit/>
          </a:bodyPr>
          <a:lstStyle/>
          <a:p>
            <a:pPr xmlns:a="http://schemas.openxmlformats.org/drawingml/2006/main" algn="ctr">
              <a:spcAft>
                <a:spcPts val="800"/>
              </a:spcAft>
            </a:pPr>
            <a:r xmlns:a="http://schemas.openxmlformats.org/drawingml/2006/main">
              <a:rPr lang="el" sz="1200" b="1" dirty="0">
                <a:effectLst/>
                <a:latin typeface="Calibri" panose="020F0502020204030204" pitchFamily="34" charset="0"/>
                <a:ea typeface="Calibri" panose="020F0502020204030204" pitchFamily="34" charset="0"/>
                <a:cs typeface="Times New Roman" panose="02020603050405020304" pitchFamily="18" charset="0"/>
              </a:rPr>
              <a:t>ΒΙΒΛΙΟΓΡΑΦΙΑ</a:t>
            </a:r>
            <a:endParaRPr xmlns:a="http://schemas.openxmlformats.org/drawingml/2006/main" lang="fr-FR" sz="1200" dirty="0">
              <a:effectLst/>
              <a:latin typeface="Calibri" panose="020F0502020204030204" pitchFamily="34" charset="0"/>
              <a:ea typeface="Calibri" panose="020F0502020204030204" pitchFamily="34" charset="0"/>
              <a:cs typeface="Times New Roman" panose="02020603050405020304" pitchFamily="18" charset="0"/>
            </a:endParaRPr>
          </a:p>
          <a:p>
            <a:pPr xmlns:a="http://schemas.openxmlformats.org/drawingml/2006/main">
              <a:spcAft>
                <a:spcPts val="800"/>
              </a:spcAft>
            </a:pPr>
            <a:r xmlns:a="http://schemas.openxmlformats.org/drawingml/2006/main">
              <a:rPr lang="el" sz="1200" dirty="0">
                <a:effectLst/>
                <a:latin typeface="Calibri" panose="020F0502020204030204" pitchFamily="34" charset="0"/>
                <a:ea typeface="Calibri" panose="020F0502020204030204" pitchFamily="34" charset="0"/>
                <a:cs typeface="Calibri" panose="020F0502020204030204" pitchFamily="34" charset="0"/>
              </a:rPr>
              <a:t>Beuker, ΚΤ et αϊ. (2013). </a:t>
            </a:r>
            <a:r xmlns:a="http://schemas.openxmlformats.org/drawingml/2006/main">
              <a:rPr lang="el" sz="1200" dirty="0">
                <a:effectLst/>
                <a:latin typeface="Calibri" panose="020F0502020204030204" pitchFamily="34" charset="0"/>
                <a:ea typeface="Calibri" panose="020F0502020204030204" pitchFamily="34" charset="0"/>
                <a:cs typeface="Calibri" panose="020F0502020204030204" pitchFamily="34" charset="0"/>
              </a:rPr>
              <a:t>Ανάπτυξη πρώιμων επικοινωνιακών δεξιοτήτων στα δύο πρώτα χρόνια της ζωής. </a:t>
            </a:r>
            <a:r xmlns:a="http://schemas.openxmlformats.org/drawingml/2006/main">
              <a:rPr lang="el" sz="1200" i="1" dirty="0">
                <a:effectLst/>
                <a:latin typeface="Calibri" panose="020F0502020204030204" pitchFamily="34" charset="0"/>
                <a:ea typeface="Calibri" panose="020F0502020204030204" pitchFamily="34" charset="0"/>
                <a:cs typeface="Calibri" panose="020F0502020204030204" pitchFamily="34" charset="0"/>
              </a:rPr>
              <a:t>Infant Behavior &amp; Development </a:t>
            </a:r>
            <a:r xmlns:a="http://schemas.openxmlformats.org/drawingml/2006/main">
              <a:rPr lang="el" sz="1200" dirty="0">
                <a:effectLst/>
                <a:latin typeface="Calibri" panose="020F0502020204030204" pitchFamily="34" charset="0"/>
                <a:ea typeface="Calibri" panose="020F0502020204030204" pitchFamily="34" charset="0"/>
                <a:cs typeface="Calibri" panose="020F0502020204030204" pitchFamily="34" charset="0"/>
              </a:rPr>
              <a:t>, </a:t>
            </a:r>
            <a:r xmlns:a="http://schemas.openxmlformats.org/drawingml/2006/main">
              <a:rPr lang="el" sz="1200" i="1" dirty="0">
                <a:effectLst/>
                <a:latin typeface="Calibri" panose="020F0502020204030204" pitchFamily="34" charset="0"/>
                <a:ea typeface="Calibri" panose="020F0502020204030204" pitchFamily="34" charset="0"/>
                <a:cs typeface="Calibri" panose="020F0502020204030204" pitchFamily="34" charset="0"/>
              </a:rPr>
              <a:t>36 </a:t>
            </a:r>
            <a:r xmlns:a="http://schemas.openxmlformats.org/drawingml/2006/main">
              <a:rPr lang="el" sz="1200" dirty="0">
                <a:effectLst/>
                <a:latin typeface="Calibri" panose="020F0502020204030204" pitchFamily="34" charset="0"/>
                <a:ea typeface="Calibri" panose="020F0502020204030204" pitchFamily="34" charset="0"/>
                <a:cs typeface="Calibri" panose="020F0502020204030204" pitchFamily="34" charset="0"/>
              </a:rPr>
              <a:t>(1), 71-83.</a:t>
            </a:r>
          </a:p>
          <a:p>
            <a:pPr xmlns:a="http://schemas.openxmlformats.org/drawingml/2006/main">
              <a:spcAft>
                <a:spcPts val="800"/>
              </a:spcAft>
            </a:pPr>
            <a:r xmlns:a="http://schemas.openxmlformats.org/drawingml/2006/main">
              <a:rPr lang="el" sz="1200" dirty="0">
                <a:effectLst/>
                <a:latin typeface="Calibri" panose="020F0502020204030204" pitchFamily="34" charset="0"/>
                <a:ea typeface="Calibri" panose="020F0502020204030204" pitchFamily="34" charset="0"/>
                <a:cs typeface="Calibri" panose="020F0502020204030204" pitchFamily="34" charset="0"/>
              </a:rPr>
              <a:t>Bruner, JS (1983). </a:t>
            </a:r>
            <a:r xmlns:a="http://schemas.openxmlformats.org/drawingml/2006/main">
              <a:rPr lang="el" sz="1200" dirty="0">
                <a:effectLst/>
                <a:latin typeface="Calibri" panose="020F0502020204030204" pitchFamily="34" charset="0"/>
                <a:ea typeface="Calibri" panose="020F0502020204030204" pitchFamily="34" charset="0"/>
                <a:cs typeface="Calibri" panose="020F0502020204030204" pitchFamily="34" charset="0"/>
              </a:rPr>
              <a:t>Le développement de l'enfant. Savoir faire, savoir dire. </a:t>
            </a:r>
            <a:r xmlns:a="http://schemas.openxmlformats.org/drawingml/2006/main">
              <a:rPr lang="el" sz="1200" i="1" dirty="0">
                <a:effectLst/>
                <a:latin typeface="Calibri" panose="020F0502020204030204" pitchFamily="34" charset="0"/>
                <a:ea typeface="Calibri" panose="020F0502020204030204" pitchFamily="34" charset="0"/>
                <a:cs typeface="Calibri" panose="020F0502020204030204" pitchFamily="34" charset="0"/>
              </a:rPr>
              <a:t>Bulletin de </a:t>
            </a:r>
            <a:r xmlns:a="http://schemas.openxmlformats.org/drawingml/2006/main">
              <a:rPr lang="el" sz="1200" i="1" dirty="0" err="1">
                <a:effectLst/>
                <a:latin typeface="Calibri" panose="020F0502020204030204" pitchFamily="34" charset="0"/>
                <a:ea typeface="Calibri" panose="020F0502020204030204" pitchFamily="34" charset="0"/>
                <a:cs typeface="Calibri" panose="020F0502020204030204" pitchFamily="34" charset="0"/>
              </a:rPr>
              <a:t>psychologie </a:t>
            </a:r>
            <a:r xmlns:a="http://schemas.openxmlformats.org/drawingml/2006/main">
              <a:rPr lang="el" sz="1200" dirty="0">
                <a:effectLst/>
                <a:latin typeface="Calibri" panose="020F0502020204030204" pitchFamily="34" charset="0"/>
                <a:ea typeface="Calibri" panose="020F0502020204030204" pitchFamily="34" charset="0"/>
                <a:cs typeface="Calibri" panose="020F0502020204030204" pitchFamily="34" charset="0"/>
              </a:rPr>
              <a:t>, </a:t>
            </a:r>
            <a:r xmlns:a="http://schemas.openxmlformats.org/drawingml/2006/main">
              <a:rPr lang="el" sz="1200" i="1" dirty="0">
                <a:effectLst/>
                <a:latin typeface="Calibri" panose="020F0502020204030204" pitchFamily="34" charset="0"/>
                <a:ea typeface="Calibri" panose="020F0502020204030204" pitchFamily="34" charset="0"/>
                <a:cs typeface="Calibri" panose="020F0502020204030204" pitchFamily="34" charset="0"/>
              </a:rPr>
              <a:t>37 </a:t>
            </a:r>
            <a:r xmlns:a="http://schemas.openxmlformats.org/drawingml/2006/main">
              <a:rPr lang="el" sz="1200" dirty="0">
                <a:effectLst/>
                <a:latin typeface="Calibri" panose="020F0502020204030204" pitchFamily="34" charset="0"/>
                <a:ea typeface="Calibri" panose="020F0502020204030204" pitchFamily="34" charset="0"/>
                <a:cs typeface="Calibri" panose="020F0502020204030204" pitchFamily="34" charset="0"/>
              </a:rPr>
              <a:t>(363), 244-245.</a:t>
            </a:r>
            <a:endParaRPr xmlns:a="http://schemas.openxmlformats.org/drawingml/2006/main" lang="fr-FR" sz="1200" dirty="0">
              <a:effectLst/>
              <a:latin typeface="Calibri" panose="020F0502020204030204" pitchFamily="34" charset="0"/>
              <a:ea typeface="Calibri" panose="020F0502020204030204" pitchFamily="34" charset="0"/>
              <a:cs typeface="Times New Roman" panose="02020603050405020304" pitchFamily="18" charset="0"/>
            </a:endParaRPr>
          </a:p>
          <a:p>
            <a:pPr xmlns:a="http://schemas.openxmlformats.org/drawingml/2006/main">
              <a:spcAft>
                <a:spcPts val="800"/>
              </a:spcAft>
            </a:pPr>
            <a:r xmlns:a="http://schemas.openxmlformats.org/drawingml/2006/main">
              <a:rPr lang="el" sz="1200" dirty="0">
                <a:effectLst/>
                <a:latin typeface="Calibri" panose="020F0502020204030204" pitchFamily="34" charset="0"/>
                <a:ea typeface="Calibri" panose="020F0502020204030204" pitchFamily="34" charset="0"/>
                <a:cs typeface="Calibri" panose="020F0502020204030204" pitchFamily="34" charset="0"/>
              </a:rPr>
              <a:t>Butterworth, G., &amp; Cochran, Ε. (1980). Προς έναν μηχανισμό κοινής οπτικής προσοχής στην ανθρώπινη βρεφική ηλικία. </a:t>
            </a:r>
            <a:r xmlns:a="http://schemas.openxmlformats.org/drawingml/2006/main">
              <a:rPr lang="el" sz="1200" i="1" dirty="0">
                <a:effectLst/>
                <a:latin typeface="Calibri" panose="020F0502020204030204" pitchFamily="34" charset="0"/>
                <a:ea typeface="Calibri" panose="020F0502020204030204" pitchFamily="34" charset="0"/>
                <a:cs typeface="Calibri" panose="020F0502020204030204" pitchFamily="34" charset="0"/>
              </a:rPr>
              <a:t>International Journal of Behavioral Development </a:t>
            </a:r>
            <a:r xmlns:a="http://schemas.openxmlformats.org/drawingml/2006/main">
              <a:rPr lang="el" sz="1200" dirty="0">
                <a:effectLst/>
                <a:latin typeface="Calibri" panose="020F0502020204030204" pitchFamily="34" charset="0"/>
                <a:ea typeface="Calibri" panose="020F0502020204030204" pitchFamily="34" charset="0"/>
                <a:cs typeface="Calibri" panose="020F0502020204030204" pitchFamily="34" charset="0"/>
              </a:rPr>
              <a:t>, </a:t>
            </a:r>
            <a:r xmlns:a="http://schemas.openxmlformats.org/drawingml/2006/main">
              <a:rPr lang="el" sz="1200" i="1" dirty="0">
                <a:effectLst/>
                <a:latin typeface="Calibri" panose="020F0502020204030204" pitchFamily="34" charset="0"/>
                <a:ea typeface="Calibri" panose="020F0502020204030204" pitchFamily="34" charset="0"/>
                <a:cs typeface="Calibri" panose="020F0502020204030204" pitchFamily="34" charset="0"/>
              </a:rPr>
              <a:t>3 </a:t>
            </a:r>
            <a:r xmlns:a="http://schemas.openxmlformats.org/drawingml/2006/main">
              <a:rPr lang="el" sz="1200" dirty="0">
                <a:effectLst/>
                <a:latin typeface="Calibri" panose="020F0502020204030204" pitchFamily="34" charset="0"/>
                <a:ea typeface="Calibri" panose="020F0502020204030204" pitchFamily="34" charset="0"/>
                <a:cs typeface="Calibri" panose="020F0502020204030204" pitchFamily="34" charset="0"/>
              </a:rPr>
              <a:t>(3), 253-272.</a:t>
            </a:r>
          </a:p>
          <a:p>
            <a:pPr xmlns:a="http://schemas.openxmlformats.org/drawingml/2006/main">
              <a:spcAft>
                <a:spcPts val="800"/>
              </a:spcAft>
            </a:pPr>
            <a:r xmlns:a="http://schemas.openxmlformats.org/drawingml/2006/main">
              <a:rPr lang="el" sz="1200" dirty="0" err="1">
                <a:effectLst/>
                <a:latin typeface="Calibri" panose="020F0502020204030204" pitchFamily="34" charset="0"/>
                <a:ea typeface="Calibri" panose="020F0502020204030204" pitchFamily="34" charset="0"/>
                <a:cs typeface="Calibri" panose="020F0502020204030204" pitchFamily="34" charset="0"/>
              </a:rPr>
              <a:t>Camaioni </a:t>
            </a:r>
            <a:r xmlns:a="http://schemas.openxmlformats.org/drawingml/2006/main">
              <a:rPr lang="el" sz="1200" dirty="0">
                <a:effectLst/>
                <a:latin typeface="Calibri" panose="020F0502020204030204" pitchFamily="34" charset="0"/>
                <a:ea typeface="Calibri" panose="020F0502020204030204" pitchFamily="34" charset="0"/>
                <a:cs typeface="Calibri" panose="020F0502020204030204" pitchFamily="34" charset="0"/>
              </a:rPr>
              <a:t>, L. et αϊ. (2004). Ο ρόλος της δηλωτικής κατάδειξης στην ανάπτυξη μιας θεωρίας του νου. </a:t>
            </a:r>
            <a:r xmlns:a="http://schemas.openxmlformats.org/drawingml/2006/main">
              <a:rPr lang="el" sz="1200" i="1" dirty="0">
                <a:effectLst/>
                <a:latin typeface="Calibri" panose="020F0502020204030204" pitchFamily="34" charset="0"/>
                <a:ea typeface="Calibri" panose="020F0502020204030204" pitchFamily="34" charset="0"/>
                <a:cs typeface="Calibri" panose="020F0502020204030204" pitchFamily="34" charset="0"/>
              </a:rPr>
              <a:t>Infancy </a:t>
            </a:r>
            <a:r xmlns:a="http://schemas.openxmlformats.org/drawingml/2006/main">
              <a:rPr lang="el" sz="1200" dirty="0">
                <a:effectLst/>
                <a:latin typeface="Calibri" panose="020F0502020204030204" pitchFamily="34" charset="0"/>
                <a:ea typeface="Calibri" panose="020F0502020204030204" pitchFamily="34" charset="0"/>
                <a:cs typeface="Calibri" panose="020F0502020204030204" pitchFamily="34" charset="0"/>
              </a:rPr>
              <a:t>, </a:t>
            </a:r>
            <a:r xmlns:a="http://schemas.openxmlformats.org/drawingml/2006/main">
              <a:rPr lang="el" sz="1200" i="1" dirty="0">
                <a:effectLst/>
                <a:latin typeface="Calibri" panose="020F0502020204030204" pitchFamily="34" charset="0"/>
                <a:ea typeface="Calibri" panose="020F0502020204030204" pitchFamily="34" charset="0"/>
                <a:cs typeface="Calibri" panose="020F0502020204030204" pitchFamily="34" charset="0"/>
              </a:rPr>
              <a:t>5 </a:t>
            </a:r>
            <a:r xmlns:a="http://schemas.openxmlformats.org/drawingml/2006/main">
              <a:rPr lang="el" sz="1200" dirty="0">
                <a:effectLst/>
                <a:latin typeface="Calibri" panose="020F0502020204030204" pitchFamily="34" charset="0"/>
                <a:ea typeface="Calibri" panose="020F0502020204030204" pitchFamily="34" charset="0"/>
                <a:cs typeface="Calibri" panose="020F0502020204030204" pitchFamily="34" charset="0"/>
              </a:rPr>
              <a:t>(3), 291-308.</a:t>
            </a:r>
          </a:p>
          <a:p>
            <a:pPr xmlns:a="http://schemas.openxmlformats.org/drawingml/2006/main">
              <a:spcAft>
                <a:spcPts val="800"/>
              </a:spcAft>
            </a:pPr>
            <a:r xmlns:a="http://schemas.openxmlformats.org/drawingml/2006/main">
              <a:rPr lang="el" sz="1200" dirty="0" err="1">
                <a:effectLst/>
                <a:latin typeface="Calibri" panose="020F0502020204030204" pitchFamily="34" charset="0"/>
                <a:ea typeface="Calibri" panose="020F0502020204030204" pitchFamily="34" charset="0"/>
                <a:cs typeface="Calibri" panose="020F0502020204030204" pitchFamily="34" charset="0"/>
              </a:rPr>
              <a:t>Corkum </a:t>
            </a:r>
            <a:r xmlns:a="http://schemas.openxmlformats.org/drawingml/2006/main">
              <a:rPr lang="el" sz="1200" dirty="0">
                <a:effectLst/>
                <a:latin typeface="Calibri" panose="020F0502020204030204" pitchFamily="34" charset="0"/>
                <a:ea typeface="Calibri" panose="020F0502020204030204" pitchFamily="34" charset="0"/>
                <a:cs typeface="Calibri" panose="020F0502020204030204" pitchFamily="34" charset="0"/>
              </a:rPr>
              <a:t>, V., &amp; Moore, C. (1995). Ανάπτυξη κοινής οπτικής προσοχής στα βρέφη. Στο </a:t>
            </a:r>
            <a:r xmlns:a="http://schemas.openxmlformats.org/drawingml/2006/main">
              <a:rPr lang="el" sz="1200" i="1" dirty="0">
                <a:effectLst/>
                <a:latin typeface="Calibri" panose="020F0502020204030204" pitchFamily="34" charset="0"/>
                <a:ea typeface="Calibri" panose="020F0502020204030204" pitchFamily="34" charset="0"/>
                <a:cs typeface="Calibri" panose="020F0502020204030204" pitchFamily="34" charset="0"/>
              </a:rPr>
              <a:t>Κοινή προσοχή : Η προέλευση και ο ρόλος του στην ανάπτυξη </a:t>
            </a:r>
            <a:r xmlns:a="http://schemas.openxmlformats.org/drawingml/2006/main">
              <a:rPr lang="el" sz="1200" dirty="0">
                <a:effectLst/>
                <a:latin typeface="Calibri" panose="020F0502020204030204" pitchFamily="34" charset="0"/>
                <a:ea typeface="Calibri" panose="020F0502020204030204" pitchFamily="34" charset="0"/>
                <a:cs typeface="Calibri" panose="020F0502020204030204" pitchFamily="34" charset="0"/>
              </a:rPr>
              <a:t>(σελ. 61-83). Lawrence Erlbaum Associates, Inc.</a:t>
            </a:r>
            <a:endParaRPr xmlns:a="http://schemas.openxmlformats.org/drawingml/2006/main" lang="fr-FR" sz="1200" dirty="0">
              <a:effectLst/>
              <a:latin typeface="Calibri" panose="020F0502020204030204" pitchFamily="34" charset="0"/>
              <a:ea typeface="Calibri" panose="020F0502020204030204" pitchFamily="34" charset="0"/>
              <a:cs typeface="Times New Roman" panose="02020603050405020304" pitchFamily="18" charset="0"/>
            </a:endParaRPr>
          </a:p>
          <a:p>
            <a:pPr xmlns:a="http://schemas.openxmlformats.org/drawingml/2006/main">
              <a:spcAft>
                <a:spcPts val="800"/>
              </a:spcAft>
            </a:pPr>
            <a:r xmlns:a="http://schemas.openxmlformats.org/drawingml/2006/main">
              <a:rPr lang="el" sz="1200" dirty="0" err="1">
                <a:effectLst/>
                <a:latin typeface="Calibri" panose="020F0502020204030204" pitchFamily="34" charset="0"/>
                <a:ea typeface="Calibri" panose="020F0502020204030204" pitchFamily="34" charset="0"/>
                <a:cs typeface="Calibri" panose="020F0502020204030204" pitchFamily="34" charset="0"/>
              </a:rPr>
              <a:t>D'Entremont </a:t>
            </a:r>
            <a:r xmlns:a="http://schemas.openxmlformats.org/drawingml/2006/main">
              <a:rPr lang="el" sz="1200" dirty="0">
                <a:effectLst/>
                <a:latin typeface="Calibri" panose="020F0502020204030204" pitchFamily="34" charset="0"/>
                <a:ea typeface="Calibri" panose="020F0502020204030204" pitchFamily="34" charset="0"/>
                <a:cs typeface="Calibri" panose="020F0502020204030204" pitchFamily="34" charset="0"/>
              </a:rPr>
              <a:t>, Β et αϊ. (1997). Επίδειξη του βλέμματος που ακολουθεί σε παιδιά 3 έως 6 μηνών. </a:t>
            </a:r>
            <a:r xmlns:a="http://schemas.openxmlformats.org/drawingml/2006/main">
              <a:rPr lang="el" sz="1200" i="1" dirty="0">
                <a:effectLst/>
                <a:latin typeface="Calibri" panose="020F0502020204030204" pitchFamily="34" charset="0"/>
                <a:ea typeface="Calibri" panose="020F0502020204030204" pitchFamily="34" charset="0"/>
                <a:cs typeface="Calibri" panose="020F0502020204030204" pitchFamily="34" charset="0"/>
              </a:rPr>
              <a:t>Infant Behavior &amp; Development </a:t>
            </a:r>
            <a:r xmlns:a="http://schemas.openxmlformats.org/drawingml/2006/main">
              <a:rPr lang="el" sz="1200" dirty="0">
                <a:effectLst/>
                <a:latin typeface="Calibri" panose="020F0502020204030204" pitchFamily="34" charset="0"/>
                <a:ea typeface="Calibri" panose="020F0502020204030204" pitchFamily="34" charset="0"/>
                <a:cs typeface="Calibri" panose="020F0502020204030204" pitchFamily="34" charset="0"/>
              </a:rPr>
              <a:t>, </a:t>
            </a:r>
            <a:r xmlns:a="http://schemas.openxmlformats.org/drawingml/2006/main">
              <a:rPr lang="el" sz="1200" i="1" dirty="0">
                <a:effectLst/>
                <a:latin typeface="Calibri" panose="020F0502020204030204" pitchFamily="34" charset="0"/>
                <a:ea typeface="Calibri" panose="020F0502020204030204" pitchFamily="34" charset="0"/>
                <a:cs typeface="Calibri" panose="020F0502020204030204" pitchFamily="34" charset="0"/>
              </a:rPr>
              <a:t>20 </a:t>
            </a:r>
            <a:r xmlns:a="http://schemas.openxmlformats.org/drawingml/2006/main">
              <a:rPr lang="el" sz="1200" dirty="0">
                <a:effectLst/>
                <a:latin typeface="Calibri" panose="020F0502020204030204" pitchFamily="34" charset="0"/>
                <a:ea typeface="Calibri" panose="020F0502020204030204" pitchFamily="34" charset="0"/>
                <a:cs typeface="Calibri" panose="020F0502020204030204" pitchFamily="34" charset="0"/>
              </a:rPr>
              <a:t>(4), 569-572.</a:t>
            </a:r>
            <a:endParaRPr xmlns:a="http://schemas.openxmlformats.org/drawingml/2006/main" lang="fr-FR" sz="1200" dirty="0">
              <a:effectLst/>
              <a:latin typeface="Calibri" panose="020F0502020204030204" pitchFamily="34" charset="0"/>
              <a:ea typeface="Calibri" panose="020F0502020204030204" pitchFamily="34" charset="0"/>
              <a:cs typeface="Times New Roman" panose="02020603050405020304" pitchFamily="18" charset="0"/>
            </a:endParaRPr>
          </a:p>
          <a:p>
            <a:pPr xmlns:a="http://schemas.openxmlformats.org/drawingml/2006/main">
              <a:spcAft>
                <a:spcPts val="800"/>
              </a:spcAft>
            </a:pPr>
            <a:r xmlns:a="http://schemas.openxmlformats.org/drawingml/2006/main">
              <a:rPr lang="el" sz="1200" dirty="0">
                <a:effectLst/>
                <a:latin typeface="Calibri" panose="020F0502020204030204" pitchFamily="34" charset="0"/>
                <a:ea typeface="Calibri" panose="020F0502020204030204" pitchFamily="34" charset="0"/>
                <a:cs typeface="Calibri" panose="020F0502020204030204" pitchFamily="34" charset="0"/>
              </a:rPr>
              <a:t>Greenwald, CA, &amp; Leonard, LB (1979). Επικοινωνιακή και αισθητικοκινητική ανάπτυξη παιδιών με σύνδρομο Down. </a:t>
            </a:r>
            <a:r xmlns:a="http://schemas.openxmlformats.org/drawingml/2006/main">
              <a:rPr lang="el" sz="1200" i="1" dirty="0">
                <a:effectLst/>
                <a:latin typeface="Calibri" panose="020F0502020204030204" pitchFamily="34" charset="0"/>
                <a:ea typeface="Calibri" panose="020F0502020204030204" pitchFamily="34" charset="0"/>
                <a:cs typeface="Calibri" panose="020F0502020204030204" pitchFamily="34" charset="0"/>
              </a:rPr>
              <a:t>American Journal of Mental Deficiency </a:t>
            </a:r>
            <a:r xmlns:a="http://schemas.openxmlformats.org/drawingml/2006/main">
              <a:rPr lang="el" sz="1200" dirty="0">
                <a:effectLst/>
                <a:latin typeface="Calibri" panose="020F0502020204030204" pitchFamily="34" charset="0"/>
                <a:ea typeface="Calibri" panose="020F0502020204030204" pitchFamily="34" charset="0"/>
                <a:cs typeface="Calibri" panose="020F0502020204030204" pitchFamily="34" charset="0"/>
              </a:rPr>
              <a:t>, </a:t>
            </a:r>
            <a:r xmlns:a="http://schemas.openxmlformats.org/drawingml/2006/main">
              <a:rPr lang="el" sz="1200" i="1" dirty="0">
                <a:effectLst/>
                <a:latin typeface="Calibri" panose="020F0502020204030204" pitchFamily="34" charset="0"/>
                <a:ea typeface="Calibri" panose="020F0502020204030204" pitchFamily="34" charset="0"/>
                <a:cs typeface="Calibri" panose="020F0502020204030204" pitchFamily="34" charset="0"/>
              </a:rPr>
              <a:t>84 </a:t>
            </a:r>
            <a:r xmlns:a="http://schemas.openxmlformats.org/drawingml/2006/main">
              <a:rPr lang="el" sz="1200" dirty="0">
                <a:effectLst/>
                <a:latin typeface="Calibri" panose="020F0502020204030204" pitchFamily="34" charset="0"/>
                <a:ea typeface="Calibri" panose="020F0502020204030204" pitchFamily="34" charset="0"/>
                <a:cs typeface="Calibri" panose="020F0502020204030204" pitchFamily="34" charset="0"/>
              </a:rPr>
              <a:t>(3), 296-303.</a:t>
            </a:r>
            <a:endParaRPr xmlns:a="http://schemas.openxmlformats.org/drawingml/2006/main" lang="fr-FR" sz="1200" dirty="0">
              <a:effectLst/>
              <a:latin typeface="Calibri" panose="020F0502020204030204" pitchFamily="34" charset="0"/>
              <a:ea typeface="Calibri" panose="020F0502020204030204" pitchFamily="34" charset="0"/>
              <a:cs typeface="Times New Roman" panose="02020603050405020304" pitchFamily="18" charset="0"/>
            </a:endParaRPr>
          </a:p>
          <a:p>
            <a:pPr xmlns:a="http://schemas.openxmlformats.org/drawingml/2006/main">
              <a:spcAft>
                <a:spcPts val="800"/>
              </a:spcAft>
            </a:pPr>
            <a:r xmlns:a="http://schemas.openxmlformats.org/drawingml/2006/main">
              <a:rPr lang="el" sz="1200" dirty="0">
                <a:effectLst/>
                <a:latin typeface="Calibri" panose="020F0502020204030204" pitchFamily="34" charset="0"/>
                <a:ea typeface="Calibri" panose="020F0502020204030204" pitchFamily="34" charset="0"/>
                <a:cs typeface="Calibri" panose="020F0502020204030204" pitchFamily="34" charset="0"/>
              </a:rPr>
              <a:t>Kristen, S. et αϊ. (2011). Οι δεξιότητες κοινής προσοχής των βρεφών προβλέπουν τη γλώσσα της αναδυόμενης νοητικής κατάστασης των νηπίων. </a:t>
            </a:r>
            <a:r xmlns:a="http://schemas.openxmlformats.org/drawingml/2006/main">
              <a:rPr lang="el" sz="1200" i="1" dirty="0">
                <a:effectLst/>
                <a:latin typeface="Calibri" panose="020F0502020204030204" pitchFamily="34" charset="0"/>
                <a:ea typeface="Calibri" panose="020F0502020204030204" pitchFamily="34" charset="0"/>
                <a:cs typeface="Calibri" panose="020F0502020204030204" pitchFamily="34" charset="0"/>
              </a:rPr>
              <a:t>Developmental Psychology </a:t>
            </a:r>
            <a:r xmlns:a="http://schemas.openxmlformats.org/drawingml/2006/main">
              <a:rPr lang="el" sz="1200" dirty="0">
                <a:effectLst/>
                <a:latin typeface="Calibri" panose="020F0502020204030204" pitchFamily="34" charset="0"/>
                <a:ea typeface="Calibri" panose="020F0502020204030204" pitchFamily="34" charset="0"/>
                <a:cs typeface="Calibri" panose="020F0502020204030204" pitchFamily="34" charset="0"/>
              </a:rPr>
              <a:t>, </a:t>
            </a:r>
            <a:r xmlns:a="http://schemas.openxmlformats.org/drawingml/2006/main">
              <a:rPr lang="el" sz="1200" i="1" dirty="0">
                <a:effectLst/>
                <a:latin typeface="Calibri" panose="020F0502020204030204" pitchFamily="34" charset="0"/>
                <a:ea typeface="Calibri" panose="020F0502020204030204" pitchFamily="34" charset="0"/>
                <a:cs typeface="Calibri" panose="020F0502020204030204" pitchFamily="34" charset="0"/>
              </a:rPr>
              <a:t>47 </a:t>
            </a:r>
            <a:r xmlns:a="http://schemas.openxmlformats.org/drawingml/2006/main">
              <a:rPr lang="el" sz="1200" dirty="0">
                <a:effectLst/>
                <a:latin typeface="Calibri" panose="020F0502020204030204" pitchFamily="34" charset="0"/>
                <a:ea typeface="Calibri" panose="020F0502020204030204" pitchFamily="34" charset="0"/>
                <a:cs typeface="Calibri" panose="020F0502020204030204" pitchFamily="34" charset="0"/>
              </a:rPr>
              <a:t>(5), 1207-1219.</a:t>
            </a:r>
            <a:endParaRPr xmlns:a="http://schemas.openxmlformats.org/drawingml/2006/main" lang="fr-FR" sz="1200" dirty="0">
              <a:effectLst/>
              <a:latin typeface="Calibri" panose="020F0502020204030204" pitchFamily="34" charset="0"/>
              <a:ea typeface="Calibri" panose="020F0502020204030204" pitchFamily="34" charset="0"/>
              <a:cs typeface="Times New Roman" panose="02020603050405020304" pitchFamily="18" charset="0"/>
            </a:endParaRPr>
          </a:p>
          <a:p>
            <a:pPr xmlns:a="http://schemas.openxmlformats.org/drawingml/2006/main">
              <a:spcAft>
                <a:spcPts val="800"/>
              </a:spcAft>
            </a:pPr>
            <a:r xmlns:a="http://schemas.openxmlformats.org/drawingml/2006/main">
              <a:rPr lang="el" sz="1200" dirty="0">
                <a:effectLst/>
                <a:latin typeface="Calibri" panose="020F0502020204030204" pitchFamily="34" charset="0"/>
                <a:ea typeface="Calibri" panose="020F0502020204030204" pitchFamily="34" charset="0"/>
                <a:cs typeface="Calibri" panose="020F0502020204030204" pitchFamily="34" charset="0"/>
              </a:rPr>
              <a:t>Mundy, Ρ., &amp; Gomes, Α. (1998). Ατομικές διαφορές στην ανάπτυξη δεξιοτήτων κοινής προσοχής κατά το δεύτερο έτος. </a:t>
            </a:r>
            <a:r xmlns:a="http://schemas.openxmlformats.org/drawingml/2006/main">
              <a:rPr lang="el" sz="1200" i="1" dirty="0">
                <a:effectLst/>
                <a:latin typeface="Calibri" panose="020F0502020204030204" pitchFamily="34" charset="0"/>
                <a:ea typeface="Calibri" panose="020F0502020204030204" pitchFamily="34" charset="0"/>
                <a:cs typeface="Calibri" panose="020F0502020204030204" pitchFamily="34" charset="0"/>
              </a:rPr>
              <a:t>Infant Behavior and Development </a:t>
            </a:r>
            <a:r xmlns:a="http://schemas.openxmlformats.org/drawingml/2006/main">
              <a:rPr lang="el" sz="1200" dirty="0">
                <a:effectLst/>
                <a:latin typeface="Calibri" panose="020F0502020204030204" pitchFamily="34" charset="0"/>
                <a:ea typeface="Calibri" panose="020F0502020204030204" pitchFamily="34" charset="0"/>
                <a:cs typeface="Calibri" panose="020F0502020204030204" pitchFamily="34" charset="0"/>
              </a:rPr>
              <a:t>, </a:t>
            </a:r>
            <a:r xmlns:a="http://schemas.openxmlformats.org/drawingml/2006/main">
              <a:rPr lang="el" sz="1200" i="1" dirty="0">
                <a:effectLst/>
                <a:latin typeface="Calibri" panose="020F0502020204030204" pitchFamily="34" charset="0"/>
                <a:ea typeface="Calibri" panose="020F0502020204030204" pitchFamily="34" charset="0"/>
                <a:cs typeface="Calibri" panose="020F0502020204030204" pitchFamily="34" charset="0"/>
              </a:rPr>
              <a:t>21 </a:t>
            </a:r>
            <a:r xmlns:a="http://schemas.openxmlformats.org/drawingml/2006/main">
              <a:rPr lang="el" sz="1200" dirty="0">
                <a:effectLst/>
                <a:latin typeface="Calibri" panose="020F0502020204030204" pitchFamily="34" charset="0"/>
                <a:ea typeface="Calibri" panose="020F0502020204030204" pitchFamily="34" charset="0"/>
                <a:cs typeface="Calibri" panose="020F0502020204030204" pitchFamily="34" charset="0"/>
              </a:rPr>
              <a:t>(3), 469-482.</a:t>
            </a:r>
          </a:p>
          <a:p>
            <a:pPr xmlns:a="http://schemas.openxmlformats.org/drawingml/2006/main">
              <a:spcAft>
                <a:spcPts val="800"/>
              </a:spcAft>
            </a:pPr>
            <a:r xmlns:a="http://schemas.openxmlformats.org/drawingml/2006/main">
              <a:rPr lang="el" sz="1200" dirty="0">
                <a:effectLst/>
                <a:latin typeface="Calibri" panose="020F0502020204030204" pitchFamily="34" charset="0"/>
                <a:ea typeface="Calibri" panose="020F0502020204030204" pitchFamily="34" charset="0"/>
                <a:cs typeface="Calibri" panose="020F0502020204030204" pitchFamily="34" charset="0"/>
              </a:rPr>
              <a:t>Okumura, Υ. et αϊ. (2017). Οι ατομικές διαφορές στην επεξεργασία αντικειμένων εξηγούν τη σχέση μεταξύ της πρώιμης παρακολούθησης του βλέμματος και της μεταγενέστερης γλωσσικής ανάπτυξης. </a:t>
            </a:r>
            <a:r xmlns:a="http://schemas.openxmlformats.org/drawingml/2006/main">
              <a:rPr lang="el" sz="1200" i="1" dirty="0">
                <a:effectLst/>
                <a:latin typeface="Calibri" panose="020F0502020204030204" pitchFamily="34" charset="0"/>
                <a:ea typeface="Calibri" panose="020F0502020204030204" pitchFamily="34" charset="0"/>
                <a:cs typeface="Calibri" panose="020F0502020204030204" pitchFamily="34" charset="0"/>
              </a:rPr>
              <a:t>Cognition </a:t>
            </a:r>
            <a:r xmlns:a="http://schemas.openxmlformats.org/drawingml/2006/main">
              <a:rPr lang="el" sz="1200" dirty="0">
                <a:effectLst/>
                <a:latin typeface="Calibri" panose="020F0502020204030204" pitchFamily="34" charset="0"/>
                <a:ea typeface="Calibri" panose="020F0502020204030204" pitchFamily="34" charset="0"/>
                <a:cs typeface="Calibri" panose="020F0502020204030204" pitchFamily="34" charset="0"/>
              </a:rPr>
              <a:t>, </a:t>
            </a:r>
            <a:r xmlns:a="http://schemas.openxmlformats.org/drawingml/2006/main">
              <a:rPr lang="el" sz="1200" i="1" dirty="0">
                <a:effectLst/>
                <a:latin typeface="Calibri" panose="020F0502020204030204" pitchFamily="34" charset="0"/>
                <a:ea typeface="Calibri" panose="020F0502020204030204" pitchFamily="34" charset="0"/>
                <a:cs typeface="Calibri" panose="020F0502020204030204" pitchFamily="34" charset="0"/>
              </a:rPr>
              <a:t>166 </a:t>
            </a:r>
            <a:r xmlns:a="http://schemas.openxmlformats.org/drawingml/2006/main">
              <a:rPr lang="el" sz="1200" dirty="0">
                <a:effectLst/>
                <a:latin typeface="Calibri" panose="020F0502020204030204" pitchFamily="34" charset="0"/>
                <a:ea typeface="Calibri" panose="020F0502020204030204" pitchFamily="34" charset="0"/>
                <a:cs typeface="Calibri" panose="020F0502020204030204" pitchFamily="34" charset="0"/>
              </a:rPr>
              <a:t>, 418-424.</a:t>
            </a:r>
          </a:p>
          <a:p>
            <a:pPr xmlns:a="http://schemas.openxmlformats.org/drawingml/2006/main">
              <a:spcAft>
                <a:spcPts val="800"/>
              </a:spcAft>
            </a:pPr>
            <a:r xmlns:a="http://schemas.openxmlformats.org/drawingml/2006/main">
              <a:rPr lang="el" sz="1200" dirty="0" err="1">
                <a:effectLst/>
                <a:latin typeface="Calibri" panose="020F0502020204030204" pitchFamily="34" charset="0"/>
                <a:ea typeface="Calibri" panose="020F0502020204030204" pitchFamily="34" charset="0"/>
                <a:cs typeface="Calibri" panose="020F0502020204030204" pitchFamily="34" charset="0"/>
              </a:rPr>
              <a:t>Sigman </a:t>
            </a:r>
            <a:r xmlns:a="http://schemas.openxmlformats.org/drawingml/2006/main">
              <a:rPr lang="el" sz="1200" dirty="0">
                <a:effectLst/>
                <a:latin typeface="Calibri" panose="020F0502020204030204" pitchFamily="34" charset="0"/>
                <a:ea typeface="Calibri" panose="020F0502020204030204" pitchFamily="34" charset="0"/>
                <a:cs typeface="Calibri" panose="020F0502020204030204" pitchFamily="34" charset="0"/>
              </a:rPr>
              <a:t>, Μ. et αϊ. (1999). </a:t>
            </a:r>
            <a:r xmlns:a="http://schemas.openxmlformats.org/drawingml/2006/main">
              <a:rPr lang="el" sz="1200" dirty="0">
                <a:effectLst/>
                <a:latin typeface="Calibri" panose="020F0502020204030204" pitchFamily="34" charset="0"/>
                <a:ea typeface="Calibri" panose="020F0502020204030204" pitchFamily="34" charset="0"/>
                <a:cs typeface="Calibri" panose="020F0502020204030204" pitchFamily="34" charset="0"/>
              </a:rPr>
              <a:t>Συνέχεια και αλλαγή στην κοινωνική ικανότητα των παιδιών με αυτισμό, σύνδρομο Down και αναπτυξιακές καθυστερήσεις. </a:t>
            </a:r>
            <a:r xmlns:a="http://schemas.openxmlformats.org/drawingml/2006/main">
              <a:rPr lang="el" sz="1200" i="1" dirty="0">
                <a:effectLst/>
                <a:latin typeface="Calibri" panose="020F0502020204030204" pitchFamily="34" charset="0"/>
                <a:ea typeface="Calibri" panose="020F0502020204030204" pitchFamily="34" charset="0"/>
                <a:cs typeface="Calibri" panose="020F0502020204030204" pitchFamily="34" charset="0"/>
              </a:rPr>
              <a:t>Monographs of the Society for Research in Child Development </a:t>
            </a:r>
            <a:r xmlns:a="http://schemas.openxmlformats.org/drawingml/2006/main">
              <a:rPr lang="el" sz="1200" dirty="0">
                <a:effectLst/>
                <a:latin typeface="Calibri" panose="020F0502020204030204" pitchFamily="34" charset="0"/>
                <a:ea typeface="Calibri" panose="020F0502020204030204" pitchFamily="34" charset="0"/>
                <a:cs typeface="Calibri" panose="020F0502020204030204" pitchFamily="34" charset="0"/>
              </a:rPr>
              <a:t>, </a:t>
            </a:r>
            <a:r xmlns:a="http://schemas.openxmlformats.org/drawingml/2006/main">
              <a:rPr lang="el" sz="1200" i="1" dirty="0">
                <a:effectLst/>
                <a:latin typeface="Calibri" panose="020F0502020204030204" pitchFamily="34" charset="0"/>
                <a:ea typeface="Calibri" panose="020F0502020204030204" pitchFamily="34" charset="0"/>
                <a:cs typeface="Calibri" panose="020F0502020204030204" pitchFamily="34" charset="0"/>
              </a:rPr>
              <a:t>64 </a:t>
            </a:r>
            <a:r xmlns:a="http://schemas.openxmlformats.org/drawingml/2006/main">
              <a:rPr lang="el" sz="1200" dirty="0">
                <a:effectLst/>
                <a:latin typeface="Calibri" panose="020F0502020204030204" pitchFamily="34" charset="0"/>
                <a:ea typeface="Calibri" panose="020F0502020204030204" pitchFamily="34" charset="0"/>
                <a:cs typeface="Calibri" panose="020F0502020204030204" pitchFamily="34" charset="0"/>
              </a:rPr>
              <a:t>(1), i‑139.</a:t>
            </a:r>
          </a:p>
          <a:p>
            <a:pPr xmlns:a="http://schemas.openxmlformats.org/drawingml/2006/main">
              <a:spcAft>
                <a:spcPts val="800"/>
              </a:spcAft>
            </a:pPr>
            <a:r xmlns:a="http://schemas.openxmlformats.org/drawingml/2006/main">
              <a:rPr lang="el" sz="1200" dirty="0">
                <a:effectLst/>
                <a:latin typeface="Calibri" panose="020F0502020204030204" pitchFamily="34" charset="0"/>
                <a:ea typeface="Calibri" panose="020F0502020204030204" pitchFamily="34" charset="0"/>
                <a:cs typeface="Calibri" panose="020F0502020204030204" pitchFamily="34" charset="0"/>
              </a:rPr>
              <a:t>Smith, L., &amp; von </a:t>
            </a:r>
            <a:r xmlns:a="http://schemas.openxmlformats.org/drawingml/2006/main">
              <a:rPr lang="el" sz="1200" dirty="0" err="1">
                <a:effectLst/>
                <a:latin typeface="Calibri" panose="020F0502020204030204" pitchFamily="34" charset="0"/>
                <a:ea typeface="Calibri" panose="020F0502020204030204" pitchFamily="34" charset="0"/>
                <a:cs typeface="Calibri" panose="020F0502020204030204" pitchFamily="34" charset="0"/>
              </a:rPr>
              <a:t>Tetzchner </a:t>
            </a:r>
            <a:r xmlns:a="http://schemas.openxmlformats.org/drawingml/2006/main">
              <a:rPr lang="el" sz="1200" dirty="0">
                <a:effectLst/>
                <a:latin typeface="Calibri" panose="020F0502020204030204" pitchFamily="34" charset="0"/>
                <a:ea typeface="Calibri" panose="020F0502020204030204" pitchFamily="34" charset="0"/>
                <a:cs typeface="Calibri" panose="020F0502020204030204" pitchFamily="34" charset="0"/>
              </a:rPr>
              <a:t>, S. (1986). Επικοινωνιακές, αισθητηριοκινητικές και γλωσσικές δεξιότητες μικρών παιδιών με σύνδρομο Down. </a:t>
            </a:r>
            <a:r xmlns:a="http://schemas.openxmlformats.org/drawingml/2006/main">
              <a:rPr lang="el" sz="1200" i="1" dirty="0">
                <a:effectLst/>
                <a:latin typeface="Calibri" panose="020F0502020204030204" pitchFamily="34" charset="0"/>
                <a:ea typeface="Calibri" panose="020F0502020204030204" pitchFamily="34" charset="0"/>
                <a:cs typeface="Calibri" panose="020F0502020204030204" pitchFamily="34" charset="0"/>
              </a:rPr>
              <a:t>American Journal of Mental Deficiency </a:t>
            </a:r>
            <a:r xmlns:a="http://schemas.openxmlformats.org/drawingml/2006/main">
              <a:rPr lang="el" sz="1200" dirty="0">
                <a:effectLst/>
                <a:latin typeface="Calibri" panose="020F0502020204030204" pitchFamily="34" charset="0"/>
                <a:ea typeface="Calibri" panose="020F0502020204030204" pitchFamily="34" charset="0"/>
                <a:cs typeface="Calibri" panose="020F0502020204030204" pitchFamily="34" charset="0"/>
              </a:rPr>
              <a:t>, </a:t>
            </a:r>
            <a:r xmlns:a="http://schemas.openxmlformats.org/drawingml/2006/main">
              <a:rPr lang="el" sz="1200" i="1" dirty="0">
                <a:effectLst/>
                <a:latin typeface="Calibri" panose="020F0502020204030204" pitchFamily="34" charset="0"/>
                <a:ea typeface="Calibri" panose="020F0502020204030204" pitchFamily="34" charset="0"/>
                <a:cs typeface="Calibri" panose="020F0502020204030204" pitchFamily="34" charset="0"/>
              </a:rPr>
              <a:t>91 </a:t>
            </a:r>
            <a:r xmlns:a="http://schemas.openxmlformats.org/drawingml/2006/main">
              <a:rPr lang="el" sz="1200" dirty="0">
                <a:effectLst/>
                <a:latin typeface="Calibri" panose="020F0502020204030204" pitchFamily="34" charset="0"/>
                <a:ea typeface="Calibri" panose="020F0502020204030204" pitchFamily="34" charset="0"/>
                <a:cs typeface="Calibri" panose="020F0502020204030204" pitchFamily="34" charset="0"/>
              </a:rPr>
              <a:t>(1), 57-66.</a:t>
            </a:r>
            <a:endParaRPr xmlns:a="http://schemas.openxmlformats.org/drawingml/2006/main" lang="fr-FR" sz="1200" dirty="0">
              <a:effectLst/>
              <a:latin typeface="Calibri" panose="020F0502020204030204" pitchFamily="34" charset="0"/>
              <a:ea typeface="Calibri" panose="020F0502020204030204" pitchFamily="34" charset="0"/>
              <a:cs typeface="Times New Roman" panose="02020603050405020304" pitchFamily="18" charset="0"/>
            </a:endParaRPr>
          </a:p>
          <a:p>
            <a:pPr xmlns:a="http://schemas.openxmlformats.org/drawingml/2006/main">
              <a:spcAft>
                <a:spcPts val="800"/>
              </a:spcAft>
            </a:pPr>
            <a:r xmlns:a="http://schemas.openxmlformats.org/drawingml/2006/main">
              <a:rPr lang="el" sz="1200" dirty="0" err="1">
                <a:effectLst/>
                <a:latin typeface="Calibri" panose="020F0502020204030204" pitchFamily="34" charset="0"/>
                <a:ea typeface="Calibri" panose="020F0502020204030204" pitchFamily="34" charset="0"/>
                <a:cs typeface="Calibri" panose="020F0502020204030204" pitchFamily="34" charset="0"/>
              </a:rPr>
              <a:t>Tomasello </a:t>
            </a:r>
            <a:r xmlns:a="http://schemas.openxmlformats.org/drawingml/2006/main">
              <a:rPr lang="el" sz="1200" dirty="0">
                <a:effectLst/>
                <a:latin typeface="Calibri" panose="020F0502020204030204" pitchFamily="34" charset="0"/>
                <a:ea typeface="Calibri" panose="020F0502020204030204" pitchFamily="34" charset="0"/>
                <a:cs typeface="Calibri" panose="020F0502020204030204" pitchFamily="34" charset="0"/>
              </a:rPr>
              <a:t>, Μ. (1995). Κοινή προσοχή ως κοινωνική γνώση. Στο </a:t>
            </a:r>
            <a:r xmlns:a="http://schemas.openxmlformats.org/drawingml/2006/main">
              <a:rPr lang="el" sz="1200" i="1" dirty="0">
                <a:effectLst/>
                <a:latin typeface="Calibri" panose="020F0502020204030204" pitchFamily="34" charset="0"/>
                <a:ea typeface="Calibri" panose="020F0502020204030204" pitchFamily="34" charset="0"/>
                <a:cs typeface="Calibri" panose="020F0502020204030204" pitchFamily="34" charset="0"/>
              </a:rPr>
              <a:t>Κοινή προσοχή : Η προέλευση και ο ρόλος του στην ανάπτυξη </a:t>
            </a:r>
            <a:r xmlns:a="http://schemas.openxmlformats.org/drawingml/2006/main">
              <a:rPr lang="el" sz="1200" dirty="0">
                <a:effectLst/>
                <a:latin typeface="Calibri" panose="020F0502020204030204" pitchFamily="34" charset="0"/>
                <a:ea typeface="Calibri" panose="020F0502020204030204" pitchFamily="34" charset="0"/>
                <a:cs typeface="Calibri" panose="020F0502020204030204" pitchFamily="34" charset="0"/>
              </a:rPr>
              <a:t>(σελ. 103-130). Lawrence Erlbaum Associates, Inc.</a:t>
            </a:r>
            <a:endParaRPr xmlns:a="http://schemas.openxmlformats.org/drawingml/2006/main" lang="fr-FR" sz="1200" dirty="0">
              <a:effectLst/>
              <a:latin typeface="Calibri" panose="020F0502020204030204" pitchFamily="34" charset="0"/>
              <a:ea typeface="Calibri" panose="020F0502020204030204" pitchFamily="34" charset="0"/>
              <a:cs typeface="Times New Roman" panose="02020603050405020304" pitchFamily="18" charset="0"/>
            </a:endParaRPr>
          </a:p>
          <a:p>
            <a:pPr xmlns:a="http://schemas.openxmlformats.org/drawingml/2006/main">
              <a:spcAft>
                <a:spcPts val="800"/>
              </a:spcAft>
            </a:pPr>
            <a:r xmlns:a="http://schemas.openxmlformats.org/drawingml/2006/main">
              <a:rPr lang="el" sz="1200" dirty="0" err="1">
                <a:effectLst/>
                <a:latin typeface="Calibri" panose="020F0502020204030204" pitchFamily="34" charset="0"/>
                <a:ea typeface="Calibri" panose="020F0502020204030204" pitchFamily="34" charset="0"/>
                <a:cs typeface="Calibri" panose="020F0502020204030204" pitchFamily="34" charset="0"/>
              </a:rPr>
              <a:t>Tomasello </a:t>
            </a:r>
            <a:r xmlns:a="http://schemas.openxmlformats.org/drawingml/2006/main">
              <a:rPr lang="el" sz="1200" dirty="0">
                <a:effectLst/>
                <a:latin typeface="Calibri" panose="020F0502020204030204" pitchFamily="34" charset="0"/>
                <a:ea typeface="Calibri" panose="020F0502020204030204" pitchFamily="34" charset="0"/>
                <a:cs typeface="Calibri" panose="020F0502020204030204" pitchFamily="34" charset="0"/>
              </a:rPr>
              <a:t>, M. (2003). </a:t>
            </a:r>
            <a:r xmlns:a="http://schemas.openxmlformats.org/drawingml/2006/main">
              <a:rPr lang="el" sz="1200" i="1" dirty="0">
                <a:effectLst/>
                <a:latin typeface="Calibri" panose="020F0502020204030204" pitchFamily="34" charset="0"/>
                <a:ea typeface="Calibri" panose="020F0502020204030204" pitchFamily="34" charset="0"/>
                <a:cs typeface="Calibri" panose="020F0502020204030204" pitchFamily="34" charset="0"/>
              </a:rPr>
              <a:t>Κατασκευάζοντας μια γλώσσα: Μια θεωρία που βασίζεται στη χρήση για την απόκτηση γλώσσας </a:t>
            </a:r>
            <a:r xmlns:a="http://schemas.openxmlformats.org/drawingml/2006/main">
              <a:rPr lang="el" sz="1200" dirty="0">
                <a:effectLst/>
                <a:latin typeface="Calibri" panose="020F0502020204030204" pitchFamily="34" charset="0"/>
                <a:ea typeface="Calibri" panose="020F0502020204030204" pitchFamily="34" charset="0"/>
                <a:cs typeface="Calibri" panose="020F0502020204030204" pitchFamily="34" charset="0"/>
              </a:rPr>
              <a:t>(σελ. viii, 388). </a:t>
            </a:r>
            <a:r xmlns:a="http://schemas.openxmlformats.org/drawingml/2006/main">
              <a:rPr lang="el" sz="1200" dirty="0" err="1">
                <a:effectLst/>
                <a:latin typeface="Calibri" panose="020F0502020204030204" pitchFamily="34" charset="0"/>
                <a:ea typeface="Calibri" panose="020F0502020204030204" pitchFamily="34" charset="0"/>
                <a:cs typeface="Calibri" panose="020F0502020204030204" pitchFamily="34" charset="0"/>
              </a:rPr>
              <a:t>πανεπιστήμιο </a:t>
            </a:r>
            <a:r xmlns:a="http://schemas.openxmlformats.org/drawingml/2006/main">
              <a:rPr lang="el" sz="1200" dirty="0">
                <a:effectLst/>
                <a:latin typeface="Calibri" panose="020F0502020204030204" pitchFamily="34" charset="0"/>
                <a:ea typeface="Calibri" panose="020F0502020204030204" pitchFamily="34" charset="0"/>
                <a:cs typeface="Calibri" panose="020F0502020204030204" pitchFamily="34" charset="0"/>
              </a:rPr>
              <a:t>Χάρβαρντ</a:t>
            </a:r>
            <a:r xmlns:a="http://schemas.openxmlformats.org/drawingml/2006/main">
              <a:rPr lang="el" sz="1200" dirty="0">
                <a:effectLst/>
                <a:latin typeface="Calibri" panose="020F0502020204030204" pitchFamily="34" charset="0"/>
                <a:ea typeface="Calibri" panose="020F0502020204030204" pitchFamily="34" charset="0"/>
                <a:cs typeface="Calibri" panose="020F0502020204030204" pitchFamily="34" charset="0"/>
              </a:rPr>
              <a:t> </a:t>
            </a:r>
            <a:r xmlns:a="http://schemas.openxmlformats.org/drawingml/2006/main">
              <a:rPr lang="el" sz="1200" dirty="0" err="1">
                <a:effectLst/>
                <a:latin typeface="Calibri" panose="020F0502020204030204" pitchFamily="34" charset="0"/>
                <a:ea typeface="Calibri" panose="020F0502020204030204" pitchFamily="34" charset="0"/>
                <a:cs typeface="Calibri" panose="020F0502020204030204" pitchFamily="34" charset="0"/>
              </a:rPr>
              <a:t>Πατήστε </a:t>
            </a:r>
            <a:r xmlns:a="http://schemas.openxmlformats.org/drawingml/2006/main">
              <a:rPr lang="el" sz="1200" dirty="0">
                <a:effectLst/>
                <a:latin typeface="Calibri" panose="020F0502020204030204" pitchFamily="34" charset="0"/>
                <a:ea typeface="Calibri" panose="020F0502020204030204" pitchFamily="34" charset="0"/>
                <a:cs typeface="Calibri" panose="020F0502020204030204" pitchFamily="34" charset="0"/>
              </a:rPr>
              <a:t>.</a:t>
            </a:r>
            <a:endParaRPr xmlns:a="http://schemas.openxmlformats.org/drawingml/2006/main" lang="fr-FR" sz="1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101824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xmlns:a="http://schemas.openxmlformats.org/drawingml/2006/main" marL="0" lvl="0" indent="0" algn="r" rtl="0">
              <a:spcBef>
                <a:spcPts val="0"/>
              </a:spcBef>
              <a:spcAft>
                <a:spcPts val="0"/>
              </a:spcAft>
              <a:buNone/>
            </a:pPr>
            <a:r xmlns:a="http://schemas.openxmlformats.org/drawingml/2006/main">
              <a:rPr lang="el"/>
              <a:t>Erasmus+ 2021-1-FR01-KA220-VET-000033251</a:t>
            </a:r>
            <a:endParaRPr xmlns:a="http://schemas.openxmlformats.org/drawingml/2006/main"/>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a:t>
            </a:fld>
            <a:endParaRPr/>
          </a:p>
        </p:txBody>
      </p:sp>
      <p:sp>
        <p:nvSpPr>
          <p:cNvPr id="115" name="Google Shape;115;p2"/>
          <p:cNvSpPr/>
          <p:nvPr/>
        </p:nvSpPr>
        <p:spPr>
          <a:xfrm>
            <a:off x="2950649" y="2388483"/>
            <a:ext cx="5768050" cy="2656002"/>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xmlns:a="http://schemas.openxmlformats.org/drawingml/2006/main" marL="0" marR="0" lvl="0" indent="0">
              <a:spcBef>
                <a:spcPts val="0"/>
              </a:spcBef>
              <a:spcAft>
                <a:spcPts val="0"/>
              </a:spcAft>
              <a:buNone/>
            </a:pPr>
            <a:r xmlns:a="http://schemas.openxmlformats.org/drawingml/2006/main">
              <a:rPr lang="el" sz="3300" b="1" i="0" u="none" strike="noStrike" cap="none" dirty="0">
                <a:solidFill>
                  <a:schemeClr val="dk1"/>
                </a:solidFill>
                <a:latin typeface="Calibri"/>
                <a:ea typeface="Calibri"/>
                <a:cs typeface="Calibri"/>
                <a:sym typeface="Calibri"/>
              </a:rPr>
              <a:t>Κεφάλαιο 1 </a:t>
            </a:r>
            <a:r xmlns:a="http://schemas.openxmlformats.org/drawingml/2006/main">
              <a:rPr lang="el" sz="3300" b="0" i="0" u="none" strike="noStrike" cap="none" dirty="0">
                <a:solidFill>
                  <a:schemeClr val="dk1"/>
                </a:solidFill>
                <a:latin typeface="Calibri"/>
                <a:ea typeface="Calibri"/>
                <a:cs typeface="Calibri"/>
                <a:sym typeface="Calibri"/>
              </a:rPr>
              <a:t>: </a:t>
            </a:r>
            <a:r xmlns:a="http://schemas.openxmlformats.org/drawingml/2006/main">
              <a:rPr lang="el" sz="3300" b="1" i="0" u="none" strike="noStrike" cap="none" dirty="0">
                <a:solidFill>
                  <a:schemeClr val="dk1"/>
                </a:solidFill>
                <a:latin typeface="Calibri"/>
                <a:ea typeface="Calibri"/>
                <a:cs typeface="Calibri"/>
                <a:sym typeface="Calibri"/>
              </a:rPr>
              <a:t>Βλέμμα</a:t>
            </a:r>
            <a:endParaRPr xmlns:a="http://schemas.openxmlformats.org/drawingml/2006/main" lang="es-ES" b="1" dirty="0">
              <a:solidFill>
                <a:schemeClr val="dk1"/>
              </a:solidFill>
            </a:endParaRPr>
          </a:p>
          <a:p>
            <a:pPr xmlns:a="http://schemas.openxmlformats.org/drawingml/2006/main" marL="0" marR="0" lvl="0" indent="0" rtl="0">
              <a:spcBef>
                <a:spcPts val="0"/>
              </a:spcBef>
              <a:spcAft>
                <a:spcPts val="0"/>
              </a:spcAft>
              <a:buNone/>
            </a:pPr>
            <a:r xmlns:a="http://schemas.openxmlformats.org/drawingml/2006/main">
              <a:rPr lang="el" sz="3300" b="1" dirty="0">
                <a:solidFill>
                  <a:schemeClr val="dk1"/>
                </a:solidFill>
                <a:latin typeface="Calibri"/>
                <a:ea typeface="Calibri"/>
                <a:cs typeface="Calibri"/>
                <a:sym typeface="Calibri"/>
              </a:rPr>
              <a:t>Κεφάλαιο 2 </a:t>
            </a:r>
            <a:r xmlns:a="http://schemas.openxmlformats.org/drawingml/2006/main">
              <a:rPr lang="el" sz="3300" dirty="0">
                <a:solidFill>
                  <a:schemeClr val="dk1"/>
                </a:solidFill>
                <a:latin typeface="Calibri"/>
                <a:ea typeface="Calibri"/>
                <a:cs typeface="Calibri"/>
                <a:sym typeface="Calibri"/>
              </a:rPr>
              <a:t>: Κατάδειξη</a:t>
            </a:r>
            <a:endParaRPr xmlns:a="http://schemas.openxmlformats.org/drawingml/2006/main" dirty="0">
              <a:solidFill>
                <a:schemeClr val="dk1"/>
              </a:solidFill>
            </a:endParaRPr>
          </a:p>
          <a:p>
            <a:r xmlns:a="http://schemas.openxmlformats.org/drawingml/2006/main">
              <a:rPr lang="el" sz="3300" b="1" dirty="0">
                <a:solidFill>
                  <a:schemeClr val="dk1"/>
                </a:solidFill>
                <a:latin typeface="Calibri"/>
                <a:cs typeface="Calibri"/>
              </a:rPr>
              <a:t>Κεφάλαιο 3 </a:t>
            </a:r>
            <a:r xmlns:a="http://schemas.openxmlformats.org/drawingml/2006/main">
              <a:rPr lang="el" sz="3300" dirty="0">
                <a:solidFill>
                  <a:schemeClr val="dk1"/>
                </a:solidFill>
                <a:latin typeface="Calibri"/>
                <a:cs typeface="Calibri"/>
              </a:rPr>
              <a:t>: Μίμηση</a:t>
            </a:r>
          </a:p>
          <a:p>
            <a:r xmlns:a="http://schemas.openxmlformats.org/drawingml/2006/main">
              <a:rPr lang="el" sz="3300" b="1" dirty="0">
                <a:solidFill>
                  <a:schemeClr val="dk1"/>
                </a:solidFill>
                <a:latin typeface="Calibri"/>
                <a:cs typeface="Calibri"/>
              </a:rPr>
              <a:t>Κεφάλαιο 4 </a:t>
            </a:r>
            <a:r xmlns:a="http://schemas.openxmlformats.org/drawingml/2006/main">
              <a:rPr lang="el" sz="3300" dirty="0">
                <a:solidFill>
                  <a:schemeClr val="dk1"/>
                </a:solidFill>
                <a:latin typeface="Calibri"/>
                <a:cs typeface="Calibri"/>
              </a:rPr>
              <a:t>: </a:t>
            </a:r>
            <a:r xmlns:a="http://schemas.openxmlformats.org/drawingml/2006/main">
              <a:rPr lang="el" sz="3300" dirty="0">
                <a:solidFill>
                  <a:schemeClr val="dk1"/>
                </a:solidFill>
                <a:latin typeface="Calibri" panose="020F0502020204030204" pitchFamily="34" charset="0"/>
                <a:cs typeface="Calibri" panose="020F0502020204030204" pitchFamily="34" charset="0"/>
              </a:rPr>
              <a:t>Χειρονομίες</a:t>
            </a:r>
            <a:endParaRPr xmlns:a="http://schemas.openxmlformats.org/drawingml/2006/main" sz="1800" dirty="0">
              <a:solidFill>
                <a:schemeClr val="dk1"/>
              </a:solidFill>
              <a:latin typeface="Arial"/>
              <a:ea typeface="Arial"/>
              <a:cs typeface="Arial"/>
              <a:sym typeface="Arial"/>
            </a:endParaRPr>
          </a:p>
          <a:p>
            <a:pPr marL="0" marR="0" lvl="0" indent="0" algn="l" rtl="0">
              <a:spcBef>
                <a:spcPts val="0"/>
              </a:spcBef>
              <a:spcAft>
                <a:spcPts val="0"/>
              </a:spcAft>
              <a:buNone/>
            </a:pPr>
            <a:endParaRPr lang="es-ES" sz="1800" dirty="0">
              <a:solidFill>
                <a:schemeClr val="dk1"/>
              </a:solidFill>
              <a:latin typeface="Arial"/>
              <a:ea typeface="Arial"/>
              <a:cs typeface="Arial"/>
            </a:endParaRPr>
          </a:p>
        </p:txBody>
      </p:sp>
      <p:sp>
        <p:nvSpPr>
          <p:cNvPr id="5" name="Google Shape;131;p3">
            <a:extLst>
              <a:ext uri="{FF2B5EF4-FFF2-40B4-BE49-F238E27FC236}">
                <a16:creationId xmlns:a16="http://schemas.microsoft.com/office/drawing/2014/main" id="{D23E3EB0-F33B-801A-F697-DD6D2A65013E}"/>
              </a:ext>
            </a:extLst>
          </p:cNvPr>
          <p:cNvSpPr/>
          <p:nvPr/>
        </p:nvSpPr>
        <p:spPr>
          <a:xfrm>
            <a:off x="2163014" y="349013"/>
            <a:ext cx="7291586" cy="6378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xmlns:a="http://schemas.openxmlformats.org/drawingml/2006/main" marL="0" lvl="0" indent="0" algn="l" rtl="0">
              <a:lnSpc>
                <a:spcPct val="110000"/>
              </a:lnSpc>
              <a:spcBef>
                <a:spcPts val="0"/>
              </a:spcBef>
              <a:spcAft>
                <a:spcPts val="0"/>
              </a:spcAft>
              <a:buClr>
                <a:srgbClr val="674EA7"/>
              </a:buClr>
              <a:buSzPts val="4000"/>
              <a:buFont typeface="Calibri"/>
              <a:buNone/>
            </a:pPr>
            <a:r xmlns:a="http://schemas.openxmlformats.org/drawingml/2006/main">
              <a:rPr lang="el" sz="3100" b="1" dirty="0">
                <a:solidFill>
                  <a:srgbClr val="674EA7"/>
                </a:solidFill>
                <a:latin typeface="Calibri"/>
                <a:ea typeface="Calibri"/>
                <a:cs typeface="Calibri"/>
                <a:sym typeface="Calibri"/>
              </a:rPr>
              <a:t>Ενότητα 5. Βασικά μέσα επικοινωνίας</a:t>
            </a:r>
            <a:endParaRPr xmlns:a="http://schemas.openxmlformats.org/drawingml/2006/main" sz="500" dirty="0"/>
          </a:p>
          <a:p>
            <a:pPr marL="0" marR="0" lvl="0" indent="0" algn="l" rtl="0">
              <a:spcBef>
                <a:spcPts val="0"/>
              </a:spcBef>
              <a:spcAft>
                <a:spcPts val="0"/>
              </a:spcAft>
              <a:buNone/>
            </a:pPr>
            <a:endParaRPr sz="1800" dirty="0">
              <a:solidFill>
                <a:schemeClr val="dk1"/>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xmlns:a="http://schemas.openxmlformats.org/drawingml/2006/main" marL="0" lvl="0" indent="0" algn="r" rtl="0">
              <a:spcBef>
                <a:spcPts val="0"/>
              </a:spcBef>
              <a:spcAft>
                <a:spcPts val="0"/>
              </a:spcAft>
              <a:buNone/>
            </a:pPr>
            <a:r xmlns:a="http://schemas.openxmlformats.org/drawingml/2006/main">
              <a:rPr lang="el"/>
              <a:t>Erasmus+ 2021-1-FR01-KA220-VET-000033251</a:t>
            </a:r>
            <a:endParaRPr xmlns:a="http://schemas.openxmlformats.org/drawingml/2006/main"/>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3</a:t>
            </a:fld>
            <a:endParaRPr/>
          </a:p>
        </p:txBody>
      </p:sp>
      <p:sp>
        <p:nvSpPr>
          <p:cNvPr id="8" name="Google Shape;131;p3">
            <a:extLst>
              <a:ext uri="{FF2B5EF4-FFF2-40B4-BE49-F238E27FC236}">
                <a16:creationId xmlns:a16="http://schemas.microsoft.com/office/drawing/2014/main" id="{33F8ADDD-6060-018C-F605-AD2446DAB488}"/>
              </a:ext>
            </a:extLst>
          </p:cNvPr>
          <p:cNvSpPr/>
          <p:nvPr/>
        </p:nvSpPr>
        <p:spPr>
          <a:xfrm>
            <a:off x="2163014" y="349013"/>
            <a:ext cx="7291586" cy="6378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xmlns:a="http://schemas.openxmlformats.org/drawingml/2006/main" marL="0" lvl="0" indent="0" algn="l" rtl="0">
              <a:lnSpc>
                <a:spcPct val="110000"/>
              </a:lnSpc>
              <a:spcBef>
                <a:spcPts val="0"/>
              </a:spcBef>
              <a:spcAft>
                <a:spcPts val="0"/>
              </a:spcAft>
              <a:buClr>
                <a:srgbClr val="674EA7"/>
              </a:buClr>
              <a:buSzPts val="4000"/>
              <a:buFont typeface="Calibri"/>
              <a:buNone/>
            </a:pPr>
            <a:r xmlns:a="http://schemas.openxmlformats.org/drawingml/2006/main">
              <a:rPr lang="el" sz="3100" b="1" dirty="0">
                <a:solidFill>
                  <a:srgbClr val="674EA7"/>
                </a:solidFill>
                <a:latin typeface="Calibri"/>
                <a:ea typeface="Calibri"/>
                <a:cs typeface="Calibri"/>
                <a:sym typeface="Calibri"/>
              </a:rPr>
              <a:t>Ενότητα 5. Βασικά μέσα επικοινωνίας</a:t>
            </a:r>
            <a:endParaRPr xmlns:a="http://schemas.openxmlformats.org/drawingml/2006/main" sz="500" dirty="0"/>
          </a:p>
          <a:p>
            <a:pPr marL="0" marR="0" lvl="0" indent="0" algn="l" rtl="0">
              <a:spcBef>
                <a:spcPts val="0"/>
              </a:spcBef>
              <a:spcAft>
                <a:spcPts val="0"/>
              </a:spcAft>
              <a:buNone/>
            </a:pPr>
            <a:endParaRPr sz="1800" dirty="0">
              <a:solidFill>
                <a:schemeClr val="dk1"/>
              </a:solidFill>
              <a:latin typeface="Arial"/>
              <a:ea typeface="Arial"/>
              <a:cs typeface="Arial"/>
              <a:sym typeface="Arial"/>
            </a:endParaRPr>
          </a:p>
        </p:txBody>
      </p:sp>
      <p:sp>
        <p:nvSpPr>
          <p:cNvPr id="10" name="Google Shape;115;p2">
            <a:extLst>
              <a:ext uri="{FF2B5EF4-FFF2-40B4-BE49-F238E27FC236}">
                <a16:creationId xmlns:a16="http://schemas.microsoft.com/office/drawing/2014/main" id="{80CAD999-F6EA-65F6-0817-5F188F64C5F7}"/>
              </a:ext>
            </a:extLst>
          </p:cNvPr>
          <p:cNvSpPr/>
          <p:nvPr/>
        </p:nvSpPr>
        <p:spPr>
          <a:xfrm>
            <a:off x="2163014" y="1620957"/>
            <a:ext cx="5768050" cy="663967"/>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xmlns:a="http://schemas.openxmlformats.org/drawingml/2006/main">
              <a:rPr lang="el" sz="3300" b="1" i="0" u="none" strike="noStrike" cap="none" dirty="0">
                <a:solidFill>
                  <a:schemeClr val="dk1"/>
                </a:solidFill>
                <a:latin typeface="Calibri"/>
                <a:ea typeface="Calibri"/>
                <a:cs typeface="Calibri"/>
                <a:sym typeface="Calibri"/>
              </a:rPr>
              <a:t>Κεφάλαιο 1 </a:t>
            </a:r>
            <a:r xmlns:a="http://schemas.openxmlformats.org/drawingml/2006/main">
              <a:rPr lang="el" sz="3300" b="1" dirty="0">
                <a:solidFill>
                  <a:schemeClr val="dk1"/>
                </a:solidFill>
                <a:latin typeface="Calibri"/>
                <a:ea typeface="Calibri"/>
                <a:cs typeface="Calibri"/>
                <a:sym typeface="Calibri"/>
              </a:rPr>
              <a:t>: Βλέμμα</a:t>
            </a:r>
            <a:endParaRPr xmlns:a="http://schemas.openxmlformats.org/drawingml/2006/main" lang="en-US" sz="3300" dirty="0">
              <a:solidFill>
                <a:schemeClr val="dk1"/>
              </a:solidFill>
              <a:latin typeface="Calibri"/>
              <a:cs typeface="Calibri"/>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2163014" y="2534813"/>
            <a:ext cx="9073737" cy="2162249"/>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xmlns:a="http://schemas.openxmlformats.org/drawingml/2006/main">
              <a:rPr lang="el" sz="3300" b="1" dirty="0">
                <a:solidFill>
                  <a:schemeClr val="dk1"/>
                </a:solidFill>
                <a:latin typeface="Calibri"/>
                <a:cs typeface="Calibri"/>
                <a:sym typeface="Calibri"/>
              </a:rPr>
              <a:t>Στόχοι μάθησης</a:t>
            </a:r>
          </a:p>
          <a:p>
            <a:pPr xmlns:a="http://schemas.openxmlformats.org/drawingml/2006/main" marL="265113" indent="-265113">
              <a:buFont typeface="Arial" panose="020B0604020202020204" pitchFamily="34" charset="0"/>
              <a:buChar char="•"/>
              <a:tabLst>
                <a:tab pos="354013" algn="l"/>
              </a:tabLst>
            </a:pPr>
            <a:r xmlns:a="http://schemas.openxmlformats.org/drawingml/2006/main">
              <a:rPr lang="el" sz="2800" dirty="0">
                <a:solidFill>
                  <a:schemeClr val="dk1"/>
                </a:solidFill>
                <a:latin typeface="Calibri"/>
                <a:cs typeface="Calibri"/>
                <a:sym typeface="Calibri"/>
              </a:rPr>
              <a:t>Κατανοήστε πώς εμπλέκεται το βλέμμα σε επικοινωνιακές καταστάσεις</a:t>
            </a:r>
          </a:p>
          <a:p>
            <a:pPr xmlns:a="http://schemas.openxmlformats.org/drawingml/2006/main" marL="265113" indent="-265113">
              <a:buFont typeface="Arial" panose="020B0604020202020204" pitchFamily="34" charset="0"/>
              <a:buChar char="•"/>
            </a:pPr>
            <a:r xmlns:a="http://schemas.openxmlformats.org/drawingml/2006/main">
              <a:rPr lang="el" sz="2800" dirty="0">
                <a:solidFill>
                  <a:schemeClr val="dk1"/>
                </a:solidFill>
                <a:latin typeface="Calibri"/>
                <a:cs typeface="Calibri"/>
                <a:sym typeface="Calibri"/>
              </a:rPr>
              <a:t>Γιατί το βλέμμα είναι πολύ σημαντικό</a:t>
            </a:r>
            <a:endParaRPr xmlns:a="http://schemas.openxmlformats.org/drawingml/2006/main" lang="en-US" sz="2800" b="1" dirty="0">
              <a:solidFill>
                <a:schemeClr val="dk1"/>
              </a:solidFill>
              <a:latin typeface="Calibri"/>
              <a:cs typeface="Calibri"/>
            </a:endParaRPr>
          </a:p>
        </p:txBody>
      </p:sp>
    </p:spTree>
    <p:extLst>
      <p:ext uri="{BB962C8B-B14F-4D97-AF65-F5344CB8AC3E}">
        <p14:creationId xmlns:p14="http://schemas.microsoft.com/office/powerpoint/2010/main" val="16081863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xmlns:a="http://schemas.openxmlformats.org/drawingml/2006/main" marL="0" lvl="0" indent="0" algn="r" rtl="0">
              <a:spcBef>
                <a:spcPts val="0"/>
              </a:spcBef>
              <a:spcAft>
                <a:spcPts val="0"/>
              </a:spcAft>
              <a:buNone/>
            </a:pPr>
            <a:r xmlns:a="http://schemas.openxmlformats.org/drawingml/2006/main">
              <a:rPr lang="el"/>
              <a:t>Erasmus+ 2021-1-FR01-KA220-VET-000033251</a:t>
            </a:r>
            <a:endParaRPr xmlns:a="http://schemas.openxmlformats.org/drawingml/2006/main"/>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4</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xmlns:a="http://schemas.openxmlformats.org/drawingml/2006/main" marL="0" marR="0" lvl="0" indent="0" algn="ctr" rtl="0">
              <a:lnSpc>
                <a:spcPct val="110000"/>
              </a:lnSpc>
              <a:spcBef>
                <a:spcPts val="0"/>
              </a:spcBef>
              <a:spcAft>
                <a:spcPts val="0"/>
              </a:spcAft>
              <a:buClr>
                <a:srgbClr val="674EA7"/>
              </a:buClr>
              <a:buSzPts val="4000"/>
              <a:buFont typeface="Calibri"/>
              <a:buNone/>
            </a:pPr>
            <a:r xmlns:a="http://schemas.openxmlformats.org/drawingml/2006/main">
              <a:rPr lang="el" sz="3200" b="1" cap="none">
                <a:solidFill>
                  <a:srgbClr val="674EA7"/>
                </a:solidFill>
                <a:latin typeface="Calibri"/>
                <a:ea typeface="Calibri"/>
                <a:cs typeface="Calibri"/>
                <a:sym typeface="Calibri"/>
              </a:rPr>
              <a:t> </a:t>
            </a:r>
            <a:endParaRPr xmlns:a="http://schemas.openxmlformats.org/drawingml/2006/main"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11027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xmlns:a="http://schemas.openxmlformats.org/drawingml/2006/main" marL="0" lvl="0" indent="0" algn="l" rtl="0">
              <a:lnSpc>
                <a:spcPct val="110000"/>
              </a:lnSpc>
              <a:spcBef>
                <a:spcPts val="0"/>
              </a:spcBef>
              <a:spcAft>
                <a:spcPts val="0"/>
              </a:spcAft>
              <a:buClr>
                <a:srgbClr val="674EA7"/>
              </a:buClr>
              <a:buSzPts val="4000"/>
              <a:buFont typeface="Calibri"/>
              <a:buNone/>
            </a:pPr>
            <a:r xmlns:a="http://schemas.openxmlformats.org/drawingml/2006/main">
              <a:rPr lang="el" sz="3100" b="1" dirty="0">
                <a:solidFill>
                  <a:srgbClr val="674EA7"/>
                </a:solidFill>
                <a:latin typeface="Calibri"/>
                <a:ea typeface="Calibri"/>
                <a:cs typeface="Calibri"/>
                <a:sym typeface="Calibri"/>
              </a:rPr>
              <a:t>Ενότητα 5. Βασικά μέσα επικοινωνίας</a:t>
            </a:r>
          </a:p>
          <a:p>
            <a:pPr xmlns:a="http://schemas.openxmlformats.org/drawingml/2006/main">
              <a:lnSpc>
                <a:spcPct val="110000"/>
              </a:lnSpc>
              <a:buClr>
                <a:srgbClr val="674EA7"/>
              </a:buClr>
              <a:buSzPts val="4000"/>
            </a:pPr>
            <a:r xmlns:a="http://schemas.openxmlformats.org/drawingml/2006/main">
              <a:rPr lang="el" sz="2800" b="1" i="0" u="none" strike="noStrike" cap="none" dirty="0">
                <a:solidFill>
                  <a:schemeClr val="dk1"/>
                </a:solidFill>
                <a:latin typeface="Calibri"/>
                <a:ea typeface="Calibri"/>
                <a:cs typeface="Calibri"/>
                <a:sym typeface="Calibri"/>
              </a:rPr>
              <a:t>Κεφάλαιο 1 </a:t>
            </a:r>
            <a:r xmlns:a="http://schemas.openxmlformats.org/drawingml/2006/main">
              <a:rPr lang="el" sz="2800" b="0" i="0" u="none" strike="noStrike" cap="none" dirty="0">
                <a:solidFill>
                  <a:schemeClr val="dk1"/>
                </a:solidFill>
                <a:latin typeface="Calibri"/>
                <a:ea typeface="Calibri"/>
                <a:cs typeface="Calibri"/>
                <a:sym typeface="Calibri"/>
              </a:rPr>
              <a:t>: </a:t>
            </a:r>
            <a:r xmlns:a="http://schemas.openxmlformats.org/drawingml/2006/main">
              <a:rPr lang="el" sz="2800" b="1" i="0" u="none" strike="noStrike" cap="none" dirty="0">
                <a:solidFill>
                  <a:schemeClr val="dk1"/>
                </a:solidFill>
                <a:latin typeface="Calibri"/>
                <a:ea typeface="Calibri"/>
                <a:cs typeface="Calibri"/>
                <a:sym typeface="Calibri"/>
              </a:rPr>
              <a:t>Βλέμμα</a:t>
            </a:r>
            <a:endParaRPr xmlns:a="http://schemas.openxmlformats.org/drawingml/2006/main" lang="es-ES" sz="2800" b="1" dirty="0">
              <a:solidFill>
                <a:schemeClr val="dk1"/>
              </a:solidFill>
            </a:endParaRPr>
          </a:p>
          <a:p>
            <a:pPr marL="0" lvl="0" indent="0" algn="l" rtl="0">
              <a:lnSpc>
                <a:spcPct val="110000"/>
              </a:lnSpc>
              <a:spcBef>
                <a:spcPts val="0"/>
              </a:spcBef>
              <a:spcAft>
                <a:spcPts val="0"/>
              </a:spcAft>
              <a:buClr>
                <a:srgbClr val="674EA7"/>
              </a:buClr>
              <a:buSzPts val="4000"/>
              <a:buFont typeface="Calibri"/>
              <a:buNone/>
            </a:pPr>
            <a:endParaRPr sz="500" dirty="0"/>
          </a:p>
        </p:txBody>
      </p:sp>
      <p:sp>
        <p:nvSpPr>
          <p:cNvPr id="2" name="ZoneTexte 1">
            <a:extLst>
              <a:ext uri="{FF2B5EF4-FFF2-40B4-BE49-F238E27FC236}">
                <a16:creationId xmlns:a16="http://schemas.microsoft.com/office/drawing/2014/main" id="{B89DA231-CF4C-40FA-8246-B2F037391183}"/>
              </a:ext>
            </a:extLst>
          </p:cNvPr>
          <p:cNvSpPr txBox="1"/>
          <p:nvPr/>
        </p:nvSpPr>
        <p:spPr>
          <a:xfrm>
            <a:off x="655320" y="1459289"/>
            <a:ext cx="11003280" cy="1015663"/>
          </a:xfrm>
          <a:prstGeom prst="rect">
            <a:avLst/>
          </a:prstGeom>
          <a:noFill/>
        </p:spPr>
        <p:txBody>
          <a:bodyPr wrap="square" rtlCol="0">
            <a:spAutoFit/>
          </a:bodyPr>
          <a:lstStyle/>
          <a:p>
            <a:pPr xmlns:a="http://schemas.openxmlformats.org/drawingml/2006/main" algn="ctr"/>
            <a:r xmlns:a="http://schemas.openxmlformats.org/drawingml/2006/main">
              <a:rPr lang="el" sz="3200" b="1" dirty="0">
                <a:latin typeface="Calibri" panose="020F0502020204030204" pitchFamily="34" charset="0"/>
                <a:cs typeface="Calibri" panose="020F0502020204030204" pitchFamily="34" charset="0"/>
              </a:rPr>
              <a:t>Βλέμμα:</a:t>
            </a:r>
          </a:p>
          <a:p>
            <a:pPr xmlns:a="http://schemas.openxmlformats.org/drawingml/2006/main" algn="ctr"/>
            <a:r xmlns:a="http://schemas.openxmlformats.org/drawingml/2006/main">
              <a:rPr lang="el" sz="2800" dirty="0" err="1">
                <a:latin typeface="Calibri" panose="020F0502020204030204" pitchFamily="34" charset="0"/>
                <a:cs typeface="Calibri" panose="020F0502020204030204" pitchFamily="34" charset="0"/>
              </a:rPr>
              <a:t>Πράξη </a:t>
            </a:r>
            <a:r xmlns:a="http://schemas.openxmlformats.org/drawingml/2006/main">
              <a:rPr lang="el" sz="2800" dirty="0">
                <a:latin typeface="Calibri" panose="020F0502020204030204" pitchFamily="34" charset="0"/>
                <a:cs typeface="Calibri" panose="020F0502020204030204" pitchFamily="34" charset="0"/>
              </a:rPr>
              <a:t>του </a:t>
            </a:r>
            <a:r xmlns:a="http://schemas.openxmlformats.org/drawingml/2006/main">
              <a:rPr lang="el" sz="2800" dirty="0" err="1">
                <a:latin typeface="Calibri" panose="020F0502020204030204" pitchFamily="34" charset="0"/>
                <a:cs typeface="Calibri" panose="020F0502020204030204" pitchFamily="34" charset="0"/>
              </a:rPr>
              <a:t>να κοιτάζεις </a:t>
            </a:r>
            <a:r xmlns:a="http://schemas.openxmlformats.org/drawingml/2006/main">
              <a:rPr lang="el" sz="2800" dirty="0">
                <a:latin typeface="Calibri" panose="020F0502020204030204" pitchFamily="34" charset="0"/>
                <a:cs typeface="Calibri" panose="020F0502020204030204" pitchFamily="34" charset="0"/>
              </a:rPr>
              <a:t>, </a:t>
            </a:r>
            <a:r xmlns:a="http://schemas.openxmlformats.org/drawingml/2006/main">
              <a:rPr lang="el" sz="2800" dirty="0" err="1">
                <a:latin typeface="Calibri" panose="020F0502020204030204" pitchFamily="34" charset="0"/>
                <a:cs typeface="Calibri" panose="020F0502020204030204" pitchFamily="34" charset="0"/>
              </a:rPr>
              <a:t>με προσήλωση </a:t>
            </a:r>
            <a:r xmlns:a="http://schemas.openxmlformats.org/drawingml/2006/main">
              <a:rPr lang="el" sz="2800" dirty="0">
                <a:latin typeface="Calibri" panose="020F0502020204030204" pitchFamily="34" charset="0"/>
                <a:cs typeface="Calibri" panose="020F0502020204030204" pitchFamily="34" charset="0"/>
              </a:rPr>
              <a:t>ή όχι</a:t>
            </a:r>
          </a:p>
        </p:txBody>
      </p:sp>
      <p:pic>
        <p:nvPicPr>
          <p:cNvPr id="17" name="Image 16" descr="Une image contenant Visage humain, fille, bébé, personne&#10;&#10;Description générée automatiquement">
            <a:extLst>
              <a:ext uri="{FF2B5EF4-FFF2-40B4-BE49-F238E27FC236}">
                <a16:creationId xmlns:a16="http://schemas.microsoft.com/office/drawing/2014/main" id="{0BDD2CC8-B357-454F-BE61-6E002174D88D}"/>
              </a:ext>
            </a:extLst>
          </p:cNvPr>
          <p:cNvPicPr>
            <a:picLocks noChangeAspect="1"/>
          </p:cNvPicPr>
          <p:nvPr/>
        </p:nvPicPr>
        <p:blipFill>
          <a:blip r:embed="rId5"/>
          <a:stretch>
            <a:fillRect/>
          </a:stretch>
        </p:blipFill>
        <p:spPr>
          <a:xfrm>
            <a:off x="3588357" y="2709711"/>
            <a:ext cx="4534571" cy="3168000"/>
          </a:xfrm>
          <a:prstGeom prst="rect">
            <a:avLst/>
          </a:prstGeom>
        </p:spPr>
      </p:pic>
      <p:sp>
        <p:nvSpPr>
          <p:cNvPr id="19" name="ZoneTexte 18">
            <a:extLst>
              <a:ext uri="{FF2B5EF4-FFF2-40B4-BE49-F238E27FC236}">
                <a16:creationId xmlns:a16="http://schemas.microsoft.com/office/drawing/2014/main" id="{5FB42577-0894-4BA1-BDD0-BA64577936DC}"/>
              </a:ext>
            </a:extLst>
          </p:cNvPr>
          <p:cNvSpPr txBox="1"/>
          <p:nvPr/>
        </p:nvSpPr>
        <p:spPr>
          <a:xfrm>
            <a:off x="3806082" y="5907483"/>
            <a:ext cx="6093618" cy="307777"/>
          </a:xfrm>
          <a:prstGeom prst="rect">
            <a:avLst/>
          </a:prstGeom>
          <a:noFill/>
        </p:spPr>
        <p:txBody>
          <a:bodyPr wrap="square">
            <a:spAutoFit/>
          </a:bodyPr>
          <a:lstStyle/>
          <a:p>
            <a:r xmlns:a="http://schemas.openxmlformats.org/drawingml/2006/main">
              <a:rPr lang="el" sz="1400" dirty="0">
                <a:effectLst/>
                <a:latin typeface="Calibri" panose="020F0502020204030204" pitchFamily="34" charset="0"/>
                <a:ea typeface="Calibri" panose="020F0502020204030204" pitchFamily="34" charset="0"/>
                <a:cs typeface="Calibri" panose="020F0502020204030204" pitchFamily="34" charset="0"/>
              </a:rPr>
              <a:t>Σημείωση: Η εικόνα δημιουργείται από τεχνητή νοημοσύνη.</a:t>
            </a:r>
            <a:endParaRPr xmlns:a="http://schemas.openxmlformats.org/drawingml/2006/main" lang="fr-FR"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xmlns:a="http://schemas.openxmlformats.org/drawingml/2006/main" marL="0" lvl="0" indent="0" algn="r" rtl="0">
              <a:spcBef>
                <a:spcPts val="0"/>
              </a:spcBef>
              <a:spcAft>
                <a:spcPts val="0"/>
              </a:spcAft>
              <a:buNone/>
            </a:pPr>
            <a:r xmlns:a="http://schemas.openxmlformats.org/drawingml/2006/main">
              <a:rPr lang="el"/>
              <a:t>Erasmus+ 2021-1-FR01-KA220-VET-000033251</a:t>
            </a:r>
            <a:endParaRPr xmlns:a="http://schemas.openxmlformats.org/drawingml/2006/main"/>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5</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xmlns:a="http://schemas.openxmlformats.org/drawingml/2006/main" marL="0" marR="0" lvl="0" indent="0" algn="ctr" rtl="0">
              <a:lnSpc>
                <a:spcPct val="110000"/>
              </a:lnSpc>
              <a:spcBef>
                <a:spcPts val="0"/>
              </a:spcBef>
              <a:spcAft>
                <a:spcPts val="0"/>
              </a:spcAft>
              <a:buClr>
                <a:srgbClr val="674EA7"/>
              </a:buClr>
              <a:buSzPts val="4000"/>
              <a:buFont typeface="Calibri"/>
              <a:buNone/>
            </a:pPr>
            <a:r xmlns:a="http://schemas.openxmlformats.org/drawingml/2006/main">
              <a:rPr lang="el" sz="3200" b="1" cap="none">
                <a:solidFill>
                  <a:srgbClr val="674EA7"/>
                </a:solidFill>
                <a:latin typeface="Calibri"/>
                <a:ea typeface="Calibri"/>
                <a:cs typeface="Calibri"/>
                <a:sym typeface="Calibri"/>
              </a:rPr>
              <a:t> </a:t>
            </a:r>
            <a:endParaRPr xmlns:a="http://schemas.openxmlformats.org/drawingml/2006/main"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091794"/>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xmlns:a="http://schemas.openxmlformats.org/drawingml/2006/main" marL="0" lvl="0" indent="0" algn="l" rtl="0">
              <a:lnSpc>
                <a:spcPct val="110000"/>
              </a:lnSpc>
              <a:spcBef>
                <a:spcPts val="0"/>
              </a:spcBef>
              <a:spcAft>
                <a:spcPts val="0"/>
              </a:spcAft>
              <a:buClr>
                <a:srgbClr val="674EA7"/>
              </a:buClr>
              <a:buSzPts val="4000"/>
              <a:buFont typeface="Calibri"/>
              <a:buNone/>
            </a:pPr>
            <a:r xmlns:a="http://schemas.openxmlformats.org/drawingml/2006/main">
              <a:rPr lang="el" sz="3100" b="1" dirty="0">
                <a:solidFill>
                  <a:srgbClr val="674EA7"/>
                </a:solidFill>
                <a:latin typeface="Calibri"/>
                <a:ea typeface="Calibri"/>
                <a:cs typeface="Calibri"/>
                <a:sym typeface="Calibri"/>
              </a:rPr>
              <a:t>Ενότητα 5. Βασικά μέσα επικοινωνίας</a:t>
            </a:r>
          </a:p>
          <a:p>
            <a:pPr xmlns:a="http://schemas.openxmlformats.org/drawingml/2006/main">
              <a:lnSpc>
                <a:spcPct val="110000"/>
              </a:lnSpc>
              <a:buClr>
                <a:srgbClr val="674EA7"/>
              </a:buClr>
              <a:buSzPts val="4000"/>
            </a:pPr>
            <a:r xmlns:a="http://schemas.openxmlformats.org/drawingml/2006/main">
              <a:rPr lang="el" sz="2800" b="1" i="0" u="none" strike="noStrike" cap="none" dirty="0">
                <a:solidFill>
                  <a:schemeClr val="dk1"/>
                </a:solidFill>
                <a:latin typeface="Calibri"/>
                <a:ea typeface="Calibri"/>
                <a:cs typeface="Calibri"/>
                <a:sym typeface="Calibri"/>
              </a:rPr>
              <a:t>Κεφάλαιο 1 </a:t>
            </a:r>
            <a:r xmlns:a="http://schemas.openxmlformats.org/drawingml/2006/main">
              <a:rPr lang="el" sz="2800" b="0" i="0" u="none" strike="noStrike" cap="none" dirty="0">
                <a:solidFill>
                  <a:schemeClr val="dk1"/>
                </a:solidFill>
                <a:latin typeface="Calibri"/>
                <a:ea typeface="Calibri"/>
                <a:cs typeface="Calibri"/>
                <a:sym typeface="Calibri"/>
              </a:rPr>
              <a:t>: </a:t>
            </a:r>
            <a:r xmlns:a="http://schemas.openxmlformats.org/drawingml/2006/main">
              <a:rPr lang="el" sz="2800" b="1" i="0" u="none" strike="noStrike" cap="none" dirty="0">
                <a:solidFill>
                  <a:schemeClr val="dk1"/>
                </a:solidFill>
                <a:latin typeface="Calibri"/>
                <a:ea typeface="Calibri"/>
                <a:cs typeface="Calibri"/>
                <a:sym typeface="Calibri"/>
              </a:rPr>
              <a:t>Βλέμμα</a:t>
            </a:r>
            <a:endParaRPr xmlns:a="http://schemas.openxmlformats.org/drawingml/2006/main" lang="es-ES" sz="2800" b="1" dirty="0">
              <a:solidFill>
                <a:schemeClr val="dk1"/>
              </a:solidFill>
            </a:endParaRPr>
          </a:p>
          <a:p>
            <a:pPr marL="0" lvl="0" indent="0" algn="l" rtl="0">
              <a:lnSpc>
                <a:spcPct val="110000"/>
              </a:lnSpc>
              <a:spcBef>
                <a:spcPts val="0"/>
              </a:spcBef>
              <a:spcAft>
                <a:spcPts val="0"/>
              </a:spcAft>
              <a:buClr>
                <a:srgbClr val="674EA7"/>
              </a:buClr>
              <a:buSzPts val="4000"/>
              <a:buFont typeface="Calibri"/>
              <a:buNone/>
            </a:pPr>
            <a:endParaRPr sz="500" dirty="0"/>
          </a:p>
        </p:txBody>
      </p:sp>
      <p:graphicFrame>
        <p:nvGraphicFramePr>
          <p:cNvPr id="3" name="Diagramme 2">
            <a:extLst>
              <a:ext uri="{FF2B5EF4-FFF2-40B4-BE49-F238E27FC236}">
                <a16:creationId xmlns:a16="http://schemas.microsoft.com/office/drawing/2014/main" id="{4965163C-B90F-4795-A86A-3CA12732B843}"/>
              </a:ext>
            </a:extLst>
          </p:cNvPr>
          <p:cNvGraphicFramePr/>
          <p:nvPr>
            <p:extLst>
              <p:ext uri="{D42A27DB-BD31-4B8C-83A1-F6EECF244321}">
                <p14:modId xmlns:p14="http://schemas.microsoft.com/office/powerpoint/2010/main" val="3961507235"/>
              </p:ext>
            </p:extLst>
          </p:nvPr>
        </p:nvGraphicFramePr>
        <p:xfrm>
          <a:off x="573479" y="2057476"/>
          <a:ext cx="10717642" cy="3359717"/>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0626217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xmlns:a="http://schemas.openxmlformats.org/drawingml/2006/main" marL="0" lvl="0" indent="0" algn="r" rtl="0">
              <a:spcBef>
                <a:spcPts val="0"/>
              </a:spcBef>
              <a:spcAft>
                <a:spcPts val="0"/>
              </a:spcAft>
              <a:buNone/>
            </a:pPr>
            <a:r xmlns:a="http://schemas.openxmlformats.org/drawingml/2006/main">
              <a:rPr lang="el"/>
              <a:t>Erasmus+ 2021-1-FR01-KA220-VET-000033251</a:t>
            </a:r>
            <a:endParaRPr xmlns:a="http://schemas.openxmlformats.org/drawingml/2006/main"/>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6</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xmlns:a="http://schemas.openxmlformats.org/drawingml/2006/main" marL="0" marR="0" lvl="0" indent="0" algn="ctr" rtl="0">
              <a:lnSpc>
                <a:spcPct val="110000"/>
              </a:lnSpc>
              <a:spcBef>
                <a:spcPts val="0"/>
              </a:spcBef>
              <a:spcAft>
                <a:spcPts val="0"/>
              </a:spcAft>
              <a:buClr>
                <a:srgbClr val="674EA7"/>
              </a:buClr>
              <a:buSzPts val="4000"/>
              <a:buFont typeface="Calibri"/>
              <a:buNone/>
            </a:pPr>
            <a:r xmlns:a="http://schemas.openxmlformats.org/drawingml/2006/main">
              <a:rPr lang="el" sz="3200" b="1" cap="none">
                <a:solidFill>
                  <a:srgbClr val="674EA7"/>
                </a:solidFill>
                <a:latin typeface="Calibri"/>
                <a:ea typeface="Calibri"/>
                <a:cs typeface="Calibri"/>
                <a:sym typeface="Calibri"/>
              </a:rPr>
              <a:t> </a:t>
            </a:r>
            <a:endParaRPr xmlns:a="http://schemas.openxmlformats.org/drawingml/2006/main"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064662"/>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xmlns:a="http://schemas.openxmlformats.org/drawingml/2006/main">
              <a:lnSpc>
                <a:spcPct val="110000"/>
              </a:lnSpc>
              <a:buClr>
                <a:srgbClr val="674EA7"/>
              </a:buClr>
              <a:buSzPts val="4000"/>
            </a:pPr>
            <a:r xmlns:a="http://schemas.openxmlformats.org/drawingml/2006/main">
              <a:rPr lang="el" sz="3100" b="1" dirty="0">
                <a:solidFill>
                  <a:srgbClr val="674EA7"/>
                </a:solidFill>
                <a:latin typeface="Calibri"/>
                <a:ea typeface="Calibri"/>
                <a:cs typeface="Calibri"/>
                <a:sym typeface="Calibri"/>
              </a:rPr>
              <a:t>Ενότητα 5. Βασικά μέσα επικοινωνίας</a:t>
            </a:r>
          </a:p>
          <a:p>
            <a:pPr xmlns:a="http://schemas.openxmlformats.org/drawingml/2006/main">
              <a:lnSpc>
                <a:spcPct val="110000"/>
              </a:lnSpc>
              <a:buClr>
                <a:srgbClr val="674EA7"/>
              </a:buClr>
              <a:buSzPts val="4000"/>
            </a:pPr>
            <a:r xmlns:a="http://schemas.openxmlformats.org/drawingml/2006/main">
              <a:rPr lang="el" sz="2800" b="1" i="0" u="none" strike="noStrike" cap="none" dirty="0">
                <a:solidFill>
                  <a:schemeClr val="dk1"/>
                </a:solidFill>
                <a:latin typeface="Calibri"/>
                <a:ea typeface="Calibri"/>
                <a:cs typeface="Calibri"/>
                <a:sym typeface="Calibri"/>
              </a:rPr>
              <a:t>Κεφάλαιο 1 </a:t>
            </a:r>
            <a:r xmlns:a="http://schemas.openxmlformats.org/drawingml/2006/main">
              <a:rPr lang="el" sz="2800" b="0" i="0" u="none" strike="noStrike" cap="none" dirty="0">
                <a:solidFill>
                  <a:schemeClr val="dk1"/>
                </a:solidFill>
                <a:latin typeface="Calibri"/>
                <a:ea typeface="Calibri"/>
                <a:cs typeface="Calibri"/>
                <a:sym typeface="Calibri"/>
              </a:rPr>
              <a:t>: </a:t>
            </a:r>
            <a:r xmlns:a="http://schemas.openxmlformats.org/drawingml/2006/main">
              <a:rPr lang="el" sz="2800" b="1" i="0" u="none" strike="noStrike" cap="none" dirty="0">
                <a:solidFill>
                  <a:schemeClr val="dk1"/>
                </a:solidFill>
                <a:latin typeface="Calibri"/>
                <a:ea typeface="Calibri"/>
                <a:cs typeface="Calibri"/>
                <a:sym typeface="Calibri"/>
              </a:rPr>
              <a:t>Βλέμμα</a:t>
            </a:r>
            <a:endParaRPr xmlns:a="http://schemas.openxmlformats.org/drawingml/2006/main" lang="es-ES" sz="2800" b="1" dirty="0">
              <a:solidFill>
                <a:schemeClr val="dk1"/>
              </a:solidFill>
            </a:endParaRPr>
          </a:p>
          <a:p>
            <a:pPr marL="0" lvl="0" indent="0" algn="l" rtl="0">
              <a:lnSpc>
                <a:spcPct val="110000"/>
              </a:lnSpc>
              <a:spcBef>
                <a:spcPts val="0"/>
              </a:spcBef>
              <a:spcAft>
                <a:spcPts val="0"/>
              </a:spcAft>
              <a:buClr>
                <a:srgbClr val="674EA7"/>
              </a:buClr>
              <a:buSzPts val="4000"/>
              <a:buFont typeface="Calibri"/>
              <a:buNone/>
            </a:pPr>
            <a:endParaRPr sz="500" dirty="0"/>
          </a:p>
        </p:txBody>
      </p:sp>
      <p:pic>
        <p:nvPicPr>
          <p:cNvPr id="10" name="Image 9" descr="Une image contenant texte, capture d’écran, Police, carte de visite&#10;&#10;Description générée automatiquement">
            <a:extLst>
              <a:ext uri="{FF2B5EF4-FFF2-40B4-BE49-F238E27FC236}">
                <a16:creationId xmlns:a16="http://schemas.microsoft.com/office/drawing/2014/main" id="{76ACF5B4-E39C-4E99-9D40-6A458DAB033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86228" y="2298184"/>
            <a:ext cx="9627911" cy="2808000"/>
          </a:xfrm>
          <a:prstGeom prst="rect">
            <a:avLst/>
          </a:prstGeom>
        </p:spPr>
      </p:pic>
    </p:spTree>
    <p:extLst>
      <p:ext uri="{BB962C8B-B14F-4D97-AF65-F5344CB8AC3E}">
        <p14:creationId xmlns:p14="http://schemas.microsoft.com/office/powerpoint/2010/main" val="14339959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xmlns:a="http://schemas.openxmlformats.org/drawingml/2006/main" marL="0" lvl="0" indent="0" algn="r" rtl="0">
              <a:spcBef>
                <a:spcPts val="0"/>
              </a:spcBef>
              <a:spcAft>
                <a:spcPts val="0"/>
              </a:spcAft>
              <a:buNone/>
            </a:pPr>
            <a:r xmlns:a="http://schemas.openxmlformats.org/drawingml/2006/main">
              <a:rPr lang="el"/>
              <a:t>Erasmus+ 2021-1-FR01-KA220-VET-000033251</a:t>
            </a:r>
            <a:endParaRPr xmlns:a="http://schemas.openxmlformats.org/drawingml/2006/main"/>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7</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xmlns:a="http://schemas.openxmlformats.org/drawingml/2006/main" marL="0" marR="0" lvl="0" indent="0" algn="ctr" rtl="0">
              <a:lnSpc>
                <a:spcPct val="110000"/>
              </a:lnSpc>
              <a:spcBef>
                <a:spcPts val="0"/>
              </a:spcBef>
              <a:spcAft>
                <a:spcPts val="0"/>
              </a:spcAft>
              <a:buClr>
                <a:srgbClr val="674EA7"/>
              </a:buClr>
              <a:buSzPts val="4000"/>
              <a:buFont typeface="Calibri"/>
              <a:buNone/>
            </a:pPr>
            <a:r xmlns:a="http://schemas.openxmlformats.org/drawingml/2006/main">
              <a:rPr lang="el" sz="3200" b="1" cap="none">
                <a:solidFill>
                  <a:srgbClr val="674EA7"/>
                </a:solidFill>
                <a:latin typeface="Calibri"/>
                <a:ea typeface="Calibri"/>
                <a:cs typeface="Calibri"/>
                <a:sym typeface="Calibri"/>
              </a:rPr>
              <a:t> </a:t>
            </a:r>
            <a:endParaRPr xmlns:a="http://schemas.openxmlformats.org/drawingml/2006/main"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11027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xmlns:a="http://schemas.openxmlformats.org/drawingml/2006/main" marL="0" lvl="0" indent="0" algn="l" rtl="0">
              <a:lnSpc>
                <a:spcPct val="110000"/>
              </a:lnSpc>
              <a:spcBef>
                <a:spcPts val="0"/>
              </a:spcBef>
              <a:spcAft>
                <a:spcPts val="0"/>
              </a:spcAft>
              <a:buClr>
                <a:srgbClr val="674EA7"/>
              </a:buClr>
              <a:buSzPts val="4000"/>
              <a:buFont typeface="Calibri"/>
              <a:buNone/>
            </a:pPr>
            <a:r xmlns:a="http://schemas.openxmlformats.org/drawingml/2006/main">
              <a:rPr lang="el" sz="3100" b="1" dirty="0">
                <a:solidFill>
                  <a:srgbClr val="674EA7"/>
                </a:solidFill>
                <a:latin typeface="Calibri"/>
                <a:ea typeface="Calibri"/>
                <a:cs typeface="Calibri"/>
                <a:sym typeface="Calibri"/>
              </a:rPr>
              <a:t>Ενότητα 5. Βασικά μέσα επικοινωνίας</a:t>
            </a:r>
          </a:p>
          <a:p>
            <a:pPr xmlns:a="http://schemas.openxmlformats.org/drawingml/2006/main">
              <a:lnSpc>
                <a:spcPct val="110000"/>
              </a:lnSpc>
              <a:buClr>
                <a:srgbClr val="674EA7"/>
              </a:buClr>
              <a:buSzPts val="4000"/>
            </a:pPr>
            <a:r xmlns:a="http://schemas.openxmlformats.org/drawingml/2006/main">
              <a:rPr lang="el" sz="2800" b="1" i="0" u="none" strike="noStrike" cap="none" dirty="0">
                <a:solidFill>
                  <a:schemeClr val="dk1"/>
                </a:solidFill>
                <a:latin typeface="Calibri"/>
                <a:ea typeface="Calibri"/>
                <a:cs typeface="Calibri"/>
                <a:sym typeface="Calibri"/>
              </a:rPr>
              <a:t>Κεφάλαιο 1 </a:t>
            </a:r>
            <a:r xmlns:a="http://schemas.openxmlformats.org/drawingml/2006/main">
              <a:rPr lang="el" sz="2800" b="0" i="0" u="none" strike="noStrike" cap="none" dirty="0">
                <a:solidFill>
                  <a:schemeClr val="dk1"/>
                </a:solidFill>
                <a:latin typeface="Calibri"/>
                <a:ea typeface="Calibri"/>
                <a:cs typeface="Calibri"/>
                <a:sym typeface="Calibri"/>
              </a:rPr>
              <a:t>: </a:t>
            </a:r>
            <a:r xmlns:a="http://schemas.openxmlformats.org/drawingml/2006/main">
              <a:rPr lang="el" sz="2800" b="1" i="0" u="none" strike="noStrike" cap="none" dirty="0">
                <a:solidFill>
                  <a:schemeClr val="dk1"/>
                </a:solidFill>
                <a:latin typeface="Calibri"/>
                <a:ea typeface="Calibri"/>
                <a:cs typeface="Calibri"/>
                <a:sym typeface="Calibri"/>
              </a:rPr>
              <a:t>Βλέμμα</a:t>
            </a:r>
            <a:endParaRPr xmlns:a="http://schemas.openxmlformats.org/drawingml/2006/main" lang="es-ES" sz="2800" b="1" dirty="0">
              <a:solidFill>
                <a:schemeClr val="dk1"/>
              </a:solidFill>
            </a:endParaRPr>
          </a:p>
          <a:p>
            <a:pPr marL="0" lvl="0" indent="0" algn="l" rtl="0">
              <a:lnSpc>
                <a:spcPct val="110000"/>
              </a:lnSpc>
              <a:spcBef>
                <a:spcPts val="0"/>
              </a:spcBef>
              <a:spcAft>
                <a:spcPts val="0"/>
              </a:spcAft>
              <a:buClr>
                <a:srgbClr val="674EA7"/>
              </a:buClr>
              <a:buSzPts val="4000"/>
              <a:buFont typeface="Calibri"/>
              <a:buNone/>
            </a:pPr>
            <a:endParaRPr sz="500" dirty="0"/>
          </a:p>
        </p:txBody>
      </p:sp>
      <p:graphicFrame>
        <p:nvGraphicFramePr>
          <p:cNvPr id="5" name="Diagramme 4">
            <a:extLst>
              <a:ext uri="{FF2B5EF4-FFF2-40B4-BE49-F238E27FC236}">
                <a16:creationId xmlns:a16="http://schemas.microsoft.com/office/drawing/2014/main" id="{40BA61BF-F2B5-40DA-BA27-BBD3672C0EC4}"/>
              </a:ext>
            </a:extLst>
          </p:cNvPr>
          <p:cNvGraphicFramePr/>
          <p:nvPr>
            <p:extLst>
              <p:ext uri="{D42A27DB-BD31-4B8C-83A1-F6EECF244321}">
                <p14:modId xmlns:p14="http://schemas.microsoft.com/office/powerpoint/2010/main" val="382958106"/>
              </p:ext>
            </p:extLst>
          </p:nvPr>
        </p:nvGraphicFramePr>
        <p:xfrm>
          <a:off x="585788" y="155512"/>
          <a:ext cx="11333468" cy="6246053"/>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6" name="Flèche : droite 5">
            <a:extLst>
              <a:ext uri="{FF2B5EF4-FFF2-40B4-BE49-F238E27FC236}">
                <a16:creationId xmlns:a16="http://schemas.microsoft.com/office/drawing/2014/main" id="{CC5D399B-832F-4CF7-BADB-393941F5B608}"/>
              </a:ext>
            </a:extLst>
          </p:cNvPr>
          <p:cNvSpPr/>
          <p:nvPr/>
        </p:nvSpPr>
        <p:spPr>
          <a:xfrm>
            <a:off x="5139343" y="2975888"/>
            <a:ext cx="1585913" cy="50006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1003133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xmlns:a="http://schemas.openxmlformats.org/drawingml/2006/main" marL="0" lvl="0" indent="0" algn="r" rtl="0">
              <a:spcBef>
                <a:spcPts val="0"/>
              </a:spcBef>
              <a:spcAft>
                <a:spcPts val="0"/>
              </a:spcAft>
              <a:buNone/>
            </a:pPr>
            <a:r xmlns:a="http://schemas.openxmlformats.org/drawingml/2006/main">
              <a:rPr lang="el"/>
              <a:t>Erasmus+ 2021-1-FR01-KA220-VET-000033251</a:t>
            </a:r>
            <a:endParaRPr xmlns:a="http://schemas.openxmlformats.org/drawingml/2006/main"/>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8</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xmlns:a="http://schemas.openxmlformats.org/drawingml/2006/main" marL="0" marR="0" lvl="0" indent="0" algn="ctr" rtl="0">
              <a:lnSpc>
                <a:spcPct val="110000"/>
              </a:lnSpc>
              <a:spcBef>
                <a:spcPts val="0"/>
              </a:spcBef>
              <a:spcAft>
                <a:spcPts val="0"/>
              </a:spcAft>
              <a:buClr>
                <a:srgbClr val="674EA7"/>
              </a:buClr>
              <a:buSzPts val="4000"/>
              <a:buFont typeface="Calibri"/>
              <a:buNone/>
            </a:pPr>
            <a:r xmlns:a="http://schemas.openxmlformats.org/drawingml/2006/main">
              <a:rPr lang="el" sz="3200" b="1" cap="none">
                <a:solidFill>
                  <a:srgbClr val="674EA7"/>
                </a:solidFill>
                <a:latin typeface="Calibri"/>
                <a:ea typeface="Calibri"/>
                <a:cs typeface="Calibri"/>
                <a:sym typeface="Calibri"/>
              </a:rPr>
              <a:t> </a:t>
            </a:r>
            <a:endParaRPr xmlns:a="http://schemas.openxmlformats.org/drawingml/2006/main"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11027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xmlns:a="http://schemas.openxmlformats.org/drawingml/2006/main" marL="0" lvl="0" indent="0" algn="l" rtl="0">
              <a:lnSpc>
                <a:spcPct val="110000"/>
              </a:lnSpc>
              <a:spcBef>
                <a:spcPts val="0"/>
              </a:spcBef>
              <a:spcAft>
                <a:spcPts val="0"/>
              </a:spcAft>
              <a:buClr>
                <a:srgbClr val="674EA7"/>
              </a:buClr>
              <a:buSzPts val="4000"/>
              <a:buFont typeface="Calibri"/>
              <a:buNone/>
            </a:pPr>
            <a:r xmlns:a="http://schemas.openxmlformats.org/drawingml/2006/main">
              <a:rPr lang="el" sz="3100" b="1" dirty="0">
                <a:solidFill>
                  <a:srgbClr val="674EA7"/>
                </a:solidFill>
                <a:latin typeface="Calibri"/>
                <a:ea typeface="Calibri"/>
                <a:cs typeface="Calibri"/>
                <a:sym typeface="Calibri"/>
              </a:rPr>
              <a:t>Ενότητα 5. Βασικά μέσα επικοινωνίας</a:t>
            </a:r>
          </a:p>
          <a:p>
            <a:pPr xmlns:a="http://schemas.openxmlformats.org/drawingml/2006/main">
              <a:lnSpc>
                <a:spcPct val="110000"/>
              </a:lnSpc>
              <a:buClr>
                <a:srgbClr val="674EA7"/>
              </a:buClr>
              <a:buSzPts val="4000"/>
            </a:pPr>
            <a:r xmlns:a="http://schemas.openxmlformats.org/drawingml/2006/main">
              <a:rPr lang="el" sz="2800" b="1" i="0" u="none" strike="noStrike" cap="none" dirty="0">
                <a:solidFill>
                  <a:schemeClr val="dk1"/>
                </a:solidFill>
                <a:latin typeface="Calibri"/>
                <a:ea typeface="Calibri"/>
                <a:cs typeface="Calibri"/>
                <a:sym typeface="Calibri"/>
              </a:rPr>
              <a:t>Κεφάλαιο 1 </a:t>
            </a:r>
            <a:r xmlns:a="http://schemas.openxmlformats.org/drawingml/2006/main">
              <a:rPr lang="el" sz="2800" b="0" i="0" u="none" strike="noStrike" cap="none" dirty="0">
                <a:solidFill>
                  <a:schemeClr val="dk1"/>
                </a:solidFill>
                <a:latin typeface="Calibri"/>
                <a:ea typeface="Calibri"/>
                <a:cs typeface="Calibri"/>
                <a:sym typeface="Calibri"/>
              </a:rPr>
              <a:t>: </a:t>
            </a:r>
            <a:r xmlns:a="http://schemas.openxmlformats.org/drawingml/2006/main">
              <a:rPr lang="el" sz="2800" b="1" i="0" u="none" strike="noStrike" cap="none" dirty="0">
                <a:solidFill>
                  <a:schemeClr val="dk1"/>
                </a:solidFill>
                <a:latin typeface="Calibri"/>
                <a:ea typeface="Calibri"/>
                <a:cs typeface="Calibri"/>
                <a:sym typeface="Calibri"/>
              </a:rPr>
              <a:t>Βλέμμα</a:t>
            </a:r>
            <a:endParaRPr xmlns:a="http://schemas.openxmlformats.org/drawingml/2006/main" lang="es-ES" sz="2800" b="1" dirty="0">
              <a:solidFill>
                <a:schemeClr val="dk1"/>
              </a:solidFill>
            </a:endParaRPr>
          </a:p>
          <a:p>
            <a:pPr marL="0" lvl="0" indent="0" algn="l" rtl="0">
              <a:lnSpc>
                <a:spcPct val="110000"/>
              </a:lnSpc>
              <a:spcBef>
                <a:spcPts val="0"/>
              </a:spcBef>
              <a:spcAft>
                <a:spcPts val="0"/>
              </a:spcAft>
              <a:buClr>
                <a:srgbClr val="674EA7"/>
              </a:buClr>
              <a:buSzPts val="4000"/>
              <a:buFont typeface="Calibri"/>
              <a:buNone/>
            </a:pPr>
            <a:endParaRPr sz="500" dirty="0"/>
          </a:p>
        </p:txBody>
      </p:sp>
      <p:pic>
        <p:nvPicPr>
          <p:cNvPr id="11" name="Image 10" descr="Une image contenant Visage humain, bébé, fille, personne&#10;&#10;Description générée automatiquement">
            <a:extLst>
              <a:ext uri="{FF2B5EF4-FFF2-40B4-BE49-F238E27FC236}">
                <a16:creationId xmlns:a16="http://schemas.microsoft.com/office/drawing/2014/main" id="{2178584C-5E3C-49B6-A952-8099379D793D}"/>
              </a:ext>
            </a:extLst>
          </p:cNvPr>
          <p:cNvPicPr>
            <a:picLocks noChangeAspect="1"/>
          </p:cNvPicPr>
          <p:nvPr/>
        </p:nvPicPr>
        <p:blipFill>
          <a:blip r:embed="rId5"/>
          <a:stretch>
            <a:fillRect/>
          </a:stretch>
        </p:blipFill>
        <p:spPr>
          <a:xfrm>
            <a:off x="3516095" y="1680950"/>
            <a:ext cx="4679095" cy="3204000"/>
          </a:xfrm>
          <a:prstGeom prst="rect">
            <a:avLst/>
          </a:prstGeom>
        </p:spPr>
      </p:pic>
      <p:sp>
        <p:nvSpPr>
          <p:cNvPr id="2" name="ZoneTexte 1">
            <a:extLst>
              <a:ext uri="{FF2B5EF4-FFF2-40B4-BE49-F238E27FC236}">
                <a16:creationId xmlns:a16="http://schemas.microsoft.com/office/drawing/2014/main" id="{135EDB78-2389-4C6F-A764-63D4B9B1E0AE}"/>
              </a:ext>
            </a:extLst>
          </p:cNvPr>
          <p:cNvSpPr txBox="1"/>
          <p:nvPr/>
        </p:nvSpPr>
        <p:spPr>
          <a:xfrm>
            <a:off x="1409700" y="5156420"/>
            <a:ext cx="9372600" cy="461665"/>
          </a:xfrm>
          <a:prstGeom prst="rect">
            <a:avLst/>
          </a:prstGeom>
          <a:noFill/>
        </p:spPr>
        <p:txBody>
          <a:bodyPr wrap="square" rtlCol="0">
            <a:spAutoFit/>
          </a:bodyPr>
          <a:lstStyle/>
          <a:p>
            <a:pPr xmlns:a="http://schemas.openxmlformats.org/drawingml/2006/main" algn="ctr"/>
            <a:r xmlns:a="http://schemas.openxmlformats.org/drawingml/2006/main">
              <a:rPr lang="el" sz="2400" dirty="0" err="1">
                <a:latin typeface="Calibri" panose="020F0502020204030204" pitchFamily="34" charset="0"/>
                <a:cs typeface="Calibri" panose="020F0502020204030204" pitchFamily="34" charset="0"/>
              </a:rPr>
              <a:t>Πρόδρομος </a:t>
            </a:r>
            <a:r xmlns:a="http://schemas.openxmlformats.org/drawingml/2006/main">
              <a:rPr lang="el" sz="2400" dirty="0">
                <a:latin typeface="Calibri" panose="020F0502020204030204" pitchFamily="34" charset="0"/>
                <a:cs typeface="Calibri" panose="020F0502020204030204" pitchFamily="34" charset="0"/>
              </a:rPr>
              <a:t>της </a:t>
            </a:r>
            <a:r xmlns:a="http://schemas.openxmlformats.org/drawingml/2006/main">
              <a:rPr lang="el" sz="2400" dirty="0" err="1">
                <a:latin typeface="Calibri" panose="020F0502020204030204" pitchFamily="34" charset="0"/>
                <a:cs typeface="Calibri" panose="020F0502020204030204" pitchFamily="34" charset="0"/>
              </a:rPr>
              <a:t>κατάδειξης </a:t>
            </a:r>
            <a:r xmlns:a="http://schemas.openxmlformats.org/drawingml/2006/main">
              <a:rPr lang="el" sz="2400" dirty="0">
                <a:latin typeface="Calibri" panose="020F0502020204030204" pitchFamily="34" charset="0"/>
                <a:cs typeface="Calibri" panose="020F0502020204030204" pitchFamily="34" charset="0"/>
              </a:rPr>
              <a:t>, </a:t>
            </a:r>
            <a:r xmlns:a="http://schemas.openxmlformats.org/drawingml/2006/main">
              <a:rPr lang="el" sz="2400" dirty="0" err="1">
                <a:latin typeface="Calibri" panose="020F0502020204030204" pitchFamily="34" charset="0"/>
                <a:cs typeface="Calibri" panose="020F0502020204030204" pitchFamily="34" charset="0"/>
              </a:rPr>
              <a:t>της πρόθεσης </a:t>
            </a:r>
            <a:r xmlns:a="http://schemas.openxmlformats.org/drawingml/2006/main">
              <a:rPr lang="el" sz="2400" dirty="0">
                <a:latin typeface="Calibri" panose="020F0502020204030204" pitchFamily="34" charset="0"/>
                <a:cs typeface="Calibri" panose="020F0502020204030204" pitchFamily="34" charset="0"/>
              </a:rPr>
              <a:t>και </a:t>
            </a:r>
            <a:r xmlns:a="http://schemas.openxmlformats.org/drawingml/2006/main">
              <a:rPr lang="el" sz="2400" dirty="0" err="1">
                <a:latin typeface="Calibri" panose="020F0502020204030204" pitchFamily="34" charset="0"/>
                <a:cs typeface="Calibri" panose="020F0502020204030204" pitchFamily="34" charset="0"/>
              </a:rPr>
              <a:t>της γλώσσας</a:t>
            </a:r>
            <a:r xmlns:a="http://schemas.openxmlformats.org/drawingml/2006/main">
              <a:rPr lang="el" sz="2400" dirty="0">
                <a:latin typeface="Calibri" panose="020F0502020204030204" pitchFamily="34" charset="0"/>
                <a:cs typeface="Calibri" panose="020F0502020204030204" pitchFamily="34" charset="0"/>
              </a:rPr>
              <a:t> </a:t>
            </a:r>
          </a:p>
        </p:txBody>
      </p:sp>
    </p:spTree>
    <p:extLst>
      <p:ext uri="{BB962C8B-B14F-4D97-AF65-F5344CB8AC3E}">
        <p14:creationId xmlns:p14="http://schemas.microsoft.com/office/powerpoint/2010/main" val="34731323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xmlns:a="http://schemas.openxmlformats.org/drawingml/2006/main" marL="0" lvl="0" indent="0" algn="r" rtl="0">
              <a:spcBef>
                <a:spcPts val="0"/>
              </a:spcBef>
              <a:spcAft>
                <a:spcPts val="0"/>
              </a:spcAft>
              <a:buNone/>
            </a:pPr>
            <a:r xmlns:a="http://schemas.openxmlformats.org/drawingml/2006/main">
              <a:rPr lang="el"/>
              <a:t>Erasmus+ 2021-1-FR01-KA220-VET-000033251</a:t>
            </a:r>
            <a:endParaRPr xmlns:a="http://schemas.openxmlformats.org/drawingml/2006/main"/>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9</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xmlns:a="http://schemas.openxmlformats.org/drawingml/2006/main" marL="0" marR="0" lvl="0" indent="0" algn="ctr" rtl="0">
              <a:lnSpc>
                <a:spcPct val="110000"/>
              </a:lnSpc>
              <a:spcBef>
                <a:spcPts val="0"/>
              </a:spcBef>
              <a:spcAft>
                <a:spcPts val="0"/>
              </a:spcAft>
              <a:buClr>
                <a:srgbClr val="674EA7"/>
              </a:buClr>
              <a:buSzPts val="4000"/>
              <a:buFont typeface="Calibri"/>
              <a:buNone/>
            </a:pPr>
            <a:r xmlns:a="http://schemas.openxmlformats.org/drawingml/2006/main">
              <a:rPr lang="el" sz="3200" b="1" cap="none">
                <a:solidFill>
                  <a:srgbClr val="674EA7"/>
                </a:solidFill>
                <a:latin typeface="Calibri"/>
                <a:ea typeface="Calibri"/>
                <a:cs typeface="Calibri"/>
                <a:sym typeface="Calibri"/>
              </a:rPr>
              <a:t> </a:t>
            </a:r>
            <a:endParaRPr xmlns:a="http://schemas.openxmlformats.org/drawingml/2006/main"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2"/>
            <a:ext cx="7310400" cy="1059403"/>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xmlns:a="http://schemas.openxmlformats.org/drawingml/2006/main" marL="0" lvl="0" indent="0" algn="l" rtl="0">
              <a:lnSpc>
                <a:spcPct val="110000"/>
              </a:lnSpc>
              <a:spcBef>
                <a:spcPts val="0"/>
              </a:spcBef>
              <a:spcAft>
                <a:spcPts val="0"/>
              </a:spcAft>
              <a:buClr>
                <a:srgbClr val="674EA7"/>
              </a:buClr>
              <a:buSzPts val="4000"/>
              <a:buFont typeface="Calibri"/>
              <a:buNone/>
            </a:pPr>
            <a:r xmlns:a="http://schemas.openxmlformats.org/drawingml/2006/main">
              <a:rPr lang="el" sz="3100" b="1" dirty="0">
                <a:solidFill>
                  <a:srgbClr val="674EA7"/>
                </a:solidFill>
                <a:latin typeface="Calibri"/>
                <a:ea typeface="Calibri"/>
                <a:cs typeface="Calibri"/>
                <a:sym typeface="Calibri"/>
              </a:rPr>
              <a:t>Ενότητα 5. Βασικά μέσα επικοινωνίας</a:t>
            </a:r>
          </a:p>
          <a:p>
            <a:pPr xmlns:a="http://schemas.openxmlformats.org/drawingml/2006/main">
              <a:lnSpc>
                <a:spcPct val="110000"/>
              </a:lnSpc>
              <a:buClr>
                <a:srgbClr val="674EA7"/>
              </a:buClr>
              <a:buSzPts val="4000"/>
            </a:pPr>
            <a:r xmlns:a="http://schemas.openxmlformats.org/drawingml/2006/main">
              <a:rPr lang="el" sz="2800" b="1" i="0" u="none" strike="noStrike" cap="none" dirty="0">
                <a:solidFill>
                  <a:schemeClr val="dk1"/>
                </a:solidFill>
                <a:latin typeface="Calibri"/>
                <a:ea typeface="Calibri"/>
                <a:cs typeface="Calibri"/>
                <a:sym typeface="Calibri"/>
              </a:rPr>
              <a:t>Κεφάλαιο 1 </a:t>
            </a:r>
            <a:r xmlns:a="http://schemas.openxmlformats.org/drawingml/2006/main">
              <a:rPr lang="el" sz="2800" b="0" i="0" u="none" strike="noStrike" cap="none" dirty="0">
                <a:solidFill>
                  <a:schemeClr val="dk1"/>
                </a:solidFill>
                <a:latin typeface="Calibri"/>
                <a:ea typeface="Calibri"/>
                <a:cs typeface="Calibri"/>
                <a:sym typeface="Calibri"/>
              </a:rPr>
              <a:t>: </a:t>
            </a:r>
            <a:r xmlns:a="http://schemas.openxmlformats.org/drawingml/2006/main">
              <a:rPr lang="el" sz="2800" b="1" i="0" u="none" strike="noStrike" cap="none" dirty="0">
                <a:solidFill>
                  <a:schemeClr val="dk1"/>
                </a:solidFill>
                <a:latin typeface="Calibri"/>
                <a:ea typeface="Calibri"/>
                <a:cs typeface="Calibri"/>
                <a:sym typeface="Calibri"/>
              </a:rPr>
              <a:t>Βλέμμα</a:t>
            </a:r>
            <a:endParaRPr xmlns:a="http://schemas.openxmlformats.org/drawingml/2006/main" lang="es-ES" sz="2800" b="1" dirty="0">
              <a:solidFill>
                <a:schemeClr val="dk1"/>
              </a:solidFill>
            </a:endParaRPr>
          </a:p>
          <a:p>
            <a:pPr marL="0" lvl="0" indent="0" algn="l" rtl="0">
              <a:lnSpc>
                <a:spcPct val="110000"/>
              </a:lnSpc>
              <a:spcBef>
                <a:spcPts val="0"/>
              </a:spcBef>
              <a:spcAft>
                <a:spcPts val="0"/>
              </a:spcAft>
              <a:buClr>
                <a:srgbClr val="674EA7"/>
              </a:buClr>
              <a:buSzPts val="4000"/>
              <a:buFont typeface="Calibri"/>
              <a:buNone/>
            </a:pPr>
            <a:endParaRPr sz="500" dirty="0"/>
          </a:p>
        </p:txBody>
      </p:sp>
      <p:pic>
        <p:nvPicPr>
          <p:cNvPr id="12" name="Image 11">
            <a:extLst>
              <a:ext uri="{FF2B5EF4-FFF2-40B4-BE49-F238E27FC236}">
                <a16:creationId xmlns:a16="http://schemas.microsoft.com/office/drawing/2014/main" id="{036952C2-A619-4538-ADA8-59B13EDEA84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31054" y="1408416"/>
            <a:ext cx="6849191" cy="4752000"/>
          </a:xfrm>
          <a:prstGeom prst="rect">
            <a:avLst/>
          </a:prstGeom>
        </p:spPr>
      </p:pic>
    </p:spTree>
    <p:extLst>
      <p:ext uri="{BB962C8B-B14F-4D97-AF65-F5344CB8AC3E}">
        <p14:creationId xmlns:p14="http://schemas.microsoft.com/office/powerpoint/2010/main" val="2893968652"/>
      </p:ext>
    </p:extLst>
  </p:cSld>
  <p:clrMapOvr>
    <a:masterClrMapping/>
  </p:clrMapOvr>
</p:sld>
</file>

<file path=ppt/theme/theme1.xml><?xml version="1.0" encoding="utf-8"?>
<a:theme xmlns:a="http://schemas.openxmlformats.org/drawingml/2006/main" name="AdornVTI">
  <a:themeElements>
    <a:clrScheme name="GC1">
      <a:dk1>
        <a:srgbClr val="000000"/>
      </a:dk1>
      <a:lt1>
        <a:srgbClr val="FFFFFF"/>
      </a:lt1>
      <a:dk2>
        <a:srgbClr val="2C2830"/>
      </a:dk2>
      <a:lt2>
        <a:srgbClr val="E0DCE1"/>
      </a:lt2>
      <a:accent1>
        <a:srgbClr val="908193"/>
      </a:accent1>
      <a:accent2>
        <a:srgbClr val="A08889"/>
      </a:accent2>
      <a:accent3>
        <a:srgbClr val="B48C7E"/>
      </a:accent3>
      <a:accent4>
        <a:srgbClr val="809C9B"/>
      </a:accent4>
      <a:accent5>
        <a:srgbClr val="899F91"/>
      </a:accent5>
      <a:accent6>
        <a:srgbClr val="728274"/>
      </a:accent6>
      <a:hlink>
        <a:srgbClr val="837585"/>
      </a:hlink>
      <a:folHlink>
        <a:srgbClr val="677E8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833f7f52-ca37-4ad5-a460-7ba203df2864">
      <Terms xmlns="http://schemas.microsoft.com/office/infopath/2007/PartnerControls"/>
    </lcf76f155ced4ddcb4097134ff3c332f>
    <TaxCatchAll xmlns="7a866126-7c09-4654-844e-0d48a974f41d"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FEB5839759C3754EA665FAF15703D35E" ma:contentTypeVersion="18" ma:contentTypeDescription="Crée un document." ma:contentTypeScope="" ma:versionID="9aa131ede40c40720ba52900d1631b23">
  <xsd:schema xmlns:xsd="http://www.w3.org/2001/XMLSchema" xmlns:xs="http://www.w3.org/2001/XMLSchema" xmlns:p="http://schemas.microsoft.com/office/2006/metadata/properties" xmlns:ns2="833f7f52-ca37-4ad5-a460-7ba203df2864" xmlns:ns3="7a866126-7c09-4654-844e-0d48a974f41d" targetNamespace="http://schemas.microsoft.com/office/2006/metadata/properties" ma:root="true" ma:fieldsID="1ea870961917295b23ab75fabc61b51a" ns2:_="" ns3:_="">
    <xsd:import namespace="833f7f52-ca37-4ad5-a460-7ba203df2864"/>
    <xsd:import namespace="7a866126-7c09-4654-844e-0d48a974f41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LengthInSeconds" minOccurs="0"/>
                <xsd:element ref="ns2:MediaServiceGenerationTime" minOccurs="0"/>
                <xsd:element ref="ns2:MediaServiceEventHashCode" minOccurs="0"/>
                <xsd:element ref="ns3:SharedWithUsers" minOccurs="0"/>
                <xsd:element ref="ns3:SharedWithDetails" minOccurs="0"/>
                <xsd:element ref="ns2:MediaServiceOCR" minOccurs="0"/>
                <xsd:element ref="ns2:lcf76f155ced4ddcb4097134ff3c332f" minOccurs="0"/>
                <xsd:element ref="ns3:TaxCatchAll"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33f7f52-ca37-4ad5-a460-7ba203df286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Balises d’images" ma:readOnly="false" ma:fieldId="{5cf76f15-5ced-4ddc-b409-7134ff3c332f}" ma:taxonomyMulti="true" ma:sspId="9463c496-16f3-45e4-b326-2a1a88d7a9d1"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a866126-7c09-4654-844e-0d48a974f41d" elementFormDefault="qualified">
    <xsd:import namespace="http://schemas.microsoft.com/office/2006/documentManagement/types"/>
    <xsd:import namespace="http://schemas.microsoft.com/office/infopath/2007/PartnerControls"/>
    <xsd:element name="SharedWithUsers" ma:index="17"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Partagé avec détails" ma:internalName="SharedWithDetails" ma:readOnly="true">
      <xsd:simpleType>
        <xsd:restriction base="dms:Note">
          <xsd:maxLength value="255"/>
        </xsd:restriction>
      </xsd:simpleType>
    </xsd:element>
    <xsd:element name="TaxCatchAll" ma:index="22" nillable="true" ma:displayName="Taxonomy Catch All Column" ma:hidden="true" ma:list="{19474f2f-4944-4388-b4b2-2aa20f81b265}" ma:internalName="TaxCatchAll" ma:showField="CatchAllData" ma:web="7a866126-7c09-4654-844e-0d48a974f41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52B3263-EF49-4234-9689-D9203774EBA0}">
  <ds:schemaRefs>
    <ds:schemaRef ds:uri="http://schemas.microsoft.com/office/2006/metadata/properties"/>
    <ds:schemaRef ds:uri="http://schemas.microsoft.com/office/infopath/2007/PartnerControls"/>
    <ds:schemaRef ds:uri="833f7f52-ca37-4ad5-a460-7ba203df2864"/>
    <ds:schemaRef ds:uri="7a866126-7c09-4654-844e-0d48a974f41d"/>
  </ds:schemaRefs>
</ds:datastoreItem>
</file>

<file path=customXml/itemProps2.xml><?xml version="1.0" encoding="utf-8"?>
<ds:datastoreItem xmlns:ds="http://schemas.openxmlformats.org/officeDocument/2006/customXml" ds:itemID="{B06BD079-BCA2-4B9D-9DEE-EE0C32F8D6B5}"/>
</file>

<file path=customXml/itemProps3.xml><?xml version="1.0" encoding="utf-8"?>
<ds:datastoreItem xmlns:ds="http://schemas.openxmlformats.org/officeDocument/2006/customXml" ds:itemID="{F6EE3F76-5F07-4A06-AB32-E189D240DE7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179</TotalTime>
  <Words>1669</Words>
  <Application>Microsoft Office PowerPoint</Application>
  <PresentationFormat>Grand écran</PresentationFormat>
  <Paragraphs>130</Paragraphs>
  <Slides>12</Slides>
  <Notes>12</Notes>
  <HiddenSlides>0</HiddenSlides>
  <MMClips>0</MMClips>
  <ScaleCrop>false</ScaleCrop>
  <HeadingPairs>
    <vt:vector size="4" baseType="variant">
      <vt:variant>
        <vt:lpstr>Thème</vt:lpstr>
      </vt:variant>
      <vt:variant>
        <vt:i4>1</vt:i4>
      </vt:variant>
      <vt:variant>
        <vt:lpstr>Titres des diapositives</vt:lpstr>
      </vt:variant>
      <vt:variant>
        <vt:i4>12</vt:i4>
      </vt:variant>
    </vt:vector>
  </HeadingPairs>
  <TitlesOfParts>
    <vt:vector size="13" baseType="lpstr">
      <vt:lpstr>AdornVTI</vt:lpstr>
      <vt:lpstr>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Kalianne  Farren [EASPD]</dc:creator>
  <cp:lastModifiedBy>CHRISTELLE DECLERCQ</cp:lastModifiedBy>
  <cp:revision>165</cp:revision>
  <dcterms:created xsi:type="dcterms:W3CDTF">2023-11-23T08:37:25Z</dcterms:created>
  <dcterms:modified xsi:type="dcterms:W3CDTF">2024-07-23T14:13:16Z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0x010100FEB5839759C3754EA665FAF15703D35E</vt:lpwstr>
  </property>
  <property fmtid="{D5CDD505-2E9C-101B-9397-08002B2CF9AE}" pid="3" name="MediaServiceImageTags">
    <vt:lpwstr/>
  </property>
</Properties>
</file>