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10"/>
  </p:notesMasterIdLst>
  <p:sldIdLst>
    <p:sldId id="256" r:id="rId5"/>
    <p:sldId id="265" r:id="rId6"/>
    <p:sldId id="261" r:id="rId7"/>
    <p:sldId id="284" r:id="rId8"/>
    <p:sldId id="285" r:id="rId9"/>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Section par défaut" id="{5C8A68AD-58F7-45B9-8596-745488C5561C}">
          <p14:sldIdLst>
            <p14:sldId id="256"/>
            <p14:sldId id="265"/>
            <p14:sldId id="261"/>
            <p14:sldId id="284"/>
            <p14:sldId id="285"/>
          </p14:sldIdLst>
        </p14:section>
      </p14:sectionLst>
    </p:ex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0"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B6F6F"/>
    <a:srgbClr val="346A8C"/>
    <a:srgbClr val="D9EBEF"/>
    <a:srgbClr val="254C55"/>
    <a:srgbClr val="D8E7F0"/>
    <a:srgbClr val="5597BF"/>
    <a:srgbClr val="4184AD"/>
    <a:srgbClr val="468FA0"/>
    <a:srgbClr val="4F7CC5"/>
    <a:srgbClr val="60B48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7171E12-A640-BD4D-377F-4DAF401B3D78}" v="4" dt="2024-12-06T09:06:27.195"/>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ABFCF23-3B69-468F-B69F-88F6DE6A72F2}" styleName="Style moyen 1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2DE63D5-997A-4646-A377-4702673A728D}" styleName="Style léger 2 - Accentuation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AF606853-7671-496A-8E4F-DF71F8EC918B}" styleName="Style foncé 1 - Accentuation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A488322-F2BA-4B5B-9748-0D474271808F}" styleName="Style moyen 3 - Accentuation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4883" autoAdjust="0"/>
  </p:normalViewPr>
  <p:slideViewPr>
    <p:cSldViewPr snapToGrid="0">
      <p:cViewPr varScale="1">
        <p:scale>
          <a:sx n="41" d="100"/>
          <a:sy n="41" d="100"/>
        </p:scale>
        <p:origin x="1536" y="40"/>
      </p:cViewPr>
      <p:guideLst/>
    </p:cSldViewPr>
  </p:slideViewPr>
  <p:notesTextViewPr>
    <p:cViewPr>
      <p:scale>
        <a:sx n="1" d="1"/>
        <a:sy n="1" d="1"/>
      </p:scale>
      <p:origin x="0" y="-696"/>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3" Type="http://schemas.openxmlformats.org/officeDocument/2006/relationships/customXml" Target="../customXml/item3.xml"/><Relationship Id="rId34" Type="http://schemas.openxmlformats.org/officeDocument/2006/relationships/tableStyles" Target="tableStyles.xml"/><Relationship Id="rId7" Type="http://schemas.openxmlformats.org/officeDocument/2006/relationships/slide" Target="slides/slide3.xml"/><Relationship Id="rId33"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32" Type="http://schemas.openxmlformats.org/officeDocument/2006/relationships/viewProps" Target="viewProps.xml"/><Relationship Id="rId5" Type="http://schemas.openxmlformats.org/officeDocument/2006/relationships/slide" Target="slides/slide1.xml"/><Relationship Id="rId36" Type="http://schemas.microsoft.com/office/2015/10/relationships/revisionInfo" Target="revisionInfo.xml"/><Relationship Id="rId10" Type="http://schemas.openxmlformats.org/officeDocument/2006/relationships/notesMaster" Target="notesMasters/notesMaster1.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30" Type="http://customschemas.google.com/relationships/presentationmetadata" Target="metadata"/><Relationship Id="rId35"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ELLE DECLERCQ" userId="6105ae43-a600-46e8-812e-1762419aa502" providerId="ADAL" clId="{DFCF9E85-CBA0-4AF2-BA57-7FD078403720}"/>
    <pc:docChg chg="undo custSel modSld">
      <pc:chgData name="CHRISTELLE DECLERCQ" userId="6105ae43-a600-46e8-812e-1762419aa502" providerId="ADAL" clId="{DFCF9E85-CBA0-4AF2-BA57-7FD078403720}" dt="2024-02-07T21:06:43.939" v="526" actId="20577"/>
      <pc:docMkLst>
        <pc:docMk/>
      </pc:docMkLst>
      <pc:sldChg chg="modSp modNotesTx">
        <pc:chgData name="CHRISTELLE DECLERCQ" userId="6105ae43-a600-46e8-812e-1762419aa502" providerId="ADAL" clId="{DFCF9E85-CBA0-4AF2-BA57-7FD078403720}" dt="2024-02-07T21:06:43.939" v="526" actId="20577"/>
        <pc:sldMkLst>
          <pc:docMk/>
          <pc:sldMk cId="3391313534" sldId="285"/>
        </pc:sldMkLst>
        <pc:graphicFrameChg chg="mod">
          <ac:chgData name="CHRISTELLE DECLERCQ" userId="6105ae43-a600-46e8-812e-1762419aa502" providerId="ADAL" clId="{DFCF9E85-CBA0-4AF2-BA57-7FD078403720}" dt="2024-02-07T21:06:43.939" v="526" actId="20577"/>
          <ac:graphicFrameMkLst>
            <pc:docMk/>
            <pc:sldMk cId="3391313534" sldId="285"/>
            <ac:graphicFrameMk id="2" creationId="{B206DB72-F032-48D9-B4D2-88A12CDE8192}"/>
          </ac:graphicFrameMkLst>
        </pc:graphicFrameChg>
      </pc:sldChg>
    </pc:docChg>
  </pc:docChgLst>
  <pc:docChgLst>
    <pc:chgData name="CHRISTELLE DECLERCQ" userId="6105ae43-a600-46e8-812e-1762419aa502" providerId="ADAL" clId="{BA3D96C2-C19D-445A-989A-AD385CB71AB1}"/>
    <pc:docChg chg="undo redo custSel addSld delSld modSld delSection modSection">
      <pc:chgData name="CHRISTELLE DECLERCQ" userId="6105ae43-a600-46e8-812e-1762419aa502" providerId="ADAL" clId="{BA3D96C2-C19D-445A-989A-AD385CB71AB1}" dt="2024-02-03T19:03:45.190" v="3796"/>
      <pc:docMkLst>
        <pc:docMk/>
      </pc:docMkLst>
      <pc:sldChg chg="addSp delSp modSp modNotesTx">
        <pc:chgData name="CHRISTELLE DECLERCQ" userId="6105ae43-a600-46e8-812e-1762419aa502" providerId="ADAL" clId="{BA3D96C2-C19D-445A-989A-AD385CB71AB1}" dt="2024-02-03T18:52:57.255" v="3237" actId="1036"/>
        <pc:sldMkLst>
          <pc:docMk/>
          <pc:sldMk cId="1453582975" sldId="284"/>
        </pc:sldMkLst>
        <pc:spChg chg="del">
          <ac:chgData name="CHRISTELLE DECLERCQ" userId="6105ae43-a600-46e8-812e-1762419aa502" providerId="ADAL" clId="{BA3D96C2-C19D-445A-989A-AD385CB71AB1}" dt="2024-02-03T18:23:18.431" v="2552" actId="478"/>
          <ac:spMkLst>
            <pc:docMk/>
            <pc:sldMk cId="1453582975" sldId="284"/>
            <ac:spMk id="11" creationId="{486FF68C-AE95-49BA-9F17-3ACAEEB5661E}"/>
          </ac:spMkLst>
        </pc:spChg>
        <pc:spChg chg="add del mod">
          <ac:chgData name="CHRISTELLE DECLERCQ" userId="6105ae43-a600-46e8-812e-1762419aa502" providerId="ADAL" clId="{BA3D96C2-C19D-445A-989A-AD385CB71AB1}" dt="2024-02-03T18:10:25.781" v="2039" actId="478"/>
          <ac:spMkLst>
            <pc:docMk/>
            <pc:sldMk cId="1453582975" sldId="284"/>
            <ac:spMk id="14" creationId="{FABC4071-AFB8-430A-8C82-FAD52D9A00FA}"/>
          </ac:spMkLst>
        </pc:spChg>
        <pc:spChg chg="add mod">
          <ac:chgData name="CHRISTELLE DECLERCQ" userId="6105ae43-a600-46e8-812e-1762419aa502" providerId="ADAL" clId="{BA3D96C2-C19D-445A-989A-AD385CB71AB1}" dt="2024-02-03T18:52:51.865" v="3233" actId="164"/>
          <ac:spMkLst>
            <pc:docMk/>
            <pc:sldMk cId="1453582975" sldId="284"/>
            <ac:spMk id="15" creationId="{921F729A-DE7C-475F-96A6-66C5EEA4CFC6}"/>
          </ac:spMkLst>
        </pc:spChg>
        <pc:spChg chg="add mod">
          <ac:chgData name="CHRISTELLE DECLERCQ" userId="6105ae43-a600-46e8-812e-1762419aa502" providerId="ADAL" clId="{BA3D96C2-C19D-445A-989A-AD385CB71AB1}" dt="2024-02-03T18:52:51.865" v="3233" actId="164"/>
          <ac:spMkLst>
            <pc:docMk/>
            <pc:sldMk cId="1453582975" sldId="284"/>
            <ac:spMk id="16" creationId="{2BBE6D7A-E2F5-4AE6-A371-F06A9BC3DD6C}"/>
          </ac:spMkLst>
        </pc:spChg>
        <pc:spChg chg="add mod">
          <ac:chgData name="CHRISTELLE DECLERCQ" userId="6105ae43-a600-46e8-812e-1762419aa502" providerId="ADAL" clId="{BA3D96C2-C19D-445A-989A-AD385CB71AB1}" dt="2024-02-03T18:52:51.865" v="3233" actId="164"/>
          <ac:spMkLst>
            <pc:docMk/>
            <pc:sldMk cId="1453582975" sldId="284"/>
            <ac:spMk id="17" creationId="{D663DACE-EF1D-4EA5-97B0-BF83FB80142D}"/>
          </ac:spMkLst>
        </pc:spChg>
        <pc:spChg chg="add mod">
          <ac:chgData name="CHRISTELLE DECLERCQ" userId="6105ae43-a600-46e8-812e-1762419aa502" providerId="ADAL" clId="{BA3D96C2-C19D-445A-989A-AD385CB71AB1}" dt="2024-02-03T18:52:51.865" v="3233" actId="164"/>
          <ac:spMkLst>
            <pc:docMk/>
            <pc:sldMk cId="1453582975" sldId="284"/>
            <ac:spMk id="18" creationId="{1F1D3E07-633B-4DE1-AE84-0B47FB9796E4}"/>
          </ac:spMkLst>
        </pc:spChg>
        <pc:spChg chg="add del mod">
          <ac:chgData name="CHRISTELLE DECLERCQ" userId="6105ae43-a600-46e8-812e-1762419aa502" providerId="ADAL" clId="{BA3D96C2-C19D-445A-989A-AD385CB71AB1}" dt="2024-02-03T18:29:32.747" v="2629" actId="478"/>
          <ac:spMkLst>
            <pc:docMk/>
            <pc:sldMk cId="1453582975" sldId="284"/>
            <ac:spMk id="19" creationId="{B24F3788-8779-4785-8B7B-2C276DB41F74}"/>
          </ac:spMkLst>
        </pc:spChg>
        <pc:spChg chg="add mod">
          <ac:chgData name="CHRISTELLE DECLERCQ" userId="6105ae43-a600-46e8-812e-1762419aa502" providerId="ADAL" clId="{BA3D96C2-C19D-445A-989A-AD385CB71AB1}" dt="2024-02-03T18:52:51.865" v="3233" actId="164"/>
          <ac:spMkLst>
            <pc:docMk/>
            <pc:sldMk cId="1453582975" sldId="284"/>
            <ac:spMk id="20" creationId="{EAB4344B-57E6-45B2-9463-30E15E919BD9}"/>
          </ac:spMkLst>
        </pc:spChg>
        <pc:spChg chg="add mod">
          <ac:chgData name="CHRISTELLE DECLERCQ" userId="6105ae43-a600-46e8-812e-1762419aa502" providerId="ADAL" clId="{BA3D96C2-C19D-445A-989A-AD385CB71AB1}" dt="2024-02-03T18:52:51.865" v="3233" actId="164"/>
          <ac:spMkLst>
            <pc:docMk/>
            <pc:sldMk cId="1453582975" sldId="284"/>
            <ac:spMk id="21" creationId="{4EE152CA-2AFB-45F8-829D-4AF0D38FE818}"/>
          </ac:spMkLst>
        </pc:spChg>
        <pc:spChg chg="add mod">
          <ac:chgData name="CHRISTELLE DECLERCQ" userId="6105ae43-a600-46e8-812e-1762419aa502" providerId="ADAL" clId="{BA3D96C2-C19D-445A-989A-AD385CB71AB1}" dt="2024-02-03T18:52:51.865" v="3233" actId="164"/>
          <ac:spMkLst>
            <pc:docMk/>
            <pc:sldMk cId="1453582975" sldId="284"/>
            <ac:spMk id="22" creationId="{6CE7E309-A3E4-43CB-86F8-6826B0CFF880}"/>
          </ac:spMkLst>
        </pc:spChg>
        <pc:spChg chg="add mod">
          <ac:chgData name="CHRISTELLE DECLERCQ" userId="6105ae43-a600-46e8-812e-1762419aa502" providerId="ADAL" clId="{BA3D96C2-C19D-445A-989A-AD385CB71AB1}" dt="2024-02-03T18:52:51.865" v="3233" actId="164"/>
          <ac:spMkLst>
            <pc:docMk/>
            <pc:sldMk cId="1453582975" sldId="284"/>
            <ac:spMk id="23" creationId="{457909E4-7ADF-4EF8-9366-968C710A2116}"/>
          </ac:spMkLst>
        </pc:spChg>
        <pc:spChg chg="add mod">
          <ac:chgData name="CHRISTELLE DECLERCQ" userId="6105ae43-a600-46e8-812e-1762419aa502" providerId="ADAL" clId="{BA3D96C2-C19D-445A-989A-AD385CB71AB1}" dt="2024-02-03T18:52:51.865" v="3233" actId="164"/>
          <ac:spMkLst>
            <pc:docMk/>
            <pc:sldMk cId="1453582975" sldId="284"/>
            <ac:spMk id="24" creationId="{D7F8D755-B2E5-4D68-8D1C-897E6F7CA987}"/>
          </ac:spMkLst>
        </pc:spChg>
        <pc:spChg chg="add mod">
          <ac:chgData name="CHRISTELLE DECLERCQ" userId="6105ae43-a600-46e8-812e-1762419aa502" providerId="ADAL" clId="{BA3D96C2-C19D-445A-989A-AD385CB71AB1}" dt="2024-02-03T18:52:51.865" v="3233" actId="164"/>
          <ac:spMkLst>
            <pc:docMk/>
            <pc:sldMk cId="1453582975" sldId="284"/>
            <ac:spMk id="25" creationId="{7AB5786A-D419-4E67-8F5E-FBF6311B9EDC}"/>
          </ac:spMkLst>
        </pc:spChg>
        <pc:spChg chg="add mod">
          <ac:chgData name="CHRISTELLE DECLERCQ" userId="6105ae43-a600-46e8-812e-1762419aa502" providerId="ADAL" clId="{BA3D96C2-C19D-445A-989A-AD385CB71AB1}" dt="2024-02-03T18:52:51.865" v="3233" actId="164"/>
          <ac:spMkLst>
            <pc:docMk/>
            <pc:sldMk cId="1453582975" sldId="284"/>
            <ac:spMk id="26" creationId="{5585F2A9-D14C-4AF1-908B-9A1E1E8B54FB}"/>
          </ac:spMkLst>
        </pc:spChg>
        <pc:spChg chg="add mod">
          <ac:chgData name="CHRISTELLE DECLERCQ" userId="6105ae43-a600-46e8-812e-1762419aa502" providerId="ADAL" clId="{BA3D96C2-C19D-445A-989A-AD385CB71AB1}" dt="2024-02-03T18:52:51.865" v="3233" actId="164"/>
          <ac:spMkLst>
            <pc:docMk/>
            <pc:sldMk cId="1453582975" sldId="284"/>
            <ac:spMk id="27" creationId="{A2BC9515-BCDF-4911-8F72-8A5E730C848B}"/>
          </ac:spMkLst>
        </pc:spChg>
        <pc:spChg chg="add mod">
          <ac:chgData name="CHRISTELLE DECLERCQ" userId="6105ae43-a600-46e8-812e-1762419aa502" providerId="ADAL" clId="{BA3D96C2-C19D-445A-989A-AD385CB71AB1}" dt="2024-02-03T18:52:51.865" v="3233" actId="164"/>
          <ac:spMkLst>
            <pc:docMk/>
            <pc:sldMk cId="1453582975" sldId="284"/>
            <ac:spMk id="28" creationId="{5CF96320-2962-429A-970A-49DA452D6A88}"/>
          </ac:spMkLst>
        </pc:spChg>
        <pc:spChg chg="add mod">
          <ac:chgData name="CHRISTELLE DECLERCQ" userId="6105ae43-a600-46e8-812e-1762419aa502" providerId="ADAL" clId="{BA3D96C2-C19D-445A-989A-AD385CB71AB1}" dt="2024-02-03T18:49:54.387" v="3201" actId="403"/>
          <ac:spMkLst>
            <pc:docMk/>
            <pc:sldMk cId="1453582975" sldId="284"/>
            <ac:spMk id="29" creationId="{705DF82A-9344-4752-86AE-C488880EAAC8}"/>
          </ac:spMkLst>
        </pc:spChg>
        <pc:spChg chg="add mod">
          <ac:chgData name="CHRISTELLE DECLERCQ" userId="6105ae43-a600-46e8-812e-1762419aa502" providerId="ADAL" clId="{BA3D96C2-C19D-445A-989A-AD385CB71AB1}" dt="2024-02-03T18:37:46.022" v="2842" actId="571"/>
          <ac:spMkLst>
            <pc:docMk/>
            <pc:sldMk cId="1453582975" sldId="284"/>
            <ac:spMk id="33" creationId="{F862F921-704C-45DE-A672-BD4E926D9E18}"/>
          </ac:spMkLst>
        </pc:spChg>
        <pc:spChg chg="add mod">
          <ac:chgData name="CHRISTELLE DECLERCQ" userId="6105ae43-a600-46e8-812e-1762419aa502" providerId="ADAL" clId="{BA3D96C2-C19D-445A-989A-AD385CB71AB1}" dt="2024-02-03T18:37:46.022" v="2842" actId="571"/>
          <ac:spMkLst>
            <pc:docMk/>
            <pc:sldMk cId="1453582975" sldId="284"/>
            <ac:spMk id="34" creationId="{D891D875-A732-42A3-A84E-2B239E905650}"/>
          </ac:spMkLst>
        </pc:spChg>
        <pc:spChg chg="add mod">
          <ac:chgData name="CHRISTELLE DECLERCQ" userId="6105ae43-a600-46e8-812e-1762419aa502" providerId="ADAL" clId="{BA3D96C2-C19D-445A-989A-AD385CB71AB1}" dt="2024-02-03T18:37:46.022" v="2842" actId="571"/>
          <ac:spMkLst>
            <pc:docMk/>
            <pc:sldMk cId="1453582975" sldId="284"/>
            <ac:spMk id="35" creationId="{BA04031F-5897-4C58-A13E-71580D2F30AA}"/>
          </ac:spMkLst>
        </pc:spChg>
        <pc:spChg chg="add mod">
          <ac:chgData name="CHRISTELLE DECLERCQ" userId="6105ae43-a600-46e8-812e-1762419aa502" providerId="ADAL" clId="{BA3D96C2-C19D-445A-989A-AD385CB71AB1}" dt="2024-02-03T18:37:46.022" v="2842" actId="571"/>
          <ac:spMkLst>
            <pc:docMk/>
            <pc:sldMk cId="1453582975" sldId="284"/>
            <ac:spMk id="36" creationId="{4A2A4D6D-9F86-4F72-AA3B-E31B3B1064AB}"/>
          </ac:spMkLst>
        </pc:spChg>
        <pc:spChg chg="add">
          <ac:chgData name="CHRISTELLE DECLERCQ" userId="6105ae43-a600-46e8-812e-1762419aa502" providerId="ADAL" clId="{BA3D96C2-C19D-445A-989A-AD385CB71AB1}" dt="2024-02-03T18:44:25.459" v="2998"/>
          <ac:spMkLst>
            <pc:docMk/>
            <pc:sldMk cId="1453582975" sldId="284"/>
            <ac:spMk id="37" creationId="{DD5F6CBA-A3A1-4747-85B1-53EF44A22622}"/>
          </ac:spMkLst>
        </pc:spChg>
        <pc:grpChg chg="mod">
          <ac:chgData name="CHRISTELLE DECLERCQ" userId="6105ae43-a600-46e8-812e-1762419aa502" providerId="ADAL" clId="{BA3D96C2-C19D-445A-989A-AD385CB71AB1}" dt="2024-02-03T17:59:41.451" v="1126" actId="18245"/>
          <ac:grpSpMkLst>
            <pc:docMk/>
            <pc:sldMk cId="1453582975" sldId="284"/>
            <ac:grpSpMk id="3" creationId="{75197BDD-CC8D-41C9-9B7F-3703A3E4F5A4}"/>
          </ac:grpSpMkLst>
        </pc:grpChg>
        <pc:grpChg chg="add mod">
          <ac:chgData name="CHRISTELLE DECLERCQ" userId="6105ae43-a600-46e8-812e-1762419aa502" providerId="ADAL" clId="{BA3D96C2-C19D-445A-989A-AD385CB71AB1}" dt="2024-02-03T18:52:57.255" v="3237" actId="1036"/>
          <ac:grpSpMkLst>
            <pc:docMk/>
            <pc:sldMk cId="1453582975" sldId="284"/>
            <ac:grpSpMk id="30" creationId="{3F0E0C4E-6AE4-4054-A4F9-E46AFCB48ECB}"/>
          </ac:grpSpMkLst>
        </pc:grpChg>
        <pc:graphicFrameChg chg="add del mod">
          <ac:chgData name="CHRISTELLE DECLERCQ" userId="6105ae43-a600-46e8-812e-1762419aa502" providerId="ADAL" clId="{BA3D96C2-C19D-445A-989A-AD385CB71AB1}" dt="2024-02-03T17:59:47.411" v="1127" actId="11529"/>
          <ac:graphicFrameMkLst>
            <pc:docMk/>
            <pc:sldMk cId="1453582975" sldId="284"/>
            <ac:graphicFrameMk id="2" creationId="{FDA73EE1-BF9E-4F6F-8146-741B5F74D29F}"/>
          </ac:graphicFrameMkLst>
        </pc:graphicFrameChg>
        <pc:picChg chg="mod">
          <ac:chgData name="CHRISTELLE DECLERCQ" userId="6105ae43-a600-46e8-812e-1762419aa502" providerId="ADAL" clId="{BA3D96C2-C19D-445A-989A-AD385CB71AB1}" dt="2024-02-03T17:59:37.410" v="1124" actId="1076"/>
          <ac:picMkLst>
            <pc:docMk/>
            <pc:sldMk cId="1453582975" sldId="284"/>
            <ac:picMk id="111" creationId="{00000000-0000-0000-0000-000000000000}"/>
          </ac:picMkLst>
        </pc:picChg>
      </pc:sldChg>
      <pc:sldChg chg="addSp delSp modSp add modNotesTx">
        <pc:chgData name="CHRISTELLE DECLERCQ" userId="6105ae43-a600-46e8-812e-1762419aa502" providerId="ADAL" clId="{BA3D96C2-C19D-445A-989A-AD385CB71AB1}" dt="2024-02-03T19:03:45.190" v="3796"/>
        <pc:sldMkLst>
          <pc:docMk/>
          <pc:sldMk cId="3391313534" sldId="285"/>
        </pc:sldMkLst>
        <pc:spChg chg="del">
          <ac:chgData name="CHRISTELLE DECLERCQ" userId="6105ae43-a600-46e8-812e-1762419aa502" providerId="ADAL" clId="{BA3D96C2-C19D-445A-989A-AD385CB71AB1}" dt="2024-02-03T18:52:13.176" v="3229" actId="478"/>
          <ac:spMkLst>
            <pc:docMk/>
            <pc:sldMk cId="3391313534" sldId="285"/>
            <ac:spMk id="15" creationId="{921F729A-DE7C-475F-96A6-66C5EEA4CFC6}"/>
          </ac:spMkLst>
        </pc:spChg>
        <pc:spChg chg="del">
          <ac:chgData name="CHRISTELLE DECLERCQ" userId="6105ae43-a600-46e8-812e-1762419aa502" providerId="ADAL" clId="{BA3D96C2-C19D-445A-989A-AD385CB71AB1}" dt="2024-02-03T18:52:13.176" v="3229" actId="478"/>
          <ac:spMkLst>
            <pc:docMk/>
            <pc:sldMk cId="3391313534" sldId="285"/>
            <ac:spMk id="16" creationId="{2BBE6D7A-E2F5-4AE6-A371-F06A9BC3DD6C}"/>
          </ac:spMkLst>
        </pc:spChg>
        <pc:spChg chg="del">
          <ac:chgData name="CHRISTELLE DECLERCQ" userId="6105ae43-a600-46e8-812e-1762419aa502" providerId="ADAL" clId="{BA3D96C2-C19D-445A-989A-AD385CB71AB1}" dt="2024-02-03T18:52:13.176" v="3229" actId="478"/>
          <ac:spMkLst>
            <pc:docMk/>
            <pc:sldMk cId="3391313534" sldId="285"/>
            <ac:spMk id="17" creationId="{D663DACE-EF1D-4EA5-97B0-BF83FB80142D}"/>
          </ac:spMkLst>
        </pc:spChg>
        <pc:spChg chg="del">
          <ac:chgData name="CHRISTELLE DECLERCQ" userId="6105ae43-a600-46e8-812e-1762419aa502" providerId="ADAL" clId="{BA3D96C2-C19D-445A-989A-AD385CB71AB1}" dt="2024-02-03T18:52:13.176" v="3229" actId="478"/>
          <ac:spMkLst>
            <pc:docMk/>
            <pc:sldMk cId="3391313534" sldId="285"/>
            <ac:spMk id="18" creationId="{1F1D3E07-633B-4DE1-AE84-0B47FB9796E4}"/>
          </ac:spMkLst>
        </pc:spChg>
        <pc:spChg chg="del">
          <ac:chgData name="CHRISTELLE DECLERCQ" userId="6105ae43-a600-46e8-812e-1762419aa502" providerId="ADAL" clId="{BA3D96C2-C19D-445A-989A-AD385CB71AB1}" dt="2024-02-03T18:52:13.176" v="3229" actId="478"/>
          <ac:spMkLst>
            <pc:docMk/>
            <pc:sldMk cId="3391313534" sldId="285"/>
            <ac:spMk id="20" creationId="{EAB4344B-57E6-45B2-9463-30E15E919BD9}"/>
          </ac:spMkLst>
        </pc:spChg>
        <pc:spChg chg="del">
          <ac:chgData name="CHRISTELLE DECLERCQ" userId="6105ae43-a600-46e8-812e-1762419aa502" providerId="ADAL" clId="{BA3D96C2-C19D-445A-989A-AD385CB71AB1}" dt="2024-02-03T18:52:13.176" v="3229" actId="478"/>
          <ac:spMkLst>
            <pc:docMk/>
            <pc:sldMk cId="3391313534" sldId="285"/>
            <ac:spMk id="21" creationId="{4EE152CA-2AFB-45F8-829D-4AF0D38FE818}"/>
          </ac:spMkLst>
        </pc:spChg>
        <pc:spChg chg="del">
          <ac:chgData name="CHRISTELLE DECLERCQ" userId="6105ae43-a600-46e8-812e-1762419aa502" providerId="ADAL" clId="{BA3D96C2-C19D-445A-989A-AD385CB71AB1}" dt="2024-02-03T18:52:21.304" v="3230" actId="478"/>
          <ac:spMkLst>
            <pc:docMk/>
            <pc:sldMk cId="3391313534" sldId="285"/>
            <ac:spMk id="22" creationId="{6CE7E309-A3E4-43CB-86F8-6826B0CFF880}"/>
          </ac:spMkLst>
        </pc:spChg>
        <pc:spChg chg="del">
          <ac:chgData name="CHRISTELLE DECLERCQ" userId="6105ae43-a600-46e8-812e-1762419aa502" providerId="ADAL" clId="{BA3D96C2-C19D-445A-989A-AD385CB71AB1}" dt="2024-02-03T18:52:23.413" v="3231" actId="478"/>
          <ac:spMkLst>
            <pc:docMk/>
            <pc:sldMk cId="3391313534" sldId="285"/>
            <ac:spMk id="23" creationId="{457909E4-7ADF-4EF8-9366-968C710A2116}"/>
          </ac:spMkLst>
        </pc:spChg>
        <pc:spChg chg="del">
          <ac:chgData name="CHRISTELLE DECLERCQ" userId="6105ae43-a600-46e8-812e-1762419aa502" providerId="ADAL" clId="{BA3D96C2-C19D-445A-989A-AD385CB71AB1}" dt="2024-02-03T18:52:25.046" v="3232" actId="478"/>
          <ac:spMkLst>
            <pc:docMk/>
            <pc:sldMk cId="3391313534" sldId="285"/>
            <ac:spMk id="24" creationId="{D7F8D755-B2E5-4D68-8D1C-897E6F7CA987}"/>
          </ac:spMkLst>
        </pc:spChg>
        <pc:spChg chg="del">
          <ac:chgData name="CHRISTELLE DECLERCQ" userId="6105ae43-a600-46e8-812e-1762419aa502" providerId="ADAL" clId="{BA3D96C2-C19D-445A-989A-AD385CB71AB1}" dt="2024-02-03T18:52:21.304" v="3230" actId="478"/>
          <ac:spMkLst>
            <pc:docMk/>
            <pc:sldMk cId="3391313534" sldId="285"/>
            <ac:spMk id="25" creationId="{7AB5786A-D419-4E67-8F5E-FBF6311B9EDC}"/>
          </ac:spMkLst>
        </pc:spChg>
        <pc:spChg chg="del">
          <ac:chgData name="CHRISTELLE DECLERCQ" userId="6105ae43-a600-46e8-812e-1762419aa502" providerId="ADAL" clId="{BA3D96C2-C19D-445A-989A-AD385CB71AB1}" dt="2024-02-03T18:52:21.304" v="3230" actId="478"/>
          <ac:spMkLst>
            <pc:docMk/>
            <pc:sldMk cId="3391313534" sldId="285"/>
            <ac:spMk id="26" creationId="{5585F2A9-D14C-4AF1-908B-9A1E1E8B54FB}"/>
          </ac:spMkLst>
        </pc:spChg>
        <pc:spChg chg="del">
          <ac:chgData name="CHRISTELLE DECLERCQ" userId="6105ae43-a600-46e8-812e-1762419aa502" providerId="ADAL" clId="{BA3D96C2-C19D-445A-989A-AD385CB71AB1}" dt="2024-02-03T18:52:21.304" v="3230" actId="478"/>
          <ac:spMkLst>
            <pc:docMk/>
            <pc:sldMk cId="3391313534" sldId="285"/>
            <ac:spMk id="27" creationId="{A2BC9515-BCDF-4911-8F72-8A5E730C848B}"/>
          </ac:spMkLst>
        </pc:spChg>
        <pc:spChg chg="del">
          <ac:chgData name="CHRISTELLE DECLERCQ" userId="6105ae43-a600-46e8-812e-1762419aa502" providerId="ADAL" clId="{BA3D96C2-C19D-445A-989A-AD385CB71AB1}" dt="2024-02-03T18:52:21.304" v="3230" actId="478"/>
          <ac:spMkLst>
            <pc:docMk/>
            <pc:sldMk cId="3391313534" sldId="285"/>
            <ac:spMk id="28" creationId="{5CF96320-2962-429A-970A-49DA452D6A88}"/>
          </ac:spMkLst>
        </pc:spChg>
        <pc:spChg chg="del">
          <ac:chgData name="CHRISTELLE DECLERCQ" userId="6105ae43-a600-46e8-812e-1762419aa502" providerId="ADAL" clId="{BA3D96C2-C19D-445A-989A-AD385CB71AB1}" dt="2024-02-03T19:01:58.843" v="3769" actId="478"/>
          <ac:spMkLst>
            <pc:docMk/>
            <pc:sldMk cId="3391313534" sldId="285"/>
            <ac:spMk id="29" creationId="{705DF82A-9344-4752-86AE-C488880EAAC8}"/>
          </ac:spMkLst>
        </pc:spChg>
        <pc:spChg chg="add del mod">
          <ac:chgData name="CHRISTELLE DECLERCQ" userId="6105ae43-a600-46e8-812e-1762419aa502" providerId="ADAL" clId="{BA3D96C2-C19D-445A-989A-AD385CB71AB1}" dt="2024-02-03T18:52:07.543" v="3228" actId="478"/>
          <ac:spMkLst>
            <pc:docMk/>
            <pc:sldMk cId="3391313534" sldId="285"/>
            <ac:spMk id="30" creationId="{CA331BC3-804F-476D-BE6B-EC011079AC7D}"/>
          </ac:spMkLst>
        </pc:spChg>
        <pc:spChg chg="add del mod">
          <ac:chgData name="CHRISTELLE DECLERCQ" userId="6105ae43-a600-46e8-812e-1762419aa502" providerId="ADAL" clId="{BA3D96C2-C19D-445A-989A-AD385CB71AB1}" dt="2024-02-03T18:52:07.543" v="3228" actId="478"/>
          <ac:spMkLst>
            <pc:docMk/>
            <pc:sldMk cId="3391313534" sldId="285"/>
            <ac:spMk id="31" creationId="{4989A610-431E-408A-A4A7-605A8F8E1366}"/>
          </ac:spMkLst>
        </pc:spChg>
        <pc:spChg chg="add del mod">
          <ac:chgData name="CHRISTELLE DECLERCQ" userId="6105ae43-a600-46e8-812e-1762419aa502" providerId="ADAL" clId="{BA3D96C2-C19D-445A-989A-AD385CB71AB1}" dt="2024-02-03T18:52:07.543" v="3228" actId="478"/>
          <ac:spMkLst>
            <pc:docMk/>
            <pc:sldMk cId="3391313534" sldId="285"/>
            <ac:spMk id="32" creationId="{9590AAB7-5009-4909-BBBE-B89917FDDC86}"/>
          </ac:spMkLst>
        </pc:spChg>
        <pc:spChg chg="add del mod">
          <ac:chgData name="CHRISTELLE DECLERCQ" userId="6105ae43-a600-46e8-812e-1762419aa502" providerId="ADAL" clId="{BA3D96C2-C19D-445A-989A-AD385CB71AB1}" dt="2024-02-03T18:52:07.543" v="3228" actId="478"/>
          <ac:spMkLst>
            <pc:docMk/>
            <pc:sldMk cId="3391313534" sldId="285"/>
            <ac:spMk id="33" creationId="{C24C25FF-0C6B-4E41-867F-20D2852CC2EE}"/>
          </ac:spMkLst>
        </pc:spChg>
        <pc:spChg chg="add del mod">
          <ac:chgData name="CHRISTELLE DECLERCQ" userId="6105ae43-a600-46e8-812e-1762419aa502" providerId="ADAL" clId="{BA3D96C2-C19D-445A-989A-AD385CB71AB1}" dt="2024-02-03T18:52:07.543" v="3228" actId="478"/>
          <ac:spMkLst>
            <pc:docMk/>
            <pc:sldMk cId="3391313534" sldId="285"/>
            <ac:spMk id="34" creationId="{C9A52C4B-BC0B-4316-8B2F-5F9F4E05B9E4}"/>
          </ac:spMkLst>
        </pc:spChg>
        <pc:spChg chg="add del mod">
          <ac:chgData name="CHRISTELLE DECLERCQ" userId="6105ae43-a600-46e8-812e-1762419aa502" providerId="ADAL" clId="{BA3D96C2-C19D-445A-989A-AD385CB71AB1}" dt="2024-02-03T18:52:07.543" v="3228" actId="478"/>
          <ac:spMkLst>
            <pc:docMk/>
            <pc:sldMk cId="3391313534" sldId="285"/>
            <ac:spMk id="35" creationId="{656D6A97-0FA8-4F55-9754-034351AAF8E4}"/>
          </ac:spMkLst>
        </pc:spChg>
        <pc:graphicFrameChg chg="add mod">
          <ac:chgData name="CHRISTELLE DECLERCQ" userId="6105ae43-a600-46e8-812e-1762419aa502" providerId="ADAL" clId="{BA3D96C2-C19D-445A-989A-AD385CB71AB1}" dt="2024-02-03T19:03:45.190" v="3796"/>
          <ac:graphicFrameMkLst>
            <pc:docMk/>
            <pc:sldMk cId="3391313534" sldId="285"/>
            <ac:graphicFrameMk id="2" creationId="{B206DB72-F032-48D9-B4D2-88A12CDE8192}"/>
          </ac:graphicFrameMkLst>
        </pc:graphicFrameChg>
        <pc:graphicFrameChg chg="add del mod">
          <ac:chgData name="CHRISTELLE DECLERCQ" userId="6105ae43-a600-46e8-812e-1762419aa502" providerId="ADAL" clId="{BA3D96C2-C19D-445A-989A-AD385CB71AB1}" dt="2024-02-03T19:01:03.603" v="3754" actId="478"/>
          <ac:graphicFrameMkLst>
            <pc:docMk/>
            <pc:sldMk cId="3391313534" sldId="285"/>
            <ac:graphicFrameMk id="3" creationId="{652BFF73-0E0C-444D-A30A-4B3C718D3EC7}"/>
          </ac:graphicFrameMkLst>
        </pc:graphicFrameChg>
      </pc:sldChg>
    </pc:docChg>
  </pc:docChgLst>
  <pc:docChgLst>
    <pc:chgData name="CHRISTELLE DECLERCQ" userId="6105ae43-a600-46e8-812e-1762419aa502" providerId="ADAL" clId="{D5852A92-8198-4894-8421-9FB2AD0302DB}"/>
    <pc:docChg chg="undo custSel addSld delSld modSld modSection">
      <pc:chgData name="CHRISTELLE DECLERCQ" userId="6105ae43-a600-46e8-812e-1762419aa502" providerId="ADAL" clId="{D5852A92-8198-4894-8421-9FB2AD0302DB}" dt="2024-02-02T21:49:18.413" v="1108" actId="5793"/>
      <pc:docMkLst>
        <pc:docMk/>
      </pc:docMkLst>
      <pc:sldChg chg="modSp">
        <pc:chgData name="CHRISTELLE DECLERCQ" userId="6105ae43-a600-46e8-812e-1762419aa502" providerId="ADAL" clId="{D5852A92-8198-4894-8421-9FB2AD0302DB}" dt="2024-02-02T21:19:38.169" v="110" actId="20577"/>
        <pc:sldMkLst>
          <pc:docMk/>
          <pc:sldMk cId="0" sldId="256"/>
        </pc:sldMkLst>
        <pc:spChg chg="mod">
          <ac:chgData name="CHRISTELLE DECLERCQ" userId="6105ae43-a600-46e8-812e-1762419aa502" providerId="ADAL" clId="{D5852A92-8198-4894-8421-9FB2AD0302DB}" dt="2024-02-02T21:19:38.169" v="110" actId="20577"/>
          <ac:spMkLst>
            <pc:docMk/>
            <pc:sldMk cId="0" sldId="256"/>
            <ac:spMk id="99" creationId="{00000000-0000-0000-0000-000000000000}"/>
          </ac:spMkLst>
        </pc:spChg>
      </pc:sldChg>
      <pc:sldChg chg="addSp delSp modSp modNotesTx">
        <pc:chgData name="CHRISTELLE DECLERCQ" userId="6105ae43-a600-46e8-812e-1762419aa502" providerId="ADAL" clId="{D5852A92-8198-4894-8421-9FB2AD0302DB}" dt="2024-02-02T21:48:29.618" v="1088" actId="5793"/>
        <pc:sldMkLst>
          <pc:docMk/>
          <pc:sldMk cId="1608186336" sldId="261"/>
        </pc:sldMkLst>
        <pc:spChg chg="del">
          <ac:chgData name="CHRISTELLE DECLERCQ" userId="6105ae43-a600-46e8-812e-1762419aa502" providerId="ADAL" clId="{D5852A92-8198-4894-8421-9FB2AD0302DB}" dt="2024-02-02T21:27:23.649" v="390" actId="478"/>
          <ac:spMkLst>
            <pc:docMk/>
            <pc:sldMk cId="1608186336" sldId="261"/>
            <ac:spMk id="9" creationId="{987CD383-02C2-440D-9A4D-287CEC20463F}"/>
          </ac:spMkLst>
        </pc:spChg>
        <pc:spChg chg="del">
          <ac:chgData name="CHRISTELLE DECLERCQ" userId="6105ae43-a600-46e8-812e-1762419aa502" providerId="ADAL" clId="{D5852A92-8198-4894-8421-9FB2AD0302DB}" dt="2024-02-02T21:27:11.718" v="388" actId="478"/>
          <ac:spMkLst>
            <pc:docMk/>
            <pc:sldMk cId="1608186336" sldId="261"/>
            <ac:spMk id="10" creationId="{80CAD999-F6EA-65F6-0817-5F188F64C5F7}"/>
          </ac:spMkLst>
        </pc:spChg>
        <pc:spChg chg="add">
          <ac:chgData name="CHRISTELLE DECLERCQ" userId="6105ae43-a600-46e8-812e-1762419aa502" providerId="ADAL" clId="{D5852A92-8198-4894-8421-9FB2AD0302DB}" dt="2024-02-02T21:27:24.467" v="391"/>
          <ac:spMkLst>
            <pc:docMk/>
            <pc:sldMk cId="1608186336" sldId="261"/>
            <ac:spMk id="11" creationId="{486FF68C-AE95-49BA-9F17-3ACAEEB5661E}"/>
          </ac:spMkLst>
        </pc:spChg>
        <pc:spChg chg="del">
          <ac:chgData name="CHRISTELLE DECLERCQ" userId="6105ae43-a600-46e8-812e-1762419aa502" providerId="ADAL" clId="{D5852A92-8198-4894-8421-9FB2AD0302DB}" dt="2024-02-02T21:27:13.463" v="389" actId="478"/>
          <ac:spMkLst>
            <pc:docMk/>
            <pc:sldMk cId="1608186336" sldId="261"/>
            <ac:spMk id="13" creationId="{4AFB8E46-F25C-24F4-A5AE-77D5D65E24CB}"/>
          </ac:spMkLst>
        </pc:spChg>
        <pc:graphicFrameChg chg="add mod">
          <ac:chgData name="CHRISTELLE DECLERCQ" userId="6105ae43-a600-46e8-812e-1762419aa502" providerId="ADAL" clId="{D5852A92-8198-4894-8421-9FB2AD0302DB}" dt="2024-02-02T21:48:03.924" v="1083" actId="207"/>
          <ac:graphicFrameMkLst>
            <pc:docMk/>
            <pc:sldMk cId="1608186336" sldId="261"/>
            <ac:graphicFrameMk id="2" creationId="{FDA73EE1-BF9E-4F6F-8146-741B5F74D29F}"/>
          </ac:graphicFrameMkLst>
        </pc:graphicFrameChg>
      </pc:sldChg>
      <pc:sldChg chg="addSp delSp modSp add del modNotesTx">
        <pc:chgData name="CHRISTELLE DECLERCQ" userId="6105ae43-a600-46e8-812e-1762419aa502" providerId="ADAL" clId="{D5852A92-8198-4894-8421-9FB2AD0302DB}" dt="2024-02-02T21:27:06.815" v="387" actId="1076"/>
        <pc:sldMkLst>
          <pc:docMk/>
          <pc:sldMk cId="0" sldId="265"/>
        </pc:sldMkLst>
        <pc:spChg chg="mod">
          <ac:chgData name="CHRISTELLE DECLERCQ" userId="6105ae43-a600-46e8-812e-1762419aa502" providerId="ADAL" clId="{D5852A92-8198-4894-8421-9FB2AD0302DB}" dt="2024-02-02T21:23:28.148" v="162" actId="20577"/>
          <ac:spMkLst>
            <pc:docMk/>
            <pc:sldMk cId="0" sldId="265"/>
            <ac:spMk id="8" creationId="{C2A08571-DAD0-4340-A5D4-409AA8F96667}"/>
          </ac:spMkLst>
        </pc:spChg>
        <pc:spChg chg="add del mod">
          <ac:chgData name="CHRISTELLE DECLERCQ" userId="6105ae43-a600-46e8-812e-1762419aa502" providerId="ADAL" clId="{D5852A92-8198-4894-8421-9FB2AD0302DB}" dt="2024-02-02T21:27:06.815" v="387" actId="1076"/>
          <ac:spMkLst>
            <pc:docMk/>
            <pc:sldMk cId="0" sldId="265"/>
            <ac:spMk id="115" creationId="{00000000-0000-0000-0000-000000000000}"/>
          </ac:spMkLst>
        </pc:spChg>
      </pc:sldChg>
      <pc:sldChg chg="add modNotesTx">
        <pc:chgData name="CHRISTELLE DECLERCQ" userId="6105ae43-a600-46e8-812e-1762419aa502" providerId="ADAL" clId="{D5852A92-8198-4894-8421-9FB2AD0302DB}" dt="2024-02-02T21:49:18.413" v="1108" actId="5793"/>
        <pc:sldMkLst>
          <pc:docMk/>
          <pc:sldMk cId="1453582975" sldId="284"/>
        </pc:sldMkLst>
      </pc:sldChg>
    </pc:docChg>
  </pc:docChgLst>
  <pc:docChgLst>
    <pc:chgData name="Ευαγγελία Ανδρεάδη" userId="S::e.andreadi_eeamargarita.gr#ext#@univreimsfr.onmicrosoft.com::d3a0e632-7726-4be7-a705-dbe2330c3c76" providerId="AD" clId="Web-{17171E12-A640-BD4D-377F-4DAF401B3D78}"/>
    <pc:docChg chg="modSld">
      <pc:chgData name="Ευαγγελία Ανδρεάδη" userId="S::e.andreadi_eeamargarita.gr#ext#@univreimsfr.onmicrosoft.com::d3a0e632-7726-4be7-a705-dbe2330c3c76" providerId="AD" clId="Web-{17171E12-A640-BD4D-377F-4DAF401B3D78}" dt="2024-12-06T09:06:27.195" v="2" actId="1076"/>
      <pc:docMkLst>
        <pc:docMk/>
      </pc:docMkLst>
      <pc:sldChg chg="addSp modSp">
        <pc:chgData name="Ευαγγελία Ανδρεάδη" userId="S::e.andreadi_eeamargarita.gr#ext#@univreimsfr.onmicrosoft.com::d3a0e632-7726-4be7-a705-dbe2330c3c76" providerId="AD" clId="Web-{17171E12-A640-BD4D-377F-4DAF401B3D78}" dt="2024-12-06T09:06:27.195" v="2" actId="1076"/>
        <pc:sldMkLst>
          <pc:docMk/>
          <pc:sldMk cId="0" sldId="256"/>
        </pc:sldMkLst>
        <pc:spChg chg="add">
          <ac:chgData name="Ευαγγελία Ανδρεάδη" userId="S::e.andreadi_eeamargarita.gr#ext#@univreimsfr.onmicrosoft.com::d3a0e632-7726-4be7-a705-dbe2330c3c76" providerId="AD" clId="Web-{17171E12-A640-BD4D-377F-4DAF401B3D78}" dt="2024-12-06T09:06:13.007" v="0"/>
          <ac:spMkLst>
            <pc:docMk/>
            <pc:sldMk cId="0" sldId="256"/>
            <ac:spMk id="2" creationId="{75F842CB-045D-435B-A270-1C68E2522A18}"/>
          </ac:spMkLst>
        </pc:spChg>
        <pc:picChg chg="add mod">
          <ac:chgData name="Ευαγγελία Ανδρεάδη" userId="S::e.andreadi_eeamargarita.gr#ext#@univreimsfr.onmicrosoft.com::d3a0e632-7726-4be7-a705-dbe2330c3c76" providerId="AD" clId="Web-{17171E12-A640-BD4D-377F-4DAF401B3D78}" dt="2024-12-06T09:06:27.195" v="2" actId="1076"/>
          <ac:picMkLst>
            <pc:docMk/>
            <pc:sldMk cId="0" sldId="256"/>
            <ac:picMk id="3" creationId="{5EB66133-643D-CD9C-3FE8-5E3139274BDB}"/>
          </ac:picMkLst>
        </pc:picChg>
      </pc:sldChg>
    </pc:docChg>
  </pc:docChgLst>
  <pc:docChgLst>
    <pc:chgData name="CHRISTELLE DECLERCQ" userId="S::christelle.declercq@univ-reims.fr::6105ae43-a600-46e8-812e-1762419aa502" providerId="AD" clId="Web-{30FEDC45-3776-4B8B-984B-6D38B6CD93F9}"/>
    <pc:docChg chg="delSld modSection">
      <pc:chgData name="CHRISTELLE DECLERCQ" userId="S::christelle.declercq@univ-reims.fr::6105ae43-a600-46e8-812e-1762419aa502" providerId="AD" clId="Web-{30FEDC45-3776-4B8B-984B-6D38B6CD93F9}" dt="2024-02-03T17:34:23.775" v="0"/>
      <pc:docMkLst>
        <pc:docMk/>
      </pc:docMkLst>
    </pc:docChg>
  </pc:docChgLst>
  <pc:docChgLst>
    <pc:chgData name="CHRISTELLE DECLERCQ" userId="S::christelle.declercq@univ-reims.fr::6105ae43-a600-46e8-812e-1762419aa502" providerId="AD" clId="Web-{12F20A0B-9342-4AD7-80A4-9675F8B1FD60}"/>
    <pc:docChg chg="modSld">
      <pc:chgData name="CHRISTELLE DECLERCQ" userId="S::christelle.declercq@univ-reims.fr::6105ae43-a600-46e8-812e-1762419aa502" providerId="AD" clId="Web-{12F20A0B-9342-4AD7-80A4-9675F8B1FD60}" dt="2024-02-07T20:57:44.998" v="21" actId="14100"/>
      <pc:docMkLst>
        <pc:docMk/>
      </pc:docMkLst>
      <pc:sldChg chg="modSp">
        <pc:chgData name="CHRISTELLE DECLERCQ" userId="S::christelle.declercq@univ-reims.fr::6105ae43-a600-46e8-812e-1762419aa502" providerId="AD" clId="Web-{12F20A0B-9342-4AD7-80A4-9675F8B1FD60}" dt="2024-02-07T20:56:56.262" v="19" actId="20577"/>
        <pc:sldMkLst>
          <pc:docMk/>
          <pc:sldMk cId="1453582975" sldId="284"/>
        </pc:sldMkLst>
        <pc:spChg chg="mod">
          <ac:chgData name="CHRISTELLE DECLERCQ" userId="S::christelle.declercq@univ-reims.fr::6105ae43-a600-46e8-812e-1762419aa502" providerId="AD" clId="Web-{12F20A0B-9342-4AD7-80A4-9675F8B1FD60}" dt="2024-02-07T20:54:58.570" v="16" actId="14100"/>
          <ac:spMkLst>
            <pc:docMk/>
            <pc:sldMk cId="1453582975" sldId="284"/>
            <ac:spMk id="16" creationId="{2BBE6D7A-E2F5-4AE6-A371-F06A9BC3DD6C}"/>
          </ac:spMkLst>
        </pc:spChg>
        <pc:spChg chg="mod">
          <ac:chgData name="CHRISTELLE DECLERCQ" userId="S::christelle.declercq@univ-reims.fr::6105ae43-a600-46e8-812e-1762419aa502" providerId="AD" clId="Web-{12F20A0B-9342-4AD7-80A4-9675F8B1FD60}" dt="2024-02-07T20:56:56.262" v="19" actId="20577"/>
          <ac:spMkLst>
            <pc:docMk/>
            <pc:sldMk cId="1453582975" sldId="284"/>
            <ac:spMk id="28" creationId="{5CF96320-2962-429A-970A-49DA452D6A88}"/>
          </ac:spMkLst>
        </pc:spChg>
      </pc:sldChg>
      <pc:sldChg chg="modSp">
        <pc:chgData name="CHRISTELLE DECLERCQ" userId="S::christelle.declercq@univ-reims.fr::6105ae43-a600-46e8-812e-1762419aa502" providerId="AD" clId="Web-{12F20A0B-9342-4AD7-80A4-9675F8B1FD60}" dt="2024-02-07T20:57:44.998" v="21" actId="14100"/>
        <pc:sldMkLst>
          <pc:docMk/>
          <pc:sldMk cId="3391313534" sldId="285"/>
        </pc:sldMkLst>
        <pc:graphicFrameChg chg="mod">
          <ac:chgData name="CHRISTELLE DECLERCQ" userId="S::christelle.declercq@univ-reims.fr::6105ae43-a600-46e8-812e-1762419aa502" providerId="AD" clId="Web-{12F20A0B-9342-4AD7-80A4-9675F8B1FD60}" dt="2024-02-07T20:57:44.998" v="21" actId="14100"/>
          <ac:graphicFrameMkLst>
            <pc:docMk/>
            <pc:sldMk cId="3391313534" sldId="285"/>
            <ac:graphicFrameMk id="2" creationId="{B206DB72-F032-48D9-B4D2-88A12CDE8192}"/>
          </ac:graphicFrameMkLst>
        </pc:graphicFrame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3E8CEB8-D04E-4294-953A-6C7E1B4C42D6}" type="doc">
      <dgm:prSet loTypeId="urn:microsoft.com/office/officeart/2008/layout/HorizontalMultiLevelHierarchy" loCatId="hierarchy" qsTypeId="urn:microsoft.com/office/officeart/2005/8/quickstyle/simple1" qsCatId="simple" csTypeId="urn:microsoft.com/office/officeart/2005/8/colors/colorful5" csCatId="colorful" phldr="1"/>
      <dgm:spPr/>
      <dgm:t>
        <a:bodyPr/>
        <a:lstStyle/>
        <a:p>
          <a:endParaRPr lang="fr-FR"/>
        </a:p>
      </dgm:t>
    </dgm:pt>
    <dgm:pt modelId="{5EAAE770-9464-491F-A6F5-9D66FCA11F91}">
      <dgm:prSet phldrT="[Texte]" custT="1"/>
      <dgm:spPr>
        <a:solidFill>
          <a:srgbClr val="4184AD"/>
        </a:solidFill>
      </dgm:spPr>
      <dgm:t>
        <a:bodyPr/>
        <a:lstStyle/>
        <a:p>
          <a:r>
            <a:rPr lang="el" sz="1800" dirty="0" err="1"/>
            <a:t>Εξατομικευμένο </a:t>
          </a:r>
          <a:r>
            <a:rPr lang="el" sz="1800" dirty="0"/>
            <a:t>σχέδιο υποστήριξης</a:t>
          </a:r>
        </a:p>
      </dgm:t>
    </dgm:pt>
    <dgm:pt modelId="{C457A998-9790-4DEC-BAFB-83A959C33E34}" type="parTrans" cxnId="{C571F7C1-4C9B-4479-9934-EECFD5C45DF9}">
      <dgm:prSet/>
      <dgm:spPr/>
      <dgm:t>
        <a:bodyPr/>
        <a:lstStyle/>
        <a:p>
          <a:endParaRPr lang="fr-FR" sz="1800"/>
        </a:p>
      </dgm:t>
    </dgm:pt>
    <dgm:pt modelId="{233A0DE7-147D-4F7F-BF50-2F52E28BCD63}" type="sibTrans" cxnId="{C571F7C1-4C9B-4479-9934-EECFD5C45DF9}">
      <dgm:prSet/>
      <dgm:spPr/>
      <dgm:t>
        <a:bodyPr/>
        <a:lstStyle/>
        <a:p>
          <a:endParaRPr lang="fr-FR" sz="1800"/>
        </a:p>
      </dgm:t>
    </dgm:pt>
    <dgm:pt modelId="{8D44C6B6-CF04-43F9-9441-8A72D8583F3D}">
      <dgm:prSet phldrT="[Texte]" custT="1"/>
      <dgm:spPr>
        <a:solidFill>
          <a:srgbClr val="4184AD"/>
        </a:solidFill>
      </dgm:spPr>
      <dgm:t>
        <a:bodyPr lIns="180000" tIns="144000" rIns="72000"/>
        <a:lstStyle/>
        <a:p>
          <a:pPr algn="l"/>
          <a:r>
            <a:rPr lang="el" sz="1800" dirty="0" err="1"/>
            <a:t>Σκεφτείτε </a:t>
          </a:r>
          <a:r>
            <a:rPr lang="el" sz="1800" dirty="0"/>
            <a:t>το </a:t>
          </a:r>
          <a:r>
            <a:rPr lang="el" sz="1800" dirty="0" err="1"/>
            <a:t>άτομο</a:t>
          </a:r>
          <a:r>
            <a:rPr lang="el" sz="1800" dirty="0"/>
            <a:t> </a:t>
          </a:r>
          <a:r>
            <a:rPr lang="el" sz="1800" dirty="0" err="1"/>
            <a:t>δυνατά σημεία </a:t>
          </a:r>
          <a:r>
            <a:rPr lang="el" sz="1800" dirty="0"/>
            <a:t>, </a:t>
          </a:r>
          <a:r>
            <a:rPr lang="el" sz="1800" dirty="0" err="1"/>
            <a:t>αδυναμίες </a:t>
          </a:r>
          <a:r>
            <a:rPr lang="el" sz="1800" dirty="0"/>
            <a:t>, </a:t>
          </a:r>
          <a:r>
            <a:rPr lang="el" sz="1800" dirty="0" err="1"/>
            <a:t>ενδιαφέροντα </a:t>
          </a:r>
          <a:r>
            <a:rPr lang="el" sz="1800" dirty="0"/>
            <a:t>, στυλ </a:t>
          </a:r>
          <a:r>
            <a:rPr lang="el" sz="1800" dirty="0" err="1"/>
            <a:t>μάθησης</a:t>
          </a:r>
        </a:p>
      </dgm:t>
    </dgm:pt>
    <dgm:pt modelId="{EDF4DC26-2666-46D5-918A-9E5CD1B7109B}" type="parTrans" cxnId="{A13E719B-0E5D-479B-BB72-D6D9BD9E2779}">
      <dgm:prSet/>
      <dgm:spPr/>
      <dgm:t>
        <a:bodyPr/>
        <a:lstStyle/>
        <a:p>
          <a:endParaRPr lang="fr-FR" sz="1800"/>
        </a:p>
      </dgm:t>
    </dgm:pt>
    <dgm:pt modelId="{D104ABD3-7E26-4C85-80D3-3989752C721B}" type="sibTrans" cxnId="{A13E719B-0E5D-479B-BB72-D6D9BD9E2779}">
      <dgm:prSet/>
      <dgm:spPr/>
      <dgm:t>
        <a:bodyPr/>
        <a:lstStyle/>
        <a:p>
          <a:endParaRPr lang="fr-FR" sz="1800"/>
        </a:p>
      </dgm:t>
    </dgm:pt>
    <dgm:pt modelId="{8AB6A834-3237-432A-9DBF-B558439D0D60}">
      <dgm:prSet phldrT="[Texte]" custT="1"/>
      <dgm:spPr>
        <a:solidFill>
          <a:srgbClr val="4184AD"/>
        </a:solidFill>
      </dgm:spPr>
      <dgm:t>
        <a:bodyPr lIns="180000" tIns="144000" rIns="72000" bIns="72000"/>
        <a:lstStyle/>
        <a:p>
          <a:pPr algn="l"/>
          <a:r>
            <a:rPr lang="el" sz="1800" dirty="0"/>
            <a:t>Οδικός χάρτης για </a:t>
          </a:r>
          <a:r>
            <a:rPr lang="el" sz="1800" dirty="0" err="1"/>
            <a:t>τους</a:t>
          </a:r>
          <a:r>
            <a:rPr lang="el" sz="1800" dirty="0"/>
            <a:t> </a:t>
          </a:r>
          <a:r>
            <a:rPr lang="el" sz="1800" dirty="0" err="1"/>
            <a:t>πρόοδος</a:t>
          </a:r>
          <a:endParaRPr lang="fr-FR" sz="1800" dirty="0"/>
        </a:p>
      </dgm:t>
    </dgm:pt>
    <dgm:pt modelId="{062294F6-92D7-4AB1-9693-F429DAB9C0CD}" type="parTrans" cxnId="{5AA4214B-8BBD-4D6A-880F-A399D2412ED8}">
      <dgm:prSet/>
      <dgm:spPr/>
      <dgm:t>
        <a:bodyPr/>
        <a:lstStyle/>
        <a:p>
          <a:endParaRPr lang="fr-FR" sz="1800"/>
        </a:p>
      </dgm:t>
    </dgm:pt>
    <dgm:pt modelId="{F7651442-C1DF-434D-A35D-4998DD88C45F}" type="sibTrans" cxnId="{5AA4214B-8BBD-4D6A-880F-A399D2412ED8}">
      <dgm:prSet/>
      <dgm:spPr/>
      <dgm:t>
        <a:bodyPr/>
        <a:lstStyle/>
        <a:p>
          <a:endParaRPr lang="fr-FR" sz="1800"/>
        </a:p>
      </dgm:t>
    </dgm:pt>
    <dgm:pt modelId="{069351A2-36D5-4944-961D-1BB77F1DB5E2}">
      <dgm:prSet phldrT="[Texte]" custT="1"/>
      <dgm:spPr>
        <a:solidFill>
          <a:srgbClr val="4184AD"/>
        </a:solidFill>
      </dgm:spPr>
      <dgm:t>
        <a:bodyPr lIns="180000"/>
        <a:lstStyle/>
        <a:p>
          <a:pPr algn="l"/>
          <a:r>
            <a:rPr lang="el" sz="1800" dirty="0" err="1"/>
            <a:t>Πρέπει</a:t>
          </a:r>
          <a:r>
            <a:rPr lang="el" sz="1800" dirty="0"/>
            <a:t> </a:t>
          </a:r>
          <a:r>
            <a:rPr lang="el" sz="1800" dirty="0" err="1"/>
            <a:t>είναι</a:t>
          </a:r>
          <a:r>
            <a:rPr lang="el" sz="1800" dirty="0"/>
            <a:t> </a:t>
          </a:r>
          <a:r>
            <a:rPr lang="el" sz="1800" dirty="0" err="1"/>
            <a:t>ορίζεται </a:t>
          </a:r>
          <a:r>
            <a:rPr lang="el" sz="1800" dirty="0"/>
            <a:t>και </a:t>
          </a:r>
          <a:r>
            <a:rPr lang="el" sz="1800" dirty="0" err="1"/>
            <a:t>μοιράζεται</a:t>
          </a:r>
          <a:r>
            <a:rPr lang="el" sz="1800" dirty="0"/>
            <a:t> </a:t>
          </a:r>
          <a:r>
            <a:rPr lang="el" sz="1800" dirty="0" err="1"/>
            <a:t>με </a:t>
          </a:r>
          <a:r>
            <a:rPr lang="el" sz="1800" dirty="0"/>
            <a:t>τον </a:t>
          </a:r>
          <a:r>
            <a:rPr lang="el" sz="1800" dirty="0" err="1"/>
            <a:t>στόχο</a:t>
          </a:r>
          <a:r>
            <a:rPr lang="el" sz="1800" dirty="0"/>
            <a:t> </a:t>
          </a:r>
          <a:r>
            <a:rPr lang="el" sz="1800" dirty="0" err="1"/>
            <a:t>πρόσωπο </a:t>
          </a:r>
          <a:r>
            <a:rPr lang="el" sz="1800" dirty="0"/>
            <a:t>και </a:t>
          </a:r>
          <a:r>
            <a:rPr lang="el" sz="1800" dirty="0" err="1"/>
            <a:t>τους</a:t>
          </a:r>
          <a:r>
            <a:rPr lang="el" sz="1800" dirty="0"/>
            <a:t> </a:t>
          </a:r>
          <a:r>
            <a:rPr lang="el" sz="1800" dirty="0" err="1"/>
            <a:t>οικογένεια</a:t>
          </a:r>
          <a:endParaRPr lang="fr-FR" sz="1800" dirty="0"/>
        </a:p>
      </dgm:t>
    </dgm:pt>
    <dgm:pt modelId="{8D0DF12E-620B-446E-8F56-B70C4FA0A656}" type="parTrans" cxnId="{0EF03275-DC47-4CA5-9984-F9BEC33A5963}">
      <dgm:prSet/>
      <dgm:spPr/>
      <dgm:t>
        <a:bodyPr/>
        <a:lstStyle/>
        <a:p>
          <a:endParaRPr lang="fr-FR" sz="1800"/>
        </a:p>
      </dgm:t>
    </dgm:pt>
    <dgm:pt modelId="{B8357BB2-8885-4B8B-B9B9-B4ACB5A114CE}" type="sibTrans" cxnId="{0EF03275-DC47-4CA5-9984-F9BEC33A5963}">
      <dgm:prSet/>
      <dgm:spPr/>
      <dgm:t>
        <a:bodyPr/>
        <a:lstStyle/>
        <a:p>
          <a:endParaRPr lang="fr-FR" sz="1800"/>
        </a:p>
      </dgm:t>
    </dgm:pt>
    <dgm:pt modelId="{4906EBDD-7031-40AF-802A-80A24EE7E5CC}">
      <dgm:prSet phldrT="[Texte]" custT="1"/>
      <dgm:spPr>
        <a:solidFill>
          <a:srgbClr val="4184AD"/>
        </a:solidFill>
      </dgm:spPr>
      <dgm:t>
        <a:bodyPr lIns="180000" tIns="144000" rIns="72000" bIns="180000"/>
        <a:lstStyle/>
        <a:p>
          <a:pPr algn="l"/>
          <a:r>
            <a:rPr lang="el" sz="1800" dirty="0" err="1"/>
            <a:t>Προσαρμοσμένο </a:t>
          </a:r>
          <a:r>
            <a:rPr lang="el" sz="1800" dirty="0"/>
            <a:t>σχέδιο </a:t>
          </a:r>
          <a:r>
            <a:rPr lang="el" sz="1800" dirty="0" err="1"/>
            <a:t>σχεδιασμένο </a:t>
          </a:r>
          <a:r>
            <a:rPr lang="el" sz="1800" dirty="0"/>
            <a:t>για </a:t>
          </a:r>
          <a:r>
            <a:rPr lang="el" sz="1800" dirty="0" err="1"/>
            <a:t>να ανταποκρίνεται </a:t>
          </a:r>
          <a:r>
            <a:rPr lang="el" sz="1800" dirty="0"/>
            <a:t>στις μοναδικές </a:t>
          </a:r>
          <a:r>
            <a:rPr lang="el" sz="1800" dirty="0" err="1"/>
            <a:t>ανάγκες </a:t>
          </a:r>
          <a:r>
            <a:rPr lang="el" sz="1800" dirty="0"/>
            <a:t>και στόχους ενός </a:t>
          </a:r>
          <a:r>
            <a:rPr lang="el" sz="1800" dirty="0" err="1"/>
            <a:t>συγκεκριμένου</a:t>
          </a:r>
          <a:r>
            <a:rPr lang="el" sz="1800" dirty="0"/>
            <a:t> </a:t>
          </a:r>
          <a:r>
            <a:rPr lang="el" sz="1800" dirty="0" err="1"/>
            <a:t>άτομο</a:t>
          </a:r>
          <a:endParaRPr lang="fr-FR" sz="1800" dirty="0"/>
        </a:p>
      </dgm:t>
    </dgm:pt>
    <dgm:pt modelId="{4CF93A7C-3AE1-4E91-B778-089C7C9A20E4}" type="parTrans" cxnId="{B1C94711-284C-4D9C-8B79-2A1BA6294F82}">
      <dgm:prSet/>
      <dgm:spPr/>
      <dgm:t>
        <a:bodyPr/>
        <a:lstStyle/>
        <a:p>
          <a:endParaRPr lang="fr-FR"/>
        </a:p>
      </dgm:t>
    </dgm:pt>
    <dgm:pt modelId="{219FEA6A-ABC5-428B-80A5-FEAD95275A2E}" type="sibTrans" cxnId="{B1C94711-284C-4D9C-8B79-2A1BA6294F82}">
      <dgm:prSet/>
      <dgm:spPr/>
      <dgm:t>
        <a:bodyPr/>
        <a:lstStyle/>
        <a:p>
          <a:endParaRPr lang="fr-FR"/>
        </a:p>
      </dgm:t>
    </dgm:pt>
    <dgm:pt modelId="{E02C7E10-EA8E-4049-9508-FE18CC2CF22A}" type="pres">
      <dgm:prSet presAssocID="{53E8CEB8-D04E-4294-953A-6C7E1B4C42D6}" presName="Name0" presStyleCnt="0">
        <dgm:presLayoutVars>
          <dgm:chPref val="1"/>
          <dgm:dir/>
          <dgm:animOne val="branch"/>
          <dgm:animLvl val="lvl"/>
          <dgm:resizeHandles val="exact"/>
        </dgm:presLayoutVars>
      </dgm:prSet>
      <dgm:spPr/>
    </dgm:pt>
    <dgm:pt modelId="{9181C603-BBDF-4EAD-BC0A-2D1E88671BBC}" type="pres">
      <dgm:prSet presAssocID="{5EAAE770-9464-491F-A6F5-9D66FCA11F91}" presName="root1" presStyleCnt="0"/>
      <dgm:spPr/>
    </dgm:pt>
    <dgm:pt modelId="{00181418-EAFB-487E-A100-2B2FD94941CA}" type="pres">
      <dgm:prSet presAssocID="{5EAAE770-9464-491F-A6F5-9D66FCA11F91}" presName="LevelOneTextNode" presStyleLbl="node0" presStyleIdx="0" presStyleCnt="1">
        <dgm:presLayoutVars>
          <dgm:chPref val="3"/>
        </dgm:presLayoutVars>
      </dgm:prSet>
      <dgm:spPr/>
    </dgm:pt>
    <dgm:pt modelId="{13C5000E-2BBD-4D59-8901-233AC1E0BF44}" type="pres">
      <dgm:prSet presAssocID="{5EAAE770-9464-491F-A6F5-9D66FCA11F91}" presName="level2hierChild" presStyleCnt="0"/>
      <dgm:spPr/>
    </dgm:pt>
    <dgm:pt modelId="{507F5AC5-1349-4655-B8CD-38C443B95A03}" type="pres">
      <dgm:prSet presAssocID="{4CF93A7C-3AE1-4E91-B778-089C7C9A20E4}" presName="conn2-1" presStyleLbl="parChTrans1D2" presStyleIdx="0" presStyleCnt="4"/>
      <dgm:spPr/>
    </dgm:pt>
    <dgm:pt modelId="{851F19A1-573E-40C4-B3B3-D1CF1F783026}" type="pres">
      <dgm:prSet presAssocID="{4CF93A7C-3AE1-4E91-B778-089C7C9A20E4}" presName="connTx" presStyleLbl="parChTrans1D2" presStyleIdx="0" presStyleCnt="4"/>
      <dgm:spPr/>
    </dgm:pt>
    <dgm:pt modelId="{1D4B51CE-9BE9-4136-A20E-9A2972961C04}" type="pres">
      <dgm:prSet presAssocID="{4906EBDD-7031-40AF-802A-80A24EE7E5CC}" presName="root2" presStyleCnt="0"/>
      <dgm:spPr/>
    </dgm:pt>
    <dgm:pt modelId="{333193E2-F755-4706-9F3F-21169C5B734C}" type="pres">
      <dgm:prSet presAssocID="{4906EBDD-7031-40AF-802A-80A24EE7E5CC}" presName="LevelTwoTextNode" presStyleLbl="node2" presStyleIdx="0" presStyleCnt="4" custScaleX="378336">
        <dgm:presLayoutVars>
          <dgm:chPref val="3"/>
        </dgm:presLayoutVars>
      </dgm:prSet>
      <dgm:spPr/>
    </dgm:pt>
    <dgm:pt modelId="{2F572D18-EA3E-4F93-8735-75FAE060A245}" type="pres">
      <dgm:prSet presAssocID="{4906EBDD-7031-40AF-802A-80A24EE7E5CC}" presName="level3hierChild" presStyleCnt="0"/>
      <dgm:spPr/>
    </dgm:pt>
    <dgm:pt modelId="{4CF9EF31-3605-44CB-A416-96676048886E}" type="pres">
      <dgm:prSet presAssocID="{EDF4DC26-2666-46D5-918A-9E5CD1B7109B}" presName="conn2-1" presStyleLbl="parChTrans1D2" presStyleIdx="1" presStyleCnt="4"/>
      <dgm:spPr/>
    </dgm:pt>
    <dgm:pt modelId="{708C9B0A-0ACD-48FF-89EA-5CED3EF46123}" type="pres">
      <dgm:prSet presAssocID="{EDF4DC26-2666-46D5-918A-9E5CD1B7109B}" presName="connTx" presStyleLbl="parChTrans1D2" presStyleIdx="1" presStyleCnt="4"/>
      <dgm:spPr/>
    </dgm:pt>
    <dgm:pt modelId="{BA7DCA56-D522-4586-83F0-4097194BB933}" type="pres">
      <dgm:prSet presAssocID="{8D44C6B6-CF04-43F9-9441-8A72D8583F3D}" presName="root2" presStyleCnt="0"/>
      <dgm:spPr/>
    </dgm:pt>
    <dgm:pt modelId="{FEC0048A-B414-4C95-B290-9400B1DFAEA6}" type="pres">
      <dgm:prSet presAssocID="{8D44C6B6-CF04-43F9-9441-8A72D8583F3D}" presName="LevelTwoTextNode" presStyleLbl="node2" presStyleIdx="1" presStyleCnt="4" custScaleX="378336">
        <dgm:presLayoutVars>
          <dgm:chPref val="3"/>
        </dgm:presLayoutVars>
      </dgm:prSet>
      <dgm:spPr/>
    </dgm:pt>
    <dgm:pt modelId="{C225A537-0E33-4ADE-A448-F8E89D1A5C13}" type="pres">
      <dgm:prSet presAssocID="{8D44C6B6-CF04-43F9-9441-8A72D8583F3D}" presName="level3hierChild" presStyleCnt="0"/>
      <dgm:spPr/>
    </dgm:pt>
    <dgm:pt modelId="{A467FD7E-E777-480B-A5C1-342C38BAAFAE}" type="pres">
      <dgm:prSet presAssocID="{062294F6-92D7-4AB1-9693-F429DAB9C0CD}" presName="conn2-1" presStyleLbl="parChTrans1D2" presStyleIdx="2" presStyleCnt="4"/>
      <dgm:spPr/>
    </dgm:pt>
    <dgm:pt modelId="{C0414726-6AB1-4130-9DA4-8F963DC57319}" type="pres">
      <dgm:prSet presAssocID="{062294F6-92D7-4AB1-9693-F429DAB9C0CD}" presName="connTx" presStyleLbl="parChTrans1D2" presStyleIdx="2" presStyleCnt="4"/>
      <dgm:spPr/>
    </dgm:pt>
    <dgm:pt modelId="{3246CFB6-6D93-4D08-8011-946DD39B8584}" type="pres">
      <dgm:prSet presAssocID="{8AB6A834-3237-432A-9DBF-B558439D0D60}" presName="root2" presStyleCnt="0"/>
      <dgm:spPr/>
    </dgm:pt>
    <dgm:pt modelId="{D2BD90F8-5F8A-4E86-A038-6CFFF54C30EB}" type="pres">
      <dgm:prSet presAssocID="{8AB6A834-3237-432A-9DBF-B558439D0D60}" presName="LevelTwoTextNode" presStyleLbl="node2" presStyleIdx="2" presStyleCnt="4" custScaleX="377475">
        <dgm:presLayoutVars>
          <dgm:chPref val="3"/>
        </dgm:presLayoutVars>
      </dgm:prSet>
      <dgm:spPr/>
    </dgm:pt>
    <dgm:pt modelId="{995E3B48-1FCF-4265-9657-27256369CB2C}" type="pres">
      <dgm:prSet presAssocID="{8AB6A834-3237-432A-9DBF-B558439D0D60}" presName="level3hierChild" presStyleCnt="0"/>
      <dgm:spPr/>
    </dgm:pt>
    <dgm:pt modelId="{6E742198-DD25-4A0C-BF11-0A523CEADAC4}" type="pres">
      <dgm:prSet presAssocID="{8D0DF12E-620B-446E-8F56-B70C4FA0A656}" presName="conn2-1" presStyleLbl="parChTrans1D2" presStyleIdx="3" presStyleCnt="4"/>
      <dgm:spPr/>
    </dgm:pt>
    <dgm:pt modelId="{41D798E2-80C3-4365-8FE4-9BB28F8E7168}" type="pres">
      <dgm:prSet presAssocID="{8D0DF12E-620B-446E-8F56-B70C4FA0A656}" presName="connTx" presStyleLbl="parChTrans1D2" presStyleIdx="3" presStyleCnt="4"/>
      <dgm:spPr/>
    </dgm:pt>
    <dgm:pt modelId="{5E9CE8B1-1734-4CB0-914E-D6E874E7B1EB}" type="pres">
      <dgm:prSet presAssocID="{069351A2-36D5-4944-961D-1BB77F1DB5E2}" presName="root2" presStyleCnt="0"/>
      <dgm:spPr/>
    </dgm:pt>
    <dgm:pt modelId="{AC5F67EC-5BF0-41AD-85A1-BE6C3FE3D740}" type="pres">
      <dgm:prSet presAssocID="{069351A2-36D5-4944-961D-1BB77F1DB5E2}" presName="LevelTwoTextNode" presStyleLbl="node2" presStyleIdx="3" presStyleCnt="4" custScaleX="376999">
        <dgm:presLayoutVars>
          <dgm:chPref val="3"/>
        </dgm:presLayoutVars>
      </dgm:prSet>
      <dgm:spPr/>
    </dgm:pt>
    <dgm:pt modelId="{B81021E0-FC83-4D92-A62B-E9360EEF26BF}" type="pres">
      <dgm:prSet presAssocID="{069351A2-36D5-4944-961D-1BB77F1DB5E2}" presName="level3hierChild" presStyleCnt="0"/>
      <dgm:spPr/>
    </dgm:pt>
  </dgm:ptLst>
  <dgm:cxnLst>
    <dgm:cxn modelId="{837FC500-3E7E-4474-9AE8-26E42BE95D10}" type="presOf" srcId="{062294F6-92D7-4AB1-9693-F429DAB9C0CD}" destId="{C0414726-6AB1-4130-9DA4-8F963DC57319}" srcOrd="1" destOrd="0" presId="urn:microsoft.com/office/officeart/2008/layout/HorizontalMultiLevelHierarchy"/>
    <dgm:cxn modelId="{B1C94711-284C-4D9C-8B79-2A1BA6294F82}" srcId="{5EAAE770-9464-491F-A6F5-9D66FCA11F91}" destId="{4906EBDD-7031-40AF-802A-80A24EE7E5CC}" srcOrd="0" destOrd="0" parTransId="{4CF93A7C-3AE1-4E91-B778-089C7C9A20E4}" sibTransId="{219FEA6A-ABC5-428B-80A5-FEAD95275A2E}"/>
    <dgm:cxn modelId="{1DD6EE2E-32FA-49A6-A46F-D3E6DBCFFC20}" type="presOf" srcId="{EDF4DC26-2666-46D5-918A-9E5CD1B7109B}" destId="{708C9B0A-0ACD-48FF-89EA-5CED3EF46123}" srcOrd="1" destOrd="0" presId="urn:microsoft.com/office/officeart/2008/layout/HorizontalMultiLevelHierarchy"/>
    <dgm:cxn modelId="{3FA27032-AED9-4DB8-9B68-2C189708E2EA}" type="presOf" srcId="{8D44C6B6-CF04-43F9-9441-8A72D8583F3D}" destId="{FEC0048A-B414-4C95-B290-9400B1DFAEA6}" srcOrd="0" destOrd="0" presId="urn:microsoft.com/office/officeart/2008/layout/HorizontalMultiLevelHierarchy"/>
    <dgm:cxn modelId="{28AC573B-2467-4B11-A9D1-953C17B0D9DB}" type="presOf" srcId="{5EAAE770-9464-491F-A6F5-9D66FCA11F91}" destId="{00181418-EAFB-487E-A100-2B2FD94941CA}" srcOrd="0" destOrd="0" presId="urn:microsoft.com/office/officeart/2008/layout/HorizontalMultiLevelHierarchy"/>
    <dgm:cxn modelId="{A925625B-92A2-4C19-B09E-F8AC058EE826}" type="presOf" srcId="{4CF93A7C-3AE1-4E91-B778-089C7C9A20E4}" destId="{851F19A1-573E-40C4-B3B3-D1CF1F783026}" srcOrd="1" destOrd="0" presId="urn:microsoft.com/office/officeart/2008/layout/HorizontalMultiLevelHierarchy"/>
    <dgm:cxn modelId="{DC7E4964-917C-4491-AA0C-8B845E34E0B0}" type="presOf" srcId="{062294F6-92D7-4AB1-9693-F429DAB9C0CD}" destId="{A467FD7E-E777-480B-A5C1-342C38BAAFAE}" srcOrd="0" destOrd="0" presId="urn:microsoft.com/office/officeart/2008/layout/HorizontalMultiLevelHierarchy"/>
    <dgm:cxn modelId="{B7D15846-ABDB-4567-A811-E77355ADAD17}" type="presOf" srcId="{8D0DF12E-620B-446E-8F56-B70C4FA0A656}" destId="{41D798E2-80C3-4365-8FE4-9BB28F8E7168}" srcOrd="1" destOrd="0" presId="urn:microsoft.com/office/officeart/2008/layout/HorizontalMultiLevelHierarchy"/>
    <dgm:cxn modelId="{5AA4214B-8BBD-4D6A-880F-A399D2412ED8}" srcId="{5EAAE770-9464-491F-A6F5-9D66FCA11F91}" destId="{8AB6A834-3237-432A-9DBF-B558439D0D60}" srcOrd="2" destOrd="0" parTransId="{062294F6-92D7-4AB1-9693-F429DAB9C0CD}" sibTransId="{F7651442-C1DF-434D-A35D-4998DD88C45F}"/>
    <dgm:cxn modelId="{0EF03275-DC47-4CA5-9984-F9BEC33A5963}" srcId="{5EAAE770-9464-491F-A6F5-9D66FCA11F91}" destId="{069351A2-36D5-4944-961D-1BB77F1DB5E2}" srcOrd="3" destOrd="0" parTransId="{8D0DF12E-620B-446E-8F56-B70C4FA0A656}" sibTransId="{B8357BB2-8885-4B8B-B9B9-B4ACB5A114CE}"/>
    <dgm:cxn modelId="{9F101C58-F7C4-427B-8527-018DE62C8AC8}" type="presOf" srcId="{069351A2-36D5-4944-961D-1BB77F1DB5E2}" destId="{AC5F67EC-5BF0-41AD-85A1-BE6C3FE3D740}" srcOrd="0" destOrd="0" presId="urn:microsoft.com/office/officeart/2008/layout/HorizontalMultiLevelHierarchy"/>
    <dgm:cxn modelId="{A13E719B-0E5D-479B-BB72-D6D9BD9E2779}" srcId="{5EAAE770-9464-491F-A6F5-9D66FCA11F91}" destId="{8D44C6B6-CF04-43F9-9441-8A72D8583F3D}" srcOrd="1" destOrd="0" parTransId="{EDF4DC26-2666-46D5-918A-9E5CD1B7109B}" sibTransId="{D104ABD3-7E26-4C85-80D3-3989752C721B}"/>
    <dgm:cxn modelId="{7CF97EB3-2B59-44CA-91E8-D9699BDC0E5D}" type="presOf" srcId="{4906EBDD-7031-40AF-802A-80A24EE7E5CC}" destId="{333193E2-F755-4706-9F3F-21169C5B734C}" srcOrd="0" destOrd="0" presId="urn:microsoft.com/office/officeart/2008/layout/HorizontalMultiLevelHierarchy"/>
    <dgm:cxn modelId="{03621ABD-976E-405E-B461-7CE349E0F497}" type="presOf" srcId="{53E8CEB8-D04E-4294-953A-6C7E1B4C42D6}" destId="{E02C7E10-EA8E-4049-9508-FE18CC2CF22A}" srcOrd="0" destOrd="0" presId="urn:microsoft.com/office/officeart/2008/layout/HorizontalMultiLevelHierarchy"/>
    <dgm:cxn modelId="{C571F7C1-4C9B-4479-9934-EECFD5C45DF9}" srcId="{53E8CEB8-D04E-4294-953A-6C7E1B4C42D6}" destId="{5EAAE770-9464-491F-A6F5-9D66FCA11F91}" srcOrd="0" destOrd="0" parTransId="{C457A998-9790-4DEC-BAFB-83A959C33E34}" sibTransId="{233A0DE7-147D-4F7F-BF50-2F52E28BCD63}"/>
    <dgm:cxn modelId="{E1E386EC-FC17-4AC7-AA3A-0B5EBE407E68}" type="presOf" srcId="{8D0DF12E-620B-446E-8F56-B70C4FA0A656}" destId="{6E742198-DD25-4A0C-BF11-0A523CEADAC4}" srcOrd="0" destOrd="0" presId="urn:microsoft.com/office/officeart/2008/layout/HorizontalMultiLevelHierarchy"/>
    <dgm:cxn modelId="{60FB0CF1-6F56-4D6D-BBAF-9AC4ED5D62A7}" type="presOf" srcId="{EDF4DC26-2666-46D5-918A-9E5CD1B7109B}" destId="{4CF9EF31-3605-44CB-A416-96676048886E}" srcOrd="0" destOrd="0" presId="urn:microsoft.com/office/officeart/2008/layout/HorizontalMultiLevelHierarchy"/>
    <dgm:cxn modelId="{CF4201F5-B0E1-4B50-A4CE-7BDC5BD0CF19}" type="presOf" srcId="{4CF93A7C-3AE1-4E91-B778-089C7C9A20E4}" destId="{507F5AC5-1349-4655-B8CD-38C443B95A03}" srcOrd="0" destOrd="0" presId="urn:microsoft.com/office/officeart/2008/layout/HorizontalMultiLevelHierarchy"/>
    <dgm:cxn modelId="{F43130F9-6916-41AD-8D51-6247020D55FC}" type="presOf" srcId="{8AB6A834-3237-432A-9DBF-B558439D0D60}" destId="{D2BD90F8-5F8A-4E86-A038-6CFFF54C30EB}" srcOrd="0" destOrd="0" presId="urn:microsoft.com/office/officeart/2008/layout/HorizontalMultiLevelHierarchy"/>
    <dgm:cxn modelId="{75A52B53-7501-4784-AEB4-48A6759D645A}" type="presParOf" srcId="{E02C7E10-EA8E-4049-9508-FE18CC2CF22A}" destId="{9181C603-BBDF-4EAD-BC0A-2D1E88671BBC}" srcOrd="0" destOrd="0" presId="urn:microsoft.com/office/officeart/2008/layout/HorizontalMultiLevelHierarchy"/>
    <dgm:cxn modelId="{1F344DDA-8E9D-4D92-93D9-C49049D197C5}" type="presParOf" srcId="{9181C603-BBDF-4EAD-BC0A-2D1E88671BBC}" destId="{00181418-EAFB-487E-A100-2B2FD94941CA}" srcOrd="0" destOrd="0" presId="urn:microsoft.com/office/officeart/2008/layout/HorizontalMultiLevelHierarchy"/>
    <dgm:cxn modelId="{174A5D2B-20BD-40B6-89F9-CD1219B5DDAD}" type="presParOf" srcId="{9181C603-BBDF-4EAD-BC0A-2D1E88671BBC}" destId="{13C5000E-2BBD-4D59-8901-233AC1E0BF44}" srcOrd="1" destOrd="0" presId="urn:microsoft.com/office/officeart/2008/layout/HorizontalMultiLevelHierarchy"/>
    <dgm:cxn modelId="{E240EE12-E910-4856-A911-083A3F9347D8}" type="presParOf" srcId="{13C5000E-2BBD-4D59-8901-233AC1E0BF44}" destId="{507F5AC5-1349-4655-B8CD-38C443B95A03}" srcOrd="0" destOrd="0" presId="urn:microsoft.com/office/officeart/2008/layout/HorizontalMultiLevelHierarchy"/>
    <dgm:cxn modelId="{305B82EC-FB90-4B8D-9FBD-E8099E32F183}" type="presParOf" srcId="{507F5AC5-1349-4655-B8CD-38C443B95A03}" destId="{851F19A1-573E-40C4-B3B3-D1CF1F783026}" srcOrd="0" destOrd="0" presId="urn:microsoft.com/office/officeart/2008/layout/HorizontalMultiLevelHierarchy"/>
    <dgm:cxn modelId="{A646BE69-8BF3-4C39-803E-9E6E5DD062B2}" type="presParOf" srcId="{13C5000E-2BBD-4D59-8901-233AC1E0BF44}" destId="{1D4B51CE-9BE9-4136-A20E-9A2972961C04}" srcOrd="1" destOrd="0" presId="urn:microsoft.com/office/officeart/2008/layout/HorizontalMultiLevelHierarchy"/>
    <dgm:cxn modelId="{B0BA0384-0D36-4F47-B5F9-B9DD16D3D5E6}" type="presParOf" srcId="{1D4B51CE-9BE9-4136-A20E-9A2972961C04}" destId="{333193E2-F755-4706-9F3F-21169C5B734C}" srcOrd="0" destOrd="0" presId="urn:microsoft.com/office/officeart/2008/layout/HorizontalMultiLevelHierarchy"/>
    <dgm:cxn modelId="{778252D8-3FC4-410A-A05D-2DCFA91FDBA2}" type="presParOf" srcId="{1D4B51CE-9BE9-4136-A20E-9A2972961C04}" destId="{2F572D18-EA3E-4F93-8735-75FAE060A245}" srcOrd="1" destOrd="0" presId="urn:microsoft.com/office/officeart/2008/layout/HorizontalMultiLevelHierarchy"/>
    <dgm:cxn modelId="{4080FA9D-5A2C-44F4-9856-229F278D98F9}" type="presParOf" srcId="{13C5000E-2BBD-4D59-8901-233AC1E0BF44}" destId="{4CF9EF31-3605-44CB-A416-96676048886E}" srcOrd="2" destOrd="0" presId="urn:microsoft.com/office/officeart/2008/layout/HorizontalMultiLevelHierarchy"/>
    <dgm:cxn modelId="{D6BBDF75-47E5-408D-8CB2-DA9A3E9D14E1}" type="presParOf" srcId="{4CF9EF31-3605-44CB-A416-96676048886E}" destId="{708C9B0A-0ACD-48FF-89EA-5CED3EF46123}" srcOrd="0" destOrd="0" presId="urn:microsoft.com/office/officeart/2008/layout/HorizontalMultiLevelHierarchy"/>
    <dgm:cxn modelId="{4F08C921-517E-4CD4-9745-947D184B329B}" type="presParOf" srcId="{13C5000E-2BBD-4D59-8901-233AC1E0BF44}" destId="{BA7DCA56-D522-4586-83F0-4097194BB933}" srcOrd="3" destOrd="0" presId="urn:microsoft.com/office/officeart/2008/layout/HorizontalMultiLevelHierarchy"/>
    <dgm:cxn modelId="{B23357CD-8F01-4A98-8815-3E40C6DDF150}" type="presParOf" srcId="{BA7DCA56-D522-4586-83F0-4097194BB933}" destId="{FEC0048A-B414-4C95-B290-9400B1DFAEA6}" srcOrd="0" destOrd="0" presId="urn:microsoft.com/office/officeart/2008/layout/HorizontalMultiLevelHierarchy"/>
    <dgm:cxn modelId="{FE40F34C-9CD4-419C-BB6B-CDA45FEC325C}" type="presParOf" srcId="{BA7DCA56-D522-4586-83F0-4097194BB933}" destId="{C225A537-0E33-4ADE-A448-F8E89D1A5C13}" srcOrd="1" destOrd="0" presId="urn:microsoft.com/office/officeart/2008/layout/HorizontalMultiLevelHierarchy"/>
    <dgm:cxn modelId="{0E106D1C-F09F-4162-BACD-13A521957A86}" type="presParOf" srcId="{13C5000E-2BBD-4D59-8901-233AC1E0BF44}" destId="{A467FD7E-E777-480B-A5C1-342C38BAAFAE}" srcOrd="4" destOrd="0" presId="urn:microsoft.com/office/officeart/2008/layout/HorizontalMultiLevelHierarchy"/>
    <dgm:cxn modelId="{B550E7C1-3382-43F7-A6E1-170DC1AB3490}" type="presParOf" srcId="{A467FD7E-E777-480B-A5C1-342C38BAAFAE}" destId="{C0414726-6AB1-4130-9DA4-8F963DC57319}" srcOrd="0" destOrd="0" presId="urn:microsoft.com/office/officeart/2008/layout/HorizontalMultiLevelHierarchy"/>
    <dgm:cxn modelId="{568E59AE-5022-42EC-BA49-15E18A7C1BFB}" type="presParOf" srcId="{13C5000E-2BBD-4D59-8901-233AC1E0BF44}" destId="{3246CFB6-6D93-4D08-8011-946DD39B8584}" srcOrd="5" destOrd="0" presId="urn:microsoft.com/office/officeart/2008/layout/HorizontalMultiLevelHierarchy"/>
    <dgm:cxn modelId="{B32F03E3-146E-4AAD-8278-2F980DB88618}" type="presParOf" srcId="{3246CFB6-6D93-4D08-8011-946DD39B8584}" destId="{D2BD90F8-5F8A-4E86-A038-6CFFF54C30EB}" srcOrd="0" destOrd="0" presId="urn:microsoft.com/office/officeart/2008/layout/HorizontalMultiLevelHierarchy"/>
    <dgm:cxn modelId="{1AF97DA6-BBB4-4B07-9714-8E51ADC55F87}" type="presParOf" srcId="{3246CFB6-6D93-4D08-8011-946DD39B8584}" destId="{995E3B48-1FCF-4265-9657-27256369CB2C}" srcOrd="1" destOrd="0" presId="urn:microsoft.com/office/officeart/2008/layout/HorizontalMultiLevelHierarchy"/>
    <dgm:cxn modelId="{1F2DB467-BA69-4547-B455-FD4718D38C6F}" type="presParOf" srcId="{13C5000E-2BBD-4D59-8901-233AC1E0BF44}" destId="{6E742198-DD25-4A0C-BF11-0A523CEADAC4}" srcOrd="6" destOrd="0" presId="urn:microsoft.com/office/officeart/2008/layout/HorizontalMultiLevelHierarchy"/>
    <dgm:cxn modelId="{833AABAA-5CAC-4BFC-82FE-DB5D78B72A12}" type="presParOf" srcId="{6E742198-DD25-4A0C-BF11-0A523CEADAC4}" destId="{41D798E2-80C3-4365-8FE4-9BB28F8E7168}" srcOrd="0" destOrd="0" presId="urn:microsoft.com/office/officeart/2008/layout/HorizontalMultiLevelHierarchy"/>
    <dgm:cxn modelId="{B45CE14E-B498-4915-B51D-AC5A325AFE47}" type="presParOf" srcId="{13C5000E-2BBD-4D59-8901-233AC1E0BF44}" destId="{5E9CE8B1-1734-4CB0-914E-D6E874E7B1EB}" srcOrd="7" destOrd="0" presId="urn:microsoft.com/office/officeart/2008/layout/HorizontalMultiLevelHierarchy"/>
    <dgm:cxn modelId="{0E981044-8E0E-41B3-8F0F-42CB2C8210F1}" type="presParOf" srcId="{5E9CE8B1-1734-4CB0-914E-D6E874E7B1EB}" destId="{AC5F67EC-5BF0-41AD-85A1-BE6C3FE3D740}" srcOrd="0" destOrd="0" presId="urn:microsoft.com/office/officeart/2008/layout/HorizontalMultiLevelHierarchy"/>
    <dgm:cxn modelId="{644C9CB7-6D91-4AC7-8914-B39A0ECB0A2F}" type="presParOf" srcId="{5E9CE8B1-1734-4CB0-914E-D6E874E7B1EB}" destId="{B81021E0-FC83-4D92-A62B-E9360EEF26BF}" srcOrd="1" destOrd="0" presId="urn:microsoft.com/office/officeart/2008/layout/HorizontalMultiLevelHierarchy"/>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92C8048-FF27-4859-BECC-690B2862336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fr-FR"/>
        </a:p>
      </dgm:t>
    </dgm:pt>
    <dgm:pt modelId="{7453F5CF-D78C-41FF-B4FD-399C6A1A91B8}">
      <dgm:prSet phldrT="[Texte]" custT="1"/>
      <dgm:spPr>
        <a:solidFill>
          <a:srgbClr val="0B6F6F"/>
        </a:solidFill>
      </dgm:spPr>
      <dgm:t>
        <a:bodyPr/>
        <a:lstStyle/>
        <a:p>
          <a:r>
            <a:rPr lang="el" sz="2400" dirty="0"/>
            <a:t>Κατευθυντήριες γραμμές ASHA, </a:t>
          </a:r>
          <a:r>
            <a:rPr lang="el" sz="2000" dirty="0"/>
            <a:t>Η </a:t>
          </a:r>
          <a:r>
            <a:rPr lang="el" sz="2000" dirty="0" err="1"/>
            <a:t>αξιολόγηση</a:t>
          </a:r>
          <a:r>
            <a:rPr lang="el" sz="2000" dirty="0"/>
            <a:t> </a:t>
          </a:r>
          <a:r>
            <a:rPr lang="el" sz="2000" dirty="0" err="1"/>
            <a:t>πρέπει</a:t>
          </a:r>
          <a:r>
            <a:rPr lang="el" sz="2000" dirty="0"/>
            <a:t> </a:t>
          </a:r>
          <a:r>
            <a:rPr lang="el" sz="2000" dirty="0" err="1"/>
            <a:t>αντικατοπτρίζει </a:t>
          </a:r>
          <a:r>
            <a:rPr lang="el" sz="2000" dirty="0"/>
            <a:t>το </a:t>
          </a:r>
          <a:r>
            <a:rPr lang="el" sz="2000" dirty="0" err="1"/>
            <a:t>άτομο</a:t>
          </a:r>
          <a:r>
            <a:rPr lang="el" sz="2000" dirty="0"/>
            <a:t> </a:t>
          </a:r>
          <a:r>
            <a:rPr lang="el" sz="2000" dirty="0" err="1"/>
            <a:t>ικανότητα </a:t>
          </a:r>
          <a:r>
            <a:rPr lang="el" sz="2000" dirty="0"/>
            <a:t>σκόπιμης εμπλοκής</a:t>
          </a:r>
          <a:r>
            <a:rPr lang="el" sz="2000" dirty="0" err="1"/>
            <a:t>​​</a:t>
          </a:r>
          <a:r>
            <a:rPr lang="el" sz="2000" dirty="0"/>
            <a:t> </a:t>
          </a:r>
          <a:r>
            <a:rPr lang="el" sz="2000" dirty="0" err="1"/>
            <a:t>δικα τους</a:t>
          </a:r>
          <a:r>
            <a:rPr lang="el" sz="2000" dirty="0"/>
            <a:t> </a:t>
          </a:r>
          <a:r>
            <a:rPr lang="el" sz="2000" dirty="0" err="1"/>
            <a:t>περιβάλλον</a:t>
          </a:r>
          <a:endParaRPr lang="fr-FR" sz="2400" dirty="0"/>
        </a:p>
      </dgm:t>
    </dgm:pt>
    <dgm:pt modelId="{CE5E270F-8A66-473F-912C-1A091A4E92A9}" type="parTrans" cxnId="{1C248559-EF91-4722-9734-275ABE4FAE94}">
      <dgm:prSet/>
      <dgm:spPr/>
      <dgm:t>
        <a:bodyPr/>
        <a:lstStyle/>
        <a:p>
          <a:endParaRPr lang="fr-FR" sz="6600"/>
        </a:p>
      </dgm:t>
    </dgm:pt>
    <dgm:pt modelId="{75D61B3B-0BF0-4AFC-8020-5C894E844D59}" type="sibTrans" cxnId="{1C248559-EF91-4722-9734-275ABE4FAE94}">
      <dgm:prSet/>
      <dgm:spPr/>
      <dgm:t>
        <a:bodyPr/>
        <a:lstStyle/>
        <a:p>
          <a:endParaRPr lang="fr-FR" sz="6600"/>
        </a:p>
      </dgm:t>
    </dgm:pt>
    <dgm:pt modelId="{0B0C6FD2-944E-4CE4-9061-27496EEE16F6}">
      <dgm:prSet phldrT="[Texte]" custT="1"/>
      <dgm:spPr/>
      <dgm:t>
        <a:bodyPr/>
        <a:lstStyle/>
        <a:p>
          <a:r>
            <a:rPr lang="el" sz="2400" dirty="0" err="1"/>
            <a:t>ακριβώς</a:t>
          </a:r>
          <a:r>
            <a:rPr lang="el" sz="2400" dirty="0"/>
            <a:t> </a:t>
          </a:r>
          <a:r>
            <a:rPr lang="el" sz="2400" dirty="0" err="1"/>
            <a:t>καθορίζω</a:t>
          </a:r>
          <a:r>
            <a:rPr lang="el" sz="2400" dirty="0"/>
            <a:t> τις επικοινωνιακές </a:t>
          </a:r>
          <a:r>
            <a:rPr lang="el" sz="2400" dirty="0" err="1"/>
            <a:t>τους δεξιότητες</a:t>
          </a:r>
          <a:endParaRPr lang="fr-FR" sz="2400" dirty="0"/>
        </a:p>
      </dgm:t>
    </dgm:pt>
    <dgm:pt modelId="{F9A110D5-DEC5-490F-AEC9-486D71934122}" type="parTrans" cxnId="{F5C61DEC-1A35-4A62-943C-8138732D6F20}">
      <dgm:prSet/>
      <dgm:spPr/>
      <dgm:t>
        <a:bodyPr/>
        <a:lstStyle/>
        <a:p>
          <a:endParaRPr lang="fr-FR" sz="6600"/>
        </a:p>
      </dgm:t>
    </dgm:pt>
    <dgm:pt modelId="{944013EB-9386-4EFA-BE69-07C27BB32473}" type="sibTrans" cxnId="{F5C61DEC-1A35-4A62-943C-8138732D6F20}">
      <dgm:prSet/>
      <dgm:spPr/>
      <dgm:t>
        <a:bodyPr/>
        <a:lstStyle/>
        <a:p>
          <a:endParaRPr lang="fr-FR" sz="6600"/>
        </a:p>
      </dgm:t>
    </dgm:pt>
    <dgm:pt modelId="{4D541F1A-1A02-46B2-B132-4153A8268A84}">
      <dgm:prSet phldrT="[Texte]" custT="1"/>
      <dgm:spPr/>
      <dgm:t>
        <a:bodyPr/>
        <a:lstStyle/>
        <a:p>
          <a:r>
            <a:rPr lang="el" sz="2400" dirty="0" err="1"/>
            <a:t>Απέναντι</a:t>
          </a:r>
          <a:r>
            <a:rPr lang="el" sz="2400" dirty="0"/>
            <a:t> </a:t>
          </a:r>
          <a:r>
            <a:rPr lang="el" sz="2400" dirty="0" err="1"/>
            <a:t>διαφορετικός</a:t>
          </a:r>
          <a:r>
            <a:rPr lang="el" sz="2400" dirty="0"/>
            <a:t> </a:t>
          </a:r>
          <a:r>
            <a:rPr lang="el" sz="2400" dirty="0" err="1"/>
            <a:t>περιβάλλοντα </a:t>
          </a:r>
          <a:r>
            <a:rPr lang="el" sz="2400" dirty="0"/>
            <a:t>( </a:t>
          </a:r>
          <a:r>
            <a:rPr lang="el" sz="2400" dirty="0" err="1"/>
            <a:t>εκπαιδευτικά </a:t>
          </a:r>
          <a:r>
            <a:rPr lang="el" sz="2400" dirty="0"/>
            <a:t>, </a:t>
          </a:r>
          <a:r>
            <a:rPr lang="el" sz="2400" dirty="0" err="1"/>
            <a:t>ψυχαγωγικά </a:t>
          </a:r>
          <a:r>
            <a:rPr lang="el" sz="2400" dirty="0"/>
            <a:t>, </a:t>
          </a:r>
          <a:r>
            <a:rPr lang="el" sz="2400" dirty="0" err="1"/>
            <a:t>οικιστικά </a:t>
          </a:r>
          <a:r>
            <a:rPr lang="el" sz="2400" dirty="0"/>
            <a:t>, </a:t>
          </a:r>
          <a:r>
            <a:rPr lang="el" sz="2400" dirty="0" err="1"/>
            <a:t>επαγγελματικά </a:t>
          </a:r>
          <a:r>
            <a:rPr lang="el" sz="2400" dirty="0"/>
            <a:t>)</a:t>
          </a:r>
        </a:p>
      </dgm:t>
    </dgm:pt>
    <dgm:pt modelId="{BA214891-5FC4-4EC7-96EC-9201552CE3E4}" type="parTrans" cxnId="{C029AF13-7681-40A6-8AAC-0A6CEFFCDD35}">
      <dgm:prSet/>
      <dgm:spPr/>
      <dgm:t>
        <a:bodyPr/>
        <a:lstStyle/>
        <a:p>
          <a:endParaRPr lang="fr-FR" sz="6600"/>
        </a:p>
      </dgm:t>
    </dgm:pt>
    <dgm:pt modelId="{2B72CC25-7ADC-40FD-B191-403214405DDA}" type="sibTrans" cxnId="{C029AF13-7681-40A6-8AAC-0A6CEFFCDD35}">
      <dgm:prSet/>
      <dgm:spPr/>
      <dgm:t>
        <a:bodyPr/>
        <a:lstStyle/>
        <a:p>
          <a:endParaRPr lang="fr-FR" sz="6600"/>
        </a:p>
      </dgm:t>
    </dgm:pt>
    <dgm:pt modelId="{A3EF8A2E-336B-42E9-8193-4CCB64E0E842}">
      <dgm:prSet phldrT="[Texte]" custT="1"/>
      <dgm:spPr/>
      <dgm:t>
        <a:bodyPr/>
        <a:lstStyle/>
        <a:p>
          <a:r>
            <a:rPr lang="el" sz="2400" dirty="0" err="1"/>
            <a:t>Αξιολογήστε </a:t>
          </a:r>
          <a:r>
            <a:rPr lang="el" sz="2400" dirty="0"/>
            <a:t>τα </a:t>
          </a:r>
          <a:r>
            <a:rPr lang="el" sz="2400" dirty="0" err="1"/>
            <a:t>πρόσωπα</a:t>
          </a:r>
          <a:r>
            <a:rPr lang="el" sz="2400" dirty="0"/>
            <a:t> </a:t>
          </a:r>
          <a:r>
            <a:rPr lang="el" sz="2400" dirty="0" err="1"/>
            <a:t>με </a:t>
          </a:r>
          <a:r>
            <a:rPr lang="el" sz="2400" dirty="0"/>
            <a:t>IDD και </a:t>
          </a:r>
          <a:r>
            <a:rPr lang="el" sz="2400" dirty="0" err="1"/>
            <a:t>τους</a:t>
          </a:r>
          <a:r>
            <a:rPr lang="el" sz="2400" dirty="0"/>
            <a:t> </a:t>
          </a:r>
          <a:r>
            <a:rPr lang="el" sz="2400" dirty="0" err="1"/>
            <a:t>περιβάλλον</a:t>
          </a:r>
          <a:endParaRPr lang="fr-FR" sz="2400" dirty="0"/>
        </a:p>
      </dgm:t>
    </dgm:pt>
    <dgm:pt modelId="{3F1676E0-6C48-4003-9881-91705C053139}" type="parTrans" cxnId="{82856771-457F-403D-B78E-0C9205A1F253}">
      <dgm:prSet/>
      <dgm:spPr/>
      <dgm:t>
        <a:bodyPr/>
        <a:lstStyle/>
        <a:p>
          <a:endParaRPr lang="fr-FR" sz="6600"/>
        </a:p>
      </dgm:t>
    </dgm:pt>
    <dgm:pt modelId="{6264CF8D-0D59-4ECF-9656-B3313D2618E9}" type="sibTrans" cxnId="{82856771-457F-403D-B78E-0C9205A1F253}">
      <dgm:prSet/>
      <dgm:spPr/>
      <dgm:t>
        <a:bodyPr/>
        <a:lstStyle/>
        <a:p>
          <a:endParaRPr lang="fr-FR" sz="6600"/>
        </a:p>
      </dgm:t>
    </dgm:pt>
    <dgm:pt modelId="{350989E1-00BF-4E2D-A45A-CAB67D20B939}">
      <dgm:prSet phldrT="[Texte]" custT="1"/>
      <dgm:spPr/>
      <dgm:t>
        <a:bodyPr/>
        <a:lstStyle/>
        <a:p>
          <a:r>
            <a:rPr lang="el" sz="2400" dirty="0" err="1"/>
            <a:t>υποδεικνύουν </a:t>
          </a:r>
          <a:r>
            <a:rPr lang="el" sz="2400" dirty="0"/>
            <a:t>το </a:t>
          </a:r>
          <a:r>
            <a:rPr lang="el" sz="2400" dirty="0" err="1"/>
            <a:t>βαθμό </a:t>
          </a:r>
          <a:r>
            <a:rPr lang="el" sz="2400" dirty="0"/>
            <a:t>στον </a:t>
          </a:r>
          <a:r>
            <a:rPr lang="el" sz="2400" dirty="0" err="1"/>
            <a:t>οποίο </a:t>
          </a:r>
          <a:r>
            <a:rPr lang="el" sz="2400" dirty="0"/>
            <a:t>το </a:t>
          </a:r>
          <a:r>
            <a:rPr lang="el" sz="2400" dirty="0" err="1"/>
            <a:t>περιβάλλον</a:t>
          </a:r>
          <a:r>
            <a:rPr lang="el" sz="2400" dirty="0"/>
            <a:t> </a:t>
          </a:r>
          <a:r>
            <a:rPr lang="el" sz="2400" dirty="0" err="1"/>
            <a:t>επιτρέπουν </a:t>
          </a:r>
          <a:r>
            <a:rPr lang="el" sz="2400" dirty="0"/>
            <a:t>την αποτελεσματική επικοινωνία</a:t>
          </a:r>
        </a:p>
      </dgm:t>
    </dgm:pt>
    <dgm:pt modelId="{67B4F053-ABD7-4111-A624-547AD021D09F}" type="parTrans" cxnId="{D9D8011E-5117-422D-8DBC-94A0198361D7}">
      <dgm:prSet/>
      <dgm:spPr/>
      <dgm:t>
        <a:bodyPr/>
        <a:lstStyle/>
        <a:p>
          <a:endParaRPr lang="fr-FR"/>
        </a:p>
      </dgm:t>
    </dgm:pt>
    <dgm:pt modelId="{62291CB6-8D0F-4721-88CC-D65ED8627E64}" type="sibTrans" cxnId="{D9D8011E-5117-422D-8DBC-94A0198361D7}">
      <dgm:prSet/>
      <dgm:spPr/>
      <dgm:t>
        <a:bodyPr/>
        <a:lstStyle/>
        <a:p>
          <a:endParaRPr lang="fr-FR"/>
        </a:p>
      </dgm:t>
    </dgm:pt>
    <dgm:pt modelId="{00AFFDA4-2BA4-4516-8CDD-DEC6F74AE9FE}">
      <dgm:prSet phldrT="[Texte]" custT="1"/>
      <dgm:spPr/>
      <dgm:t>
        <a:bodyPr/>
        <a:lstStyle/>
        <a:p>
          <a:r>
            <a:rPr lang="el" sz="2400" dirty="0"/>
            <a:t>Ανθρώπινα, </a:t>
          </a:r>
          <a:r>
            <a:rPr lang="el" sz="2400" dirty="0" err="1"/>
            <a:t>οικονομικά </a:t>
          </a:r>
          <a:r>
            <a:rPr lang="el" sz="2400" dirty="0"/>
            <a:t>και </a:t>
          </a:r>
          <a:r>
            <a:rPr lang="el" sz="2400" dirty="0" err="1"/>
            <a:t>υλικά</a:t>
          </a:r>
          <a:r>
            <a:rPr lang="el" sz="2400" dirty="0"/>
            <a:t> </a:t>
          </a:r>
          <a:r>
            <a:rPr lang="el" sz="2400" dirty="0" err="1"/>
            <a:t>πόροι </a:t>
          </a:r>
          <a:r>
            <a:rPr lang="el" sz="2400" dirty="0"/>
            <a:t>: ο </a:t>
          </a:r>
          <a:r>
            <a:rPr lang="el" sz="2400" dirty="0" err="1"/>
            <a:t>ρόλος </a:t>
          </a:r>
          <a:r>
            <a:rPr lang="el" sz="2400" dirty="0"/>
            <a:t>της </a:t>
          </a:r>
          <a:r>
            <a:rPr lang="el" sz="2400" dirty="0" err="1"/>
            <a:t>διακυβέρνησης </a:t>
          </a:r>
          <a:r>
            <a:rPr lang="el" sz="2400" dirty="0"/>
            <a:t>και της διαχείρισης</a:t>
          </a:r>
        </a:p>
      </dgm:t>
    </dgm:pt>
    <dgm:pt modelId="{567A2D9C-90E0-47D1-A8CF-A57BBEE2F33C}" type="parTrans" cxnId="{8B4E0B42-06C6-4826-AB0A-EAEE3E31E3F3}">
      <dgm:prSet/>
      <dgm:spPr/>
      <dgm:t>
        <a:bodyPr/>
        <a:lstStyle/>
        <a:p>
          <a:endParaRPr lang="fr-FR"/>
        </a:p>
      </dgm:t>
    </dgm:pt>
    <dgm:pt modelId="{F7FB3F3D-64F5-4CC3-AAA4-5DF71334800F}" type="sibTrans" cxnId="{8B4E0B42-06C6-4826-AB0A-EAEE3E31E3F3}">
      <dgm:prSet/>
      <dgm:spPr/>
      <dgm:t>
        <a:bodyPr/>
        <a:lstStyle/>
        <a:p>
          <a:endParaRPr lang="fr-FR"/>
        </a:p>
      </dgm:t>
    </dgm:pt>
    <dgm:pt modelId="{EF342DB2-C852-4D63-96BA-452DBA9789FC}" type="pres">
      <dgm:prSet presAssocID="{492C8048-FF27-4859-BECC-690B2862336D}" presName="linear" presStyleCnt="0">
        <dgm:presLayoutVars>
          <dgm:animLvl val="lvl"/>
          <dgm:resizeHandles val="exact"/>
        </dgm:presLayoutVars>
      </dgm:prSet>
      <dgm:spPr/>
    </dgm:pt>
    <dgm:pt modelId="{233C5E7C-DA80-4A6A-B4E3-8A90B059713B}" type="pres">
      <dgm:prSet presAssocID="{7453F5CF-D78C-41FF-B4FD-399C6A1A91B8}" presName="parentText" presStyleLbl="node1" presStyleIdx="0" presStyleCnt="2" custScaleY="96636">
        <dgm:presLayoutVars>
          <dgm:chMax val="0"/>
          <dgm:bulletEnabled val="1"/>
        </dgm:presLayoutVars>
      </dgm:prSet>
      <dgm:spPr/>
    </dgm:pt>
    <dgm:pt modelId="{5EBA7342-F6BC-4EDD-83B7-99CA763D8EC8}" type="pres">
      <dgm:prSet presAssocID="{7453F5CF-D78C-41FF-B4FD-399C6A1A91B8}" presName="childText" presStyleLbl="revTx" presStyleIdx="0" presStyleCnt="1">
        <dgm:presLayoutVars>
          <dgm:bulletEnabled val="1"/>
        </dgm:presLayoutVars>
      </dgm:prSet>
      <dgm:spPr/>
    </dgm:pt>
    <dgm:pt modelId="{2469D8EA-FDCB-47E2-BD50-05819DDED3C2}" type="pres">
      <dgm:prSet presAssocID="{00AFFDA4-2BA4-4516-8CDD-DEC6F74AE9FE}" presName="parentText" presStyleLbl="node1" presStyleIdx="1" presStyleCnt="2">
        <dgm:presLayoutVars>
          <dgm:chMax val="0"/>
          <dgm:bulletEnabled val="1"/>
        </dgm:presLayoutVars>
      </dgm:prSet>
      <dgm:spPr/>
    </dgm:pt>
  </dgm:ptLst>
  <dgm:cxnLst>
    <dgm:cxn modelId="{18AAE112-2AC1-4087-9995-F9D2F05A458C}" type="presOf" srcId="{350989E1-00BF-4E2D-A45A-CAB67D20B939}" destId="{5EBA7342-F6BC-4EDD-83B7-99CA763D8EC8}" srcOrd="0" destOrd="3" presId="urn:microsoft.com/office/officeart/2005/8/layout/vList2"/>
    <dgm:cxn modelId="{C029AF13-7681-40A6-8AAC-0A6CEFFCDD35}" srcId="{0B0C6FD2-944E-4CE4-9061-27496EEE16F6}" destId="{4D541F1A-1A02-46B2-B132-4153A8268A84}" srcOrd="0" destOrd="0" parTransId="{BA214891-5FC4-4EC7-96EC-9201552CE3E4}" sibTransId="{2B72CC25-7ADC-40FD-B191-403214405DDA}"/>
    <dgm:cxn modelId="{D9D8011E-5117-422D-8DBC-94A0198361D7}" srcId="{A3EF8A2E-336B-42E9-8193-4CCB64E0E842}" destId="{350989E1-00BF-4E2D-A45A-CAB67D20B939}" srcOrd="0" destOrd="0" parTransId="{67B4F053-ABD7-4111-A624-547AD021D09F}" sibTransId="{62291CB6-8D0F-4721-88CC-D65ED8627E64}"/>
    <dgm:cxn modelId="{9B672833-0D24-49CB-ABB6-6A60DC37EFF8}" type="presOf" srcId="{7453F5CF-D78C-41FF-B4FD-399C6A1A91B8}" destId="{233C5E7C-DA80-4A6A-B4E3-8A90B059713B}" srcOrd="0" destOrd="0" presId="urn:microsoft.com/office/officeart/2005/8/layout/vList2"/>
    <dgm:cxn modelId="{22247137-AECC-4879-BC79-ABD2D49A9691}" type="presOf" srcId="{492C8048-FF27-4859-BECC-690B2862336D}" destId="{EF342DB2-C852-4D63-96BA-452DBA9789FC}" srcOrd="0" destOrd="0" presId="urn:microsoft.com/office/officeart/2005/8/layout/vList2"/>
    <dgm:cxn modelId="{91AEC861-F43E-4127-88A4-EC80B1D14450}" type="presOf" srcId="{00AFFDA4-2BA4-4516-8CDD-DEC6F74AE9FE}" destId="{2469D8EA-FDCB-47E2-BD50-05819DDED3C2}" srcOrd="0" destOrd="0" presId="urn:microsoft.com/office/officeart/2005/8/layout/vList2"/>
    <dgm:cxn modelId="{8B4E0B42-06C6-4826-AB0A-EAEE3E31E3F3}" srcId="{492C8048-FF27-4859-BECC-690B2862336D}" destId="{00AFFDA4-2BA4-4516-8CDD-DEC6F74AE9FE}" srcOrd="1" destOrd="0" parTransId="{567A2D9C-90E0-47D1-A8CF-A57BBEE2F33C}" sibTransId="{F7FB3F3D-64F5-4CC3-AAA4-5DF71334800F}"/>
    <dgm:cxn modelId="{82856771-457F-403D-B78E-0C9205A1F253}" srcId="{7453F5CF-D78C-41FF-B4FD-399C6A1A91B8}" destId="{A3EF8A2E-336B-42E9-8193-4CCB64E0E842}" srcOrd="1" destOrd="0" parTransId="{3F1676E0-6C48-4003-9881-91705C053139}" sibTransId="{6264CF8D-0D59-4ECF-9656-B3313D2618E9}"/>
    <dgm:cxn modelId="{1C248559-EF91-4722-9734-275ABE4FAE94}" srcId="{492C8048-FF27-4859-BECC-690B2862336D}" destId="{7453F5CF-D78C-41FF-B4FD-399C6A1A91B8}" srcOrd="0" destOrd="0" parTransId="{CE5E270F-8A66-473F-912C-1A091A4E92A9}" sibTransId="{75D61B3B-0BF0-4AFC-8020-5C894E844D59}"/>
    <dgm:cxn modelId="{A2A262AE-1781-4A0E-A912-7FBE8F8309F7}" type="presOf" srcId="{0B0C6FD2-944E-4CE4-9061-27496EEE16F6}" destId="{5EBA7342-F6BC-4EDD-83B7-99CA763D8EC8}" srcOrd="0" destOrd="0" presId="urn:microsoft.com/office/officeart/2005/8/layout/vList2"/>
    <dgm:cxn modelId="{25AC36DE-B6F0-4144-A9FD-902F68657965}" type="presOf" srcId="{4D541F1A-1A02-46B2-B132-4153A8268A84}" destId="{5EBA7342-F6BC-4EDD-83B7-99CA763D8EC8}" srcOrd="0" destOrd="1" presId="urn:microsoft.com/office/officeart/2005/8/layout/vList2"/>
    <dgm:cxn modelId="{C7B17FE0-A67F-4C5F-B2E8-3D439C39D5A7}" type="presOf" srcId="{A3EF8A2E-336B-42E9-8193-4CCB64E0E842}" destId="{5EBA7342-F6BC-4EDD-83B7-99CA763D8EC8}" srcOrd="0" destOrd="2" presId="urn:microsoft.com/office/officeart/2005/8/layout/vList2"/>
    <dgm:cxn modelId="{F5C61DEC-1A35-4A62-943C-8138732D6F20}" srcId="{7453F5CF-D78C-41FF-B4FD-399C6A1A91B8}" destId="{0B0C6FD2-944E-4CE4-9061-27496EEE16F6}" srcOrd="0" destOrd="0" parTransId="{F9A110D5-DEC5-490F-AEC9-486D71934122}" sibTransId="{944013EB-9386-4EFA-BE69-07C27BB32473}"/>
    <dgm:cxn modelId="{69CB3AA0-96D1-438B-B9E1-AE1276F84860}" type="presParOf" srcId="{EF342DB2-C852-4D63-96BA-452DBA9789FC}" destId="{233C5E7C-DA80-4A6A-B4E3-8A90B059713B}" srcOrd="0" destOrd="0" presId="urn:microsoft.com/office/officeart/2005/8/layout/vList2"/>
    <dgm:cxn modelId="{BDCEF861-E62C-4DF3-953D-41058994E0C0}" type="presParOf" srcId="{EF342DB2-C852-4D63-96BA-452DBA9789FC}" destId="{5EBA7342-F6BC-4EDD-83B7-99CA763D8EC8}" srcOrd="1" destOrd="0" presId="urn:microsoft.com/office/officeart/2005/8/layout/vList2"/>
    <dgm:cxn modelId="{7F99C558-D63C-466F-B78D-D76732F57EEC}" type="presParOf" srcId="{EF342DB2-C852-4D63-96BA-452DBA9789FC}" destId="{2469D8EA-FDCB-47E2-BD50-05819DDED3C2}" srcOrd="2"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742198-DD25-4A0C-BF11-0A523CEADAC4}">
      <dsp:nvSpPr>
        <dsp:cNvPr id="0" name=""/>
        <dsp:cNvSpPr/>
      </dsp:nvSpPr>
      <dsp:spPr>
        <a:xfrm>
          <a:off x="1578638" y="1746034"/>
          <a:ext cx="434401" cy="1241620"/>
        </a:xfrm>
        <a:custGeom>
          <a:avLst/>
          <a:gdLst/>
          <a:ahLst/>
          <a:cxnLst/>
          <a:rect l="0" t="0" r="0" b="0"/>
          <a:pathLst>
            <a:path>
              <a:moveTo>
                <a:pt x="0" y="0"/>
              </a:moveTo>
              <a:lnTo>
                <a:pt x="217200" y="0"/>
              </a:lnTo>
              <a:lnTo>
                <a:pt x="217200" y="1241620"/>
              </a:lnTo>
              <a:lnTo>
                <a:pt x="434401" y="1241620"/>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a:off x="1762954" y="2333958"/>
        <a:ext cx="65770" cy="65770"/>
      </dsp:txXfrm>
    </dsp:sp>
    <dsp:sp modelId="{A467FD7E-E777-480B-A5C1-342C38BAAFAE}">
      <dsp:nvSpPr>
        <dsp:cNvPr id="0" name=""/>
        <dsp:cNvSpPr/>
      </dsp:nvSpPr>
      <dsp:spPr>
        <a:xfrm>
          <a:off x="1578638" y="1746034"/>
          <a:ext cx="434401" cy="413873"/>
        </a:xfrm>
        <a:custGeom>
          <a:avLst/>
          <a:gdLst/>
          <a:ahLst/>
          <a:cxnLst/>
          <a:rect l="0" t="0" r="0" b="0"/>
          <a:pathLst>
            <a:path>
              <a:moveTo>
                <a:pt x="0" y="0"/>
              </a:moveTo>
              <a:lnTo>
                <a:pt x="217200" y="0"/>
              </a:lnTo>
              <a:lnTo>
                <a:pt x="217200" y="413873"/>
              </a:lnTo>
              <a:lnTo>
                <a:pt x="434401" y="413873"/>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a:off x="1780839" y="1937970"/>
        <a:ext cx="29999" cy="29999"/>
      </dsp:txXfrm>
    </dsp:sp>
    <dsp:sp modelId="{4CF9EF31-3605-44CB-A416-96676048886E}">
      <dsp:nvSpPr>
        <dsp:cNvPr id="0" name=""/>
        <dsp:cNvSpPr/>
      </dsp:nvSpPr>
      <dsp:spPr>
        <a:xfrm>
          <a:off x="1578638" y="1332160"/>
          <a:ext cx="434401" cy="413873"/>
        </a:xfrm>
        <a:custGeom>
          <a:avLst/>
          <a:gdLst/>
          <a:ahLst/>
          <a:cxnLst/>
          <a:rect l="0" t="0" r="0" b="0"/>
          <a:pathLst>
            <a:path>
              <a:moveTo>
                <a:pt x="0" y="413873"/>
              </a:moveTo>
              <a:lnTo>
                <a:pt x="217200" y="413873"/>
              </a:lnTo>
              <a:lnTo>
                <a:pt x="217200" y="0"/>
              </a:lnTo>
              <a:lnTo>
                <a:pt x="434401" y="0"/>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a:off x="1780839" y="1524097"/>
        <a:ext cx="29999" cy="29999"/>
      </dsp:txXfrm>
    </dsp:sp>
    <dsp:sp modelId="{507F5AC5-1349-4655-B8CD-38C443B95A03}">
      <dsp:nvSpPr>
        <dsp:cNvPr id="0" name=""/>
        <dsp:cNvSpPr/>
      </dsp:nvSpPr>
      <dsp:spPr>
        <a:xfrm>
          <a:off x="1578638" y="504413"/>
          <a:ext cx="434401" cy="1241620"/>
        </a:xfrm>
        <a:custGeom>
          <a:avLst/>
          <a:gdLst/>
          <a:ahLst/>
          <a:cxnLst/>
          <a:rect l="0" t="0" r="0" b="0"/>
          <a:pathLst>
            <a:path>
              <a:moveTo>
                <a:pt x="0" y="1241620"/>
              </a:moveTo>
              <a:lnTo>
                <a:pt x="217200" y="1241620"/>
              </a:lnTo>
              <a:lnTo>
                <a:pt x="217200" y="0"/>
              </a:lnTo>
              <a:lnTo>
                <a:pt x="434401" y="0"/>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a:off x="1762954" y="1092338"/>
        <a:ext cx="65770" cy="65770"/>
      </dsp:txXfrm>
    </dsp:sp>
    <dsp:sp modelId="{00181418-EAFB-487E-A100-2B2FD94941CA}">
      <dsp:nvSpPr>
        <dsp:cNvPr id="0" name=""/>
        <dsp:cNvSpPr/>
      </dsp:nvSpPr>
      <dsp:spPr>
        <a:xfrm rot="16200000">
          <a:off x="-495085" y="1414935"/>
          <a:ext cx="3485250" cy="662197"/>
        </a:xfrm>
        <a:prstGeom prst="rect">
          <a:avLst/>
        </a:prstGeom>
        <a:solidFill>
          <a:srgbClr val="4184A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l" sz="1800" kern="1200" dirty="0" err="1"/>
            <a:t>Εξατομικευμένο </a:t>
          </a:r>
          <a:r>
            <a:rPr lang="el" sz="1800" kern="1200" dirty="0"/>
            <a:t>σχέδιο υποστήριξης</a:t>
          </a:r>
        </a:p>
      </dsp:txBody>
      <dsp:txXfrm>
        <a:off x="-495085" y="1414935"/>
        <a:ext cx="3485250" cy="662197"/>
      </dsp:txXfrm>
    </dsp:sp>
    <dsp:sp modelId="{333193E2-F755-4706-9F3F-21169C5B734C}">
      <dsp:nvSpPr>
        <dsp:cNvPr id="0" name=""/>
        <dsp:cNvSpPr/>
      </dsp:nvSpPr>
      <dsp:spPr>
        <a:xfrm>
          <a:off x="2013040" y="173314"/>
          <a:ext cx="8217489" cy="662197"/>
        </a:xfrm>
        <a:prstGeom prst="rect">
          <a:avLst/>
        </a:prstGeom>
        <a:solidFill>
          <a:srgbClr val="4184A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0000" tIns="144000" rIns="72000" bIns="180000" numCol="1" spcCol="1270" anchor="ctr" anchorCtr="0">
          <a:noAutofit/>
        </a:bodyPr>
        <a:lstStyle/>
        <a:p>
          <a:pPr marL="0" lvl="0" indent="0" algn="l" defTabSz="800100">
            <a:lnSpc>
              <a:spcPct val="90000"/>
            </a:lnSpc>
            <a:spcBef>
              <a:spcPct val="0"/>
            </a:spcBef>
            <a:spcAft>
              <a:spcPct val="35000"/>
            </a:spcAft>
            <a:buNone/>
          </a:pPr>
          <a:r>
            <a:rPr lang="el" sz="1800" kern="1200" dirty="0" err="1"/>
            <a:t>Προσαρμοσμένο </a:t>
          </a:r>
          <a:r>
            <a:rPr lang="el" sz="1800" kern="1200" dirty="0"/>
            <a:t>σχέδιο </a:t>
          </a:r>
          <a:r>
            <a:rPr lang="el" sz="1800" kern="1200" dirty="0" err="1"/>
            <a:t>σχεδιασμένο </a:t>
          </a:r>
          <a:r>
            <a:rPr lang="el" sz="1800" kern="1200" dirty="0"/>
            <a:t>για </a:t>
          </a:r>
          <a:r>
            <a:rPr lang="el" sz="1800" kern="1200" dirty="0" err="1"/>
            <a:t>να ανταποκρίνεται </a:t>
          </a:r>
          <a:r>
            <a:rPr lang="el" sz="1800" kern="1200" dirty="0"/>
            <a:t>στις μοναδικές </a:t>
          </a:r>
          <a:r>
            <a:rPr lang="el" sz="1800" kern="1200" dirty="0" err="1"/>
            <a:t>ανάγκες </a:t>
          </a:r>
          <a:r>
            <a:rPr lang="el" sz="1800" kern="1200" dirty="0"/>
            <a:t>και στόχους ενός </a:t>
          </a:r>
          <a:r>
            <a:rPr lang="el" sz="1800" kern="1200" dirty="0" err="1"/>
            <a:t>συγκεκριμένου</a:t>
          </a:r>
          <a:r>
            <a:rPr lang="el" sz="1800" kern="1200" dirty="0"/>
            <a:t> </a:t>
          </a:r>
          <a:r>
            <a:rPr lang="el" sz="1800" kern="1200" dirty="0" err="1"/>
            <a:t>άτομο</a:t>
          </a:r>
          <a:endParaRPr lang="fr-FR" sz="1800" kern="1200" dirty="0"/>
        </a:p>
      </dsp:txBody>
      <dsp:txXfrm>
        <a:off x="2013040" y="173314"/>
        <a:ext cx="8217489" cy="662197"/>
      </dsp:txXfrm>
    </dsp:sp>
    <dsp:sp modelId="{FEC0048A-B414-4C95-B290-9400B1DFAEA6}">
      <dsp:nvSpPr>
        <dsp:cNvPr id="0" name=""/>
        <dsp:cNvSpPr/>
      </dsp:nvSpPr>
      <dsp:spPr>
        <a:xfrm>
          <a:off x="2013040" y="1001061"/>
          <a:ext cx="8217489" cy="662197"/>
        </a:xfrm>
        <a:prstGeom prst="rect">
          <a:avLst/>
        </a:prstGeom>
        <a:solidFill>
          <a:srgbClr val="4184A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0000" tIns="144000" rIns="72000" bIns="11430" numCol="1" spcCol="1270" anchor="ctr" anchorCtr="0">
          <a:noAutofit/>
        </a:bodyPr>
        <a:lstStyle/>
        <a:p>
          <a:pPr marL="0" lvl="0" indent="0" algn="l" defTabSz="800100">
            <a:lnSpc>
              <a:spcPct val="90000"/>
            </a:lnSpc>
            <a:spcBef>
              <a:spcPct val="0"/>
            </a:spcBef>
            <a:spcAft>
              <a:spcPct val="35000"/>
            </a:spcAft>
            <a:buNone/>
          </a:pPr>
          <a:r>
            <a:rPr lang="el" sz="1800" kern="1200" dirty="0" err="1"/>
            <a:t>Σκεφτείτε </a:t>
          </a:r>
          <a:r>
            <a:rPr lang="el" sz="1800" kern="1200" dirty="0"/>
            <a:t>το </a:t>
          </a:r>
          <a:r>
            <a:rPr lang="el" sz="1800" kern="1200" dirty="0" err="1"/>
            <a:t>άτομο</a:t>
          </a:r>
          <a:r>
            <a:rPr lang="el" sz="1800" kern="1200" dirty="0"/>
            <a:t> </a:t>
          </a:r>
          <a:r>
            <a:rPr lang="el" sz="1800" kern="1200" dirty="0" err="1"/>
            <a:t>δυνατά σημεία </a:t>
          </a:r>
          <a:r>
            <a:rPr lang="el" sz="1800" kern="1200" dirty="0"/>
            <a:t>, </a:t>
          </a:r>
          <a:r>
            <a:rPr lang="el" sz="1800" kern="1200" dirty="0" err="1"/>
            <a:t>αδυναμίες </a:t>
          </a:r>
          <a:r>
            <a:rPr lang="el" sz="1800" kern="1200" dirty="0"/>
            <a:t>, </a:t>
          </a:r>
          <a:r>
            <a:rPr lang="el" sz="1800" kern="1200" dirty="0" err="1"/>
            <a:t>ενδιαφέροντα </a:t>
          </a:r>
          <a:r>
            <a:rPr lang="el" sz="1800" kern="1200" dirty="0"/>
            <a:t>, στυλ </a:t>
          </a:r>
          <a:r>
            <a:rPr lang="el" sz="1800" kern="1200" dirty="0" err="1"/>
            <a:t>μάθησης</a:t>
          </a:r>
        </a:p>
      </dsp:txBody>
      <dsp:txXfrm>
        <a:off x="2013040" y="1001061"/>
        <a:ext cx="8217489" cy="662197"/>
      </dsp:txXfrm>
    </dsp:sp>
    <dsp:sp modelId="{D2BD90F8-5F8A-4E86-A038-6CFFF54C30EB}">
      <dsp:nvSpPr>
        <dsp:cNvPr id="0" name=""/>
        <dsp:cNvSpPr/>
      </dsp:nvSpPr>
      <dsp:spPr>
        <a:xfrm>
          <a:off x="2013040" y="1828808"/>
          <a:ext cx="8198788" cy="662197"/>
        </a:xfrm>
        <a:prstGeom prst="rect">
          <a:avLst/>
        </a:prstGeom>
        <a:solidFill>
          <a:srgbClr val="4184A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0000" tIns="144000" rIns="72000" bIns="72000" numCol="1" spcCol="1270" anchor="ctr" anchorCtr="0">
          <a:noAutofit/>
        </a:bodyPr>
        <a:lstStyle/>
        <a:p>
          <a:pPr marL="0" lvl="0" indent="0" algn="l" defTabSz="800100">
            <a:lnSpc>
              <a:spcPct val="90000"/>
            </a:lnSpc>
            <a:spcBef>
              <a:spcPct val="0"/>
            </a:spcBef>
            <a:spcAft>
              <a:spcPct val="35000"/>
            </a:spcAft>
            <a:buNone/>
          </a:pPr>
          <a:r>
            <a:rPr lang="el" sz="1800" kern="1200" dirty="0"/>
            <a:t>Οδικός χάρτης για </a:t>
          </a:r>
          <a:r>
            <a:rPr lang="el" sz="1800" kern="1200" dirty="0" err="1"/>
            <a:t>τους</a:t>
          </a:r>
          <a:r>
            <a:rPr lang="el" sz="1800" kern="1200" dirty="0"/>
            <a:t> </a:t>
          </a:r>
          <a:r>
            <a:rPr lang="el" sz="1800" kern="1200" dirty="0" err="1"/>
            <a:t>πρόοδος</a:t>
          </a:r>
          <a:endParaRPr lang="fr-FR" sz="1800" kern="1200" dirty="0"/>
        </a:p>
      </dsp:txBody>
      <dsp:txXfrm>
        <a:off x="2013040" y="1828808"/>
        <a:ext cx="8198788" cy="662197"/>
      </dsp:txXfrm>
    </dsp:sp>
    <dsp:sp modelId="{AC5F67EC-5BF0-41AD-85A1-BE6C3FE3D740}">
      <dsp:nvSpPr>
        <dsp:cNvPr id="0" name=""/>
        <dsp:cNvSpPr/>
      </dsp:nvSpPr>
      <dsp:spPr>
        <a:xfrm>
          <a:off x="2013040" y="2656555"/>
          <a:ext cx="8188449" cy="662197"/>
        </a:xfrm>
        <a:prstGeom prst="rect">
          <a:avLst/>
        </a:prstGeom>
        <a:solidFill>
          <a:srgbClr val="4184A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0000" tIns="11430" rIns="11430" bIns="11430" numCol="1" spcCol="1270" anchor="ctr" anchorCtr="0">
          <a:noAutofit/>
        </a:bodyPr>
        <a:lstStyle/>
        <a:p>
          <a:pPr marL="0" lvl="0" indent="0" algn="l" defTabSz="800100">
            <a:lnSpc>
              <a:spcPct val="90000"/>
            </a:lnSpc>
            <a:spcBef>
              <a:spcPct val="0"/>
            </a:spcBef>
            <a:spcAft>
              <a:spcPct val="35000"/>
            </a:spcAft>
            <a:buNone/>
          </a:pPr>
          <a:r>
            <a:rPr lang="el" sz="1800" kern="1200" dirty="0" err="1"/>
            <a:t>Πρέπει</a:t>
          </a:r>
          <a:r>
            <a:rPr lang="el" sz="1800" kern="1200" dirty="0"/>
            <a:t> </a:t>
          </a:r>
          <a:r>
            <a:rPr lang="el" sz="1800" kern="1200" dirty="0" err="1"/>
            <a:t>είναι</a:t>
          </a:r>
          <a:r>
            <a:rPr lang="el" sz="1800" kern="1200" dirty="0"/>
            <a:t> </a:t>
          </a:r>
          <a:r>
            <a:rPr lang="el" sz="1800" kern="1200" dirty="0" err="1"/>
            <a:t>ορίζεται </a:t>
          </a:r>
          <a:r>
            <a:rPr lang="el" sz="1800" kern="1200" dirty="0"/>
            <a:t>και </a:t>
          </a:r>
          <a:r>
            <a:rPr lang="el" sz="1800" kern="1200" dirty="0" err="1"/>
            <a:t>μοιράζεται</a:t>
          </a:r>
          <a:r>
            <a:rPr lang="el" sz="1800" kern="1200" dirty="0"/>
            <a:t> </a:t>
          </a:r>
          <a:r>
            <a:rPr lang="el" sz="1800" kern="1200" dirty="0" err="1"/>
            <a:t>με </a:t>
          </a:r>
          <a:r>
            <a:rPr lang="el" sz="1800" kern="1200" dirty="0"/>
            <a:t>τον </a:t>
          </a:r>
          <a:r>
            <a:rPr lang="el" sz="1800" kern="1200" dirty="0" err="1"/>
            <a:t>στόχο</a:t>
          </a:r>
          <a:r>
            <a:rPr lang="el" sz="1800" kern="1200" dirty="0"/>
            <a:t> </a:t>
          </a:r>
          <a:r>
            <a:rPr lang="el" sz="1800" kern="1200" dirty="0" err="1"/>
            <a:t>πρόσωπο </a:t>
          </a:r>
          <a:r>
            <a:rPr lang="el" sz="1800" kern="1200" dirty="0"/>
            <a:t>και </a:t>
          </a:r>
          <a:r>
            <a:rPr lang="el" sz="1800" kern="1200" dirty="0" err="1"/>
            <a:t>τους</a:t>
          </a:r>
          <a:r>
            <a:rPr lang="el" sz="1800" kern="1200" dirty="0"/>
            <a:t> </a:t>
          </a:r>
          <a:r>
            <a:rPr lang="el" sz="1800" kern="1200" dirty="0" err="1"/>
            <a:t>οικογένεια</a:t>
          </a:r>
          <a:endParaRPr lang="fr-FR" sz="1800" kern="1200" dirty="0"/>
        </a:p>
      </dsp:txBody>
      <dsp:txXfrm>
        <a:off x="2013040" y="2656555"/>
        <a:ext cx="8188449" cy="66219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3C5E7C-DA80-4A6A-B4E3-8A90B059713B}">
      <dsp:nvSpPr>
        <dsp:cNvPr id="0" name=""/>
        <dsp:cNvSpPr/>
      </dsp:nvSpPr>
      <dsp:spPr>
        <a:xfrm>
          <a:off x="0" y="121711"/>
          <a:ext cx="11262717" cy="1175866"/>
        </a:xfrm>
        <a:prstGeom prst="roundRect">
          <a:avLst/>
        </a:prstGeom>
        <a:solidFill>
          <a:srgbClr val="0B6F6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l" sz="2400" kern="1200" dirty="0"/>
            <a:t>Κατευθυντήριες γραμμές ASHA, </a:t>
          </a:r>
          <a:r>
            <a:rPr lang="el" sz="2000" kern="1200" dirty="0"/>
            <a:t>Η </a:t>
          </a:r>
          <a:r>
            <a:rPr lang="el" sz="2000" kern="1200" dirty="0" err="1"/>
            <a:t>αξιολόγηση</a:t>
          </a:r>
          <a:r>
            <a:rPr lang="el" sz="2000" kern="1200" dirty="0"/>
            <a:t> </a:t>
          </a:r>
          <a:r>
            <a:rPr lang="el" sz="2000" kern="1200" dirty="0" err="1"/>
            <a:t>πρέπει</a:t>
          </a:r>
          <a:r>
            <a:rPr lang="el" sz="2000" kern="1200" dirty="0"/>
            <a:t> </a:t>
          </a:r>
          <a:r>
            <a:rPr lang="el" sz="2000" kern="1200" dirty="0" err="1"/>
            <a:t>αντικατοπτρίζει </a:t>
          </a:r>
          <a:r>
            <a:rPr lang="el" sz="2000" kern="1200" dirty="0"/>
            <a:t>το </a:t>
          </a:r>
          <a:r>
            <a:rPr lang="el" sz="2000" kern="1200" dirty="0" err="1"/>
            <a:t>άτομο</a:t>
          </a:r>
          <a:r>
            <a:rPr lang="el" sz="2000" kern="1200" dirty="0"/>
            <a:t> </a:t>
          </a:r>
          <a:r>
            <a:rPr lang="el" sz="2000" kern="1200" dirty="0" err="1"/>
            <a:t>ικανότητα </a:t>
          </a:r>
          <a:r>
            <a:rPr lang="el" sz="2000" kern="1200" dirty="0"/>
            <a:t>σκόπιμης εμπλοκής</a:t>
          </a:r>
          <a:r>
            <a:rPr lang="el" sz="2000" kern="1200" dirty="0" err="1"/>
            <a:t>​​</a:t>
          </a:r>
          <a:r>
            <a:rPr lang="el" sz="2000" kern="1200" dirty="0"/>
            <a:t> </a:t>
          </a:r>
          <a:r>
            <a:rPr lang="el" sz="2000" kern="1200" dirty="0" err="1"/>
            <a:t>δικα τους</a:t>
          </a:r>
          <a:r>
            <a:rPr lang="el" sz="2000" kern="1200" dirty="0"/>
            <a:t> </a:t>
          </a:r>
          <a:r>
            <a:rPr lang="el" sz="2000" kern="1200" dirty="0" err="1"/>
            <a:t>περιβάλλον</a:t>
          </a:r>
          <a:endParaRPr lang="fr-FR" sz="2400" kern="1200" dirty="0"/>
        </a:p>
      </dsp:txBody>
      <dsp:txXfrm>
        <a:off x="57401" y="179112"/>
        <a:ext cx="11147915" cy="1061064"/>
      </dsp:txXfrm>
    </dsp:sp>
    <dsp:sp modelId="{5EBA7342-F6BC-4EDD-83B7-99CA763D8EC8}">
      <dsp:nvSpPr>
        <dsp:cNvPr id="0" name=""/>
        <dsp:cNvSpPr/>
      </dsp:nvSpPr>
      <dsp:spPr>
        <a:xfrm>
          <a:off x="0" y="1297578"/>
          <a:ext cx="11262717" cy="21191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7591" tIns="30480" rIns="170688" bIns="30480" numCol="1" spcCol="1270" anchor="t" anchorCtr="0">
          <a:noAutofit/>
        </a:bodyPr>
        <a:lstStyle/>
        <a:p>
          <a:pPr marL="228600" lvl="1" indent="-228600" algn="l" defTabSz="1066800">
            <a:lnSpc>
              <a:spcPct val="90000"/>
            </a:lnSpc>
            <a:spcBef>
              <a:spcPct val="0"/>
            </a:spcBef>
            <a:spcAft>
              <a:spcPct val="20000"/>
            </a:spcAft>
            <a:buChar char="•"/>
          </a:pPr>
          <a:r>
            <a:rPr lang="el" sz="2400" kern="1200" dirty="0" err="1"/>
            <a:t>ακριβώς</a:t>
          </a:r>
          <a:r>
            <a:rPr lang="el" sz="2400" kern="1200" dirty="0"/>
            <a:t> </a:t>
          </a:r>
          <a:r>
            <a:rPr lang="el" sz="2400" kern="1200" dirty="0" err="1"/>
            <a:t>καθορίζω</a:t>
          </a:r>
          <a:r>
            <a:rPr lang="el" sz="2400" kern="1200" dirty="0"/>
            <a:t> τις επικοινωνιακές </a:t>
          </a:r>
          <a:r>
            <a:rPr lang="el" sz="2400" kern="1200" dirty="0" err="1"/>
            <a:t>τους δεξιότητες</a:t>
          </a:r>
          <a:endParaRPr lang="fr-FR" sz="2400" kern="1200" dirty="0"/>
        </a:p>
        <a:p>
          <a:pPr marL="457200" lvl="2" indent="-228600" algn="l" defTabSz="1066800">
            <a:lnSpc>
              <a:spcPct val="90000"/>
            </a:lnSpc>
            <a:spcBef>
              <a:spcPct val="0"/>
            </a:spcBef>
            <a:spcAft>
              <a:spcPct val="20000"/>
            </a:spcAft>
            <a:buChar char="•"/>
          </a:pPr>
          <a:r>
            <a:rPr lang="el" sz="2400" kern="1200" dirty="0" err="1"/>
            <a:t>Απέναντι</a:t>
          </a:r>
          <a:r>
            <a:rPr lang="el" sz="2400" kern="1200" dirty="0"/>
            <a:t> </a:t>
          </a:r>
          <a:r>
            <a:rPr lang="el" sz="2400" kern="1200" dirty="0" err="1"/>
            <a:t>διαφορετικός</a:t>
          </a:r>
          <a:r>
            <a:rPr lang="el" sz="2400" kern="1200" dirty="0"/>
            <a:t> </a:t>
          </a:r>
          <a:r>
            <a:rPr lang="el" sz="2400" kern="1200" dirty="0" err="1"/>
            <a:t>περιβάλλοντα </a:t>
          </a:r>
          <a:r>
            <a:rPr lang="el" sz="2400" kern="1200" dirty="0"/>
            <a:t>( </a:t>
          </a:r>
          <a:r>
            <a:rPr lang="el" sz="2400" kern="1200" dirty="0" err="1"/>
            <a:t>εκπαιδευτικά </a:t>
          </a:r>
          <a:r>
            <a:rPr lang="el" sz="2400" kern="1200" dirty="0"/>
            <a:t>, </a:t>
          </a:r>
          <a:r>
            <a:rPr lang="el" sz="2400" kern="1200" dirty="0" err="1"/>
            <a:t>ψυχαγωγικά </a:t>
          </a:r>
          <a:r>
            <a:rPr lang="el" sz="2400" kern="1200" dirty="0"/>
            <a:t>, </a:t>
          </a:r>
          <a:r>
            <a:rPr lang="el" sz="2400" kern="1200" dirty="0" err="1"/>
            <a:t>οικιστικά </a:t>
          </a:r>
          <a:r>
            <a:rPr lang="el" sz="2400" kern="1200" dirty="0"/>
            <a:t>, </a:t>
          </a:r>
          <a:r>
            <a:rPr lang="el" sz="2400" kern="1200" dirty="0" err="1"/>
            <a:t>επαγγελματικά </a:t>
          </a:r>
          <a:r>
            <a:rPr lang="el" sz="2400" kern="1200" dirty="0"/>
            <a:t>)</a:t>
          </a:r>
        </a:p>
        <a:p>
          <a:pPr marL="228600" lvl="1" indent="-228600" algn="l" defTabSz="1066800">
            <a:lnSpc>
              <a:spcPct val="90000"/>
            </a:lnSpc>
            <a:spcBef>
              <a:spcPct val="0"/>
            </a:spcBef>
            <a:spcAft>
              <a:spcPct val="20000"/>
            </a:spcAft>
            <a:buChar char="•"/>
          </a:pPr>
          <a:r>
            <a:rPr lang="el" sz="2400" kern="1200" dirty="0" err="1"/>
            <a:t>Αξιολογήστε </a:t>
          </a:r>
          <a:r>
            <a:rPr lang="el" sz="2400" kern="1200" dirty="0"/>
            <a:t>τα </a:t>
          </a:r>
          <a:r>
            <a:rPr lang="el" sz="2400" kern="1200" dirty="0" err="1"/>
            <a:t>πρόσωπα</a:t>
          </a:r>
          <a:r>
            <a:rPr lang="el" sz="2400" kern="1200" dirty="0"/>
            <a:t> </a:t>
          </a:r>
          <a:r>
            <a:rPr lang="el" sz="2400" kern="1200" dirty="0" err="1"/>
            <a:t>με </a:t>
          </a:r>
          <a:r>
            <a:rPr lang="el" sz="2400" kern="1200" dirty="0"/>
            <a:t>IDD και </a:t>
          </a:r>
          <a:r>
            <a:rPr lang="el" sz="2400" kern="1200" dirty="0" err="1"/>
            <a:t>τους</a:t>
          </a:r>
          <a:r>
            <a:rPr lang="el" sz="2400" kern="1200" dirty="0"/>
            <a:t> </a:t>
          </a:r>
          <a:r>
            <a:rPr lang="el" sz="2400" kern="1200" dirty="0" err="1"/>
            <a:t>περιβάλλον</a:t>
          </a:r>
          <a:endParaRPr lang="fr-FR" sz="2400" kern="1200" dirty="0"/>
        </a:p>
        <a:p>
          <a:pPr marL="457200" lvl="2" indent="-228600" algn="l" defTabSz="1066800">
            <a:lnSpc>
              <a:spcPct val="90000"/>
            </a:lnSpc>
            <a:spcBef>
              <a:spcPct val="0"/>
            </a:spcBef>
            <a:spcAft>
              <a:spcPct val="20000"/>
            </a:spcAft>
            <a:buChar char="•"/>
          </a:pPr>
          <a:r>
            <a:rPr lang="el" sz="2400" kern="1200" dirty="0" err="1"/>
            <a:t>υποδεικνύουν </a:t>
          </a:r>
          <a:r>
            <a:rPr lang="el" sz="2400" kern="1200" dirty="0"/>
            <a:t>το </a:t>
          </a:r>
          <a:r>
            <a:rPr lang="el" sz="2400" kern="1200" dirty="0" err="1"/>
            <a:t>βαθμό </a:t>
          </a:r>
          <a:r>
            <a:rPr lang="el" sz="2400" kern="1200" dirty="0"/>
            <a:t>στον </a:t>
          </a:r>
          <a:r>
            <a:rPr lang="el" sz="2400" kern="1200" dirty="0" err="1"/>
            <a:t>οποίο </a:t>
          </a:r>
          <a:r>
            <a:rPr lang="el" sz="2400" kern="1200" dirty="0"/>
            <a:t>το </a:t>
          </a:r>
          <a:r>
            <a:rPr lang="el" sz="2400" kern="1200" dirty="0" err="1"/>
            <a:t>περιβάλλον</a:t>
          </a:r>
          <a:r>
            <a:rPr lang="el" sz="2400" kern="1200" dirty="0"/>
            <a:t> </a:t>
          </a:r>
          <a:r>
            <a:rPr lang="el" sz="2400" kern="1200" dirty="0" err="1"/>
            <a:t>επιτρέπουν </a:t>
          </a:r>
          <a:r>
            <a:rPr lang="el" sz="2400" kern="1200" dirty="0"/>
            <a:t>την αποτελεσματική επικοινωνία</a:t>
          </a:r>
        </a:p>
      </dsp:txBody>
      <dsp:txXfrm>
        <a:off x="0" y="1297578"/>
        <a:ext cx="11262717" cy="2119162"/>
      </dsp:txXfrm>
    </dsp:sp>
    <dsp:sp modelId="{2469D8EA-FDCB-47E2-BD50-05819DDED3C2}">
      <dsp:nvSpPr>
        <dsp:cNvPr id="0" name=""/>
        <dsp:cNvSpPr/>
      </dsp:nvSpPr>
      <dsp:spPr>
        <a:xfrm>
          <a:off x="0" y="3416740"/>
          <a:ext cx="11262717" cy="12168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l" sz="2400" kern="1200" dirty="0"/>
            <a:t>Ανθρώπινα, </a:t>
          </a:r>
          <a:r>
            <a:rPr lang="el" sz="2400" kern="1200" dirty="0" err="1"/>
            <a:t>οικονομικά </a:t>
          </a:r>
          <a:r>
            <a:rPr lang="el" sz="2400" kern="1200" dirty="0"/>
            <a:t>και </a:t>
          </a:r>
          <a:r>
            <a:rPr lang="el" sz="2400" kern="1200" dirty="0" err="1"/>
            <a:t>υλικά</a:t>
          </a:r>
          <a:r>
            <a:rPr lang="el" sz="2400" kern="1200" dirty="0"/>
            <a:t> </a:t>
          </a:r>
          <a:r>
            <a:rPr lang="el" sz="2400" kern="1200" dirty="0" err="1"/>
            <a:t>πόροι </a:t>
          </a:r>
          <a:r>
            <a:rPr lang="el" sz="2400" kern="1200" dirty="0"/>
            <a:t>: ο </a:t>
          </a:r>
          <a:r>
            <a:rPr lang="el" sz="2400" kern="1200" dirty="0" err="1"/>
            <a:t>ρόλος </a:t>
          </a:r>
          <a:r>
            <a:rPr lang="el" sz="2400" kern="1200" dirty="0"/>
            <a:t>της </a:t>
          </a:r>
          <a:r>
            <a:rPr lang="el" sz="2400" kern="1200" dirty="0" err="1"/>
            <a:t>διακυβέρνησης </a:t>
          </a:r>
          <a:r>
            <a:rPr lang="el" sz="2400" kern="1200" dirty="0"/>
            <a:t>και της διαχείρισης</a:t>
          </a:r>
        </a:p>
      </dsp:txBody>
      <dsp:txXfrm>
        <a:off x="59399" y="3476139"/>
        <a:ext cx="11143919" cy="1098002"/>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l" sz="1100" b="0" i="0" u="none" strike="noStrike" cap="none" dirty="0">
                <a:solidFill>
                  <a:srgbClr val="000000"/>
                </a:solidFill>
                <a:effectLst/>
                <a:latin typeface="Arial"/>
                <a:ea typeface="Arial"/>
                <a:cs typeface="Arial"/>
                <a:sym typeface="Arial"/>
              </a:rPr>
              <a:t>Εξατομικευμένο έργο/σχέδιο υποστήριξης</a:t>
            </a:r>
          </a:p>
          <a:p>
            <a:pPr rtl="0" fontAlgn="base"/>
            <a:r>
              <a:rPr lang="el" sz="1100" b="0" i="0" u="none" strike="noStrike" cap="none" dirty="0">
                <a:solidFill>
                  <a:srgbClr val="000000"/>
                </a:solidFill>
                <a:effectLst/>
                <a:latin typeface="Arial"/>
                <a:ea typeface="Arial"/>
                <a:cs typeface="Arial"/>
                <a:sym typeface="Arial"/>
              </a:rPr>
              <a:t>Ένα εξατομικευμένο έργο/σχέδιο υποστήριξης είναι ένα προσαρμοσμένο σχέδιο που έχει σχεδιαστεί για να ανταποκρίνεται στις μοναδικές ανάγκες και στόχους ενός συγκεκριμένου ατόμου. Λαμβάνει υπόψη τα δυνατά σημεία, τις αδυναμίες, τα ενδιαφέροντα και το μαθησιακό στυλ του ατόμου και παρέχει έναν οδικό χάρτη για την πρόοδό του. Το εξατομικευμένο σχέδιο ή έργο χρησιμοποιούνται συνήθως σε σχολεία, κολέγια και άλλα εκπαιδευτικά περιβάλλοντα για την υποστήριξη μαθητών που απαιτούν εξατομικευμένη προσοχή ή έχουν συγκεκριμένες μαθησιακές προκλήσεις. Χρησιμοποιούνται επίσης σε κλινικά πλαίσια, για παράδειγμα από ψυχολόγους, νευροψυχολόγους ή λογοθεραπευτές.</a:t>
            </a:r>
          </a:p>
          <a:p>
            <a:pPr rtl="0" fontAlgn="base"/>
            <a:r>
              <a:rPr lang="el" sz="1100" b="0" i="0" u="none" strike="noStrike" cap="none" dirty="0">
                <a:solidFill>
                  <a:srgbClr val="000000"/>
                </a:solidFill>
                <a:effectLst/>
                <a:latin typeface="Arial"/>
                <a:ea typeface="Arial"/>
                <a:cs typeface="Arial"/>
                <a:sym typeface="Arial"/>
              </a:rPr>
              <a:t>Το σχέδιο/έργο θα πρέπει να κοινοποιείται, ή ακόμα καλύτερα να ορίζεται, με το άτομο-στόχο και την οικογένειά του.</a:t>
            </a:r>
          </a:p>
          <a:p>
            <a:pPr rtl="0" fontAlgn="base"/>
            <a:r>
              <a:rPr lang="el" sz="1100" b="0" i="0" u="none" strike="noStrike" cap="none" dirty="0">
                <a:solidFill>
                  <a:srgbClr val="000000"/>
                </a:solidFill>
                <a:effectLst/>
                <a:latin typeface="Arial"/>
                <a:ea typeface="Arial"/>
                <a:cs typeface="Arial"/>
                <a:sym typeface="Arial"/>
              </a:rPr>
              <a:t>Ακολουθούν ορισμένα βασικά στοιχεία που συνήθως περιλαμβάνονται σε ένα εξατομικευμένο σχέδιο:</a:t>
            </a:r>
          </a:p>
          <a:p>
            <a:pPr rtl="0" fontAlgn="base"/>
            <a:r>
              <a:rPr lang="el" sz="1100" b="0" i="0" u="none" strike="noStrike" cap="none" dirty="0">
                <a:solidFill>
                  <a:srgbClr val="000000"/>
                </a:solidFill>
                <a:effectLst/>
                <a:latin typeface="Arial"/>
                <a:ea typeface="Arial"/>
                <a:cs typeface="Arial"/>
                <a:sym typeface="Arial"/>
              </a:rPr>
              <a:t>Αξιολόγηση: Το εξατομικευμένο σχέδιο ξεκινά με την αξιολόγηση των τρεχουσών ικανοτήτων. Αυτό μπορεί να περιλαμβάνει τεστ, συνεντεύξεις, παρατηρήσεις ή αξιολογήσεις από δασκάλους, γονείς ή ειδικούς. Αυτά τα βήματα επιτρέπουν τον εντοπισμό των δυνατών και αδυναμιών του ατόμου και τον εντοπισμό των αναγκών του ατόμου.</a:t>
            </a:r>
          </a:p>
          <a:p>
            <a:pPr rtl="0" fontAlgn="base"/>
            <a:r>
              <a:rPr lang="el" sz="1100" b="0" i="0" u="none" strike="noStrike" cap="none" dirty="0">
                <a:solidFill>
                  <a:srgbClr val="000000"/>
                </a:solidFill>
                <a:effectLst/>
                <a:latin typeface="Arial"/>
                <a:ea typeface="Arial"/>
                <a:cs typeface="Arial"/>
                <a:sym typeface="Arial"/>
              </a:rPr>
              <a:t>Στόχοι και Στόχοι: Με βάση την αξιολόγηση, τίθενται συγκεκριμένοι στόχοι και στόχοι για το άτομο. Αυτοί οι στόχοι συχνά αναλύονται σε μικρότερα, εφικτά βήματα για την παρακολούθηση της προόδου.</a:t>
            </a:r>
          </a:p>
          <a:p>
            <a:pPr rtl="0" fontAlgn="base"/>
            <a:r>
              <a:rPr lang="el" sz="1100" b="0" i="0" u="none" strike="noStrike" cap="none" dirty="0">
                <a:solidFill>
                  <a:srgbClr val="000000"/>
                </a:solidFill>
                <a:effectLst/>
                <a:latin typeface="Arial"/>
                <a:ea typeface="Arial"/>
                <a:cs typeface="Arial"/>
                <a:sym typeface="Arial"/>
              </a:rPr>
              <a:t>Εξατομικευμένη διδασκαλία σε εκπαιδευτικά περιβάλλοντα: Το εξατομικευμένο σχέδιο περιγράφει τις εκπαιδευτικές στρατηγικές και τους πόρους που θα χρησιμοποιηθούν για την υποστήριξη της προόδου του εκπαιδευόμενου. Αυτό μπορεί να περιλαμβάνει τροποποιήσεις στο πρόγραμμα σπουδών, εξειδικευμένο υλικό, υποστηρικτική τεχνολογία ή πρόσθετη υποστήριξη από δασκάλους ή ειδικούς. Ομοίως, θα χρησιμοποιηθούν στρατηγικές και πόροι για την υποστήριξη του ατόμου σε κλινικές καταστάσεις.</a:t>
            </a:r>
          </a:p>
          <a:p>
            <a:pPr rtl="0" fontAlgn="base"/>
            <a:r>
              <a:rPr lang="el" sz="1100" b="0" i="0" u="none" strike="noStrike" cap="none" dirty="0">
                <a:solidFill>
                  <a:srgbClr val="000000"/>
                </a:solidFill>
                <a:effectLst/>
                <a:latin typeface="Arial"/>
                <a:ea typeface="Arial"/>
                <a:cs typeface="Arial"/>
                <a:sym typeface="Arial"/>
              </a:rPr>
              <a:t>Διαμονή και Τροποποιήσεις: Εάν ένα άτομο έχει συγκεκριμένες προκλήσεις ή αναπηρίες, το σχέδιο μπορεί να περιλαμβάνει καταλύματα και τροποποιήσεις για να διασφαλιστεί ότι οι ανάγκες του ικανοποιούνται. Αυτό μπορεί να περιλαμβάνει προσαρμογές στο μαθησιακό περιβάλλον, μεθόδους διδασκαλίας ή μεθόδους αξιολόγησης.</a:t>
            </a:r>
          </a:p>
          <a:p>
            <a:pPr rtl="0" fontAlgn="base"/>
            <a:r>
              <a:rPr lang="el" sz="1100" b="0" i="0" u="none" strike="noStrike" cap="none" dirty="0">
                <a:solidFill>
                  <a:srgbClr val="000000"/>
                </a:solidFill>
                <a:effectLst/>
                <a:latin typeface="Arial"/>
                <a:ea typeface="Arial"/>
                <a:cs typeface="Arial"/>
                <a:sym typeface="Arial"/>
              </a:rPr>
              <a:t>Χρονοδιάγραμμα και Παρακολούθηση Προόδου: Το σχέδιο καθορίζει χρονοδιαγράμματα για την επίτευξη των καθορισμένων στόχων και περιλαμβάνει μεθόδους για την παρακολούθηση της προόδου. Αυτό μπορεί να περιλαμβάνει τακτικές αξιολογήσεις, check-in ή αναφορές προόδου για την παρακολούθηση της εξέλιξης του μαθητή.</a:t>
            </a:r>
          </a:p>
          <a:p>
            <a:pPr rtl="0" fontAlgn="base"/>
            <a:r>
              <a:rPr lang="el" sz="1100" b="0" i="0" u="none" strike="noStrike" cap="none" dirty="0">
                <a:solidFill>
                  <a:srgbClr val="000000"/>
                </a:solidFill>
                <a:effectLst/>
                <a:latin typeface="Arial"/>
                <a:ea typeface="Arial"/>
                <a:cs typeface="Arial"/>
                <a:sym typeface="Arial"/>
              </a:rPr>
              <a:t>Υπηρεσίες Υποστήριξης: Σε εκπαιδευτικά περιβάλλοντα, εάν ο εκπαιδευόμενος χρειάζεται πρόσθετες υπηρεσίες υποστήριξης, όπως λογοθεραπεία, συμβουλευτική ή εργοθεραπεία, το σχέδιο μπορεί να περιγράφει τις συγκεκριμένες υπηρεσίες και πώς θα ενσωματωθούν στο πρόγραμμα εκμάθησης.</a:t>
            </a:r>
          </a:p>
          <a:p>
            <a:pPr rtl="0" fontAlgn="base"/>
            <a:r>
              <a:rPr lang="el" sz="1100" b="0" i="0" u="none" strike="noStrike" cap="none" dirty="0">
                <a:solidFill>
                  <a:srgbClr val="000000"/>
                </a:solidFill>
                <a:effectLst/>
                <a:latin typeface="Arial"/>
                <a:ea typeface="Arial"/>
                <a:cs typeface="Arial"/>
                <a:sym typeface="Arial"/>
              </a:rPr>
              <a:t>Επικοινωνία και Συνεργασία: Το σχέδιο ενθαρρύνει τη συνεχή επικοινωνία και τη συνεργασία μεταξύ του εκπαιδευόμενου, των δασκάλων, των γονέων και άλλων επαγγελματιών που εμπλέκονται στην εκπαίδευσή τους. Αυτό διασφαλίζει ότι όλοι γνωρίζουν τις ανάγκες του εκπαιδευόμενου και μπορούν να συνεργαστούν για να υποστηρίξουν την πρόοδό τους.</a:t>
            </a:r>
          </a:p>
          <a:p>
            <a:pPr rtl="0" fontAlgn="base"/>
            <a:r>
              <a:rPr lang="el" sz="1100" b="0" i="0" u="none" strike="noStrike" cap="none" dirty="0">
                <a:solidFill>
                  <a:srgbClr val="000000"/>
                </a:solidFill>
                <a:effectLst/>
                <a:latin typeface="Arial"/>
                <a:ea typeface="Arial"/>
                <a:cs typeface="Arial"/>
                <a:sym typeface="Arial"/>
              </a:rPr>
              <a:t>Είναι σημαντικό να σημειωθεί ότι ένα σχέδιο είναι εξαιρετικά εξατομικευμένο και προσαρμοσμένο στις ατομικές ανάγκες του μαθητή. Επιτρέπει την ευελιξία και την προσαρμοστικότητα για να εξασφαλίσει την καλύτερη δυνατή μαθησιακή εμπειρία και αποτελέσματα για τον μαθητή.</a:t>
            </a:r>
          </a:p>
          <a:p>
            <a:pPr rtl="0" fontAlgn="base"/>
            <a:r>
              <a:rPr lang="el" sz="1100" b="0" i="0" u="none" strike="noStrike" cap="none" dirty="0">
                <a:solidFill>
                  <a:srgbClr val="000000"/>
                </a:solidFill>
                <a:effectLst/>
                <a:latin typeface="Arial"/>
                <a:ea typeface="Arial"/>
                <a:cs typeface="Arial"/>
                <a:sym typeface="Arial"/>
              </a:rPr>
              <a:t>Χρειάζεται τεχνικές και διαδικασίες αναγνώρισης</a:t>
            </a:r>
          </a:p>
          <a:p>
            <a:pPr rtl="0" fontAlgn="base"/>
            <a:r>
              <a:rPr lang="el" sz="1100" b="0" i="0" u="none" strike="noStrike" cap="none" dirty="0">
                <a:solidFill>
                  <a:srgbClr val="000000"/>
                </a:solidFill>
                <a:effectLst/>
                <a:latin typeface="Arial"/>
                <a:ea typeface="Arial"/>
                <a:cs typeface="Arial"/>
                <a:sym typeface="Arial"/>
              </a:rPr>
              <a:t>Οι κατευθυντήριες γραμμές της ASHA τονίζουν ότι η αξιολόγηση πρέπει να αντικατοπτρίζει την ικανότητα του ατόμου να εμπλακεί σκόπιμα με το κοινωνικό του περιβάλλον. Είναι σημαντικό να καθοριστούν επακριβώς οι επικοινωνιακές τους δεξιότητες. Η αξιολόγηση θα πρέπει να παρέχει μια εικόνα για τις επικοινωνιακές ικανότητες του ατόμου σε διαφορετικά περιβάλλοντα, συμπεριλαμβανομένων των εκπαιδευτικών, ψυχαγωγικών, οικιστικών και επαγγελματικών πλαισίων.</a:t>
            </a:r>
          </a:p>
          <a:p>
            <a:pPr rtl="0" fontAlgn="base"/>
            <a:r>
              <a:rPr lang="el" sz="1100" b="0" i="0" u="none" strike="noStrike" cap="none" dirty="0">
                <a:solidFill>
                  <a:srgbClr val="000000"/>
                </a:solidFill>
                <a:effectLst/>
                <a:latin typeface="Arial"/>
                <a:ea typeface="Arial"/>
                <a:cs typeface="Arial"/>
                <a:sym typeface="Arial"/>
              </a:rPr>
              <a:t>Η αξιολόγηση </a:t>
            </a:r>
            <a:r>
              <a:rPr lang="el" sz="1100" b="0" i="0" u="none" strike="noStrike" cap="none" dirty="0" err="1">
                <a:solidFill>
                  <a:srgbClr val="000000"/>
                </a:solidFill>
                <a:effectLst/>
                <a:latin typeface="Arial"/>
                <a:ea typeface="Arial"/>
                <a:cs typeface="Arial"/>
                <a:sym typeface="Arial"/>
              </a:rPr>
              <a:t>πρέπει </a:t>
            </a:r>
            <a:r>
              <a:rPr lang="el" sz="1100" b="0" i="0" u="none" strike="noStrike" cap="none" dirty="0">
                <a:solidFill>
                  <a:srgbClr val="000000"/>
                </a:solidFill>
                <a:effectLst/>
                <a:latin typeface="Arial"/>
                <a:ea typeface="Arial"/>
                <a:cs typeface="Arial"/>
                <a:sym typeface="Arial"/>
              </a:rPr>
              <a:t>να αφορά τόσο τα άτομα με ΔΑΦ όσο και το περιβάλλον τους. Είναι πράγματι </a:t>
            </a:r>
            <a:r>
              <a:rPr lang="el" sz="1100" b="0" i="0" u="none" strike="noStrike" cap="none" dirty="0" err="1">
                <a:solidFill>
                  <a:srgbClr val="000000"/>
                </a:solidFill>
                <a:effectLst/>
                <a:latin typeface="Arial"/>
                <a:ea typeface="Arial"/>
                <a:cs typeface="Arial"/>
                <a:sym typeface="Arial"/>
              </a:rPr>
              <a:t>σημαντικό </a:t>
            </a:r>
            <a:r>
              <a:rPr lang="el" sz="1100" b="0" i="0" u="none" strike="noStrike" cap="none" dirty="0">
                <a:solidFill>
                  <a:srgbClr val="000000"/>
                </a:solidFill>
                <a:effectLst/>
                <a:latin typeface="Arial"/>
                <a:ea typeface="Arial"/>
                <a:cs typeface="Arial"/>
                <a:sym typeface="Arial"/>
              </a:rPr>
              <a:t>να υποδεικνύεται ο βαθμός στον οποίο το περιβάλλον επιτρέπει την αποτελεσματική επικοινωνία για άτομα με IDD.</a:t>
            </a:r>
          </a:p>
          <a:p>
            <a:pPr rtl="0" fontAlgn="base"/>
            <a:r>
              <a:rPr lang="el" sz="1100" b="0" i="0" u="none" strike="noStrike" cap="none" dirty="0">
                <a:solidFill>
                  <a:srgbClr val="000000"/>
                </a:solidFill>
                <a:effectLst/>
                <a:latin typeface="Arial"/>
                <a:ea typeface="Arial"/>
                <a:cs typeface="Arial"/>
                <a:sym typeface="Arial"/>
              </a:rPr>
              <a:t>Σύμφωνα με τις οδηγίες της ASHA, «Τουλάχιστον, λοιπόν, μια περιβαλλοντική εκτίμηση θα πρέπει</a:t>
            </a:r>
          </a:p>
          <a:p>
            <a:pPr rtl="0" fontAlgn="base"/>
            <a:r>
              <a:rPr lang="el" sz="1100" b="0" i="0" u="none" strike="noStrike" cap="none" dirty="0">
                <a:solidFill>
                  <a:srgbClr val="000000"/>
                </a:solidFill>
                <a:effectLst/>
                <a:latin typeface="Arial"/>
                <a:ea typeface="Arial"/>
                <a:cs typeface="Arial"/>
                <a:sym typeface="Arial"/>
              </a:rPr>
              <a:t>Προσδιορίστε τους συνεργάτες για την επικοινωνία που είναι οι πιο σημαντικοί σε διάφορα περιβάλλοντα.</a:t>
            </a:r>
          </a:p>
          <a:p>
            <a:pPr rtl="0" fontAlgn="base"/>
            <a:r>
              <a:rPr lang="el" sz="1100" b="0" i="0" u="none" strike="noStrike" cap="none" dirty="0">
                <a:solidFill>
                  <a:srgbClr val="000000"/>
                </a:solidFill>
                <a:effectLst/>
                <a:latin typeface="Arial"/>
                <a:ea typeface="Arial"/>
                <a:cs typeface="Arial"/>
                <a:sym typeface="Arial"/>
              </a:rPr>
              <a:t>μέτρηση της έκτασης των ευκαιριών για πράξεις επικοινωνίας που παρατηρούνται συνήθως σε διάφορα περιβαλλοντικά πλαίσια με την πάροδο του χρόνου (π.χ. περιβάλλοντα εκπαίδευσης, αναψυχής, διαβίωσης και εργασίας κ.λπ.)</a:t>
            </a:r>
          </a:p>
          <a:p>
            <a:pPr rtl="0" fontAlgn="base"/>
            <a:r>
              <a:rPr lang="el" sz="1100" b="0" i="0" u="none" strike="noStrike" cap="none" dirty="0">
                <a:solidFill>
                  <a:srgbClr val="000000"/>
                </a:solidFill>
                <a:effectLst/>
                <a:latin typeface="Arial"/>
                <a:ea typeface="Arial"/>
                <a:cs typeface="Arial"/>
                <a:sym typeface="Arial"/>
              </a:rPr>
              <a:t>συγκρίνετε τις ευκαιρίες για επικοινωνία μεταξύ των διαφορετικών περιβαλλοντικών πλαισίων·</a:t>
            </a:r>
          </a:p>
          <a:p>
            <a:pPr rtl="0" fontAlgn="base"/>
            <a:r>
              <a:rPr lang="el" sz="1100" b="0" i="0" u="none" strike="noStrike" cap="none" dirty="0">
                <a:solidFill>
                  <a:srgbClr val="000000"/>
                </a:solidFill>
                <a:effectLst/>
                <a:latin typeface="Arial"/>
                <a:ea typeface="Arial"/>
                <a:cs typeface="Arial"/>
                <a:sym typeface="Arial"/>
              </a:rPr>
              <a:t>καθορίζει το ποσοστό των επικοινωνιακών πράξεων στις οποίες ανταποκρίνονται κατάλληλα σε κάθε περιβάλλον·</a:t>
            </a:r>
          </a:p>
          <a:p>
            <a:pPr rtl="0" fontAlgn="base"/>
            <a:r>
              <a:rPr lang="el" sz="1100" b="0" i="0" u="none" strike="noStrike" cap="none" dirty="0">
                <a:solidFill>
                  <a:srgbClr val="000000"/>
                </a:solidFill>
                <a:effectLst/>
                <a:latin typeface="Arial"/>
                <a:ea typeface="Arial"/>
                <a:cs typeface="Arial"/>
                <a:sym typeface="Arial"/>
              </a:rPr>
              <a:t>να προσδιορίσει το ποσοστό των επικοινωνιακών πράξεων στις οποίες ανταποκρίνονται ακατάλληλα σε διάφορα περιβάλλοντα·</a:t>
            </a:r>
          </a:p>
          <a:p>
            <a:pPr rtl="0" fontAlgn="base"/>
            <a:r>
              <a:rPr lang="el" sz="1100" b="0" i="0" u="none" strike="noStrike" cap="none" dirty="0">
                <a:solidFill>
                  <a:srgbClr val="000000"/>
                </a:solidFill>
                <a:effectLst/>
                <a:latin typeface="Arial"/>
                <a:ea typeface="Arial"/>
                <a:cs typeface="Arial"/>
                <a:sym typeface="Arial"/>
              </a:rPr>
              <a:t>προσδιορίζει τις συγκεκριμένες μορφές και λειτουργίες επικοινωνίας που μπορεί να είναι χρήσιμες ή απαραίτητες σε διάφορα περιβάλλοντα· και</a:t>
            </a:r>
          </a:p>
          <a:p>
            <a:pPr rtl="0" fontAlgn="base"/>
            <a:r>
              <a:rPr lang="el" sz="1100" b="0" i="0" u="none" strike="noStrike" cap="none" dirty="0">
                <a:solidFill>
                  <a:srgbClr val="000000"/>
                </a:solidFill>
                <a:effectLst/>
                <a:latin typeface="Arial"/>
                <a:ea typeface="Arial"/>
                <a:cs typeface="Arial"/>
                <a:sym typeface="Arial"/>
              </a:rPr>
              <a:t>προσδιορίστε τα άτομα σε εκείνα τα περιβάλλοντα που φαίνεται να έχουν σχετικά υψηλότερα ποσοστά άδειας, αποδοχής και ανταπόκρισης σε επικοινωνιακές πράξεις ενός ατόμου με σοβαρές αναπηρίες. Αυτά τα άτομα με υψηλή ανταπόκριση μπορούν να είναι πιο χρήσιμα στα αρχικά στάδια διαφόρων προγραμμάτων παρέμβασης. »</a:t>
            </a:r>
          </a:p>
          <a:p>
            <a:pPr rtl="0" fontAlgn="base"/>
            <a:r>
              <a:rPr lang="el" sz="1100" b="0" i="0" u="none" strike="noStrike" cap="none" dirty="0">
                <a:solidFill>
                  <a:srgbClr val="000000"/>
                </a:solidFill>
                <a:effectLst/>
                <a:latin typeface="Arial"/>
                <a:ea typeface="Arial"/>
                <a:cs typeface="Arial"/>
                <a:sym typeface="Arial"/>
              </a:rPr>
              <a:t>Η αξιολόγηση των ατόμων μπορεί να πραγματοποιηθεί με διάφορα εργαλεία. Μερικοί από αυτούς υποθέτουν κυρίως γνωστική και προσαρμοστική </a:t>
            </a:r>
            <a:r>
              <a:rPr lang="el" sz="1100" b="0" i="0" u="none" strike="noStrike" cap="none" dirty="0" err="1">
                <a:solidFill>
                  <a:srgbClr val="000000"/>
                </a:solidFill>
                <a:effectLst/>
                <a:latin typeface="Arial"/>
                <a:ea typeface="Arial"/>
                <a:cs typeface="Arial"/>
                <a:sym typeface="Arial"/>
              </a:rPr>
              <a:t>συμπεριφορά </a:t>
            </a:r>
            <a:r>
              <a:rPr lang="el" sz="1100" b="0" i="0" u="none" strike="noStrike" cap="none" dirty="0">
                <a:solidFill>
                  <a:srgbClr val="000000"/>
                </a:solidFill>
                <a:effectLst/>
                <a:latin typeface="Arial"/>
                <a:ea typeface="Arial"/>
                <a:cs typeface="Arial"/>
                <a:sym typeface="Arial"/>
              </a:rPr>
              <a:t>(π.χ.: Bayley Scales of Infant and Toddler Development, The Social Cognitive Evaluation Battery for Children, Bayley, 2006). Άλλα εργαλεία επιτρέπουν την αξιολόγηση των γλωσσικών και επικοινωνιακών δεξιοτήτων (π.χ.: VB-MAPP – Λεκτική Συμπεριφορά – Πρόγραμμα αξιολόγησης και τοποθέτησης ορόσημων, Sundberg, 2008). Μερικά από αυτά τα εργαλεία παρουσιάζονται στα παραρτήματα. Τα περισσότερα από τα εργαλεία χρησιμοποιούνται από εξειδικευμένους επαγγελματίες όπως ψυχολόγους ή λογοθεραπευτές. Ωστόσο, η παρατήρηση μπορεί επίσης να βοηθήσει στην αξιολόγηση των επικοινωνιακών δεξιοτήτων.</a:t>
            </a:r>
          </a:p>
          <a:p>
            <a:pPr marL="0" lvl="0" indent="0" algn="l" rtl="0">
              <a:spcBef>
                <a:spcPts val="0"/>
              </a:spcBef>
              <a:spcAft>
                <a:spcPts val="0"/>
              </a:spcAft>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l" sz="1100" b="0" i="0" u="none" strike="noStrike" cap="none" dirty="0">
                <a:solidFill>
                  <a:srgbClr val="000000"/>
                </a:solidFill>
                <a:effectLst/>
                <a:latin typeface="Arial"/>
                <a:ea typeface="Arial"/>
                <a:cs typeface="Arial"/>
                <a:sym typeface="Arial"/>
              </a:rPr>
              <a:t>Εξατομικευμένο έργο/σχέδιο υποστήριξης</a:t>
            </a:r>
          </a:p>
          <a:p>
            <a:pPr marL="158750" indent="0" rtl="0" fontAlgn="base">
              <a:buNone/>
            </a:pPr>
            <a:r>
              <a:rPr lang="el" sz="1100" b="0" i="0" u="none" strike="noStrike" cap="none" dirty="0">
                <a:solidFill>
                  <a:srgbClr val="000000"/>
                </a:solidFill>
                <a:effectLst/>
                <a:latin typeface="Arial"/>
                <a:ea typeface="Arial"/>
                <a:cs typeface="Arial"/>
                <a:sym typeface="Arial"/>
              </a:rPr>
              <a:t>Ένα εξατομικευμένο έργο/σχέδιο υποστήριξης είναι ένα προσαρμοσμένο σχέδιο που έχει σχεδιαστεί για να ανταποκρίνεται στις μοναδικές ανάγκες και στόχους ενός συγκεκριμένου ατόμου. Λαμβάνει υπόψη τα δυνατά σημεία, τις αδυναμίες, τα ενδιαφέροντα και το μαθησιακό στυλ του ατόμου και παρέχει έναν οδικό χάρτη για την πρόοδό του. Το εξατομικευμένο σχέδιο ή έργο χρησιμοποιούνται συνήθως σε σχολεία, κολέγια και άλλα εκπαιδευτικά περιβάλλοντα για την υποστήριξη μαθητών που απαιτούν εξατομικευμένη προσοχή ή έχουν συγκεκριμένες μαθησιακές προκλήσεις. Χρησιμοποιούνται επίσης σε κλινικά πλαίσια, για παράδειγμα από ψυχολόγους, νευροψυχολόγους ή λογοθεραπευτές.</a:t>
            </a:r>
          </a:p>
          <a:p>
            <a:pPr marL="158750" indent="0" rtl="0" fontAlgn="base">
              <a:buNone/>
            </a:pPr>
            <a:r>
              <a:rPr lang="el" sz="1100" b="0" i="0" u="none" strike="noStrike" cap="none" dirty="0">
                <a:solidFill>
                  <a:srgbClr val="000000"/>
                </a:solidFill>
                <a:effectLst/>
                <a:latin typeface="Arial"/>
                <a:ea typeface="Arial"/>
                <a:cs typeface="Arial"/>
                <a:sym typeface="Arial"/>
              </a:rPr>
              <a:t>Το σχέδιο/έργο θα πρέπει να κοινοποιείται, ή ακόμα καλύτερα να ορίζεται, με το άτομο-στόχο και την οικογένειά του.</a:t>
            </a:r>
          </a:p>
          <a:p>
            <a:pPr rtl="0" fontAlgn="base"/>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18377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l" sz="1100" b="0" i="0" u="none" strike="noStrike" cap="none" dirty="0">
                <a:solidFill>
                  <a:srgbClr val="000000"/>
                </a:solidFill>
                <a:effectLst/>
                <a:latin typeface="Arial"/>
                <a:ea typeface="Arial"/>
                <a:cs typeface="Arial"/>
                <a:sym typeface="Arial"/>
              </a:rPr>
              <a:t>Ακολουθούν ορισμένα βασικά στοιχεία που συνήθως περιλαμβάνονται σε ένα εξατομικευμένο σχέδιο:</a:t>
            </a:r>
          </a:p>
          <a:p>
            <a:pPr marL="158750" indent="0" rtl="0" fontAlgn="base">
              <a:buNone/>
            </a:pPr>
            <a:r>
              <a:rPr lang="el" sz="1100" b="0" i="0" u="none" strike="noStrike" cap="none" dirty="0">
                <a:solidFill>
                  <a:srgbClr val="000000"/>
                </a:solidFill>
                <a:effectLst/>
                <a:latin typeface="Arial"/>
                <a:ea typeface="Arial"/>
                <a:cs typeface="Arial"/>
                <a:sym typeface="Arial"/>
              </a:rPr>
              <a:t>Αξιολόγηση: Το εξατομικευμένο σχέδιο ξεκινά με την αξιολόγηση των τρεχουσών ικανοτήτων. Αυτό μπορεί να περιλαμβάνει τεστ, συνεντεύξεις, παρατηρήσεις ή αξιολογήσεις από δασκάλους, γονείς ή ειδικούς. Αυτά τα βήματα επιτρέπουν τον εντοπισμό των δυνατών και αδυναμιών του ατόμου και τον εντοπισμό των αναγκών του ατόμου.</a:t>
            </a:r>
          </a:p>
          <a:p>
            <a:pPr marL="158750" indent="0" rtl="0" fontAlgn="base">
              <a:buNone/>
            </a:pPr>
            <a:r>
              <a:rPr lang="el" sz="1100" b="0" i="0" u="none" strike="noStrike" cap="none" dirty="0">
                <a:solidFill>
                  <a:srgbClr val="000000"/>
                </a:solidFill>
                <a:effectLst/>
                <a:latin typeface="Arial"/>
                <a:ea typeface="Arial"/>
                <a:cs typeface="Arial"/>
                <a:sym typeface="Arial"/>
              </a:rPr>
              <a:t>Στόχοι και Στόχοι: Με βάση την αξιολόγηση, τίθενται συγκεκριμένοι στόχοι και στόχοι για το άτομο. Αυτοί οι στόχοι συχνά αναλύονται σε μικρότερα, εφικτά βήματα για την παρακολούθηση της προόδου.</a:t>
            </a:r>
          </a:p>
          <a:p>
            <a:pPr marL="158750" indent="0" rtl="0" fontAlgn="base">
              <a:buNone/>
            </a:pPr>
            <a:r>
              <a:rPr lang="el" sz="1100" b="0" i="0" u="none" strike="noStrike" cap="none" dirty="0">
                <a:solidFill>
                  <a:srgbClr val="000000"/>
                </a:solidFill>
                <a:effectLst/>
                <a:latin typeface="Arial"/>
                <a:ea typeface="Arial"/>
                <a:cs typeface="Arial"/>
                <a:sym typeface="Arial"/>
              </a:rPr>
              <a:t>Εξατομικευμένη διδασκαλία σε εκπαιδευτικά περιβάλλοντα: Το εξατομικευμένο σχέδιο περιγράφει τις στρατηγικές και τους πόρους που θα χρησιμοποιηθούν για την υποστήριξη της προόδου του ατόμου. Αυτό μπορεί να περιλαμβάνει τροποποιήσεις στο πρόγραμμα σπουδών, εξειδικευμένο υλικό, υποστηρικτική τεχνολογία ή πρόσθετη υποστήριξη από διαφορετικούς επαγγελματίες. Ομοίως, θα χρησιμοποιηθούν στρατηγικές και πόροι για την υποστήριξη του ατόμου σε κλινικές καταστάσεις.</a:t>
            </a:r>
          </a:p>
          <a:p>
            <a:pPr marL="158750" indent="0" rtl="0" fontAlgn="base">
              <a:buNone/>
            </a:pPr>
            <a:r>
              <a:rPr lang="el" sz="1100" b="0" i="0" u="none" strike="noStrike" cap="none" dirty="0">
                <a:solidFill>
                  <a:srgbClr val="000000"/>
                </a:solidFill>
                <a:effectLst/>
                <a:latin typeface="Arial"/>
                <a:ea typeface="Arial"/>
                <a:cs typeface="Arial"/>
                <a:sym typeface="Arial"/>
              </a:rPr>
              <a:t>Διαμονή και Τροποποιήσεις: Εάν ένα άτομο έχει συγκεκριμένες προκλήσεις ή αναπηρίες, το σχέδιο μπορεί να περιλαμβάνει καταλύματα και τροποποιήσεις για να διασφαλιστεί ότι οι ανάγκες του ικανοποιούνται. Αυτό μπορεί να περιλαμβάνει προσαρμογές στο μαθησιακό περιβάλλον, μεθόδους διδασκαλίας ή μεθόδους αξιολόγησης.</a:t>
            </a:r>
          </a:p>
          <a:p>
            <a:pPr marL="158750" indent="0" rtl="0" fontAlgn="base">
              <a:buNone/>
            </a:pPr>
            <a:r>
              <a:rPr lang="el" sz="1100" b="0" i="0" u="none" strike="noStrike" cap="none" dirty="0">
                <a:solidFill>
                  <a:srgbClr val="000000"/>
                </a:solidFill>
                <a:effectLst/>
                <a:latin typeface="Arial"/>
                <a:ea typeface="Arial"/>
                <a:cs typeface="Arial"/>
                <a:sym typeface="Arial"/>
              </a:rPr>
              <a:t>Χρονοδιάγραμμα και Παρακολούθηση Προόδου: Το σχέδιο καθορίζει χρονοδιαγράμματα για την επίτευξη των καθορισμένων στόχων και περιλαμβάνει μεθόδους για την παρακολούθηση της προόδου. Αυτό μπορεί να περιλαμβάνει τακτικές αξιολογήσεις, check-in ή αναφορές προόδου για την παρακολούθηση της εξέλιξης του μαθητή.</a:t>
            </a:r>
          </a:p>
          <a:p>
            <a:pPr marL="158750" indent="0" rtl="0" fontAlgn="base">
              <a:buNone/>
            </a:pPr>
            <a:r>
              <a:rPr lang="el" sz="1100" b="0" i="0" u="none" strike="noStrike" cap="none" dirty="0">
                <a:solidFill>
                  <a:srgbClr val="000000"/>
                </a:solidFill>
                <a:effectLst/>
                <a:latin typeface="Arial"/>
                <a:ea typeface="Arial"/>
                <a:cs typeface="Arial"/>
                <a:sym typeface="Arial"/>
              </a:rPr>
              <a:t>Υπηρεσίες Υποστήριξης: Σε εκπαιδευτικά περιβάλλοντα, εάν ο εκπαιδευόμενος χρειάζεται πρόσθετες υπηρεσίες υποστήριξης, όπως λογοθεραπεία, συμβουλευτική ή εργοθεραπεία, το σχέδιο μπορεί να περιγράφει τις συγκεκριμένες υπηρεσίες και πώς θα ενσωματωθούν στο πρόγραμμα εκμάθησης.</a:t>
            </a:r>
          </a:p>
          <a:p>
            <a:pPr marL="158750" indent="0" rtl="0" fontAlgn="base">
              <a:buNone/>
            </a:pPr>
            <a:r>
              <a:rPr lang="el" sz="1100" b="0" i="0" u="none" strike="noStrike" cap="none" dirty="0">
                <a:solidFill>
                  <a:srgbClr val="000000"/>
                </a:solidFill>
                <a:effectLst/>
                <a:latin typeface="Arial"/>
                <a:ea typeface="Arial"/>
                <a:cs typeface="Arial"/>
                <a:sym typeface="Arial"/>
              </a:rPr>
              <a:t>Επικοινωνία και Συνεργασία: Το σχέδιο ενθαρρύνει τη συνεχή επικοινωνία και τη συνεργασία μεταξύ του εκπαιδευόμενου, των δασκάλων, των γονέων και άλλων επαγγελματιών που εμπλέκονται στην εκπαίδευσή τους. Αυτό διασφαλίζει ότι όλοι γνωρίζουν τις ανάγκες του εκπαιδευόμενου και μπορούν να συνεργαστούν για να υποστηρίξουν την πρόοδό τους.</a:t>
            </a:r>
          </a:p>
          <a:p>
            <a:pPr marL="158750" indent="0" rtl="0" fontAlgn="base">
              <a:buNone/>
            </a:pPr>
            <a:r>
              <a:rPr lang="el" sz="1100" b="0" i="0" u="none" strike="noStrike" cap="none" dirty="0">
                <a:solidFill>
                  <a:srgbClr val="000000"/>
                </a:solidFill>
                <a:effectLst/>
                <a:latin typeface="Arial"/>
                <a:ea typeface="Arial"/>
                <a:cs typeface="Arial"/>
                <a:sym typeface="Arial"/>
              </a:rPr>
              <a:t>Είναι σημαντικό να σημειωθεί ότι ένα σχέδιο είναι εξαιρετικά εξατομικευμένο και προσαρμοσμένο στις ατομικές ανάγκες του μαθητή. Επιτρέπει την ευελιξία και την προσαρμοστικότητα για να εξασφαλίσει την καλύτερη δυνατή μαθησιακή εμπειρία και αποτελέσματα για τον μαθητή.</a:t>
            </a:r>
          </a:p>
          <a:p>
            <a:pPr marL="158750" indent="0" rtl="0" fontAlgn="base">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717985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l" sz="1100" b="0" i="0" u="none" strike="noStrike" cap="none" dirty="0">
                <a:solidFill>
                  <a:srgbClr val="000000"/>
                </a:solidFill>
                <a:effectLst/>
                <a:latin typeface="Arial"/>
                <a:ea typeface="Arial"/>
                <a:cs typeface="Arial"/>
                <a:sym typeface="Arial"/>
              </a:rPr>
              <a:t>Οι κατευθυντήριες γραμμές της ASHA τονίζουν ότι η αξιολόγηση πρέπει να αντικατοπτρίζει την ικανότητα του ατόμου να εμπλακεί σκόπιμα με το κοινωνικό του περιβάλλον. Είναι σημαντικό να καθοριστούν επακριβώς οι επικοινωνιακές τους δεξιότητες. Η αξιολόγηση θα πρέπει να παρέχει μια εικόνα για τις επικοινωνιακές ικανότητες του ατόμου σε διαφορετικά περιβάλλοντα, συμπεριλαμβανομένων των εκπαιδευτικών, ψυχαγωγικών, οικιστικών και επαγγελματικών πλαισίων.</a:t>
            </a:r>
          </a:p>
          <a:p>
            <a:pPr marL="158750" indent="0" rtl="0" fontAlgn="base">
              <a:buNone/>
            </a:pPr>
            <a:r>
              <a:rPr lang="el" sz="1100" b="0" i="0" u="none" strike="noStrike" cap="none" dirty="0">
                <a:solidFill>
                  <a:srgbClr val="000000"/>
                </a:solidFill>
                <a:effectLst/>
                <a:latin typeface="Arial"/>
                <a:ea typeface="Arial"/>
                <a:cs typeface="Arial"/>
                <a:sym typeface="Arial"/>
              </a:rPr>
              <a:t>Η αξιολόγηση πρέπει να αφορά τόσο τα άτομα με ΔΑΦ όσο και το περιβάλλον τους. Είναι πράγματι </a:t>
            </a:r>
            <a:r>
              <a:rPr lang="el" sz="1100" b="0" i="0" u="none" strike="noStrike" cap="none" dirty="0" err="1">
                <a:solidFill>
                  <a:srgbClr val="000000"/>
                </a:solidFill>
                <a:effectLst/>
                <a:latin typeface="Arial"/>
                <a:ea typeface="Arial"/>
                <a:cs typeface="Arial"/>
                <a:sym typeface="Arial"/>
              </a:rPr>
              <a:t>σημαντικό </a:t>
            </a:r>
            <a:r>
              <a:rPr lang="el" sz="1100" b="0" i="0" u="none" strike="noStrike" cap="none" dirty="0">
                <a:solidFill>
                  <a:srgbClr val="000000"/>
                </a:solidFill>
                <a:effectLst/>
                <a:latin typeface="Arial"/>
                <a:ea typeface="Arial"/>
                <a:cs typeface="Arial"/>
                <a:sym typeface="Arial"/>
              </a:rPr>
              <a:t>να υποδεικνύεται ο βαθμός στον οποίο το περιβάλλον επιτρέπει την αποτελεσματική επικοινωνία για άτομα με IDD.</a:t>
            </a:r>
          </a:p>
          <a:p>
            <a:pPr marL="158750" indent="0" rtl="0" fontAlgn="base">
              <a:buNone/>
            </a:pPr>
            <a:r>
              <a:rPr lang="el" sz="1100" b="0" i="0" u="none" strike="noStrike" cap="none" dirty="0">
                <a:solidFill>
                  <a:srgbClr val="000000"/>
                </a:solidFill>
                <a:effectLst/>
                <a:latin typeface="Arial"/>
                <a:ea typeface="Arial"/>
                <a:cs typeface="Arial"/>
                <a:sym typeface="Arial"/>
              </a:rPr>
              <a:t>Σύμφωνα με τις κατευθυντήριες γραμμές της ASHA, «Τουλάχιστον, μια περιβαλλοντική αξιολόγηση θα πρέπει να προσδιορίζει τους εταίρους για την επικοινωνία που είναι οι πιο κρίσιμοι σε διάφορα περιβάλλοντα. μέτρηση της έκτασης των ευκαιριών για πράξεις επικοινωνίας που παρατηρούνται συνήθως σε διάφορα περιβαλλοντικά πλαίσια με την πάροδο του χρόνου (π.χ. περιβάλλοντα εκπαίδευσης, αναψυχής, διαβίωσης και εργασίας κ.λπ.) συγκρίνετε τις ευκαιρίες για επικοινωνία μεταξύ των διαφορετικών περιβαλλοντικών πλαισίων·</a:t>
            </a:r>
          </a:p>
          <a:p>
            <a:pPr marL="158750" indent="0" rtl="0" fontAlgn="base">
              <a:buNone/>
            </a:pPr>
            <a:r>
              <a:rPr lang="el" sz="1100" b="0" i="0" u="none" strike="noStrike" cap="none" dirty="0">
                <a:solidFill>
                  <a:srgbClr val="000000"/>
                </a:solidFill>
                <a:effectLst/>
                <a:latin typeface="Arial"/>
                <a:ea typeface="Arial"/>
                <a:cs typeface="Arial"/>
                <a:sym typeface="Arial"/>
              </a:rPr>
              <a:t>καθορίζει την αναλογία των πράξεων επικοινωνίας που ανταποκρίνονται κατάλληλα ή ακατάλληλα σε κάθε περιβάλλον·</a:t>
            </a:r>
          </a:p>
          <a:p>
            <a:pPr marL="158750" indent="0" rtl="0" fontAlgn="base">
              <a:buNone/>
            </a:pPr>
            <a:r>
              <a:rPr lang="el" sz="1100" b="0" i="0" u="none" strike="noStrike" cap="none" dirty="0">
                <a:solidFill>
                  <a:srgbClr val="000000"/>
                </a:solidFill>
                <a:effectLst/>
                <a:latin typeface="Arial"/>
                <a:ea typeface="Arial"/>
                <a:cs typeface="Arial"/>
                <a:sym typeface="Arial"/>
              </a:rPr>
              <a:t>προσδιορίζει το ποσοστό των επικοινωνιακών πράξεων που ανταποκρίνονται σε διάφορα περιβάλλοντα·</a:t>
            </a:r>
          </a:p>
          <a:p>
            <a:pPr marL="158750" indent="0" rtl="0" fontAlgn="base">
              <a:buNone/>
            </a:pPr>
            <a:r>
              <a:rPr lang="el" sz="1100" b="0" i="0" u="none" strike="noStrike" cap="none" dirty="0">
                <a:solidFill>
                  <a:srgbClr val="000000"/>
                </a:solidFill>
                <a:effectLst/>
                <a:latin typeface="Arial"/>
                <a:ea typeface="Arial"/>
                <a:cs typeface="Arial"/>
                <a:sym typeface="Arial"/>
              </a:rPr>
              <a:t>προσδιορίζει τις συγκεκριμένες μορφές και λειτουργίες επικοινωνίας που μπορεί να είναι χρήσιμες ή απαραίτητες σε διάφορα περιβάλλοντα· και</a:t>
            </a:r>
          </a:p>
          <a:p>
            <a:pPr marL="158750" indent="0" rtl="0" fontAlgn="base">
              <a:buNone/>
            </a:pPr>
            <a:r>
              <a:rPr lang="el" sz="1100" b="0" i="0" u="none" strike="noStrike" cap="none" dirty="0">
                <a:solidFill>
                  <a:srgbClr val="000000"/>
                </a:solidFill>
                <a:effectLst/>
                <a:latin typeface="Arial"/>
                <a:ea typeface="Arial"/>
                <a:cs typeface="Arial"/>
                <a:sym typeface="Arial"/>
              </a:rPr>
              <a:t>προσδιορίστε τα άτομα σε εκείνα τα περιβάλλοντα που φαίνεται να έχουν σχετικά υψηλότερα ποσοστά άδειας, αποδοχής και ανταπόκρισης σε επικοινωνιακές πράξεις ενός ατόμου με σοβαρές αναπηρίες. Αυτά τα άτομα με υψηλή ανταπόκριση μπορούν να είναι πιο χρήσιμα στα αρχικά στάδια διαφόρων προγραμμάτων παρέμβασης. »</a:t>
            </a:r>
          </a:p>
          <a:p>
            <a:pPr marL="158750" indent="0" rtl="0" fontAlgn="base">
              <a:buNone/>
            </a:pPr>
            <a:r>
              <a:rPr lang="el" dirty="0"/>
              <a:t>Η εφαρμογή υποστήριξης στην επικοινωνία θα πρέπει επίσης να περιλαμβάνει </a:t>
            </a:r>
            <a:r>
              <a:rPr lang="el" dirty="0" err="1"/>
              <a:t>την κινητοποίηση </a:t>
            </a:r>
            <a:r>
              <a:rPr lang="el" dirty="0"/>
              <a:t>και </a:t>
            </a:r>
            <a:r>
              <a:rPr lang="el" dirty="0" err="1"/>
              <a:t>την οργάνωση </a:t>
            </a:r>
            <a:r>
              <a:rPr lang="el" dirty="0"/>
              <a:t>ανθρώπινων, οικονομικών και υλικών πόρων. Η διακυβέρνηση και η διαχείριση και η διαχείριση θα πρέπει να καθορίζουν τις κατευθυντήριες γραμμές και την οργάνωση, να σκέφτονται την κατάρτιση και την επαγγελματική ανάπτυξη). Εκτός από τον προγραμματισμό της οργάνωσης των επαγγελματιών, είναι ζωτικής σημασίας να συσχετιστούν οικογένειες.</a:t>
            </a: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466670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1"/>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1"/>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png"/><Relationship Id="rId7" Type="http://schemas.openxmlformats.org/officeDocument/2006/relationships/diagramQuickStyle" Target="../diagrams/quickStyle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3.png"/><Relationship Id="rId7" Type="http://schemas.openxmlformats.org/officeDocument/2006/relationships/diagramQuickStyle" Target="../diagrams/quickStyle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l" sz="3200" cap="none"/>
              <a:t> </a:t>
            </a:r>
            <a:endParaRPr/>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674EA7"/>
              </a:buClr>
              <a:buSzPts val="6000"/>
              <a:buFont typeface="Calibri"/>
              <a:buNone/>
            </a:pPr>
            <a:r>
              <a:rPr lang="el" sz="6000" b="1" dirty="0">
                <a:solidFill>
                  <a:srgbClr val="674EA7"/>
                </a:solidFill>
                <a:latin typeface="Calibri"/>
                <a:ea typeface="Calibri"/>
                <a:cs typeface="Calibri"/>
                <a:sym typeface="Calibri"/>
              </a:rPr>
              <a:t>Ενότητα 3</a:t>
            </a:r>
            <a:endParaRPr sz="6000" dirty="0">
              <a:solidFill>
                <a:srgbClr val="674EA7"/>
              </a:solidFill>
              <a:latin typeface="Calibri"/>
              <a:ea typeface="Calibri"/>
              <a:cs typeface="Calibri"/>
              <a:sym typeface="Calibri"/>
            </a:endParaRPr>
          </a:p>
          <a:p>
            <a:pPr marL="0" indent="0">
              <a:buClr>
                <a:srgbClr val="674EA7"/>
              </a:buClr>
              <a:buSzPts val="3200"/>
            </a:pPr>
            <a:r>
              <a:rPr lang="el" sz="3200" b="1" dirty="0" err="1">
                <a:solidFill>
                  <a:srgbClr val="674EA7"/>
                </a:solidFill>
                <a:latin typeface="Calibri"/>
                <a:cs typeface="Calibri"/>
              </a:rPr>
              <a:t>Εξατομικευμένο</a:t>
            </a:r>
            <a:r>
              <a:rPr lang="el" sz="3200" b="1" dirty="0">
                <a:solidFill>
                  <a:srgbClr val="674EA7"/>
                </a:solidFill>
                <a:latin typeface="Calibri"/>
                <a:cs typeface="Calibri"/>
              </a:rPr>
              <a:t> σχέδιο </a:t>
            </a:r>
            <a:r>
              <a:rPr lang="el" sz="3200" b="1" dirty="0" err="1">
                <a:solidFill>
                  <a:srgbClr val="674EA7"/>
                </a:solidFill>
                <a:latin typeface="Calibri"/>
                <a:cs typeface="Calibri"/>
              </a:rPr>
              <a:t>υποστήριξης</a:t>
            </a:r>
          </a:p>
          <a:p>
            <a:pPr marL="0" lvl="0" indent="0" algn="ctr" rtl="0">
              <a:lnSpc>
                <a:spcPct val="110000"/>
              </a:lnSpc>
              <a:spcBef>
                <a:spcPts val="1000"/>
              </a:spcBef>
              <a:spcAft>
                <a:spcPts val="0"/>
              </a:spcAft>
              <a:buClr>
                <a:schemeClr val="dk2"/>
              </a:buClr>
              <a:buSzPts val="2000"/>
              <a:buFont typeface="Arial"/>
              <a:buNone/>
            </a:pPr>
            <a:br>
              <a:rPr lang="en-US" dirty="0"/>
            </a:br>
            <a:endParaRPr dirty="0"/>
          </a:p>
          <a:p>
            <a:pPr marL="0" lvl="0" indent="0" algn="ctr" rtl="0">
              <a:lnSpc>
                <a:spcPct val="110000"/>
              </a:lnSpc>
              <a:spcBef>
                <a:spcPts val="1000"/>
              </a:spcBef>
              <a:spcAft>
                <a:spcPts val="0"/>
              </a:spcAft>
              <a:buClr>
                <a:schemeClr val="dk2"/>
              </a:buClr>
              <a:buSzPts val="2000"/>
              <a:buFont typeface="Arial"/>
              <a:buNone/>
            </a:pPr>
            <a:br>
              <a:rPr lang="en-US" dirty="0"/>
            </a:br>
            <a:endParaRPr dirty="0"/>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92333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l" sz="1800" b="0" i="0" u="none" strike="noStrike" cap="none">
                <a:solidFill>
                  <a:schemeClr val="dk1"/>
                </a:solidFill>
                <a:latin typeface="Calibri"/>
                <a:ea typeface="Calibri"/>
                <a:cs typeface="Calibri"/>
                <a:sym typeface="Calibri"/>
              </a:rPr>
              <a:t>Εκπαίδευση αφιερωμένη σε επαγγελματίες στο IDD για την υποστήριξη της ανάπτυξης</a:t>
            </a:r>
            <a:endParaRPr sz="1800" b="0" i="0" u="none" strike="noStrike" cap="none">
              <a:solidFill>
                <a:schemeClr val="dk1"/>
              </a:solidFill>
              <a:latin typeface="Arial"/>
              <a:ea typeface="Arial"/>
              <a:cs typeface="Arial"/>
              <a:sym typeface="Arial"/>
            </a:endParaRPr>
          </a:p>
          <a:p>
            <a:pPr marL="0" marR="0" lvl="0" indent="0" algn="ctr" rtl="0">
              <a:spcBef>
                <a:spcPts val="0"/>
              </a:spcBef>
              <a:spcAft>
                <a:spcPts val="0"/>
              </a:spcAft>
              <a:buNone/>
            </a:pPr>
            <a:r>
              <a:rPr lang="el" sz="1800" b="1" i="0" u="none" strike="noStrike" cap="none">
                <a:solidFill>
                  <a:schemeClr val="dk1"/>
                </a:solidFill>
                <a:latin typeface="Calibri"/>
                <a:ea typeface="Calibri"/>
                <a:cs typeface="Calibri"/>
                <a:sym typeface="Calibri"/>
              </a:rPr>
              <a:t>Κοινωνικές Επικοινωνιακές Ικανότητες</a:t>
            </a:r>
            <a:endParaRPr sz="1800" b="0" i="0" u="none" strike="noStrike" cap="none">
              <a:solidFill>
                <a:schemeClr val="dk1"/>
              </a:solidFill>
              <a:latin typeface="Arial"/>
              <a:ea typeface="Arial"/>
              <a:cs typeface="Arial"/>
              <a:sym typeface="Arial"/>
            </a:endParaRPr>
          </a:p>
        </p:txBody>
      </p:sp>
      <p:sp>
        <p:nvSpPr>
          <p:cNvPr id="2" name="ZoneTexte 14">
            <a:extLst>
              <a:ext uri="{FF2B5EF4-FFF2-40B4-BE49-F238E27FC236}">
                <a16:creationId xmlns:a16="http://schemas.microsoft.com/office/drawing/2014/main" id="{75F842CB-045D-435B-A270-1C68E2522A18}"/>
              </a:ext>
            </a:extLst>
          </p:cNvPr>
          <p:cNvSpPr txBox="1"/>
          <p:nvPr/>
        </p:nvSpPr>
        <p:spPr>
          <a:xfrm>
            <a:off x="1802168" y="6487235"/>
            <a:ext cx="10139988" cy="332467"/>
          </a:xfrm>
          <a:prstGeom prst="rect">
            <a:avLst/>
          </a:prstGeom>
          <a:noFill/>
        </p:spPr>
        <p:txBody>
          <a:bodyPr wrap="square">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lnSpc>
                <a:spcPct val="115000"/>
              </a:lnSpc>
            </a:pPr>
            <a:r>
              <a:rPr lang="en-US" sz="1000" dirty="0">
                <a:solidFill>
                  <a:srgbClr val="000000"/>
                </a:solidFill>
                <a:effectLst/>
                <a:latin typeface="Arial" panose="020B0604020202020204" pitchFamily="34" charset="0"/>
                <a:ea typeface="Arial" panose="020B0604020202020204" pitchFamily="34" charset="0"/>
              </a:rPr>
              <a:t>COM-IN KA220-VET-9A87A6EF © is licensed under CC BY-NC-SA 4.0</a:t>
            </a:r>
            <a:endParaRPr lang="fr-FR" sz="1100" dirty="0">
              <a:effectLst/>
              <a:latin typeface="Arial" panose="020B0604020202020204" pitchFamily="34" charset="0"/>
              <a:ea typeface="Arial" panose="020B0604020202020204" pitchFamily="34" charset="0"/>
            </a:endParaRPr>
          </a:p>
        </p:txBody>
      </p:sp>
      <p:pic>
        <p:nvPicPr>
          <p:cNvPr id="3" name="Εικόνα 2" descr="Εικόνα που περιέχει κείμενο, σημαία, σύμβολο, γραμματοσειρά&#10;&#10;Περιγραφή που δημιουργήθηκε αυτόματα">
            <a:extLst>
              <a:ext uri="{FF2B5EF4-FFF2-40B4-BE49-F238E27FC236}">
                <a16:creationId xmlns:a16="http://schemas.microsoft.com/office/drawing/2014/main" id="{5EB66133-643D-CD9C-3FE8-5E3139274BDB}"/>
              </a:ext>
            </a:extLst>
          </p:cNvPr>
          <p:cNvPicPr>
            <a:picLocks noChangeAspect="1"/>
          </p:cNvPicPr>
          <p:nvPr/>
        </p:nvPicPr>
        <p:blipFill>
          <a:blip r:embed="rId4"/>
          <a:stretch>
            <a:fillRect/>
          </a:stretch>
        </p:blipFill>
        <p:spPr>
          <a:xfrm>
            <a:off x="569826" y="5350861"/>
            <a:ext cx="1228725" cy="130492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115" name="Google Shape;115;p2"/>
          <p:cNvSpPr/>
          <p:nvPr/>
        </p:nvSpPr>
        <p:spPr>
          <a:xfrm>
            <a:off x="1575564" y="2805851"/>
            <a:ext cx="9040872" cy="1770653"/>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spcBef>
                <a:spcPts val="0"/>
              </a:spcBef>
              <a:spcAft>
                <a:spcPts val="0"/>
              </a:spcAft>
              <a:buNone/>
            </a:pPr>
            <a:r>
              <a:rPr lang="el" sz="2800" b="1" i="0" u="none" strike="noStrike" cap="none" dirty="0">
                <a:solidFill>
                  <a:schemeClr val="dk1"/>
                </a:solidFill>
                <a:latin typeface="Calibri"/>
                <a:ea typeface="Calibri"/>
                <a:cs typeface="Calibri"/>
                <a:sym typeface="Calibri"/>
              </a:rPr>
              <a:t>Στόχοι μάθησης</a:t>
            </a:r>
          </a:p>
          <a:p>
            <a:pPr marL="457200" marR="0" lvl="0" indent="-7938">
              <a:spcBef>
                <a:spcPts val="0"/>
              </a:spcBef>
              <a:spcAft>
                <a:spcPts val="0"/>
              </a:spcAft>
              <a:buFont typeface="Arial" panose="020B0604020202020204" pitchFamily="34" charset="0"/>
              <a:buChar char="•"/>
              <a:tabLst>
                <a:tab pos="711200" algn="l"/>
              </a:tabLst>
            </a:pPr>
            <a:r>
              <a:rPr lang="el" sz="2800" b="1" dirty="0">
                <a:solidFill>
                  <a:schemeClr val="dk1"/>
                </a:solidFill>
                <a:latin typeface="Calibri"/>
                <a:cs typeface="Calibri"/>
                <a:sym typeface="Calibri"/>
              </a:rPr>
              <a:t> </a:t>
            </a:r>
            <a:r>
              <a:rPr lang="el" sz="2800" dirty="0" err="1">
                <a:solidFill>
                  <a:schemeClr val="dk1"/>
                </a:solidFill>
                <a:latin typeface="Calibri"/>
                <a:cs typeface="Calibri"/>
                <a:sym typeface="Calibri"/>
              </a:rPr>
              <a:t>Τι</a:t>
            </a:r>
            <a:r>
              <a:rPr lang="el" sz="2800" dirty="0">
                <a:solidFill>
                  <a:schemeClr val="dk1"/>
                </a:solidFill>
                <a:latin typeface="Calibri"/>
                <a:cs typeface="Calibri"/>
                <a:sym typeface="Calibri"/>
              </a:rPr>
              <a:t> </a:t>
            </a:r>
            <a:r>
              <a:rPr lang="el" sz="2800" dirty="0" err="1">
                <a:solidFill>
                  <a:schemeClr val="dk1"/>
                </a:solidFill>
                <a:latin typeface="Calibri"/>
                <a:cs typeface="Calibri"/>
                <a:sym typeface="Calibri"/>
              </a:rPr>
              <a:t>είναι </a:t>
            </a:r>
            <a:r>
              <a:rPr lang="el" sz="2800" dirty="0">
                <a:solidFill>
                  <a:schemeClr val="dk1"/>
                </a:solidFill>
                <a:latin typeface="Calibri"/>
                <a:cs typeface="Calibri"/>
                <a:sym typeface="Calibri"/>
              </a:rPr>
              <a:t>ένα </a:t>
            </a:r>
            <a:r>
              <a:rPr lang="el" sz="2800" dirty="0" err="1">
                <a:solidFill>
                  <a:schemeClr val="dk1"/>
                </a:solidFill>
                <a:latin typeface="Calibri"/>
                <a:cs typeface="Calibri"/>
                <a:sym typeface="Calibri"/>
              </a:rPr>
              <a:t>εξατομικευμένο </a:t>
            </a:r>
            <a:r>
              <a:rPr lang="el" sz="2800" dirty="0">
                <a:solidFill>
                  <a:schemeClr val="dk1"/>
                </a:solidFill>
                <a:latin typeface="Calibri"/>
                <a:cs typeface="Calibri"/>
                <a:sym typeface="Calibri"/>
              </a:rPr>
              <a:t>σχέδιο υποστήριξης</a:t>
            </a:r>
          </a:p>
          <a:p>
            <a:pPr marL="457200" marR="0" lvl="0" indent="-7938">
              <a:spcBef>
                <a:spcPts val="0"/>
              </a:spcBef>
              <a:spcAft>
                <a:spcPts val="0"/>
              </a:spcAft>
              <a:buFont typeface="Arial" panose="020B0604020202020204" pitchFamily="34" charset="0"/>
              <a:buChar char="•"/>
            </a:pPr>
            <a:r>
              <a:rPr lang="el" sz="2800" b="1" dirty="0">
                <a:solidFill>
                  <a:schemeClr val="dk1"/>
                </a:solidFill>
                <a:latin typeface="Calibri"/>
                <a:ea typeface="Arial"/>
                <a:cs typeface="Calibri"/>
                <a:sym typeface="Calibri"/>
              </a:rPr>
              <a:t> </a:t>
            </a:r>
            <a:r>
              <a:rPr lang="el" sz="2800" dirty="0">
                <a:solidFill>
                  <a:schemeClr val="dk1"/>
                </a:solidFill>
                <a:latin typeface="Calibri"/>
                <a:ea typeface="Arial"/>
                <a:cs typeface="Calibri"/>
                <a:sym typeface="Calibri"/>
              </a:rPr>
              <a:t>Πως </a:t>
            </a:r>
            <a:r>
              <a:rPr lang="el" sz="2800" dirty="0" err="1">
                <a:solidFill>
                  <a:schemeClr val="dk1"/>
                </a:solidFill>
                <a:latin typeface="Calibri"/>
                <a:cs typeface="Calibri"/>
                <a:sym typeface="Calibri"/>
              </a:rPr>
              <a:t>είναι</a:t>
            </a:r>
            <a:r>
              <a:rPr lang="el" sz="2800" dirty="0">
                <a:solidFill>
                  <a:schemeClr val="dk1"/>
                </a:solidFill>
                <a:latin typeface="Calibri"/>
                <a:cs typeface="Calibri"/>
                <a:sym typeface="Calibri"/>
              </a:rPr>
              <a:t> </a:t>
            </a:r>
            <a:r>
              <a:rPr lang="el" sz="2800" dirty="0" err="1">
                <a:solidFill>
                  <a:schemeClr val="dk1"/>
                </a:solidFill>
                <a:latin typeface="Calibri"/>
                <a:cs typeface="Calibri"/>
                <a:sym typeface="Calibri"/>
              </a:rPr>
              <a:t>το</a:t>
            </a:r>
            <a:r>
              <a:rPr lang="el" sz="2800" dirty="0">
                <a:solidFill>
                  <a:schemeClr val="dk1"/>
                </a:solidFill>
                <a:latin typeface="Calibri"/>
                <a:cs typeface="Calibri"/>
                <a:sym typeface="Calibri"/>
              </a:rPr>
              <a:t> </a:t>
            </a:r>
            <a:r>
              <a:rPr lang="el" sz="2800" dirty="0" err="1">
                <a:solidFill>
                  <a:schemeClr val="dk1"/>
                </a:solidFill>
                <a:latin typeface="Calibri"/>
                <a:cs typeface="Calibri"/>
                <a:sym typeface="Calibri"/>
              </a:rPr>
              <a:t>απαρτίζεται</a:t>
            </a:r>
            <a:endParaRPr lang="fr-FR" sz="2800" dirty="0">
              <a:solidFill>
                <a:schemeClr val="dk1"/>
              </a:solidFill>
              <a:latin typeface="Calibri"/>
              <a:ea typeface="Arial"/>
              <a:cs typeface="Calibri"/>
              <a:sym typeface="Calibri"/>
            </a:endParaRPr>
          </a:p>
          <a:p>
            <a:pPr marL="0" marR="0" lvl="0" indent="0">
              <a:spcBef>
                <a:spcPts val="0"/>
              </a:spcBef>
              <a:spcAft>
                <a:spcPts val="0"/>
              </a:spcAft>
              <a:buNone/>
            </a:pPr>
            <a:endParaRPr b="1" dirty="0">
              <a:solidFill>
                <a:schemeClr val="dk1"/>
              </a:solidFill>
              <a:latin typeface="Arial"/>
              <a:ea typeface="Arial"/>
              <a:cs typeface="Arial"/>
            </a:endParaRPr>
          </a:p>
        </p:txBody>
      </p:sp>
      <p:sp>
        <p:nvSpPr>
          <p:cNvPr id="8" name="Google Shape;131;p3">
            <a:extLst>
              <a:ext uri="{FF2B5EF4-FFF2-40B4-BE49-F238E27FC236}">
                <a16:creationId xmlns:a16="http://schemas.microsoft.com/office/drawing/2014/main" id="{C2A08571-DAD0-4340-A5D4-409AA8F96667}"/>
              </a:ext>
            </a:extLst>
          </p:cNvPr>
          <p:cNvSpPr/>
          <p:nvPr/>
        </p:nvSpPr>
        <p:spPr>
          <a:xfrm>
            <a:off x="1968575" y="460215"/>
            <a:ext cx="7660799" cy="677108"/>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l" sz="2800" b="1" dirty="0">
                <a:solidFill>
                  <a:srgbClr val="674EA7"/>
                </a:solidFill>
                <a:latin typeface="Calibri"/>
                <a:ea typeface="Calibri"/>
                <a:cs typeface="Calibri"/>
                <a:sym typeface="Calibri"/>
              </a:rPr>
              <a:t>Ενότητα 3. </a:t>
            </a:r>
            <a:r>
              <a:rPr lang="el" sz="2800" b="1" dirty="0" err="1">
                <a:solidFill>
                  <a:srgbClr val="674EA7"/>
                </a:solidFill>
                <a:latin typeface="Calibri"/>
                <a:ea typeface="Calibri"/>
                <a:cs typeface="Calibri"/>
                <a:sym typeface="Calibri"/>
              </a:rPr>
              <a:t>Εξατομικευμένο </a:t>
            </a:r>
            <a:r>
              <a:rPr lang="el" sz="2800" b="1" dirty="0">
                <a:solidFill>
                  <a:srgbClr val="674EA7"/>
                </a:solidFill>
                <a:latin typeface="Calibri"/>
                <a:ea typeface="Calibri"/>
                <a:cs typeface="Calibri"/>
                <a:sym typeface="Calibri"/>
              </a:rPr>
              <a:t>σχέδιο υποστήριξης</a:t>
            </a:r>
            <a:endParaRPr sz="400" dirty="0"/>
          </a:p>
          <a:p>
            <a:pPr marL="0" marR="0" lvl="0" indent="0" algn="ctr" rtl="0">
              <a:spcBef>
                <a:spcPts val="0"/>
              </a:spcBef>
              <a:spcAft>
                <a:spcPts val="0"/>
              </a:spcAft>
              <a:buNone/>
            </a:pPr>
            <a:endParaRPr sz="1600" dirty="0">
              <a:solidFill>
                <a:schemeClr val="dk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11" name="Google Shape;131;p3">
            <a:extLst>
              <a:ext uri="{FF2B5EF4-FFF2-40B4-BE49-F238E27FC236}">
                <a16:creationId xmlns:a16="http://schemas.microsoft.com/office/drawing/2014/main" id="{486FF68C-AE95-49BA-9F17-3ACAEEB5661E}"/>
              </a:ext>
            </a:extLst>
          </p:cNvPr>
          <p:cNvSpPr/>
          <p:nvPr/>
        </p:nvSpPr>
        <p:spPr>
          <a:xfrm>
            <a:off x="1968575" y="460215"/>
            <a:ext cx="7660799" cy="677108"/>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l" sz="2800" b="1" dirty="0">
                <a:solidFill>
                  <a:srgbClr val="674EA7"/>
                </a:solidFill>
                <a:latin typeface="Calibri"/>
                <a:ea typeface="Calibri"/>
                <a:cs typeface="Calibri"/>
                <a:sym typeface="Calibri"/>
              </a:rPr>
              <a:t>Ενότητα 3. </a:t>
            </a:r>
            <a:r>
              <a:rPr lang="el" sz="2800" b="1" dirty="0" err="1">
                <a:solidFill>
                  <a:srgbClr val="674EA7"/>
                </a:solidFill>
                <a:latin typeface="Calibri"/>
                <a:ea typeface="Calibri"/>
                <a:cs typeface="Calibri"/>
                <a:sym typeface="Calibri"/>
              </a:rPr>
              <a:t>Εξατομικευμένο </a:t>
            </a:r>
            <a:r>
              <a:rPr lang="el" sz="2800" b="1" dirty="0">
                <a:solidFill>
                  <a:srgbClr val="674EA7"/>
                </a:solidFill>
                <a:latin typeface="Calibri"/>
                <a:ea typeface="Calibri"/>
                <a:cs typeface="Calibri"/>
                <a:sym typeface="Calibri"/>
              </a:rPr>
              <a:t>σχέδιο υποστήριξης</a:t>
            </a:r>
            <a:endParaRPr sz="400" dirty="0"/>
          </a:p>
          <a:p>
            <a:pPr marL="0" marR="0" lvl="0" indent="0" algn="ctr" rtl="0">
              <a:spcBef>
                <a:spcPts val="0"/>
              </a:spcBef>
              <a:spcAft>
                <a:spcPts val="0"/>
              </a:spcAft>
              <a:buNone/>
            </a:pPr>
            <a:endParaRPr sz="1600" dirty="0">
              <a:solidFill>
                <a:schemeClr val="dk1"/>
              </a:solidFill>
              <a:latin typeface="Arial"/>
              <a:ea typeface="Arial"/>
              <a:cs typeface="Arial"/>
              <a:sym typeface="Arial"/>
            </a:endParaRPr>
          </a:p>
        </p:txBody>
      </p:sp>
      <p:graphicFrame>
        <p:nvGraphicFramePr>
          <p:cNvPr id="2" name="Diagramme 1">
            <a:extLst>
              <a:ext uri="{FF2B5EF4-FFF2-40B4-BE49-F238E27FC236}">
                <a16:creationId xmlns:a16="http://schemas.microsoft.com/office/drawing/2014/main" id="{FDA73EE1-BF9E-4F6F-8146-741B5F74D29F}"/>
              </a:ext>
            </a:extLst>
          </p:cNvPr>
          <p:cNvGraphicFramePr/>
          <p:nvPr>
            <p:extLst>
              <p:ext uri="{D42A27DB-BD31-4B8C-83A1-F6EECF244321}">
                <p14:modId xmlns:p14="http://schemas.microsoft.com/office/powerpoint/2010/main" val="2614276324"/>
              </p:ext>
            </p:extLst>
          </p:nvPr>
        </p:nvGraphicFramePr>
        <p:xfrm>
          <a:off x="510039" y="2008847"/>
          <a:ext cx="11146971" cy="349206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608186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grpSp>
        <p:nvGrpSpPr>
          <p:cNvPr id="30" name="Groupe 29">
            <a:extLst>
              <a:ext uri="{FF2B5EF4-FFF2-40B4-BE49-F238E27FC236}">
                <a16:creationId xmlns:a16="http://schemas.microsoft.com/office/drawing/2014/main" id="{3F0E0C4E-6AE4-4054-A4F9-E46AFCB48ECB}"/>
              </a:ext>
            </a:extLst>
          </p:cNvPr>
          <p:cNvGrpSpPr/>
          <p:nvPr/>
        </p:nvGrpSpPr>
        <p:grpSpPr>
          <a:xfrm>
            <a:off x="256855" y="1711435"/>
            <a:ext cx="11678291" cy="4596594"/>
            <a:chOff x="256855" y="1643703"/>
            <a:chExt cx="11678291" cy="4596594"/>
          </a:xfrm>
        </p:grpSpPr>
        <p:sp>
          <p:nvSpPr>
            <p:cNvPr id="15" name="Organigramme : Procédé 14">
              <a:extLst>
                <a:ext uri="{FF2B5EF4-FFF2-40B4-BE49-F238E27FC236}">
                  <a16:creationId xmlns:a16="http://schemas.microsoft.com/office/drawing/2014/main" id="{921F729A-DE7C-475F-96A6-66C5EEA4CFC6}"/>
                </a:ext>
              </a:extLst>
            </p:cNvPr>
            <p:cNvSpPr/>
            <p:nvPr/>
          </p:nvSpPr>
          <p:spPr>
            <a:xfrm>
              <a:off x="256855" y="1653461"/>
              <a:ext cx="5688000" cy="1403686"/>
            </a:xfrm>
            <a:prstGeom prst="flowChartProcess">
              <a:avLst/>
            </a:prstGeom>
            <a:solidFill>
              <a:srgbClr val="346A8C"/>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7800"/>
              <a:r>
                <a:rPr lang="el" sz="1800" dirty="0" err="1"/>
                <a:t>Εκτίμηση</a:t>
              </a:r>
              <a:endParaRPr lang="fr-FR" sz="1800" dirty="0"/>
            </a:p>
          </p:txBody>
        </p:sp>
        <p:sp>
          <p:nvSpPr>
            <p:cNvPr id="20" name="Organigramme : Procédé 19">
              <a:extLst>
                <a:ext uri="{FF2B5EF4-FFF2-40B4-BE49-F238E27FC236}">
                  <a16:creationId xmlns:a16="http://schemas.microsoft.com/office/drawing/2014/main" id="{EAB4344B-57E6-45B2-9463-30E15E919BD9}"/>
                </a:ext>
              </a:extLst>
            </p:cNvPr>
            <p:cNvSpPr/>
            <p:nvPr/>
          </p:nvSpPr>
          <p:spPr>
            <a:xfrm>
              <a:off x="256855" y="3186362"/>
              <a:ext cx="5688000" cy="1369525"/>
            </a:xfrm>
            <a:prstGeom prst="flowChartProcess">
              <a:avLst/>
            </a:prstGeom>
            <a:solidFill>
              <a:srgbClr val="346A8C"/>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l" sz="1800" dirty="0"/>
                <a:t>Στόχοι</a:t>
              </a:r>
            </a:p>
          </p:txBody>
        </p:sp>
        <p:sp>
          <p:nvSpPr>
            <p:cNvPr id="21" name="Organigramme : Procédé 20">
              <a:extLst>
                <a:ext uri="{FF2B5EF4-FFF2-40B4-BE49-F238E27FC236}">
                  <a16:creationId xmlns:a16="http://schemas.microsoft.com/office/drawing/2014/main" id="{4EE152CA-2AFB-45F8-829D-4AF0D38FE818}"/>
                </a:ext>
              </a:extLst>
            </p:cNvPr>
            <p:cNvSpPr/>
            <p:nvPr/>
          </p:nvSpPr>
          <p:spPr>
            <a:xfrm>
              <a:off x="256855" y="4685102"/>
              <a:ext cx="5688000" cy="1555195"/>
            </a:xfrm>
            <a:prstGeom prst="flowChartProcess">
              <a:avLst/>
            </a:prstGeom>
            <a:solidFill>
              <a:srgbClr val="346A8C"/>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lvl="0"/>
              <a:r>
                <a:rPr lang="el" sz="1600" dirty="0"/>
                <a:t> </a:t>
              </a:r>
              <a:r>
                <a:rPr lang="el" sz="1800" dirty="0" err="1"/>
                <a:t>Εξατομικευμένη </a:t>
              </a:r>
              <a:r>
                <a:rPr lang="el" sz="1800" dirty="0"/>
                <a:t>υποστήριξη</a:t>
              </a:r>
            </a:p>
          </p:txBody>
        </p:sp>
        <p:sp>
          <p:nvSpPr>
            <p:cNvPr id="22" name="Organigramme : Procédé 21">
              <a:extLst>
                <a:ext uri="{FF2B5EF4-FFF2-40B4-BE49-F238E27FC236}">
                  <a16:creationId xmlns:a16="http://schemas.microsoft.com/office/drawing/2014/main" id="{6CE7E309-A3E4-43CB-86F8-6826B0CFF880}"/>
                </a:ext>
              </a:extLst>
            </p:cNvPr>
            <p:cNvSpPr/>
            <p:nvPr/>
          </p:nvSpPr>
          <p:spPr>
            <a:xfrm>
              <a:off x="6226126" y="1643703"/>
              <a:ext cx="5688000" cy="684000"/>
            </a:xfrm>
            <a:prstGeom prst="flowChartProcess">
              <a:avLst/>
            </a:prstGeom>
            <a:solidFill>
              <a:srgbClr val="346A8C"/>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l" sz="1800" dirty="0"/>
                <a:t>Διαμονή και τροποποιήσεις</a:t>
              </a:r>
            </a:p>
          </p:txBody>
        </p:sp>
        <p:sp>
          <p:nvSpPr>
            <p:cNvPr id="23" name="Organigramme : Procédé 22">
              <a:extLst>
                <a:ext uri="{FF2B5EF4-FFF2-40B4-BE49-F238E27FC236}">
                  <a16:creationId xmlns:a16="http://schemas.microsoft.com/office/drawing/2014/main" id="{457909E4-7ADF-4EF8-9366-968C710A2116}"/>
                </a:ext>
              </a:extLst>
            </p:cNvPr>
            <p:cNvSpPr/>
            <p:nvPr/>
          </p:nvSpPr>
          <p:spPr>
            <a:xfrm>
              <a:off x="6226126" y="2393354"/>
              <a:ext cx="5688000" cy="1296000"/>
            </a:xfrm>
            <a:prstGeom prst="flowChartProcess">
              <a:avLst/>
            </a:prstGeom>
            <a:solidFill>
              <a:srgbClr val="346A8C"/>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l" sz="1800" dirty="0"/>
                <a:t>Χρονοδιάγραμμα και παρακολούθηση </a:t>
              </a:r>
              <a:r>
                <a:rPr lang="el" sz="1800" dirty="0" err="1"/>
                <a:t>προόδου</a:t>
              </a:r>
            </a:p>
            <a:p>
              <a:pPr algn="ctr"/>
              <a:endParaRPr lang="fr-FR" dirty="0"/>
            </a:p>
          </p:txBody>
        </p:sp>
        <p:sp>
          <p:nvSpPr>
            <p:cNvPr id="24" name="Organigramme : Procédé 23">
              <a:extLst>
                <a:ext uri="{FF2B5EF4-FFF2-40B4-BE49-F238E27FC236}">
                  <a16:creationId xmlns:a16="http://schemas.microsoft.com/office/drawing/2014/main" id="{D7F8D755-B2E5-4D68-8D1C-897E6F7CA987}"/>
                </a:ext>
              </a:extLst>
            </p:cNvPr>
            <p:cNvSpPr/>
            <p:nvPr/>
          </p:nvSpPr>
          <p:spPr>
            <a:xfrm>
              <a:off x="6226126" y="3775258"/>
              <a:ext cx="5688000" cy="1008000"/>
            </a:xfrm>
            <a:prstGeom prst="flowChartProcess">
              <a:avLst/>
            </a:prstGeom>
            <a:solidFill>
              <a:srgbClr val="346A8C"/>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l" sz="1800" dirty="0"/>
                <a:t>Υπηρεσίες υποστήριξης</a:t>
              </a:r>
            </a:p>
            <a:p>
              <a:pPr algn="ctr"/>
              <a:endParaRPr lang="fr-FR" dirty="0"/>
            </a:p>
          </p:txBody>
        </p:sp>
        <p:sp>
          <p:nvSpPr>
            <p:cNvPr id="25" name="Organigramme : Procédé 24">
              <a:extLst>
                <a:ext uri="{FF2B5EF4-FFF2-40B4-BE49-F238E27FC236}">
                  <a16:creationId xmlns:a16="http://schemas.microsoft.com/office/drawing/2014/main" id="{7AB5786A-D419-4E67-8F5E-FBF6311B9EDC}"/>
                </a:ext>
              </a:extLst>
            </p:cNvPr>
            <p:cNvSpPr/>
            <p:nvPr/>
          </p:nvSpPr>
          <p:spPr>
            <a:xfrm>
              <a:off x="6247146" y="4872297"/>
              <a:ext cx="5688000" cy="1368000"/>
            </a:xfrm>
            <a:prstGeom prst="flowChartProcess">
              <a:avLst/>
            </a:prstGeom>
            <a:solidFill>
              <a:srgbClr val="346A8C"/>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l" sz="1800" dirty="0"/>
                <a:t>Επικοινωνία και συνεργασία</a:t>
              </a:r>
            </a:p>
          </p:txBody>
        </p:sp>
        <p:sp>
          <p:nvSpPr>
            <p:cNvPr id="16" name="Organigramme : Alternative 15">
              <a:extLst>
                <a:ext uri="{FF2B5EF4-FFF2-40B4-BE49-F238E27FC236}">
                  <a16:creationId xmlns:a16="http://schemas.microsoft.com/office/drawing/2014/main" id="{2BBE6D7A-E2F5-4AE6-A371-F06A9BC3DD6C}"/>
                </a:ext>
              </a:extLst>
            </p:cNvPr>
            <p:cNvSpPr/>
            <p:nvPr/>
          </p:nvSpPr>
          <p:spPr>
            <a:xfrm>
              <a:off x="411292" y="2045561"/>
              <a:ext cx="5402900" cy="884625"/>
            </a:xfrm>
            <a:prstGeom prst="flowChartAlternateProcess">
              <a:avLst/>
            </a:prstGeom>
            <a:solidFill>
              <a:schemeClr val="bg1">
                <a:alpha val="98824"/>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285750" indent="-285750">
                <a:buFont typeface="Arial" panose="020B0604020202020204" pitchFamily="34" charset="0"/>
                <a:buChar char="•"/>
              </a:pPr>
              <a:r>
                <a:rPr lang="el" dirty="0">
                  <a:solidFill>
                    <a:schemeClr val="tx1"/>
                  </a:solidFill>
                </a:rPr>
                <a:t>Τεστ, συνεντεύξεις, παρατηρήσεις από γονείς, </a:t>
              </a:r>
              <a:r>
                <a:rPr lang="el" dirty="0" err="1">
                  <a:solidFill>
                    <a:schemeClr val="tx1"/>
                  </a:solidFill>
                </a:rPr>
                <a:t>ειδικούς </a:t>
              </a:r>
              <a:r>
                <a:rPr lang="el" dirty="0">
                  <a:solidFill>
                    <a:schemeClr val="tx1"/>
                  </a:solidFill>
                </a:rPr>
                <a:t>, </a:t>
              </a:r>
              <a:r>
                <a:rPr lang="el" dirty="0" err="1">
                  <a:solidFill>
                    <a:schemeClr val="tx1"/>
                  </a:solidFill>
                </a:rPr>
                <a:t>δασκάλους </a:t>
              </a:r>
              <a:r>
                <a:rPr lang="el" dirty="0">
                  <a:solidFill>
                    <a:schemeClr val="tx1"/>
                  </a:solidFill>
                </a:rPr>
                <a:t>ή κοινωνικούς </a:t>
              </a:r>
              <a:r>
                <a:rPr lang="el" dirty="0" err="1">
                  <a:solidFill>
                    <a:schemeClr val="tx1"/>
                  </a:solidFill>
                </a:rPr>
                <a:t>λειτουργούς</a:t>
              </a:r>
              <a:endParaRPr lang="fr-FR" dirty="0">
                <a:solidFill>
                  <a:schemeClr val="tx1"/>
                </a:solidFill>
              </a:endParaRPr>
            </a:p>
            <a:p>
              <a:pPr marL="285750" indent="-285750">
                <a:buFont typeface="Arial" panose="020B0604020202020204" pitchFamily="34" charset="0"/>
                <a:buChar char="•"/>
              </a:pPr>
              <a:r>
                <a:rPr lang="el" dirty="0" err="1">
                  <a:solidFill>
                    <a:schemeClr val="tx1"/>
                  </a:solidFill>
                </a:rPr>
                <a:t>Προσδιορίστε </a:t>
              </a:r>
              <a:r>
                <a:rPr lang="el" dirty="0">
                  <a:solidFill>
                    <a:schemeClr val="tx1"/>
                  </a:solidFill>
                </a:rPr>
                <a:t>το </a:t>
              </a:r>
              <a:r>
                <a:rPr lang="el" dirty="0" err="1">
                  <a:solidFill>
                    <a:schemeClr val="tx1"/>
                  </a:solidFill>
                </a:rPr>
                <a:t>άτομο</a:t>
              </a:r>
              <a:r>
                <a:rPr lang="el" dirty="0">
                  <a:solidFill>
                    <a:schemeClr val="tx1"/>
                  </a:solidFill>
                </a:rPr>
                <a:t> </a:t>
              </a:r>
              <a:r>
                <a:rPr lang="el" dirty="0" err="1">
                  <a:solidFill>
                    <a:schemeClr val="tx1"/>
                  </a:solidFill>
                </a:rPr>
                <a:t>δυνατά σημεία </a:t>
              </a:r>
              <a:r>
                <a:rPr lang="el" dirty="0">
                  <a:solidFill>
                    <a:schemeClr val="tx1"/>
                  </a:solidFill>
                </a:rPr>
                <a:t>, </a:t>
              </a:r>
              <a:r>
                <a:rPr lang="el" dirty="0" err="1">
                  <a:solidFill>
                    <a:schemeClr val="tx1"/>
                  </a:solidFill>
                </a:rPr>
                <a:t>αδυναμίες </a:t>
              </a:r>
              <a:r>
                <a:rPr lang="el" dirty="0">
                  <a:solidFill>
                    <a:schemeClr val="tx1"/>
                  </a:solidFill>
                </a:rPr>
                <a:t>, </a:t>
              </a:r>
              <a:r>
                <a:rPr lang="el" dirty="0" err="1">
                  <a:solidFill>
                    <a:schemeClr val="tx1"/>
                  </a:solidFill>
                </a:rPr>
                <a:t>ανάγκες </a:t>
              </a:r>
              <a:r>
                <a:rPr lang="el" dirty="0">
                  <a:solidFill>
                    <a:schemeClr val="tx1"/>
                  </a:solidFill>
                </a:rPr>
                <a:t>, </a:t>
              </a:r>
              <a:r>
                <a:rPr lang="el" dirty="0" err="1">
                  <a:solidFill>
                    <a:schemeClr val="tx1"/>
                  </a:solidFill>
                </a:rPr>
                <a:t>επιθυμίες </a:t>
              </a:r>
              <a:r>
                <a:rPr lang="el" dirty="0">
                  <a:solidFill>
                    <a:schemeClr val="tx1"/>
                  </a:solidFill>
                </a:rPr>
                <a:t>και </a:t>
              </a:r>
              <a:r>
                <a:rPr lang="el" dirty="0" err="1">
                  <a:solidFill>
                    <a:schemeClr val="tx1"/>
                  </a:solidFill>
                </a:rPr>
                <a:t>όνειρα</a:t>
              </a:r>
              <a:r>
                <a:rPr lang="el" dirty="0">
                  <a:solidFill>
                    <a:schemeClr val="tx1"/>
                  </a:solidFill>
                </a:rPr>
                <a:t> </a:t>
              </a:r>
              <a:endParaRPr lang="fr-FR" dirty="0">
                <a:solidFill>
                  <a:schemeClr val="tx1"/>
                </a:solidFill>
                <a:cs typeface="Arial"/>
              </a:endParaRPr>
            </a:p>
          </p:txBody>
        </p:sp>
        <p:sp>
          <p:nvSpPr>
            <p:cNvPr id="17" name="Organigramme : Alternative 16">
              <a:extLst>
                <a:ext uri="{FF2B5EF4-FFF2-40B4-BE49-F238E27FC236}">
                  <a16:creationId xmlns:a16="http://schemas.microsoft.com/office/drawing/2014/main" id="{D663DACE-EF1D-4EA5-97B0-BF83FB80142D}"/>
                </a:ext>
              </a:extLst>
            </p:cNvPr>
            <p:cNvSpPr/>
            <p:nvPr/>
          </p:nvSpPr>
          <p:spPr>
            <a:xfrm>
              <a:off x="441106" y="3624517"/>
              <a:ext cx="5436000" cy="764251"/>
            </a:xfrm>
            <a:prstGeom prst="flowChartAlternateProcess">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Char char="•"/>
              </a:pPr>
              <a:r>
                <a:rPr lang="el" dirty="0">
                  <a:solidFill>
                    <a:schemeClr val="tx1"/>
                  </a:solidFill>
                </a:rPr>
                <a:t> </a:t>
              </a:r>
              <a:r>
                <a:rPr lang="el" dirty="0" err="1">
                  <a:solidFill>
                    <a:schemeClr val="tx1"/>
                  </a:solidFill>
                </a:rPr>
                <a:t>Ειδικά </a:t>
              </a:r>
              <a:r>
                <a:rPr lang="el" dirty="0">
                  <a:solidFill>
                    <a:schemeClr val="tx1"/>
                  </a:solidFill>
                </a:rPr>
                <a:t>για το </a:t>
              </a:r>
              <a:r>
                <a:rPr lang="el" dirty="0" err="1">
                  <a:solidFill>
                    <a:schemeClr val="tx1"/>
                  </a:solidFill>
                </a:rPr>
                <a:t>άτομο </a:t>
              </a:r>
              <a:r>
                <a:rPr lang="el" dirty="0">
                  <a:solidFill>
                    <a:schemeClr val="tx1"/>
                  </a:solidFill>
                </a:rPr>
                <a:t>,</a:t>
              </a:r>
            </a:p>
            <a:p>
              <a:pPr lvl="0">
                <a:buChar char="•"/>
              </a:pPr>
              <a:r>
                <a:rPr lang="el" dirty="0">
                  <a:solidFill>
                    <a:schemeClr val="tx1"/>
                  </a:solidFill>
                </a:rPr>
                <a:t> </a:t>
              </a:r>
              <a:r>
                <a:rPr lang="el" dirty="0" err="1">
                  <a:solidFill>
                    <a:schemeClr val="tx1"/>
                  </a:solidFill>
                </a:rPr>
                <a:t>Συχνά</a:t>
              </a:r>
              <a:r>
                <a:rPr lang="el" dirty="0">
                  <a:solidFill>
                    <a:schemeClr val="tx1"/>
                  </a:solidFill>
                </a:rPr>
                <a:t> </a:t>
              </a:r>
              <a:r>
                <a:rPr lang="el" dirty="0" err="1">
                  <a:solidFill>
                    <a:schemeClr val="tx1"/>
                  </a:solidFill>
                </a:rPr>
                <a:t>αναλύεται σε</a:t>
              </a:r>
              <a:r>
                <a:rPr lang="el" dirty="0">
                  <a:solidFill>
                    <a:schemeClr val="tx1"/>
                  </a:solidFill>
                </a:rPr>
                <a:t>​ </a:t>
              </a:r>
              <a:r>
                <a:rPr lang="el" dirty="0" err="1">
                  <a:solidFill>
                    <a:schemeClr val="tx1"/>
                  </a:solidFill>
                </a:rPr>
                <a:t>μικρότερο </a:t>
              </a:r>
              <a:r>
                <a:rPr lang="el" dirty="0">
                  <a:solidFill>
                    <a:schemeClr val="tx1"/>
                  </a:solidFill>
                </a:rPr>
                <a:t>, </a:t>
              </a:r>
              <a:r>
                <a:rPr lang="el" dirty="0" err="1">
                  <a:solidFill>
                    <a:schemeClr val="tx1"/>
                  </a:solidFill>
                </a:rPr>
                <a:t>εφικτό</a:t>
              </a:r>
              <a:r>
                <a:rPr lang="el" dirty="0">
                  <a:solidFill>
                    <a:schemeClr val="tx1"/>
                  </a:solidFill>
                </a:rPr>
                <a:t> </a:t>
              </a:r>
              <a:r>
                <a:rPr lang="el" dirty="0" err="1">
                  <a:solidFill>
                    <a:schemeClr val="tx1"/>
                  </a:solidFill>
                </a:rPr>
                <a:t>βήματα </a:t>
              </a:r>
              <a:r>
                <a:rPr lang="el" dirty="0">
                  <a:solidFill>
                    <a:schemeClr val="tx1"/>
                  </a:solidFill>
                </a:rPr>
                <a:t>για </a:t>
              </a:r>
              <a:r>
                <a:rPr lang="el" dirty="0" err="1">
                  <a:solidFill>
                    <a:schemeClr val="tx1"/>
                  </a:solidFill>
                </a:rPr>
                <a:t>παρακολούθηση</a:t>
              </a:r>
              <a:r>
                <a:rPr lang="el" dirty="0">
                  <a:solidFill>
                    <a:schemeClr val="tx1"/>
                  </a:solidFill>
                </a:rPr>
                <a:t> </a:t>
              </a:r>
              <a:r>
                <a:rPr lang="el" dirty="0" err="1">
                  <a:solidFill>
                    <a:schemeClr val="tx1"/>
                  </a:solidFill>
                </a:rPr>
                <a:t>πρόοδος</a:t>
              </a:r>
              <a:endParaRPr lang="fr-FR" dirty="0">
                <a:solidFill>
                  <a:schemeClr val="tx1"/>
                </a:solidFill>
              </a:endParaRPr>
            </a:p>
          </p:txBody>
        </p:sp>
        <p:sp>
          <p:nvSpPr>
            <p:cNvPr id="18" name="Organigramme : Alternative 17">
              <a:extLst>
                <a:ext uri="{FF2B5EF4-FFF2-40B4-BE49-F238E27FC236}">
                  <a16:creationId xmlns:a16="http://schemas.microsoft.com/office/drawing/2014/main" id="{1F1D3E07-633B-4DE1-AE84-0B47FB9796E4}"/>
                </a:ext>
              </a:extLst>
            </p:cNvPr>
            <p:cNvSpPr/>
            <p:nvPr/>
          </p:nvSpPr>
          <p:spPr>
            <a:xfrm>
              <a:off x="406946" y="5064249"/>
              <a:ext cx="5436000" cy="979195"/>
            </a:xfrm>
            <a:prstGeom prst="flowChartAlternateProcess">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lvl="0" indent="-285750">
                <a:buFont typeface="Arial" panose="020B0604020202020204" pitchFamily="34" charset="0"/>
                <a:buChar char="•"/>
              </a:pPr>
              <a:r>
                <a:rPr lang="el" dirty="0" err="1">
                  <a:solidFill>
                    <a:schemeClr val="tx1"/>
                  </a:solidFill>
                </a:rPr>
                <a:t>Στρατηγικές </a:t>
              </a:r>
              <a:r>
                <a:rPr lang="el" dirty="0">
                  <a:solidFill>
                    <a:schemeClr val="tx1"/>
                  </a:solidFill>
                </a:rPr>
                <a:t>και </a:t>
              </a:r>
              <a:r>
                <a:rPr lang="el" dirty="0" err="1">
                  <a:solidFill>
                    <a:schemeClr val="tx1"/>
                  </a:solidFill>
                </a:rPr>
                <a:t>πόροι</a:t>
              </a:r>
              <a:r>
                <a:rPr lang="el" dirty="0">
                  <a:solidFill>
                    <a:schemeClr val="tx1"/>
                  </a:solidFill>
                </a:rPr>
                <a:t> </a:t>
              </a:r>
              <a:r>
                <a:rPr lang="el" dirty="0" err="1">
                  <a:solidFill>
                    <a:schemeClr val="tx1"/>
                  </a:solidFill>
                </a:rPr>
                <a:t>χρησιμοποιείται </a:t>
              </a:r>
              <a:r>
                <a:rPr lang="el" dirty="0">
                  <a:solidFill>
                    <a:schemeClr val="tx1"/>
                  </a:solidFill>
                </a:rPr>
                <a:t>για την υποστήριξη του </a:t>
              </a:r>
              <a:r>
                <a:rPr lang="el" dirty="0" err="1">
                  <a:solidFill>
                    <a:schemeClr val="tx1"/>
                  </a:solidFill>
                </a:rPr>
                <a:t>ατόμου</a:t>
              </a:r>
              <a:r>
                <a:rPr lang="el" dirty="0">
                  <a:solidFill>
                    <a:schemeClr val="tx1"/>
                  </a:solidFill>
                </a:rPr>
                <a:t> </a:t>
              </a:r>
              <a:r>
                <a:rPr lang="el" dirty="0" err="1">
                  <a:solidFill>
                    <a:schemeClr val="tx1"/>
                  </a:solidFill>
                </a:rPr>
                <a:t>πρόοδος</a:t>
              </a:r>
              <a:endParaRPr lang="fr-FR" dirty="0">
                <a:solidFill>
                  <a:schemeClr val="tx1"/>
                </a:solidFill>
              </a:endParaRPr>
            </a:p>
            <a:p>
              <a:pPr marL="285750" lvl="0" indent="-285750">
                <a:buFont typeface="Arial" panose="020B0604020202020204" pitchFamily="34" charset="0"/>
                <a:buChar char="•"/>
              </a:pPr>
              <a:r>
                <a:rPr lang="el" dirty="0" err="1">
                  <a:solidFill>
                    <a:schemeClr val="tx1"/>
                  </a:solidFill>
                </a:rPr>
                <a:t>Ειδικευμένος</a:t>
              </a:r>
              <a:r>
                <a:rPr lang="el" dirty="0">
                  <a:solidFill>
                    <a:schemeClr val="tx1"/>
                  </a:solidFill>
                </a:rPr>
                <a:t> </a:t>
              </a:r>
              <a:r>
                <a:rPr lang="el" dirty="0" err="1">
                  <a:solidFill>
                    <a:schemeClr val="tx1"/>
                  </a:solidFill>
                </a:rPr>
                <a:t>υλικά</a:t>
              </a:r>
              <a:r>
                <a:rPr lang="el" dirty="0">
                  <a:solidFill>
                    <a:schemeClr val="tx1"/>
                  </a:solidFill>
                </a:rPr>
                <a:t> </a:t>
              </a:r>
              <a:r>
                <a:rPr lang="el" dirty="0" err="1">
                  <a:solidFill>
                    <a:schemeClr val="tx1"/>
                  </a:solidFill>
                </a:rPr>
                <a:t>υποστηρικτικές </a:t>
              </a:r>
              <a:r>
                <a:rPr lang="el" dirty="0">
                  <a:solidFill>
                    <a:schemeClr val="tx1"/>
                  </a:solidFill>
                </a:rPr>
                <a:t>τεχνολογίες, </a:t>
              </a:r>
              <a:r>
                <a:rPr lang="el" dirty="0" err="1">
                  <a:solidFill>
                    <a:schemeClr val="tx1"/>
                  </a:solidFill>
                </a:rPr>
                <a:t>πρόσθετη </a:t>
              </a:r>
              <a:r>
                <a:rPr lang="el" dirty="0">
                  <a:solidFill>
                    <a:schemeClr val="tx1"/>
                  </a:solidFill>
                </a:rPr>
                <a:t>υποστήριξη</a:t>
              </a:r>
            </a:p>
          </p:txBody>
        </p:sp>
        <p:sp>
          <p:nvSpPr>
            <p:cNvPr id="26" name="Organigramme : Alternative 25">
              <a:extLst>
                <a:ext uri="{FF2B5EF4-FFF2-40B4-BE49-F238E27FC236}">
                  <a16:creationId xmlns:a16="http://schemas.microsoft.com/office/drawing/2014/main" id="{5585F2A9-D14C-4AF1-908B-9A1E1E8B54FB}"/>
                </a:ext>
              </a:extLst>
            </p:cNvPr>
            <p:cNvSpPr/>
            <p:nvPr/>
          </p:nvSpPr>
          <p:spPr>
            <a:xfrm>
              <a:off x="6330539" y="2786331"/>
              <a:ext cx="5436000" cy="770958"/>
            </a:xfrm>
            <a:prstGeom prst="flowChartAlternateProcess">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l" dirty="0">
                  <a:solidFill>
                    <a:schemeClr val="tx1"/>
                  </a:solidFill>
                </a:rPr>
                <a:t>Χρονοδιάγραμμα για </a:t>
              </a:r>
              <a:r>
                <a:rPr lang="el" dirty="0" err="1">
                  <a:solidFill>
                    <a:schemeClr val="tx1"/>
                  </a:solidFill>
                </a:rPr>
                <a:t>την επίτευξη </a:t>
              </a:r>
              <a:r>
                <a:rPr lang="el" dirty="0">
                  <a:solidFill>
                    <a:schemeClr val="tx1"/>
                  </a:solidFill>
                </a:rPr>
                <a:t>των τεθέντων στόχων</a:t>
              </a:r>
            </a:p>
            <a:p>
              <a:pPr marL="285750" indent="-285750">
                <a:buFont typeface="Arial" panose="020B0604020202020204" pitchFamily="34" charset="0"/>
                <a:buChar char="•"/>
              </a:pPr>
              <a:r>
                <a:rPr lang="el" dirty="0">
                  <a:solidFill>
                    <a:schemeClr val="tx1"/>
                  </a:solidFill>
                </a:rPr>
                <a:t>Μέθοδοι παρακολούθησης </a:t>
              </a:r>
              <a:r>
                <a:rPr lang="el" dirty="0" err="1">
                  <a:solidFill>
                    <a:schemeClr val="tx1"/>
                  </a:solidFill>
                </a:rPr>
                <a:t>της προόδου </a:t>
              </a:r>
              <a:r>
                <a:rPr lang="el" dirty="0">
                  <a:solidFill>
                    <a:schemeClr val="tx1"/>
                  </a:solidFill>
                </a:rPr>
                <a:t>( </a:t>
              </a:r>
              <a:r>
                <a:rPr lang="el" dirty="0" err="1">
                  <a:solidFill>
                    <a:schemeClr val="tx1"/>
                  </a:solidFill>
                </a:rPr>
                <a:t>τακτική</a:t>
              </a:r>
              <a:r>
                <a:rPr lang="el" dirty="0">
                  <a:solidFill>
                    <a:schemeClr val="tx1"/>
                  </a:solidFill>
                </a:rPr>
                <a:t> </a:t>
              </a:r>
              <a:r>
                <a:rPr lang="el" dirty="0" err="1">
                  <a:solidFill>
                    <a:schemeClr val="tx1"/>
                  </a:solidFill>
                </a:rPr>
                <a:t>αξιολογήσεις </a:t>
              </a:r>
              <a:r>
                <a:rPr lang="el" dirty="0">
                  <a:solidFill>
                    <a:schemeClr val="tx1"/>
                  </a:solidFill>
                </a:rPr>
                <a:t>, εκθέσεις </a:t>
              </a:r>
              <a:r>
                <a:rPr lang="el" dirty="0" err="1">
                  <a:solidFill>
                    <a:schemeClr val="tx1"/>
                  </a:solidFill>
                </a:rPr>
                <a:t>προόδου </a:t>
              </a:r>
              <a:r>
                <a:rPr lang="el" dirty="0">
                  <a:solidFill>
                    <a:schemeClr val="tx1"/>
                  </a:solidFill>
                </a:rPr>
                <a:t>)</a:t>
              </a:r>
            </a:p>
          </p:txBody>
        </p:sp>
        <p:sp>
          <p:nvSpPr>
            <p:cNvPr id="27" name="Organigramme : Alternative 26">
              <a:extLst>
                <a:ext uri="{FF2B5EF4-FFF2-40B4-BE49-F238E27FC236}">
                  <a16:creationId xmlns:a16="http://schemas.microsoft.com/office/drawing/2014/main" id="{A2BC9515-BCDF-4911-8F72-8A5E730C848B}"/>
                </a:ext>
              </a:extLst>
            </p:cNvPr>
            <p:cNvSpPr/>
            <p:nvPr/>
          </p:nvSpPr>
          <p:spPr>
            <a:xfrm>
              <a:off x="6398980" y="4208270"/>
              <a:ext cx="5436000" cy="432000"/>
            </a:xfrm>
            <a:prstGeom prst="flowChartAlternateProcess">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l" dirty="0" err="1">
                  <a:solidFill>
                    <a:schemeClr val="tx1"/>
                  </a:solidFill>
                </a:rPr>
                <a:t>Περιγράφει </a:t>
              </a:r>
              <a:r>
                <a:rPr lang="el" dirty="0">
                  <a:solidFill>
                    <a:schemeClr val="tx1"/>
                  </a:solidFill>
                </a:rPr>
                <a:t>τις </a:t>
              </a:r>
              <a:r>
                <a:rPr lang="el" dirty="0" err="1">
                  <a:solidFill>
                    <a:schemeClr val="tx1"/>
                  </a:solidFill>
                </a:rPr>
                <a:t>συγκεκριμένες </a:t>
              </a:r>
              <a:r>
                <a:rPr lang="el" dirty="0">
                  <a:solidFill>
                    <a:schemeClr val="tx1"/>
                  </a:solidFill>
                </a:rPr>
                <a:t>υποστηρίξεις του </a:t>
              </a:r>
              <a:r>
                <a:rPr lang="el" dirty="0" err="1">
                  <a:solidFill>
                    <a:schemeClr val="tx1"/>
                  </a:solidFill>
                </a:rPr>
                <a:t>ατόμου</a:t>
              </a:r>
              <a:r>
                <a:rPr lang="el" dirty="0">
                  <a:solidFill>
                    <a:schemeClr val="tx1"/>
                  </a:solidFill>
                </a:rPr>
                <a:t> </a:t>
              </a:r>
              <a:r>
                <a:rPr lang="el" dirty="0" err="1">
                  <a:solidFill>
                    <a:schemeClr val="tx1"/>
                  </a:solidFill>
                </a:rPr>
                <a:t>χρειάζομαι</a:t>
              </a:r>
              <a:endParaRPr lang="fr-FR" dirty="0">
                <a:solidFill>
                  <a:schemeClr val="tx1"/>
                </a:solidFill>
              </a:endParaRPr>
            </a:p>
          </p:txBody>
        </p:sp>
        <p:sp>
          <p:nvSpPr>
            <p:cNvPr id="28" name="Organigramme : Alternative 27">
              <a:extLst>
                <a:ext uri="{FF2B5EF4-FFF2-40B4-BE49-F238E27FC236}">
                  <a16:creationId xmlns:a16="http://schemas.microsoft.com/office/drawing/2014/main" id="{5CF96320-2962-429A-970A-49DA452D6A88}"/>
                </a:ext>
              </a:extLst>
            </p:cNvPr>
            <p:cNvSpPr/>
            <p:nvPr/>
          </p:nvSpPr>
          <p:spPr>
            <a:xfrm>
              <a:off x="6388126" y="5282975"/>
              <a:ext cx="5436000" cy="792000"/>
            </a:xfrm>
            <a:prstGeom prst="flowChartAlternateProcess">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285750" indent="-285750">
                <a:buChar char="•"/>
              </a:pPr>
              <a:r>
                <a:rPr lang="el" err="1">
                  <a:solidFill>
                    <a:schemeClr val="tx1"/>
                  </a:solidFill>
                </a:rPr>
                <a:t>Εξασφαλίζω</a:t>
              </a:r>
              <a:r>
                <a:rPr lang="el" dirty="0">
                  <a:solidFill>
                    <a:schemeClr val="tx1"/>
                  </a:solidFill>
                </a:rPr>
                <a:t> </a:t>
              </a:r>
              <a:r>
                <a:rPr lang="el" err="1">
                  <a:solidFill>
                    <a:schemeClr val="tx1"/>
                  </a:solidFill>
                </a:rPr>
                <a:t>ότι</a:t>
              </a:r>
              <a:r>
                <a:rPr lang="el" dirty="0">
                  <a:solidFill>
                    <a:schemeClr val="tx1"/>
                  </a:solidFill>
                </a:rPr>
                <a:t> </a:t>
              </a:r>
              <a:r>
                <a:rPr lang="el" err="1">
                  <a:solidFill>
                    <a:schemeClr val="tx1"/>
                  </a:solidFill>
                </a:rPr>
                <a:t>Ολοι</a:t>
              </a:r>
              <a:r>
                <a:rPr lang="el" dirty="0">
                  <a:solidFill>
                    <a:schemeClr val="tx1"/>
                  </a:solidFill>
                </a:rPr>
                <a:t> </a:t>
              </a:r>
              <a:r>
                <a:rPr lang="el" err="1">
                  <a:solidFill>
                    <a:schemeClr val="tx1"/>
                  </a:solidFill>
                </a:rPr>
                <a:t>είναι</a:t>
              </a:r>
              <a:r>
                <a:rPr lang="el" dirty="0">
                  <a:solidFill>
                    <a:schemeClr val="tx1"/>
                  </a:solidFill>
                </a:rPr>
                <a:t> </a:t>
              </a:r>
              <a:r>
                <a:rPr lang="el" err="1">
                  <a:solidFill>
                    <a:schemeClr val="tx1"/>
                  </a:solidFill>
                </a:rPr>
                <a:t>γνωρίζει </a:t>
              </a:r>
              <a:r>
                <a:rPr lang="el" dirty="0">
                  <a:solidFill>
                    <a:schemeClr val="tx1"/>
                  </a:solidFill>
                </a:rPr>
                <a:t>το </a:t>
              </a:r>
              <a:r>
                <a:rPr lang="el" err="1">
                  <a:solidFill>
                    <a:schemeClr val="tx1"/>
                  </a:solidFill>
                </a:rPr>
                <a:t>άτομο</a:t>
              </a:r>
              <a:r>
                <a:rPr lang="el" dirty="0">
                  <a:solidFill>
                    <a:schemeClr val="tx1"/>
                  </a:solidFill>
                </a:rPr>
                <a:t> </a:t>
              </a:r>
              <a:r>
                <a:rPr lang="el" err="1">
                  <a:solidFill>
                    <a:schemeClr val="tx1"/>
                  </a:solidFill>
                </a:rPr>
                <a:t>χρειάζεται </a:t>
              </a:r>
              <a:r>
                <a:rPr lang="el" dirty="0">
                  <a:solidFill>
                    <a:schemeClr val="tx1"/>
                  </a:solidFill>
                </a:rPr>
                <a:t>και μπορεί να </a:t>
              </a:r>
              <a:r>
                <a:rPr lang="el" err="1">
                  <a:solidFill>
                    <a:schemeClr val="tx1"/>
                  </a:solidFill>
                </a:rPr>
                <a:t>λειτουργήσει</a:t>
              </a:r>
              <a:r>
                <a:rPr lang="el" dirty="0">
                  <a:solidFill>
                    <a:schemeClr val="tx1"/>
                  </a:solidFill>
                </a:rPr>
                <a:t> </a:t>
              </a:r>
              <a:r>
                <a:rPr lang="el" err="1">
                  <a:solidFill>
                    <a:schemeClr val="tx1"/>
                  </a:solidFill>
                </a:rPr>
                <a:t>μαζί για να τους </a:t>
              </a:r>
              <a:r>
                <a:rPr lang="el" dirty="0">
                  <a:solidFill>
                    <a:schemeClr val="tx1"/>
                  </a:solidFill>
                </a:rPr>
                <a:t>υποστηρίξουν </a:t>
              </a:r>
              <a:r>
                <a:rPr lang="el" err="1">
                  <a:solidFill>
                    <a:schemeClr val="tx1"/>
                  </a:solidFill>
                </a:rPr>
                <a:t>πρόοδος</a:t>
              </a:r>
              <a:endParaRPr lang="fr-FR" dirty="0">
                <a:solidFill>
                  <a:schemeClr val="tx1"/>
                </a:solidFill>
                <a:cs typeface="Arial"/>
              </a:endParaRPr>
            </a:p>
            <a:p>
              <a:pPr marL="285750" indent="-285750">
                <a:buChar char="•"/>
              </a:pPr>
              <a:endParaRPr lang="fr-FR" dirty="0">
                <a:solidFill>
                  <a:schemeClr val="tx1"/>
                </a:solidFill>
                <a:cs typeface="Arial"/>
              </a:endParaRPr>
            </a:p>
          </p:txBody>
        </p:sp>
      </p:grpSp>
      <p:sp>
        <p:nvSpPr>
          <p:cNvPr id="37" name="Google Shape;131;p3">
            <a:extLst>
              <a:ext uri="{FF2B5EF4-FFF2-40B4-BE49-F238E27FC236}">
                <a16:creationId xmlns:a16="http://schemas.microsoft.com/office/drawing/2014/main" id="{DD5F6CBA-A3A1-4747-85B1-53EF44A22622}"/>
              </a:ext>
            </a:extLst>
          </p:cNvPr>
          <p:cNvSpPr/>
          <p:nvPr/>
        </p:nvSpPr>
        <p:spPr>
          <a:xfrm>
            <a:off x="1968575" y="460215"/>
            <a:ext cx="7660799" cy="677108"/>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l" sz="2800" b="1" dirty="0">
                <a:solidFill>
                  <a:srgbClr val="674EA7"/>
                </a:solidFill>
                <a:latin typeface="Calibri"/>
                <a:ea typeface="Calibri"/>
                <a:cs typeface="Calibri"/>
                <a:sym typeface="Calibri"/>
              </a:rPr>
              <a:t>Ενότητα 3. </a:t>
            </a:r>
            <a:r>
              <a:rPr lang="el" sz="2800" b="1" dirty="0" err="1">
                <a:solidFill>
                  <a:srgbClr val="674EA7"/>
                </a:solidFill>
                <a:latin typeface="Calibri"/>
                <a:ea typeface="Calibri"/>
                <a:cs typeface="Calibri"/>
                <a:sym typeface="Calibri"/>
              </a:rPr>
              <a:t>Εξατομικευμένο </a:t>
            </a:r>
            <a:r>
              <a:rPr lang="el" sz="2800" b="1" dirty="0">
                <a:solidFill>
                  <a:srgbClr val="674EA7"/>
                </a:solidFill>
                <a:latin typeface="Calibri"/>
                <a:ea typeface="Calibri"/>
                <a:cs typeface="Calibri"/>
                <a:sym typeface="Calibri"/>
              </a:rPr>
              <a:t>σχέδιο υποστήριξης</a:t>
            </a:r>
            <a:endParaRPr sz="400" dirty="0"/>
          </a:p>
          <a:p>
            <a:pPr marL="0" marR="0" lvl="0" indent="0" algn="ctr" rtl="0">
              <a:spcBef>
                <a:spcPts val="0"/>
              </a:spcBef>
              <a:spcAft>
                <a:spcPts val="0"/>
              </a:spcAft>
              <a:buNone/>
            </a:pPr>
            <a:endParaRPr sz="1600" dirty="0">
              <a:solidFill>
                <a:schemeClr val="dk1"/>
              </a:solidFill>
              <a:latin typeface="Arial"/>
              <a:ea typeface="Arial"/>
              <a:cs typeface="Arial"/>
              <a:sym typeface="Arial"/>
            </a:endParaRPr>
          </a:p>
        </p:txBody>
      </p:sp>
      <p:sp>
        <p:nvSpPr>
          <p:cNvPr id="29" name="Rectangle 28">
            <a:extLst>
              <a:ext uri="{FF2B5EF4-FFF2-40B4-BE49-F238E27FC236}">
                <a16:creationId xmlns:a16="http://schemas.microsoft.com/office/drawing/2014/main" id="{705DF82A-9344-4752-86AE-C488880EAAC8}"/>
              </a:ext>
            </a:extLst>
          </p:cNvPr>
          <p:cNvSpPr/>
          <p:nvPr/>
        </p:nvSpPr>
        <p:spPr>
          <a:xfrm>
            <a:off x="169276" y="1067426"/>
            <a:ext cx="11765870" cy="577850"/>
          </a:xfrm>
          <a:prstGeom prst="rect">
            <a:avLst/>
          </a:prstGeom>
        </p:spPr>
        <p:txBody>
          <a:bodyPr wrap="square">
            <a:spAutoFit/>
          </a:bodyPr>
          <a:lstStyle/>
          <a:p>
            <a:pPr algn="ctr">
              <a:lnSpc>
                <a:spcPct val="150000"/>
              </a:lnSpc>
              <a:buClr>
                <a:srgbClr val="674EA7"/>
              </a:buClr>
              <a:buSzPts val="4000"/>
            </a:pPr>
            <a:r>
              <a:rPr lang="el" sz="2400" dirty="0">
                <a:solidFill>
                  <a:schemeClr val="dk1"/>
                </a:solidFill>
              </a:rPr>
              <a:t>Βασικά στοιχεία</a:t>
            </a:r>
          </a:p>
        </p:txBody>
      </p:sp>
    </p:spTree>
    <p:extLst>
      <p:ext uri="{BB962C8B-B14F-4D97-AF65-F5344CB8AC3E}">
        <p14:creationId xmlns:p14="http://schemas.microsoft.com/office/powerpoint/2010/main" val="14535829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sp>
        <p:nvSpPr>
          <p:cNvPr id="37" name="Google Shape;131;p3">
            <a:extLst>
              <a:ext uri="{FF2B5EF4-FFF2-40B4-BE49-F238E27FC236}">
                <a16:creationId xmlns:a16="http://schemas.microsoft.com/office/drawing/2014/main" id="{DD5F6CBA-A3A1-4747-85B1-53EF44A22622}"/>
              </a:ext>
            </a:extLst>
          </p:cNvPr>
          <p:cNvSpPr/>
          <p:nvPr/>
        </p:nvSpPr>
        <p:spPr>
          <a:xfrm>
            <a:off x="1968575" y="460215"/>
            <a:ext cx="7660799" cy="677108"/>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l" sz="2800" b="1" dirty="0">
                <a:solidFill>
                  <a:srgbClr val="674EA7"/>
                </a:solidFill>
                <a:latin typeface="Calibri"/>
                <a:ea typeface="Calibri"/>
                <a:cs typeface="Calibri"/>
                <a:sym typeface="Calibri"/>
              </a:rPr>
              <a:t>Ενότητα 3. </a:t>
            </a:r>
            <a:r>
              <a:rPr lang="el" sz="2800" b="1" dirty="0" err="1">
                <a:solidFill>
                  <a:srgbClr val="674EA7"/>
                </a:solidFill>
                <a:latin typeface="Calibri"/>
                <a:ea typeface="Calibri"/>
                <a:cs typeface="Calibri"/>
                <a:sym typeface="Calibri"/>
              </a:rPr>
              <a:t>Εξατομικευμένο </a:t>
            </a:r>
            <a:r>
              <a:rPr lang="el" sz="2800" b="1" dirty="0">
                <a:solidFill>
                  <a:srgbClr val="674EA7"/>
                </a:solidFill>
                <a:latin typeface="Calibri"/>
                <a:ea typeface="Calibri"/>
                <a:cs typeface="Calibri"/>
                <a:sym typeface="Calibri"/>
              </a:rPr>
              <a:t>σχέδιο υποστήριξης</a:t>
            </a:r>
            <a:endParaRPr sz="400" dirty="0"/>
          </a:p>
          <a:p>
            <a:pPr marL="0" marR="0" lvl="0" indent="0" algn="ctr" rtl="0">
              <a:spcBef>
                <a:spcPts val="0"/>
              </a:spcBef>
              <a:spcAft>
                <a:spcPts val="0"/>
              </a:spcAft>
              <a:buNone/>
            </a:pPr>
            <a:endParaRPr sz="1600" dirty="0">
              <a:solidFill>
                <a:schemeClr val="dk1"/>
              </a:solidFill>
              <a:latin typeface="Arial"/>
              <a:ea typeface="Arial"/>
              <a:cs typeface="Arial"/>
              <a:sym typeface="Arial"/>
            </a:endParaRPr>
          </a:p>
        </p:txBody>
      </p:sp>
      <p:graphicFrame>
        <p:nvGraphicFramePr>
          <p:cNvPr id="2" name="Diagramme 1">
            <a:extLst>
              <a:ext uri="{FF2B5EF4-FFF2-40B4-BE49-F238E27FC236}">
                <a16:creationId xmlns:a16="http://schemas.microsoft.com/office/drawing/2014/main" id="{B206DB72-F032-48D9-B4D2-88A12CDE8192}"/>
              </a:ext>
            </a:extLst>
          </p:cNvPr>
          <p:cNvGraphicFramePr/>
          <p:nvPr>
            <p:extLst>
              <p:ext uri="{D42A27DB-BD31-4B8C-83A1-F6EECF244321}">
                <p14:modId xmlns:p14="http://schemas.microsoft.com/office/powerpoint/2010/main" val="3699701779"/>
              </p:ext>
            </p:extLst>
          </p:nvPr>
        </p:nvGraphicFramePr>
        <p:xfrm>
          <a:off x="404350" y="1395741"/>
          <a:ext cx="11262717" cy="475525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391313534"/>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525" row="6">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101F05C8-0A2F-47D7-8202-2E4D6B976B8E}">
  <we:reference id="wa200003915" version="2.0.0.0" store="fr-FR" storeType="OMEX"/>
  <we:alternateReferences>
    <we:reference id="wa200003915" version="2.0.0.0" store="wa200003915"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A3D0AEA-9A55-4DA6-AC7E-79785F2DAF97}"/>
</file>

<file path=customXml/itemProps2.xml><?xml version="1.0" encoding="utf-8"?>
<ds:datastoreItem xmlns:ds="http://schemas.openxmlformats.org/officeDocument/2006/customXml" ds:itemID="{152B3263-EF49-4234-9689-D9203774EBA0}">
  <ds:schemaRefs>
    <ds:schemaRef ds:uri="http://schemas.microsoft.com/office/2006/documentManagement/types"/>
    <ds:schemaRef ds:uri="833f7f52-ca37-4ad5-a460-7ba203df2864"/>
    <ds:schemaRef ds:uri="http://schemas.openxmlformats.org/package/2006/metadata/core-properties"/>
    <ds:schemaRef ds:uri="http://purl.org/dc/elements/1.1/"/>
    <ds:schemaRef ds:uri="7a866126-7c09-4654-844e-0d48a974f41d"/>
    <ds:schemaRef ds:uri="http://schemas.microsoft.com/office/infopath/2007/PartnerControls"/>
    <ds:schemaRef ds:uri="http://purl.org/dc/terms/"/>
    <ds:schemaRef ds:uri="http://schemas.microsoft.com/office/2006/metadata/properties"/>
    <ds:schemaRef ds:uri="http://www.w3.org/XML/1998/namespace"/>
    <ds:schemaRef ds:uri="http://purl.org/dc/dcmitype/"/>
  </ds:schemaRefs>
</ds:datastoreItem>
</file>

<file path=customXml/itemProps3.xml><?xml version="1.0" encoding="utf-8"?>
<ds:datastoreItem xmlns:ds="http://schemas.openxmlformats.org/officeDocument/2006/customXml" ds:itemID="{F6EE3F76-5F07-4A06-AB32-E189D240DE7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2760</TotalTime>
  <Words>368</Words>
  <Application>Microsoft Office PowerPoint</Application>
  <PresentationFormat>Ευρεία οθόνη</PresentationFormat>
  <Paragraphs>95</Paragraphs>
  <Slides>5</Slides>
  <Notes>5</Notes>
  <HiddenSlides>0</HiddenSlides>
  <MMClips>0</MMClips>
  <ScaleCrop>false</ScaleCrop>
  <HeadingPairs>
    <vt:vector size="4" baseType="variant">
      <vt:variant>
        <vt:lpstr>Θέμα</vt:lpstr>
      </vt:variant>
      <vt:variant>
        <vt:i4>1</vt:i4>
      </vt:variant>
      <vt:variant>
        <vt:lpstr>Τίτλοι διαφανειών</vt:lpstr>
      </vt:variant>
      <vt:variant>
        <vt:i4>5</vt:i4>
      </vt:variant>
    </vt:vector>
  </HeadingPairs>
  <TitlesOfParts>
    <vt:vector size="6" baseType="lpstr">
      <vt:lpstr>AdornVTI</vt:lpstr>
      <vt:lpstr> </vt:lpstr>
      <vt:lpstr>Παρουσίαση του PowerPoint</vt:lpstr>
      <vt:lpstr>Παρουσίαση του PowerPoint</vt:lpstr>
      <vt:lpstr>Παρουσίαση του PowerPoint</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CHRISTELLE DECLERCQ</cp:lastModifiedBy>
  <cp:revision>157</cp:revision>
  <dcterms:created xsi:type="dcterms:W3CDTF">2023-11-23T08:37:25Z</dcterms:created>
  <dcterms:modified xsi:type="dcterms:W3CDTF">2024-12-06T09:06:30Z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