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4"/>
  </p:sldMasterIdLst>
  <p:notesMasterIdLst>
    <p:notesMasterId r:id="rId15"/>
  </p:notesMasterIdLst>
  <p:sldIdLst>
    <p:sldId id="256" r:id="rId5"/>
    <p:sldId id="257" r:id="rId6"/>
    <p:sldId id="261" r:id="rId7"/>
    <p:sldId id="258" r:id="rId8"/>
    <p:sldId id="270" r:id="rId9"/>
    <p:sldId id="262" r:id="rId10"/>
    <p:sldId id="263" r:id="rId11"/>
    <p:sldId id="272" r:id="rId12"/>
    <p:sldId id="271" r:id="rId13"/>
    <p:sldId id="268" r:id="rId14"/>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18" roundtripDataSignature="AMtx7mgSpZHKFx2Csd60+kbM13+OyBKVug=="/>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E3A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F6BFA0D-FE97-528F-D8C5-5EC6E5AAB50E}" v="127" dt="2024-12-09T11:03:19.82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897" autoAdjust="0"/>
    <p:restoredTop sz="66457" autoAdjust="0"/>
  </p:normalViewPr>
  <p:slideViewPr>
    <p:cSldViewPr snapToGrid="0">
      <p:cViewPr>
        <p:scale>
          <a:sx n="66" d="100"/>
          <a:sy n="66" d="100"/>
        </p:scale>
        <p:origin x="346" y="38"/>
      </p:cViewPr>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customschemas.google.com/relationships/presentationmetadata" Target="metadata"/><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2" Type="http://schemas.openxmlformats.org/officeDocument/2006/relationships/customXml" Target="../customXml/item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notesMaster" Target="notesMasters/notesMaster1.xml"/><Relationship Id="rId23"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Ευαγγελία Ανδρεάδη" userId="S::e.andreadi_eeamargarita.gr#ext#@univreimsfr.onmicrosoft.com::d3a0e632-7726-4be7-a705-dbe2330c3c76" providerId="AD" clId="Web-{9F6BFA0D-FE97-528F-D8C5-5EC6E5AAB50E}"/>
    <pc:docChg chg="modSld">
      <pc:chgData name="Ευαγγελία Ανδρεάδη" userId="S::e.andreadi_eeamargarita.gr#ext#@univreimsfr.onmicrosoft.com::d3a0e632-7726-4be7-a705-dbe2330c3c76" providerId="AD" clId="Web-{9F6BFA0D-FE97-528F-D8C5-5EC6E5AAB50E}" dt="2024-12-09T11:03:19.829" v="89" actId="1076"/>
      <pc:docMkLst>
        <pc:docMk/>
      </pc:docMkLst>
      <pc:sldChg chg="addSp modSp">
        <pc:chgData name="Ευαγγελία Ανδρεάδη" userId="S::e.andreadi_eeamargarita.gr#ext#@univreimsfr.onmicrosoft.com::d3a0e632-7726-4be7-a705-dbe2330c3c76" providerId="AD" clId="Web-{9F6BFA0D-FE97-528F-D8C5-5EC6E5AAB50E}" dt="2024-12-09T11:03:19.829" v="89" actId="1076"/>
        <pc:sldMkLst>
          <pc:docMk/>
          <pc:sldMk cId="0" sldId="256"/>
        </pc:sldMkLst>
        <pc:spChg chg="add mod">
          <ac:chgData name="Ευαγγελία Ανδρεάδη" userId="S::e.andreadi_eeamargarita.gr#ext#@univreimsfr.onmicrosoft.com::d3a0e632-7726-4be7-a705-dbe2330c3c76" providerId="AD" clId="Web-{9F6BFA0D-FE97-528F-D8C5-5EC6E5AAB50E}" dt="2024-12-09T11:03:19.829" v="89" actId="1076"/>
          <ac:spMkLst>
            <pc:docMk/>
            <pc:sldMk cId="0" sldId="256"/>
            <ac:spMk id="3" creationId="{FF0F0A1C-5A4D-4E9D-BA75-7D2D9CE493DA}"/>
          </ac:spMkLst>
        </pc:spChg>
        <pc:spChg chg="mod">
          <ac:chgData name="Ευαγγελία Ανδρεάδη" userId="S::e.andreadi_eeamargarita.gr#ext#@univreimsfr.onmicrosoft.com::d3a0e632-7726-4be7-a705-dbe2330c3c76" providerId="AD" clId="Web-{9F6BFA0D-FE97-528F-D8C5-5EC6E5AAB50E}" dt="2024-12-09T11:01:28.011" v="51" actId="20577"/>
          <ac:spMkLst>
            <pc:docMk/>
            <pc:sldMk cId="0" sldId="256"/>
            <ac:spMk id="99" creationId="{00000000-0000-0000-0000-000000000000}"/>
          </ac:spMkLst>
        </pc:spChg>
        <pc:spChg chg="mod">
          <ac:chgData name="Ευαγγελία Ανδρεάδη" userId="S::e.andreadi_eeamargarita.gr#ext#@univreimsfr.onmicrosoft.com::d3a0e632-7726-4be7-a705-dbe2330c3c76" providerId="AD" clId="Web-{9F6BFA0D-FE97-528F-D8C5-5EC6E5AAB50E}" dt="2024-12-09T11:01:19.808" v="50" actId="20577"/>
          <ac:spMkLst>
            <pc:docMk/>
            <pc:sldMk cId="0" sldId="256"/>
            <ac:spMk id="105" creationId="{00000000-0000-0000-0000-000000000000}"/>
          </ac:spMkLst>
        </pc:spChg>
        <pc:picChg chg="add mod">
          <ac:chgData name="Ευαγγελία Ανδρεάδη" userId="S::e.andreadi_eeamargarita.gr#ext#@univreimsfr.onmicrosoft.com::d3a0e632-7726-4be7-a705-dbe2330c3c76" providerId="AD" clId="Web-{9F6BFA0D-FE97-528F-D8C5-5EC6E5AAB50E}" dt="2024-12-09T11:03:10.609" v="87" actId="1076"/>
          <ac:picMkLst>
            <pc:docMk/>
            <pc:sldMk cId="0" sldId="256"/>
            <ac:picMk id="2" creationId="{D71BEAA4-C939-290B-31D0-186DAFBA243D}"/>
          </ac:picMkLst>
        </pc:picChg>
      </pc:sldChg>
      <pc:sldChg chg="modSp">
        <pc:chgData name="Ευαγγελία Ανδρεάδη" userId="S::e.andreadi_eeamargarita.gr#ext#@univreimsfr.onmicrosoft.com::d3a0e632-7726-4be7-a705-dbe2330c3c76" providerId="AD" clId="Web-{9F6BFA0D-FE97-528F-D8C5-5EC6E5AAB50E}" dt="2024-12-09T11:01:35.277" v="52" actId="20577"/>
        <pc:sldMkLst>
          <pc:docMk/>
          <pc:sldMk cId="0" sldId="257"/>
        </pc:sldMkLst>
        <pc:spChg chg="mod">
          <ac:chgData name="Ευαγγελία Ανδρεάδη" userId="S::e.andreadi_eeamargarita.gr#ext#@univreimsfr.onmicrosoft.com::d3a0e632-7726-4be7-a705-dbe2330c3c76" providerId="AD" clId="Web-{9F6BFA0D-FE97-528F-D8C5-5EC6E5AAB50E}" dt="2024-12-09T11:01:35.277" v="52" actId="20577"/>
          <ac:spMkLst>
            <pc:docMk/>
            <pc:sldMk cId="0" sldId="257"/>
            <ac:spMk id="5" creationId="{D23E3EB0-F33B-801A-F697-DD6D2A65013E}"/>
          </ac:spMkLst>
        </pc:spChg>
      </pc:sldChg>
      <pc:sldChg chg="modSp">
        <pc:chgData name="Ευαγγελία Ανδρεάδη" userId="S::e.andreadi_eeamargarita.gr#ext#@univreimsfr.onmicrosoft.com::d3a0e632-7726-4be7-a705-dbe2330c3c76" providerId="AD" clId="Web-{9F6BFA0D-FE97-528F-D8C5-5EC6E5AAB50E}" dt="2024-12-09T11:01:54.590" v="58" actId="20577"/>
        <pc:sldMkLst>
          <pc:docMk/>
          <pc:sldMk cId="0" sldId="258"/>
        </pc:sldMkLst>
        <pc:spChg chg="mod">
          <ac:chgData name="Ευαγγελία Ανδρεάδη" userId="S::e.andreadi_eeamargarita.gr#ext#@univreimsfr.onmicrosoft.com::d3a0e632-7726-4be7-a705-dbe2330c3c76" providerId="AD" clId="Web-{9F6BFA0D-FE97-528F-D8C5-5EC6E5AAB50E}" dt="2024-12-09T11:01:54.590" v="58" actId="20577"/>
          <ac:spMkLst>
            <pc:docMk/>
            <pc:sldMk cId="0" sldId="258"/>
            <ac:spMk id="131" creationId="{00000000-0000-0000-0000-000000000000}"/>
          </ac:spMkLst>
        </pc:spChg>
      </pc:sldChg>
      <pc:sldChg chg="modSp">
        <pc:chgData name="Ευαγγελία Ανδρεάδη" userId="S::e.andreadi_eeamargarita.gr#ext#@univreimsfr.onmicrosoft.com::d3a0e632-7726-4be7-a705-dbe2330c3c76" providerId="AD" clId="Web-{9F6BFA0D-FE97-528F-D8C5-5EC6E5AAB50E}" dt="2024-12-09T11:01:45.043" v="55" actId="20577"/>
        <pc:sldMkLst>
          <pc:docMk/>
          <pc:sldMk cId="1608186336" sldId="261"/>
        </pc:sldMkLst>
        <pc:spChg chg="mod">
          <ac:chgData name="Ευαγγελία Ανδρεάδη" userId="S::e.andreadi_eeamargarita.gr#ext#@univreimsfr.onmicrosoft.com::d3a0e632-7726-4be7-a705-dbe2330c3c76" providerId="AD" clId="Web-{9F6BFA0D-FE97-528F-D8C5-5EC6E5AAB50E}" dt="2024-12-09T11:01:45.043" v="55" actId="20577"/>
          <ac:spMkLst>
            <pc:docMk/>
            <pc:sldMk cId="1608186336" sldId="261"/>
            <ac:spMk id="8" creationId="{33F8ADDD-6060-018C-F605-AD2446DAB488}"/>
          </ac:spMkLst>
        </pc:spChg>
      </pc:sldChg>
      <pc:sldChg chg="modSp">
        <pc:chgData name="Ευαγγελία Ανδρεάδη" userId="S::e.andreadi_eeamargarita.gr#ext#@univreimsfr.onmicrosoft.com::d3a0e632-7726-4be7-a705-dbe2330c3c76" providerId="AD" clId="Web-{9F6BFA0D-FE97-528F-D8C5-5EC6E5AAB50E}" dt="2024-12-09T11:02:12.794" v="65" actId="20577"/>
        <pc:sldMkLst>
          <pc:docMk/>
          <pc:sldMk cId="1062621727" sldId="262"/>
        </pc:sldMkLst>
        <pc:spChg chg="mod">
          <ac:chgData name="Ευαγγελία Ανδρεάδη" userId="S::e.andreadi_eeamargarita.gr#ext#@univreimsfr.onmicrosoft.com::d3a0e632-7726-4be7-a705-dbe2330c3c76" providerId="AD" clId="Web-{9F6BFA0D-FE97-528F-D8C5-5EC6E5AAB50E}" dt="2024-12-09T11:02:12.794" v="65" actId="20577"/>
          <ac:spMkLst>
            <pc:docMk/>
            <pc:sldMk cId="1062621727" sldId="262"/>
            <ac:spMk id="131" creationId="{00000000-0000-0000-0000-000000000000}"/>
          </ac:spMkLst>
        </pc:spChg>
      </pc:sldChg>
      <pc:sldChg chg="modSp">
        <pc:chgData name="Ευαγγελία Ανδρεάδη" userId="S::e.andreadi_eeamargarita.gr#ext#@univreimsfr.onmicrosoft.com::d3a0e632-7726-4be7-a705-dbe2330c3c76" providerId="AD" clId="Web-{9F6BFA0D-FE97-528F-D8C5-5EC6E5AAB50E}" dt="2024-12-09T11:02:21.654" v="67" actId="20577"/>
        <pc:sldMkLst>
          <pc:docMk/>
          <pc:sldMk cId="1433995988" sldId="263"/>
        </pc:sldMkLst>
        <pc:spChg chg="mod">
          <ac:chgData name="Ευαγγελία Ανδρεάδη" userId="S::e.andreadi_eeamargarita.gr#ext#@univreimsfr.onmicrosoft.com::d3a0e632-7726-4be7-a705-dbe2330c3c76" providerId="AD" clId="Web-{9F6BFA0D-FE97-528F-D8C5-5EC6E5AAB50E}" dt="2024-12-09T11:02:21.654" v="67" actId="20577"/>
          <ac:spMkLst>
            <pc:docMk/>
            <pc:sldMk cId="1433995988" sldId="263"/>
            <ac:spMk id="131" creationId="{00000000-0000-0000-0000-000000000000}"/>
          </ac:spMkLst>
        </pc:spChg>
      </pc:sldChg>
      <pc:sldChg chg="modSp">
        <pc:chgData name="Ευαγγελία Ανδρεάδη" userId="S::e.andreadi_eeamargarita.gr#ext#@univreimsfr.onmicrosoft.com::d3a0e632-7726-4be7-a705-dbe2330c3c76" providerId="AD" clId="Web-{9F6BFA0D-FE97-528F-D8C5-5EC6E5AAB50E}" dt="2024-12-09T11:02:55.656" v="85" actId="20577"/>
        <pc:sldMkLst>
          <pc:docMk/>
          <pc:sldMk cId="110182478" sldId="268"/>
        </pc:sldMkLst>
        <pc:spChg chg="mod">
          <ac:chgData name="Ευαγγελία Ανδρεάδη" userId="S::e.andreadi_eeamargarita.gr#ext#@univreimsfr.onmicrosoft.com::d3a0e632-7726-4be7-a705-dbe2330c3c76" providerId="AD" clId="Web-{9F6BFA0D-FE97-528F-D8C5-5EC6E5AAB50E}" dt="2024-12-09T11:02:55.656" v="85" actId="20577"/>
          <ac:spMkLst>
            <pc:docMk/>
            <pc:sldMk cId="110182478" sldId="268"/>
            <ac:spMk id="131" creationId="{00000000-0000-0000-0000-000000000000}"/>
          </ac:spMkLst>
        </pc:spChg>
      </pc:sldChg>
      <pc:sldChg chg="modSp">
        <pc:chgData name="Ευαγγελία Ανδρεάδη" userId="S::e.andreadi_eeamargarita.gr#ext#@univreimsfr.onmicrosoft.com::d3a0e632-7726-4be7-a705-dbe2330c3c76" providerId="AD" clId="Web-{9F6BFA0D-FE97-528F-D8C5-5EC6E5AAB50E}" dt="2024-12-09T11:02:02.013" v="60" actId="20577"/>
        <pc:sldMkLst>
          <pc:docMk/>
          <pc:sldMk cId="367640458" sldId="270"/>
        </pc:sldMkLst>
        <pc:spChg chg="mod">
          <ac:chgData name="Ευαγγελία Ανδρεάδη" userId="S::e.andreadi_eeamargarita.gr#ext#@univreimsfr.onmicrosoft.com::d3a0e632-7726-4be7-a705-dbe2330c3c76" providerId="AD" clId="Web-{9F6BFA0D-FE97-528F-D8C5-5EC6E5AAB50E}" dt="2024-12-09T11:02:02.013" v="60" actId="20577"/>
          <ac:spMkLst>
            <pc:docMk/>
            <pc:sldMk cId="367640458" sldId="270"/>
            <ac:spMk id="131" creationId="{00000000-0000-0000-0000-000000000000}"/>
          </ac:spMkLst>
        </pc:spChg>
      </pc:sldChg>
      <pc:sldChg chg="modSp">
        <pc:chgData name="Ευαγγελία Ανδρεάδη" userId="S::e.andreadi_eeamargarita.gr#ext#@univreimsfr.onmicrosoft.com::d3a0e632-7726-4be7-a705-dbe2330c3c76" providerId="AD" clId="Web-{9F6BFA0D-FE97-528F-D8C5-5EC6E5AAB50E}" dt="2024-12-09T11:02:36.202" v="80" actId="20577"/>
        <pc:sldMkLst>
          <pc:docMk/>
          <pc:sldMk cId="1865898269" sldId="271"/>
        </pc:sldMkLst>
        <pc:spChg chg="mod">
          <ac:chgData name="Ευαγγελία Ανδρεάδη" userId="S::e.andreadi_eeamargarita.gr#ext#@univreimsfr.onmicrosoft.com::d3a0e632-7726-4be7-a705-dbe2330c3c76" providerId="AD" clId="Web-{9F6BFA0D-FE97-528F-D8C5-5EC6E5AAB50E}" dt="2024-12-09T11:02:36.202" v="80" actId="20577"/>
          <ac:spMkLst>
            <pc:docMk/>
            <pc:sldMk cId="1865898269" sldId="271"/>
            <ac:spMk id="131" creationId="{00000000-0000-0000-0000-000000000000}"/>
          </ac:spMkLst>
        </pc:spChg>
      </pc:sldChg>
      <pc:sldChg chg="modSp">
        <pc:chgData name="Ευαγγελία Ανδρεάδη" userId="S::e.andreadi_eeamargarita.gr#ext#@univreimsfr.onmicrosoft.com::d3a0e632-7726-4be7-a705-dbe2330c3c76" providerId="AD" clId="Web-{9F6BFA0D-FE97-528F-D8C5-5EC6E5AAB50E}" dt="2024-12-09T11:02:28.717" v="75" actId="20577"/>
        <pc:sldMkLst>
          <pc:docMk/>
          <pc:sldMk cId="3857465364" sldId="272"/>
        </pc:sldMkLst>
        <pc:spChg chg="mod">
          <ac:chgData name="Ευαγγελία Ανδρεάδη" userId="S::e.andreadi_eeamargarita.gr#ext#@univreimsfr.onmicrosoft.com::d3a0e632-7726-4be7-a705-dbe2330c3c76" providerId="AD" clId="Web-{9F6BFA0D-FE97-528F-D8C5-5EC6E5AAB50E}" dt="2024-12-09T11:02:28.717" v="75" actId="20577"/>
          <ac:spMkLst>
            <pc:docMk/>
            <pc:sldMk cId="3857465364" sldId="272"/>
            <ac:spMk id="131" creationId="{00000000-0000-0000-0000-000000000000}"/>
          </ac:spMkLst>
        </pc:spChg>
      </pc:sldChg>
    </pc:docChg>
  </pc:docChgLst>
  <pc:docChgLst>
    <pc:chgData name="CHRISTELLE DECLERCQ" userId="6105ae43-a600-46e8-812e-1762419aa502" providerId="ADAL" clId="{4F0EE756-832D-4D5D-9428-351C64414E66}"/>
    <pc:docChg chg="undo custSel addSld delSld modSld">
      <pc:chgData name="CHRISTELLE DECLERCQ" userId="6105ae43-a600-46e8-812e-1762419aa502" providerId="ADAL" clId="{4F0EE756-832D-4D5D-9428-351C64414E66}" dt="2024-07-24T11:36:35.036" v="4658"/>
      <pc:docMkLst>
        <pc:docMk/>
      </pc:docMkLst>
      <pc:sldChg chg="modSp mod">
        <pc:chgData name="CHRISTELLE DECLERCQ" userId="6105ae43-a600-46e8-812e-1762419aa502" providerId="ADAL" clId="{4F0EE756-832D-4D5D-9428-351C64414E66}" dt="2024-07-24T07:26:11.412" v="6" actId="20577"/>
        <pc:sldMkLst>
          <pc:docMk/>
          <pc:sldMk cId="0" sldId="256"/>
        </pc:sldMkLst>
      </pc:sldChg>
      <pc:sldChg chg="modSp mod">
        <pc:chgData name="CHRISTELLE DECLERCQ" userId="6105ae43-a600-46e8-812e-1762419aa502" providerId="ADAL" clId="{4F0EE756-832D-4D5D-9428-351C64414E66}" dt="2024-07-24T07:53:43.966" v="179" actId="5793"/>
        <pc:sldMkLst>
          <pc:docMk/>
          <pc:sldMk cId="0" sldId="257"/>
        </pc:sldMkLst>
      </pc:sldChg>
      <pc:sldChg chg="addSp delSp modSp mod modNotesTx">
        <pc:chgData name="CHRISTELLE DECLERCQ" userId="6105ae43-a600-46e8-812e-1762419aa502" providerId="ADAL" clId="{4F0EE756-832D-4D5D-9428-351C64414E66}" dt="2024-07-24T11:32:22.591" v="4655" actId="20577"/>
        <pc:sldMkLst>
          <pc:docMk/>
          <pc:sldMk cId="0" sldId="258"/>
        </pc:sldMkLst>
      </pc:sldChg>
      <pc:sldChg chg="modSp mod modNotesTx">
        <pc:chgData name="CHRISTELLE DECLERCQ" userId="6105ae43-a600-46e8-812e-1762419aa502" providerId="ADAL" clId="{4F0EE756-832D-4D5D-9428-351C64414E66}" dt="2024-07-24T07:54:55.290" v="388" actId="20577"/>
        <pc:sldMkLst>
          <pc:docMk/>
          <pc:sldMk cId="1608186336" sldId="261"/>
        </pc:sldMkLst>
      </pc:sldChg>
      <pc:sldChg chg="addSp delSp modSp mod modNotesTx">
        <pc:chgData name="CHRISTELLE DECLERCQ" userId="6105ae43-a600-46e8-812e-1762419aa502" providerId="ADAL" clId="{4F0EE756-832D-4D5D-9428-351C64414E66}" dt="2024-07-24T11:34:27.253" v="4656"/>
        <pc:sldMkLst>
          <pc:docMk/>
          <pc:sldMk cId="1062621727" sldId="262"/>
        </pc:sldMkLst>
      </pc:sldChg>
      <pc:sldChg chg="addSp delSp modSp mod modNotesTx">
        <pc:chgData name="CHRISTELLE DECLERCQ" userId="6105ae43-a600-46e8-812e-1762419aa502" providerId="ADAL" clId="{4F0EE756-832D-4D5D-9428-351C64414E66}" dt="2024-07-24T10:15:14.667" v="4205" actId="20577"/>
        <pc:sldMkLst>
          <pc:docMk/>
          <pc:sldMk cId="1433995988" sldId="263"/>
        </pc:sldMkLst>
      </pc:sldChg>
      <pc:sldChg chg="del">
        <pc:chgData name="CHRISTELLE DECLERCQ" userId="6105ae43-a600-46e8-812e-1762419aa502" providerId="ADAL" clId="{4F0EE756-832D-4D5D-9428-351C64414E66}" dt="2024-07-24T10:30:53.483" v="4642" actId="47"/>
        <pc:sldMkLst>
          <pc:docMk/>
          <pc:sldMk cId="1100313335" sldId="264"/>
        </pc:sldMkLst>
      </pc:sldChg>
      <pc:sldChg chg="del">
        <pc:chgData name="CHRISTELLE DECLERCQ" userId="6105ae43-a600-46e8-812e-1762419aa502" providerId="ADAL" clId="{4F0EE756-832D-4D5D-9428-351C64414E66}" dt="2024-07-24T10:31:04.426" v="4643" actId="47"/>
        <pc:sldMkLst>
          <pc:docMk/>
          <pc:sldMk cId="3473132355" sldId="265"/>
        </pc:sldMkLst>
      </pc:sldChg>
      <pc:sldChg chg="del">
        <pc:chgData name="CHRISTELLE DECLERCQ" userId="6105ae43-a600-46e8-812e-1762419aa502" providerId="ADAL" clId="{4F0EE756-832D-4D5D-9428-351C64414E66}" dt="2024-07-24T10:31:06.964" v="4644" actId="47"/>
        <pc:sldMkLst>
          <pc:docMk/>
          <pc:sldMk cId="2893968652" sldId="266"/>
        </pc:sldMkLst>
      </pc:sldChg>
      <pc:sldChg chg="del">
        <pc:chgData name="CHRISTELLE DECLERCQ" userId="6105ae43-a600-46e8-812e-1762419aa502" providerId="ADAL" clId="{4F0EE756-832D-4D5D-9428-351C64414E66}" dt="2024-07-24T10:31:09.454" v="4646" actId="47"/>
        <pc:sldMkLst>
          <pc:docMk/>
          <pc:sldMk cId="1113508281" sldId="267"/>
        </pc:sldMkLst>
      </pc:sldChg>
      <pc:sldChg chg="modSp mod">
        <pc:chgData name="CHRISTELLE DECLERCQ" userId="6105ae43-a600-46e8-812e-1762419aa502" providerId="ADAL" clId="{4F0EE756-832D-4D5D-9428-351C64414E66}" dt="2024-07-24T10:31:50.780" v="4653" actId="403"/>
        <pc:sldMkLst>
          <pc:docMk/>
          <pc:sldMk cId="110182478" sldId="268"/>
        </pc:sldMkLst>
      </pc:sldChg>
      <pc:sldChg chg="del">
        <pc:chgData name="CHRISTELLE DECLERCQ" userId="6105ae43-a600-46e8-812e-1762419aa502" providerId="ADAL" clId="{4F0EE756-832D-4D5D-9428-351C64414E66}" dt="2024-07-24T10:31:08.593" v="4645" actId="47"/>
        <pc:sldMkLst>
          <pc:docMk/>
          <pc:sldMk cId="195994141" sldId="269"/>
        </pc:sldMkLst>
      </pc:sldChg>
      <pc:sldChg chg="addSp modSp add modNotesTx">
        <pc:chgData name="CHRISTELLE DECLERCQ" userId="6105ae43-a600-46e8-812e-1762419aa502" providerId="ADAL" clId="{4F0EE756-832D-4D5D-9428-351C64414E66}" dt="2024-07-24T08:42:49.451" v="1884" actId="20577"/>
        <pc:sldMkLst>
          <pc:docMk/>
          <pc:sldMk cId="367640458" sldId="270"/>
        </pc:sldMkLst>
      </pc:sldChg>
      <pc:sldChg chg="addSp delSp modSp add mod modNotesTx">
        <pc:chgData name="CHRISTELLE DECLERCQ" userId="6105ae43-a600-46e8-812e-1762419aa502" providerId="ADAL" clId="{4F0EE756-832D-4D5D-9428-351C64414E66}" dt="2024-07-24T10:30:34.340" v="4641" actId="1076"/>
        <pc:sldMkLst>
          <pc:docMk/>
          <pc:sldMk cId="1865898269" sldId="271"/>
        </pc:sldMkLst>
      </pc:sldChg>
      <pc:sldChg chg="addSp modSp add mod modNotesTx">
        <pc:chgData name="CHRISTELLE DECLERCQ" userId="6105ae43-a600-46e8-812e-1762419aa502" providerId="ADAL" clId="{4F0EE756-832D-4D5D-9428-351C64414E66}" dt="2024-07-24T11:36:35.036" v="4658"/>
        <pc:sldMkLst>
          <pc:docMk/>
          <pc:sldMk cId="3857465364" sldId="272"/>
        </pc:sldMkLst>
      </pc:sldChg>
    </pc:docChg>
  </pc:docChgLst>
  <pc:docChgLst>
    <pc:chgData clId="Web-{9F6BFA0D-FE97-528F-D8C5-5EC6E5AAB50E}"/>
    <pc:docChg chg="modSld">
      <pc:chgData name="" userId="" providerId="" clId="Web-{9F6BFA0D-FE97-528F-D8C5-5EC6E5AAB50E}" dt="2024-12-09T11:00:52.447" v="7" actId="20577"/>
      <pc:docMkLst>
        <pc:docMk/>
      </pc:docMkLst>
      <pc:sldChg chg="modSp">
        <pc:chgData name="" userId="" providerId="" clId="Web-{9F6BFA0D-FE97-528F-D8C5-5EC6E5AAB50E}" dt="2024-12-09T11:00:52.447" v="7" actId="20577"/>
        <pc:sldMkLst>
          <pc:docMk/>
          <pc:sldMk cId="0" sldId="256"/>
        </pc:sldMkLst>
        <pc:spChg chg="mod">
          <ac:chgData name="" userId="" providerId="" clId="Web-{9F6BFA0D-FE97-528F-D8C5-5EC6E5AAB50E}" dt="2024-12-09T11:00:52.447" v="7" actId="20577"/>
          <ac:spMkLst>
            <pc:docMk/>
            <pc:sldMk cId="0" sldId="256"/>
            <ac:spMk id="99" creationId="{00000000-0000-0000-0000-000000000000}"/>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4_4">
  <dgm:title val=""/>
  <dgm:desc val=""/>
  <dgm:catLst>
    <dgm:cat type="accent4" pri="11400"/>
  </dgm:catLst>
  <dgm:styleLbl name="node0">
    <dgm:fillClrLst meth="cycle">
      <a:schemeClr val="accent4">
        <a:shade val="60000"/>
      </a:schemeClr>
    </dgm:fillClrLst>
    <dgm:linClrLst meth="repeat">
      <a:schemeClr val="lt1"/>
    </dgm:linClrLst>
    <dgm:effectClrLst/>
    <dgm:txLinClrLst/>
    <dgm:txFillClrLst/>
    <dgm:txEffectClrLst/>
  </dgm:styleLbl>
  <dgm:styleLbl name="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alignNode1">
    <dgm:fillClrLst meth="cycle">
      <a:schemeClr val="accent4">
        <a:shade val="50000"/>
      </a:schemeClr>
      <a:schemeClr val="accent4">
        <a:tint val="55000"/>
      </a:schemeClr>
    </dgm:fillClrLst>
    <dgm:linClrLst meth="cycle">
      <a:schemeClr val="accent4">
        <a:shade val="50000"/>
      </a:schemeClr>
      <a:schemeClr val="accent4">
        <a:tint val="55000"/>
      </a:schemeClr>
    </dgm:linClrLst>
    <dgm:effectClrLst/>
    <dgm:txLinClrLst/>
    <dgm:txFillClrLst/>
    <dgm:txEffectClrLst/>
  </dgm:styleLbl>
  <dgm:styleLbl name="ln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vennNode1">
    <dgm:fillClrLst meth="cycle">
      <a:schemeClr val="accent4">
        <a:shade val="80000"/>
        <a:alpha val="50000"/>
      </a:schemeClr>
      <a:schemeClr val="accent4">
        <a:tint val="50000"/>
        <a:alpha val="50000"/>
      </a:schemeClr>
    </dgm:fillClrLst>
    <dgm:linClrLst meth="repeat">
      <a:schemeClr val="lt1"/>
    </dgm:linClrLst>
    <dgm:effectClrLst/>
    <dgm:txLinClrLst/>
    <dgm:txFillClrLst/>
    <dgm:txEffectClrLst/>
  </dgm:styleLbl>
  <dgm:styleLbl name="node2">
    <dgm:fillClrLst>
      <a:schemeClr val="accent4">
        <a:shade val="80000"/>
      </a:schemeClr>
    </dgm:fillClrLst>
    <dgm:linClrLst meth="repeat">
      <a:schemeClr val="lt1"/>
    </dgm:linClrLst>
    <dgm:effectClrLst/>
    <dgm:txLinClrLst/>
    <dgm:txFillClrLst/>
    <dgm:txEffectClrLst/>
  </dgm:styleLbl>
  <dgm:styleLbl name="node3">
    <dgm:fillClrLst>
      <a:schemeClr val="accent4">
        <a:tint val="99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f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b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sibTrans1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0000"/>
      </a:schemeClr>
    </dgm:fillClrLst>
    <dgm:linClrLst meth="repeat">
      <a:schemeClr val="lt1"/>
    </dgm:linClrLst>
    <dgm:effectClrLst/>
    <dgm:txLinClrLst/>
    <dgm:txFillClrLst/>
    <dgm:txEffectClrLst/>
  </dgm:styleLbl>
  <dgm:styleLbl name="asst3">
    <dgm:fillClrLst>
      <a:schemeClr val="accent4">
        <a:tint val="70000"/>
      </a:schemeClr>
    </dgm:fillClrLst>
    <dgm:linClrLst meth="repeat">
      <a:schemeClr val="lt1"/>
    </dgm:linClrLst>
    <dgm:effectClrLst/>
    <dgm:txLinClrLst/>
    <dgm:txFillClrLst/>
    <dgm:txEffectClrLst/>
  </dgm:styleLbl>
  <dgm:styleLbl name="asst4">
    <dgm:fillClrLst>
      <a:schemeClr val="accent4">
        <a:tint val="5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align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bgAccFollowNode1">
    <dgm:fillClrLst meth="repeat">
      <a:schemeClr val="accent4">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55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4_4">
  <dgm:title val=""/>
  <dgm:desc val=""/>
  <dgm:catLst>
    <dgm:cat type="accent4" pri="11400"/>
  </dgm:catLst>
  <dgm:styleLbl name="node0">
    <dgm:fillClrLst meth="cycle">
      <a:schemeClr val="accent4">
        <a:shade val="60000"/>
      </a:schemeClr>
    </dgm:fillClrLst>
    <dgm:linClrLst meth="repeat">
      <a:schemeClr val="lt1"/>
    </dgm:linClrLst>
    <dgm:effectClrLst/>
    <dgm:txLinClrLst/>
    <dgm:txFillClrLst/>
    <dgm:txEffectClrLst/>
  </dgm:styleLbl>
  <dgm:styleLbl name="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alignNode1">
    <dgm:fillClrLst meth="cycle">
      <a:schemeClr val="accent4">
        <a:shade val="50000"/>
      </a:schemeClr>
      <a:schemeClr val="accent4">
        <a:tint val="55000"/>
      </a:schemeClr>
    </dgm:fillClrLst>
    <dgm:linClrLst meth="cycle">
      <a:schemeClr val="accent4">
        <a:shade val="50000"/>
      </a:schemeClr>
      <a:schemeClr val="accent4">
        <a:tint val="55000"/>
      </a:schemeClr>
    </dgm:linClrLst>
    <dgm:effectClrLst/>
    <dgm:txLinClrLst/>
    <dgm:txFillClrLst/>
    <dgm:txEffectClrLst/>
  </dgm:styleLbl>
  <dgm:styleLbl name="ln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vennNode1">
    <dgm:fillClrLst meth="cycle">
      <a:schemeClr val="accent4">
        <a:shade val="80000"/>
        <a:alpha val="50000"/>
      </a:schemeClr>
      <a:schemeClr val="accent4">
        <a:tint val="50000"/>
        <a:alpha val="50000"/>
      </a:schemeClr>
    </dgm:fillClrLst>
    <dgm:linClrLst meth="repeat">
      <a:schemeClr val="lt1"/>
    </dgm:linClrLst>
    <dgm:effectClrLst/>
    <dgm:txLinClrLst/>
    <dgm:txFillClrLst/>
    <dgm:txEffectClrLst/>
  </dgm:styleLbl>
  <dgm:styleLbl name="node2">
    <dgm:fillClrLst>
      <a:schemeClr val="accent4">
        <a:shade val="80000"/>
      </a:schemeClr>
    </dgm:fillClrLst>
    <dgm:linClrLst meth="repeat">
      <a:schemeClr val="lt1"/>
    </dgm:linClrLst>
    <dgm:effectClrLst/>
    <dgm:txLinClrLst/>
    <dgm:txFillClrLst/>
    <dgm:txEffectClrLst/>
  </dgm:styleLbl>
  <dgm:styleLbl name="node3">
    <dgm:fillClrLst>
      <a:schemeClr val="accent4">
        <a:tint val="99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f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b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sibTrans1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0000"/>
      </a:schemeClr>
    </dgm:fillClrLst>
    <dgm:linClrLst meth="repeat">
      <a:schemeClr val="lt1"/>
    </dgm:linClrLst>
    <dgm:effectClrLst/>
    <dgm:txLinClrLst/>
    <dgm:txFillClrLst/>
    <dgm:txEffectClrLst/>
  </dgm:styleLbl>
  <dgm:styleLbl name="asst3">
    <dgm:fillClrLst>
      <a:schemeClr val="accent4">
        <a:tint val="70000"/>
      </a:schemeClr>
    </dgm:fillClrLst>
    <dgm:linClrLst meth="repeat">
      <a:schemeClr val="lt1"/>
    </dgm:linClrLst>
    <dgm:effectClrLst/>
    <dgm:txLinClrLst/>
    <dgm:txFillClrLst/>
    <dgm:txEffectClrLst/>
  </dgm:styleLbl>
  <dgm:styleLbl name="asst4">
    <dgm:fillClrLst>
      <a:schemeClr val="accent4">
        <a:tint val="5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align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bgAccFollowNode1">
    <dgm:fillClrLst meth="repeat">
      <a:schemeClr val="accent4">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55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4_4">
  <dgm:title val=""/>
  <dgm:desc val=""/>
  <dgm:catLst>
    <dgm:cat type="accent4" pri="11400"/>
  </dgm:catLst>
  <dgm:styleLbl name="node0">
    <dgm:fillClrLst meth="cycle">
      <a:schemeClr val="accent4">
        <a:shade val="60000"/>
      </a:schemeClr>
    </dgm:fillClrLst>
    <dgm:linClrLst meth="repeat">
      <a:schemeClr val="lt1"/>
    </dgm:linClrLst>
    <dgm:effectClrLst/>
    <dgm:txLinClrLst/>
    <dgm:txFillClrLst/>
    <dgm:txEffectClrLst/>
  </dgm:styleLbl>
  <dgm:styleLbl name="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alignNode1">
    <dgm:fillClrLst meth="cycle">
      <a:schemeClr val="accent4">
        <a:shade val="50000"/>
      </a:schemeClr>
      <a:schemeClr val="accent4">
        <a:tint val="55000"/>
      </a:schemeClr>
    </dgm:fillClrLst>
    <dgm:linClrLst meth="cycle">
      <a:schemeClr val="accent4">
        <a:shade val="50000"/>
      </a:schemeClr>
      <a:schemeClr val="accent4">
        <a:tint val="55000"/>
      </a:schemeClr>
    </dgm:linClrLst>
    <dgm:effectClrLst/>
    <dgm:txLinClrLst/>
    <dgm:txFillClrLst/>
    <dgm:txEffectClrLst/>
  </dgm:styleLbl>
  <dgm:styleLbl name="ln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vennNode1">
    <dgm:fillClrLst meth="cycle">
      <a:schemeClr val="accent4">
        <a:shade val="80000"/>
        <a:alpha val="50000"/>
      </a:schemeClr>
      <a:schemeClr val="accent4">
        <a:tint val="50000"/>
        <a:alpha val="50000"/>
      </a:schemeClr>
    </dgm:fillClrLst>
    <dgm:linClrLst meth="repeat">
      <a:schemeClr val="lt1"/>
    </dgm:linClrLst>
    <dgm:effectClrLst/>
    <dgm:txLinClrLst/>
    <dgm:txFillClrLst/>
    <dgm:txEffectClrLst/>
  </dgm:styleLbl>
  <dgm:styleLbl name="node2">
    <dgm:fillClrLst>
      <a:schemeClr val="accent4">
        <a:shade val="80000"/>
      </a:schemeClr>
    </dgm:fillClrLst>
    <dgm:linClrLst meth="repeat">
      <a:schemeClr val="lt1"/>
    </dgm:linClrLst>
    <dgm:effectClrLst/>
    <dgm:txLinClrLst/>
    <dgm:txFillClrLst/>
    <dgm:txEffectClrLst/>
  </dgm:styleLbl>
  <dgm:styleLbl name="node3">
    <dgm:fillClrLst>
      <a:schemeClr val="accent4">
        <a:tint val="99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f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b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sibTrans1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0000"/>
      </a:schemeClr>
    </dgm:fillClrLst>
    <dgm:linClrLst meth="repeat">
      <a:schemeClr val="lt1"/>
    </dgm:linClrLst>
    <dgm:effectClrLst/>
    <dgm:txLinClrLst/>
    <dgm:txFillClrLst/>
    <dgm:txEffectClrLst/>
  </dgm:styleLbl>
  <dgm:styleLbl name="asst3">
    <dgm:fillClrLst>
      <a:schemeClr val="accent4">
        <a:tint val="70000"/>
      </a:schemeClr>
    </dgm:fillClrLst>
    <dgm:linClrLst meth="repeat">
      <a:schemeClr val="lt1"/>
    </dgm:linClrLst>
    <dgm:effectClrLst/>
    <dgm:txLinClrLst/>
    <dgm:txFillClrLst/>
    <dgm:txEffectClrLst/>
  </dgm:styleLbl>
  <dgm:styleLbl name="asst4">
    <dgm:fillClrLst>
      <a:schemeClr val="accent4">
        <a:tint val="5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align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bgAccFollowNode1">
    <dgm:fillClrLst meth="repeat">
      <a:schemeClr val="accent4">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55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4_4">
  <dgm:title val=""/>
  <dgm:desc val=""/>
  <dgm:catLst>
    <dgm:cat type="accent4" pri="11400"/>
  </dgm:catLst>
  <dgm:styleLbl name="node0">
    <dgm:fillClrLst meth="cycle">
      <a:schemeClr val="accent4">
        <a:shade val="60000"/>
      </a:schemeClr>
    </dgm:fillClrLst>
    <dgm:linClrLst meth="repeat">
      <a:schemeClr val="lt1"/>
    </dgm:linClrLst>
    <dgm:effectClrLst/>
    <dgm:txLinClrLst/>
    <dgm:txFillClrLst/>
    <dgm:txEffectClrLst/>
  </dgm:styleLbl>
  <dgm:styleLbl name="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alignNode1">
    <dgm:fillClrLst meth="cycle">
      <a:schemeClr val="accent4">
        <a:shade val="50000"/>
      </a:schemeClr>
      <a:schemeClr val="accent4">
        <a:tint val="55000"/>
      </a:schemeClr>
    </dgm:fillClrLst>
    <dgm:linClrLst meth="cycle">
      <a:schemeClr val="accent4">
        <a:shade val="50000"/>
      </a:schemeClr>
      <a:schemeClr val="accent4">
        <a:tint val="55000"/>
      </a:schemeClr>
    </dgm:linClrLst>
    <dgm:effectClrLst/>
    <dgm:txLinClrLst/>
    <dgm:txFillClrLst/>
    <dgm:txEffectClrLst/>
  </dgm:styleLbl>
  <dgm:styleLbl name="ln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vennNode1">
    <dgm:fillClrLst meth="cycle">
      <a:schemeClr val="accent4">
        <a:shade val="80000"/>
        <a:alpha val="50000"/>
      </a:schemeClr>
      <a:schemeClr val="accent4">
        <a:tint val="50000"/>
        <a:alpha val="50000"/>
      </a:schemeClr>
    </dgm:fillClrLst>
    <dgm:linClrLst meth="repeat">
      <a:schemeClr val="lt1"/>
    </dgm:linClrLst>
    <dgm:effectClrLst/>
    <dgm:txLinClrLst/>
    <dgm:txFillClrLst/>
    <dgm:txEffectClrLst/>
  </dgm:styleLbl>
  <dgm:styleLbl name="node2">
    <dgm:fillClrLst>
      <a:schemeClr val="accent4">
        <a:shade val="80000"/>
      </a:schemeClr>
    </dgm:fillClrLst>
    <dgm:linClrLst meth="repeat">
      <a:schemeClr val="lt1"/>
    </dgm:linClrLst>
    <dgm:effectClrLst/>
    <dgm:txLinClrLst/>
    <dgm:txFillClrLst/>
    <dgm:txEffectClrLst/>
  </dgm:styleLbl>
  <dgm:styleLbl name="node3">
    <dgm:fillClrLst>
      <a:schemeClr val="accent4">
        <a:tint val="99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f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b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sibTrans1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0000"/>
      </a:schemeClr>
    </dgm:fillClrLst>
    <dgm:linClrLst meth="repeat">
      <a:schemeClr val="lt1"/>
    </dgm:linClrLst>
    <dgm:effectClrLst/>
    <dgm:txLinClrLst/>
    <dgm:txFillClrLst/>
    <dgm:txEffectClrLst/>
  </dgm:styleLbl>
  <dgm:styleLbl name="asst3">
    <dgm:fillClrLst>
      <a:schemeClr val="accent4">
        <a:tint val="70000"/>
      </a:schemeClr>
    </dgm:fillClrLst>
    <dgm:linClrLst meth="repeat">
      <a:schemeClr val="lt1"/>
    </dgm:linClrLst>
    <dgm:effectClrLst/>
    <dgm:txLinClrLst/>
    <dgm:txFillClrLst/>
    <dgm:txEffectClrLst/>
  </dgm:styleLbl>
  <dgm:styleLbl name="asst4">
    <dgm:fillClrLst>
      <a:schemeClr val="accent4">
        <a:tint val="5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align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bgAccFollowNode1">
    <dgm:fillClrLst meth="repeat">
      <a:schemeClr val="accent4">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55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6_5">
  <dgm:title val=""/>
  <dgm:desc val=""/>
  <dgm:catLst>
    <dgm:cat type="accent6" pri="11500"/>
  </dgm:catLst>
  <dgm:styleLbl name="node0">
    <dgm:fillClrLst meth="cycle">
      <a:schemeClr val="accent6">
        <a:alpha val="80000"/>
      </a:schemeClr>
    </dgm:fillClrLst>
    <dgm:linClrLst meth="repeat">
      <a:schemeClr val="lt1"/>
    </dgm:linClrLst>
    <dgm:effectClrLst/>
    <dgm:txLinClrLst/>
    <dgm:txFillClrLst/>
    <dgm:txEffectClrLst/>
  </dgm:styleLbl>
  <dgm:styleLbl name="alignNode1">
    <dgm:fillClrLst>
      <a:schemeClr val="accent6">
        <a:alpha val="90000"/>
      </a:schemeClr>
      <a:schemeClr val="accent6">
        <a:alpha val="50000"/>
      </a:schemeClr>
    </dgm:fillClrLst>
    <dgm:linClrLst>
      <a:schemeClr val="accent6">
        <a:alpha val="90000"/>
      </a:schemeClr>
      <a:schemeClr val="accent6">
        <a:alpha val="50000"/>
      </a:schemeClr>
    </dgm:linClrLst>
    <dgm:effectClrLst/>
    <dgm:txLinClrLst/>
    <dgm:txFillClrLst/>
    <dgm:txEffectClrLst/>
  </dgm:styleLbl>
  <dgm:styleLbl name="node1">
    <dgm:fillClrLst>
      <a:schemeClr val="accent6">
        <a:alpha val="90000"/>
      </a:schemeClr>
      <a:schemeClr val="accent6">
        <a:alpha val="50000"/>
      </a:schemeClr>
    </dgm:fillClrLst>
    <dgm:linClrLst meth="repeat">
      <a:schemeClr val="lt1"/>
    </dgm:linClrLst>
    <dgm:effectClrLst/>
    <dgm:txLinClrLst/>
    <dgm:txFillClrLst/>
    <dgm:txEffectClrLst/>
  </dgm:styleLbl>
  <dgm:styleLbl name="lnNode1">
    <dgm:fillClrLst>
      <a:schemeClr val="accent6">
        <a:shade val="90000"/>
      </a:schemeClr>
      <a:schemeClr val="accent6">
        <a:tint val="50000"/>
        <a:alpha val="5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alpha val="80000"/>
      </a:schemeClr>
    </dgm:fillClrLst>
    <dgm:linClrLst meth="repeat">
      <a:schemeClr val="lt1"/>
    </dgm:linClrLst>
    <dgm:effectClrLst/>
    <dgm:txLinClrLst/>
    <dgm:txFillClrLst/>
    <dgm:txEffectClrLst/>
  </dgm:styleLbl>
  <dgm:styleLbl name="node2">
    <dgm:fillClrLst>
      <a:schemeClr val="accent6">
        <a:alpha val="70000"/>
      </a:schemeClr>
    </dgm:fillClrLst>
    <dgm:linClrLst meth="repeat">
      <a:schemeClr val="lt1"/>
    </dgm:linClrLst>
    <dgm:effectClrLst/>
    <dgm:txLinClrLst/>
    <dgm:txFillClrLst/>
    <dgm:txEffectClrLst/>
  </dgm:styleLbl>
  <dgm:styleLbl name="node3">
    <dgm:fillClrLst>
      <a:schemeClr val="accent6">
        <a:alpha val="50000"/>
      </a:schemeClr>
    </dgm:fillClrLst>
    <dgm:linClrLst meth="repeat">
      <a:schemeClr val="lt1"/>
    </dgm:linClrLst>
    <dgm:effectClrLst/>
    <dgm:txLinClrLst/>
    <dgm:txFillClrLst/>
    <dgm:txEffectClrLst/>
  </dgm:styleLbl>
  <dgm:styleLbl name="node4">
    <dgm:fillClrLst>
      <a:schemeClr val="accent6">
        <a:alpha val="30000"/>
      </a:schemeClr>
    </dgm:fillClrLst>
    <dgm:linClrLst meth="repeat">
      <a:schemeClr val="lt1"/>
    </dgm:linClrLst>
    <dgm:effectClrLst/>
    <dgm:txLinClrLst/>
    <dgm:txFillClrLst/>
    <dgm:txEffectClrLst/>
  </dgm:styleLbl>
  <dgm:styleLbl name="fgImgPlace1">
    <dgm:fillClrLst>
      <a:schemeClr val="accent6">
        <a:tint val="50000"/>
        <a:alpha val="90000"/>
      </a:schemeClr>
      <a:schemeClr val="accent6">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f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b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sibTrans1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alpha val="90000"/>
      </a:schemeClr>
    </dgm:fillClrLst>
    <dgm:linClrLst meth="repeat">
      <a:schemeClr val="lt1"/>
    </dgm:linClrLst>
    <dgm:effectClrLst/>
    <dgm:txLinClrLst/>
    <dgm:txFillClrLst/>
    <dgm:txEffectClrLst/>
  </dgm:styleLbl>
  <dgm:styleLbl name="asst1">
    <dgm:fillClrLst meth="repeat">
      <a:schemeClr val="accent6">
        <a:alpha val="90000"/>
      </a:schemeClr>
    </dgm:fillClrLst>
    <dgm:linClrLst meth="repeat">
      <a:schemeClr val="lt1"/>
    </dgm:linClrLst>
    <dgm:effectClrLst/>
    <dgm:txLinClrLst/>
    <dgm:txFillClrLst/>
    <dgm:txEffectClrLst/>
  </dgm:styleLbl>
  <dgm:styleLbl name="asst2">
    <dgm:fillClrLst>
      <a:schemeClr val="accent6">
        <a:alpha val="90000"/>
      </a:schemeClr>
    </dgm:fillClrLst>
    <dgm:linClrLst meth="repeat">
      <a:schemeClr val="lt1"/>
    </dgm:linClrLst>
    <dgm:effectClrLst/>
    <dgm:txLinClrLst/>
    <dgm:txFillClrLst/>
    <dgm:txEffectClrLst/>
  </dgm:styleLbl>
  <dgm:styleLbl name="asst3">
    <dgm:fillClrLst>
      <a:schemeClr val="accent6">
        <a:alpha val="70000"/>
      </a:schemeClr>
    </dgm:fillClrLst>
    <dgm:linClrLst meth="repeat">
      <a:schemeClr val="lt1"/>
    </dgm:linClrLst>
    <dgm:effectClrLst/>
    <dgm:txLinClrLst/>
    <dgm:txFillClrLst/>
    <dgm:txEffectClrLst/>
  </dgm:styleLbl>
  <dgm:styleLbl name="asst4">
    <dgm:fillClrLst>
      <a:schemeClr val="accent6">
        <a:alpha val="50000"/>
      </a:schemeClr>
    </dgm:fillClrLst>
    <dgm:linClrLst meth="repeat">
      <a:schemeClr val="lt1"/>
    </dgm:linClrLst>
    <dgm:effectClrLst/>
    <dgm:txLinClrLst/>
    <dgm:txFillClrLst/>
    <dgm:txEffectClrLst/>
  </dgm:styleLbl>
  <dgm:styleLbl name="parChTrans2D1">
    <dgm:fillClrLst meth="repeat">
      <a:schemeClr val="accent6">
        <a:shade val="8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a:schemeClr val="accent6">
        <a:alpha val="90000"/>
        <a:tint val="40000"/>
      </a:schemeClr>
      <a:schemeClr val="accent6">
        <a:alpha val="5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21B4F5F-4F89-452F-8730-DAFF61BA3D3A}" type="doc">
      <dgm:prSet loTypeId="urn:microsoft.com/office/officeart/2005/8/layout/default" loCatId="list" qsTypeId="urn:microsoft.com/office/officeart/2005/8/quickstyle/simple1" qsCatId="simple" csTypeId="urn:microsoft.com/office/officeart/2005/8/colors/accent4_4" csCatId="accent4" phldr="1"/>
      <dgm:spPr/>
      <dgm:t>
        <a:bodyPr/>
        <a:lstStyle/>
        <a:p>
          <a:endParaRPr lang="fr-FR"/>
        </a:p>
      </dgm:t>
    </dgm:pt>
    <dgm:pt modelId="{C8EEDB81-8DE4-4442-8816-ADC9829E9C8F}">
      <dgm:prSet phldrT="[Texte]" custT="1"/>
      <dgm:spPr/>
      <dgm:t>
        <a:bodyPr/>
        <a:lstStyle/>
        <a:p>
          <a:r>
            <a:rPr lang="el" sz="2800" dirty="0">
              <a:latin typeface="Calibri" panose="020F0502020204030204" pitchFamily="34" charset="0"/>
              <a:cs typeface="Calibri" panose="020F0502020204030204" pitchFamily="34" charset="0"/>
            </a:rPr>
            <a:t>Ανταλλαγές </a:t>
          </a:r>
          <a:r>
            <a:rPr lang="el" sz="2800" dirty="0" err="1">
              <a:latin typeface="Calibri" panose="020F0502020204030204" pitchFamily="34" charset="0"/>
              <a:cs typeface="Calibri" panose="020F0502020204030204" pitchFamily="34" charset="0"/>
            </a:rPr>
            <a:t>μεταξύ </a:t>
          </a:r>
          <a:r>
            <a:rPr lang="el" sz="2800" dirty="0">
              <a:latin typeface="Calibri" panose="020F0502020204030204" pitchFamily="34" charset="0"/>
              <a:cs typeface="Calibri" panose="020F0502020204030204" pitchFamily="34" charset="0"/>
            </a:rPr>
            <a:t>ανθρώπων</a:t>
          </a:r>
        </a:p>
        <a:p>
          <a:endParaRPr lang="fr-FR" sz="2800" dirty="0">
            <a:latin typeface="Calibri" panose="020F0502020204030204" pitchFamily="34" charset="0"/>
            <a:cs typeface="Calibri" panose="020F0502020204030204" pitchFamily="34" charset="0"/>
          </a:endParaRPr>
        </a:p>
        <a:p>
          <a:endParaRPr lang="fr-FR" sz="2800" dirty="0">
            <a:latin typeface="Calibri" panose="020F0502020204030204" pitchFamily="34" charset="0"/>
            <a:cs typeface="Calibri" panose="020F0502020204030204" pitchFamily="34" charset="0"/>
          </a:endParaRPr>
        </a:p>
      </dgm:t>
    </dgm:pt>
    <dgm:pt modelId="{BE175551-DF03-4D12-AF40-D745A32C5833}" type="parTrans" cxnId="{72AEC031-8E63-4516-8EDA-65CD8919527C}">
      <dgm:prSet/>
      <dgm:spPr/>
      <dgm:t>
        <a:bodyPr/>
        <a:lstStyle/>
        <a:p>
          <a:endParaRPr lang="fr-FR"/>
        </a:p>
      </dgm:t>
    </dgm:pt>
    <dgm:pt modelId="{BC3BB3BC-CF6C-43CC-990A-DD44BF9AED92}" type="sibTrans" cxnId="{72AEC031-8E63-4516-8EDA-65CD8919527C}">
      <dgm:prSet/>
      <dgm:spPr/>
      <dgm:t>
        <a:bodyPr/>
        <a:lstStyle/>
        <a:p>
          <a:endParaRPr lang="fr-FR"/>
        </a:p>
      </dgm:t>
    </dgm:pt>
    <dgm:pt modelId="{0790E493-E460-4739-833D-B5F418DE8384}" type="pres">
      <dgm:prSet presAssocID="{221B4F5F-4F89-452F-8730-DAFF61BA3D3A}" presName="diagram" presStyleCnt="0">
        <dgm:presLayoutVars>
          <dgm:dir/>
          <dgm:resizeHandles val="exact"/>
        </dgm:presLayoutVars>
      </dgm:prSet>
      <dgm:spPr/>
    </dgm:pt>
    <dgm:pt modelId="{31B2FB6C-0504-46BF-8FF3-7D0587C4E6B3}" type="pres">
      <dgm:prSet presAssocID="{C8EEDB81-8DE4-4442-8816-ADC9829E9C8F}" presName="node" presStyleLbl="node1" presStyleIdx="0" presStyleCnt="1" custScaleX="39900" custScaleY="78720" custLinFactNeighborX="-36263" custLinFactNeighborY="2427">
        <dgm:presLayoutVars>
          <dgm:bulletEnabled val="1"/>
        </dgm:presLayoutVars>
      </dgm:prSet>
      <dgm:spPr/>
    </dgm:pt>
  </dgm:ptLst>
  <dgm:cxnLst>
    <dgm:cxn modelId="{2CC0B412-B913-4874-854A-FCEB8B29E74F}" type="presOf" srcId="{C8EEDB81-8DE4-4442-8816-ADC9829E9C8F}" destId="{31B2FB6C-0504-46BF-8FF3-7D0587C4E6B3}" srcOrd="0" destOrd="0" presId="urn:microsoft.com/office/officeart/2005/8/layout/default"/>
    <dgm:cxn modelId="{72AEC031-8E63-4516-8EDA-65CD8919527C}" srcId="{221B4F5F-4F89-452F-8730-DAFF61BA3D3A}" destId="{C8EEDB81-8DE4-4442-8816-ADC9829E9C8F}" srcOrd="0" destOrd="0" parTransId="{BE175551-DF03-4D12-AF40-D745A32C5833}" sibTransId="{BC3BB3BC-CF6C-43CC-990A-DD44BF9AED92}"/>
    <dgm:cxn modelId="{21E051A7-B2D7-4771-BDD5-37E7F33294EC}" type="presOf" srcId="{221B4F5F-4F89-452F-8730-DAFF61BA3D3A}" destId="{0790E493-E460-4739-833D-B5F418DE8384}" srcOrd="0" destOrd="0" presId="urn:microsoft.com/office/officeart/2005/8/layout/default"/>
    <dgm:cxn modelId="{4B6B0A11-F7E6-424D-9A39-79F1E469924B}" type="presParOf" srcId="{0790E493-E460-4739-833D-B5F418DE8384}" destId="{31B2FB6C-0504-46BF-8FF3-7D0587C4E6B3}" srcOrd="0" destOrd="0" presId="urn:microsoft.com/office/officeart/2005/8/layout/defaul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54F7A6E-A911-486E-8C9F-39458F9EB066}" type="doc">
      <dgm:prSet loTypeId="urn:microsoft.com/office/officeart/2005/8/layout/radial1" loCatId="relationship" qsTypeId="urn:microsoft.com/office/officeart/2005/8/quickstyle/simple1" qsCatId="simple" csTypeId="urn:microsoft.com/office/officeart/2005/8/colors/colorful5" csCatId="colorful" phldr="1"/>
      <dgm:spPr/>
      <dgm:t>
        <a:bodyPr/>
        <a:lstStyle/>
        <a:p>
          <a:endParaRPr lang="fr-FR"/>
        </a:p>
      </dgm:t>
    </dgm:pt>
    <dgm:pt modelId="{13257462-A045-424E-9692-7219CB24A35A}">
      <dgm:prSet phldrT="[Texte]" custT="1"/>
      <dgm:spPr/>
      <dgm:t>
        <a:bodyPr/>
        <a:lstStyle/>
        <a:p>
          <a:r>
            <a:rPr lang="el" sz="2000" dirty="0">
              <a:latin typeface="Calibri" panose="020F0502020204030204" pitchFamily="34" charset="0"/>
              <a:cs typeface="Calibri" panose="020F0502020204030204" pitchFamily="34" charset="0"/>
            </a:rPr>
            <a:t>Επικοινωνία</a:t>
          </a:r>
        </a:p>
      </dgm:t>
    </dgm:pt>
    <dgm:pt modelId="{EECC979C-DA9A-44D1-B1C5-68266DE8E94F}" type="parTrans" cxnId="{081ED740-18ED-478B-939C-82437FE57E57}">
      <dgm:prSet/>
      <dgm:spPr/>
      <dgm:t>
        <a:bodyPr/>
        <a:lstStyle/>
        <a:p>
          <a:endParaRPr lang="fr-FR"/>
        </a:p>
      </dgm:t>
    </dgm:pt>
    <dgm:pt modelId="{C5E17874-2B21-4EA2-9BAB-23604FFAD432}" type="sibTrans" cxnId="{081ED740-18ED-478B-939C-82437FE57E57}">
      <dgm:prSet/>
      <dgm:spPr/>
      <dgm:t>
        <a:bodyPr/>
        <a:lstStyle/>
        <a:p>
          <a:endParaRPr lang="fr-FR"/>
        </a:p>
      </dgm:t>
    </dgm:pt>
    <dgm:pt modelId="{748F8E9D-F649-4A20-A05E-DC31B75A6BAF}">
      <dgm:prSet phldrT="[Texte]"/>
      <dgm:spPr/>
      <dgm:t>
        <a:bodyPr/>
        <a:lstStyle/>
        <a:p>
          <a:r>
            <a:rPr lang="el"/>
            <a:t>Βλέμμα</a:t>
          </a:r>
          <a:endParaRPr lang="fr-FR" dirty="0"/>
        </a:p>
      </dgm:t>
    </dgm:pt>
    <dgm:pt modelId="{B037A7F0-FA51-4281-9F2C-B84809DCBA10}" type="parTrans" cxnId="{70237FDF-F117-4FA9-BC0E-2F3B307F4765}">
      <dgm:prSet/>
      <dgm:spPr/>
      <dgm:t>
        <a:bodyPr/>
        <a:lstStyle/>
        <a:p>
          <a:endParaRPr lang="fr-FR"/>
        </a:p>
      </dgm:t>
    </dgm:pt>
    <dgm:pt modelId="{C45C512A-8043-44AC-9046-A72B387ABE45}" type="sibTrans" cxnId="{70237FDF-F117-4FA9-BC0E-2F3B307F4765}">
      <dgm:prSet/>
      <dgm:spPr/>
      <dgm:t>
        <a:bodyPr/>
        <a:lstStyle/>
        <a:p>
          <a:endParaRPr lang="fr-FR"/>
        </a:p>
      </dgm:t>
    </dgm:pt>
    <dgm:pt modelId="{1C89EB95-E115-46A5-95E2-7B42DB843AD5}">
      <dgm:prSet phldrT="[Texte]"/>
      <dgm:spPr/>
      <dgm:t>
        <a:bodyPr/>
        <a:lstStyle/>
        <a:p>
          <a:r>
            <a:rPr lang="el" dirty="0" err="1"/>
            <a:t>Χειρονομίες</a:t>
          </a:r>
          <a:endParaRPr lang="fr-FR" dirty="0"/>
        </a:p>
      </dgm:t>
    </dgm:pt>
    <dgm:pt modelId="{C65876B2-9767-4F72-A424-78592A58BEBE}" type="parTrans" cxnId="{388AEA77-BBCA-49D7-A79F-0249CBB7AE68}">
      <dgm:prSet/>
      <dgm:spPr/>
      <dgm:t>
        <a:bodyPr/>
        <a:lstStyle/>
        <a:p>
          <a:endParaRPr lang="fr-FR"/>
        </a:p>
      </dgm:t>
    </dgm:pt>
    <dgm:pt modelId="{88DF6204-2BA0-4BBB-A25E-5907110F4F53}" type="sibTrans" cxnId="{388AEA77-BBCA-49D7-A79F-0249CBB7AE68}">
      <dgm:prSet/>
      <dgm:spPr/>
      <dgm:t>
        <a:bodyPr/>
        <a:lstStyle/>
        <a:p>
          <a:endParaRPr lang="fr-FR"/>
        </a:p>
      </dgm:t>
    </dgm:pt>
    <dgm:pt modelId="{2A6299A8-5BD7-4895-8B10-27C73A5E980C}">
      <dgm:prSet phldrT="[Texte]"/>
      <dgm:spPr/>
      <dgm:t>
        <a:bodyPr/>
        <a:lstStyle/>
        <a:p>
          <a:r>
            <a:rPr lang="el"/>
            <a:t>Προφορική γλώσσα</a:t>
          </a:r>
          <a:endParaRPr lang="fr-FR" dirty="0"/>
        </a:p>
      </dgm:t>
    </dgm:pt>
    <dgm:pt modelId="{BEE28DC8-44D1-41C0-9232-1394BF1E75C9}" type="parTrans" cxnId="{391C10FD-88F0-491C-B71C-6F4D4313592E}">
      <dgm:prSet/>
      <dgm:spPr/>
      <dgm:t>
        <a:bodyPr/>
        <a:lstStyle/>
        <a:p>
          <a:endParaRPr lang="fr-FR"/>
        </a:p>
      </dgm:t>
    </dgm:pt>
    <dgm:pt modelId="{8BDBD521-B6B6-4F6C-BC79-321F91D83CE3}" type="sibTrans" cxnId="{391C10FD-88F0-491C-B71C-6F4D4313592E}">
      <dgm:prSet/>
      <dgm:spPr/>
      <dgm:t>
        <a:bodyPr/>
        <a:lstStyle/>
        <a:p>
          <a:endParaRPr lang="fr-FR"/>
        </a:p>
      </dgm:t>
    </dgm:pt>
    <dgm:pt modelId="{C24E39FC-4659-468F-8A1B-2C7397C8A068}">
      <dgm:prSet phldrT="[Texte]"/>
      <dgm:spPr/>
      <dgm:t>
        <a:bodyPr/>
        <a:lstStyle/>
        <a:p>
          <a:r>
            <a:rPr lang="el" dirty="0" err="1"/>
            <a:t>Σύμβολα</a:t>
          </a:r>
          <a:endParaRPr lang="fr-FR" dirty="0"/>
        </a:p>
      </dgm:t>
    </dgm:pt>
    <dgm:pt modelId="{23F2F448-6C6E-43B3-B830-489FE9B0A3A9}" type="parTrans" cxnId="{DCD9CB7E-ED90-42CD-9549-786173C86833}">
      <dgm:prSet/>
      <dgm:spPr/>
      <dgm:t>
        <a:bodyPr/>
        <a:lstStyle/>
        <a:p>
          <a:endParaRPr lang="fr-FR"/>
        </a:p>
      </dgm:t>
    </dgm:pt>
    <dgm:pt modelId="{C40B3DF0-CFEA-4CDB-A447-9D49F5A3EA17}" type="sibTrans" cxnId="{DCD9CB7E-ED90-42CD-9549-786173C86833}">
      <dgm:prSet/>
      <dgm:spPr/>
      <dgm:t>
        <a:bodyPr/>
        <a:lstStyle/>
        <a:p>
          <a:endParaRPr lang="fr-FR"/>
        </a:p>
      </dgm:t>
    </dgm:pt>
    <dgm:pt modelId="{DCFB135A-4E35-429B-91EC-015CA13251B9}">
      <dgm:prSet phldrT="[Texte]"/>
      <dgm:spPr/>
      <dgm:t>
        <a:bodyPr/>
        <a:lstStyle/>
        <a:p>
          <a:r>
            <a:rPr lang="el" dirty="0" err="1"/>
            <a:t>Σύμβολα</a:t>
          </a:r>
          <a:endParaRPr lang="fr-FR" dirty="0"/>
        </a:p>
      </dgm:t>
    </dgm:pt>
    <dgm:pt modelId="{D587D0B3-271B-4ECA-98DD-57E2F6E7E3FC}" type="parTrans" cxnId="{82AAB585-665D-48B3-AC26-F52560EE085C}">
      <dgm:prSet/>
      <dgm:spPr/>
      <dgm:t>
        <a:bodyPr/>
        <a:lstStyle/>
        <a:p>
          <a:endParaRPr lang="fr-FR"/>
        </a:p>
      </dgm:t>
    </dgm:pt>
    <dgm:pt modelId="{43FC4405-446E-42F0-AB27-C044672DC091}" type="sibTrans" cxnId="{82AAB585-665D-48B3-AC26-F52560EE085C}">
      <dgm:prSet/>
      <dgm:spPr/>
      <dgm:t>
        <a:bodyPr/>
        <a:lstStyle/>
        <a:p>
          <a:endParaRPr lang="fr-FR"/>
        </a:p>
      </dgm:t>
    </dgm:pt>
    <dgm:pt modelId="{1B601F93-B40D-4275-909A-63226854E67F}">
      <dgm:prSet phldrT="[Texte]"/>
      <dgm:spPr/>
      <dgm:t>
        <a:bodyPr/>
        <a:lstStyle/>
        <a:p>
          <a:r>
            <a:rPr lang="el" dirty="0"/>
            <a:t>μίμηση</a:t>
          </a:r>
        </a:p>
      </dgm:t>
    </dgm:pt>
    <dgm:pt modelId="{14614FCB-923D-4708-BAC7-05C0F11C980E}" type="parTrans" cxnId="{552ED334-CA98-4D55-8950-CF7F75CDDF0C}">
      <dgm:prSet/>
      <dgm:spPr/>
      <dgm:t>
        <a:bodyPr/>
        <a:lstStyle/>
        <a:p>
          <a:endParaRPr lang="fr-FR"/>
        </a:p>
      </dgm:t>
    </dgm:pt>
    <dgm:pt modelId="{9BCBD43B-0785-4498-A69C-0A91875FD946}" type="sibTrans" cxnId="{552ED334-CA98-4D55-8950-CF7F75CDDF0C}">
      <dgm:prSet/>
      <dgm:spPr/>
      <dgm:t>
        <a:bodyPr/>
        <a:lstStyle/>
        <a:p>
          <a:endParaRPr lang="fr-FR"/>
        </a:p>
      </dgm:t>
    </dgm:pt>
    <dgm:pt modelId="{FDE2C3F3-83A9-48FD-A1C7-2D429BFF3899}">
      <dgm:prSet phldrT="[Texte]"/>
      <dgm:spPr/>
      <dgm:t>
        <a:bodyPr/>
        <a:lstStyle/>
        <a:p>
          <a:r>
            <a:rPr lang="el"/>
            <a:t>Γραπτή γλώσσα</a:t>
          </a:r>
          <a:endParaRPr lang="fr-FR" dirty="0"/>
        </a:p>
      </dgm:t>
    </dgm:pt>
    <dgm:pt modelId="{18EC0136-1D2A-4AFA-A4A2-CE0C99779D5B}" type="sibTrans" cxnId="{6D65A533-B18F-4ABE-90C3-ACED9F75279D}">
      <dgm:prSet/>
      <dgm:spPr/>
      <dgm:t>
        <a:bodyPr/>
        <a:lstStyle/>
        <a:p>
          <a:endParaRPr lang="fr-FR"/>
        </a:p>
      </dgm:t>
    </dgm:pt>
    <dgm:pt modelId="{3019DD86-B699-4AEE-99F7-BA37C4A3DC5C}" type="parTrans" cxnId="{6D65A533-B18F-4ABE-90C3-ACED9F75279D}">
      <dgm:prSet/>
      <dgm:spPr/>
      <dgm:t>
        <a:bodyPr/>
        <a:lstStyle/>
        <a:p>
          <a:endParaRPr lang="fr-FR"/>
        </a:p>
      </dgm:t>
    </dgm:pt>
    <dgm:pt modelId="{1D603B21-34FD-4AAA-AC12-0F5CEE6A1E3D}" type="pres">
      <dgm:prSet presAssocID="{354F7A6E-A911-486E-8C9F-39458F9EB066}" presName="cycle" presStyleCnt="0">
        <dgm:presLayoutVars>
          <dgm:chMax val="1"/>
          <dgm:dir/>
          <dgm:animLvl val="ctr"/>
          <dgm:resizeHandles val="exact"/>
        </dgm:presLayoutVars>
      </dgm:prSet>
      <dgm:spPr/>
    </dgm:pt>
    <dgm:pt modelId="{F3624671-5083-4361-9A91-8DD9A64515A8}" type="pres">
      <dgm:prSet presAssocID="{13257462-A045-424E-9692-7219CB24A35A}" presName="centerShape" presStyleLbl="node0" presStyleIdx="0" presStyleCnt="1" custScaleX="217638" custScaleY="115706"/>
      <dgm:spPr/>
    </dgm:pt>
    <dgm:pt modelId="{5A7FE065-3FC3-41C0-825B-A2107F8E0E45}" type="pres">
      <dgm:prSet presAssocID="{B037A7F0-FA51-4281-9F2C-B84809DCBA10}" presName="Name9" presStyleLbl="parChTrans1D2" presStyleIdx="0" presStyleCnt="7"/>
      <dgm:spPr/>
    </dgm:pt>
    <dgm:pt modelId="{9CC50D39-6135-47AB-94D3-56899890BA7F}" type="pres">
      <dgm:prSet presAssocID="{B037A7F0-FA51-4281-9F2C-B84809DCBA10}" presName="connTx" presStyleLbl="parChTrans1D2" presStyleIdx="0" presStyleCnt="7"/>
      <dgm:spPr/>
    </dgm:pt>
    <dgm:pt modelId="{A617C20B-F0AB-4CAA-A22C-522B75CAF248}" type="pres">
      <dgm:prSet presAssocID="{748F8E9D-F649-4A20-A05E-DC31B75A6BAF}" presName="node" presStyleLbl="node1" presStyleIdx="0" presStyleCnt="7">
        <dgm:presLayoutVars>
          <dgm:bulletEnabled val="1"/>
        </dgm:presLayoutVars>
      </dgm:prSet>
      <dgm:spPr/>
    </dgm:pt>
    <dgm:pt modelId="{C51959C8-8C2E-48E7-AFD7-790AE8BC13CE}" type="pres">
      <dgm:prSet presAssocID="{C65876B2-9767-4F72-A424-78592A58BEBE}" presName="Name9" presStyleLbl="parChTrans1D2" presStyleIdx="1" presStyleCnt="7"/>
      <dgm:spPr/>
    </dgm:pt>
    <dgm:pt modelId="{980802F4-BC72-46EC-9059-8638BBA390E0}" type="pres">
      <dgm:prSet presAssocID="{C65876B2-9767-4F72-A424-78592A58BEBE}" presName="connTx" presStyleLbl="parChTrans1D2" presStyleIdx="1" presStyleCnt="7"/>
      <dgm:spPr/>
    </dgm:pt>
    <dgm:pt modelId="{5C6D0514-B0B3-41BA-82A6-9C50AA920E06}" type="pres">
      <dgm:prSet presAssocID="{1C89EB95-E115-46A5-95E2-7B42DB843AD5}" presName="node" presStyleLbl="node1" presStyleIdx="1" presStyleCnt="7" custRadScaleRad="129287" custRadScaleInc="19767">
        <dgm:presLayoutVars>
          <dgm:bulletEnabled val="1"/>
        </dgm:presLayoutVars>
      </dgm:prSet>
      <dgm:spPr/>
    </dgm:pt>
    <dgm:pt modelId="{C045D218-2739-4C6D-8FED-3D4971206DC2}" type="pres">
      <dgm:prSet presAssocID="{14614FCB-923D-4708-BAC7-05C0F11C980E}" presName="Name9" presStyleLbl="parChTrans1D2" presStyleIdx="2" presStyleCnt="7"/>
      <dgm:spPr/>
    </dgm:pt>
    <dgm:pt modelId="{7FE3EDF5-41DF-443D-803B-7271CB4FDDD6}" type="pres">
      <dgm:prSet presAssocID="{14614FCB-923D-4708-BAC7-05C0F11C980E}" presName="connTx" presStyleLbl="parChTrans1D2" presStyleIdx="2" presStyleCnt="7"/>
      <dgm:spPr/>
    </dgm:pt>
    <dgm:pt modelId="{8E80B0D0-384C-435E-B582-C0ECD004FF67}" type="pres">
      <dgm:prSet presAssocID="{1B601F93-B40D-4275-909A-63226854E67F}" presName="node" presStyleLbl="node1" presStyleIdx="2" presStyleCnt="7" custRadScaleRad="131799" custRadScaleInc="-18593">
        <dgm:presLayoutVars>
          <dgm:bulletEnabled val="1"/>
        </dgm:presLayoutVars>
      </dgm:prSet>
      <dgm:spPr/>
    </dgm:pt>
    <dgm:pt modelId="{FA91C988-78C8-4427-B8D1-4E53DB8BF54E}" type="pres">
      <dgm:prSet presAssocID="{BEE28DC8-44D1-41C0-9232-1394BF1E75C9}" presName="Name9" presStyleLbl="parChTrans1D2" presStyleIdx="3" presStyleCnt="7"/>
      <dgm:spPr/>
    </dgm:pt>
    <dgm:pt modelId="{04AD1597-FAA2-4D05-8FAA-B52697CF9714}" type="pres">
      <dgm:prSet presAssocID="{BEE28DC8-44D1-41C0-9232-1394BF1E75C9}" presName="connTx" presStyleLbl="parChTrans1D2" presStyleIdx="3" presStyleCnt="7"/>
      <dgm:spPr/>
    </dgm:pt>
    <dgm:pt modelId="{F38CB7B8-782F-42F2-993E-52DD24A143D0}" type="pres">
      <dgm:prSet presAssocID="{2A6299A8-5BD7-4895-8B10-27C73A5E980C}" presName="node" presStyleLbl="node1" presStyleIdx="3" presStyleCnt="7" custRadScaleRad="114164" custRadScaleInc="-53698">
        <dgm:presLayoutVars>
          <dgm:bulletEnabled val="1"/>
        </dgm:presLayoutVars>
      </dgm:prSet>
      <dgm:spPr/>
    </dgm:pt>
    <dgm:pt modelId="{AF0C300B-76F5-4316-A34A-388C3170A1B3}" type="pres">
      <dgm:prSet presAssocID="{3019DD86-B699-4AEE-99F7-BA37C4A3DC5C}" presName="Name9" presStyleLbl="parChTrans1D2" presStyleIdx="4" presStyleCnt="7"/>
      <dgm:spPr/>
    </dgm:pt>
    <dgm:pt modelId="{10D0EBA9-993A-416D-9F31-10790A38DC40}" type="pres">
      <dgm:prSet presAssocID="{3019DD86-B699-4AEE-99F7-BA37C4A3DC5C}" presName="connTx" presStyleLbl="parChTrans1D2" presStyleIdx="4" presStyleCnt="7"/>
      <dgm:spPr/>
    </dgm:pt>
    <dgm:pt modelId="{F365D638-BC38-46A1-B5E1-D00C21E8490C}" type="pres">
      <dgm:prSet presAssocID="{FDE2C3F3-83A9-48FD-A1C7-2D429BFF3899}" presName="node" presStyleLbl="node1" presStyleIdx="4" presStyleCnt="7">
        <dgm:presLayoutVars>
          <dgm:bulletEnabled val="1"/>
        </dgm:presLayoutVars>
      </dgm:prSet>
      <dgm:spPr/>
    </dgm:pt>
    <dgm:pt modelId="{1A228A64-892A-4CC4-831F-B345CCA3FBD3}" type="pres">
      <dgm:prSet presAssocID="{23F2F448-6C6E-43B3-B830-489FE9B0A3A9}" presName="Name9" presStyleLbl="parChTrans1D2" presStyleIdx="5" presStyleCnt="7"/>
      <dgm:spPr/>
    </dgm:pt>
    <dgm:pt modelId="{302111A6-0414-4EDD-8559-5F25279F78DE}" type="pres">
      <dgm:prSet presAssocID="{23F2F448-6C6E-43B3-B830-489FE9B0A3A9}" presName="connTx" presStyleLbl="parChTrans1D2" presStyleIdx="5" presStyleCnt="7"/>
      <dgm:spPr/>
    </dgm:pt>
    <dgm:pt modelId="{0D137437-998C-4014-BEAB-EB384A9BAA86}" type="pres">
      <dgm:prSet presAssocID="{C24E39FC-4659-468F-8A1B-2C7397C8A068}" presName="node" presStyleLbl="node1" presStyleIdx="5" presStyleCnt="7" custRadScaleRad="127833" custRadScaleInc="-11159">
        <dgm:presLayoutVars>
          <dgm:bulletEnabled val="1"/>
        </dgm:presLayoutVars>
      </dgm:prSet>
      <dgm:spPr/>
    </dgm:pt>
    <dgm:pt modelId="{2EB134A2-8B68-4A81-ACC1-3CE1741826F5}" type="pres">
      <dgm:prSet presAssocID="{D587D0B3-271B-4ECA-98DD-57E2F6E7E3FC}" presName="Name9" presStyleLbl="parChTrans1D2" presStyleIdx="6" presStyleCnt="7"/>
      <dgm:spPr/>
    </dgm:pt>
    <dgm:pt modelId="{CB8CAEBE-C904-4F79-A87A-25DB186651BA}" type="pres">
      <dgm:prSet presAssocID="{D587D0B3-271B-4ECA-98DD-57E2F6E7E3FC}" presName="connTx" presStyleLbl="parChTrans1D2" presStyleIdx="6" presStyleCnt="7"/>
      <dgm:spPr/>
    </dgm:pt>
    <dgm:pt modelId="{3B4F3974-D038-4BEC-BD4F-73C75E3F07D8}" type="pres">
      <dgm:prSet presAssocID="{DCFB135A-4E35-429B-91EC-015CA13251B9}" presName="node" presStyleLbl="node1" presStyleIdx="6" presStyleCnt="7" custRadScaleRad="124056" custRadScaleInc="-3246">
        <dgm:presLayoutVars>
          <dgm:bulletEnabled val="1"/>
        </dgm:presLayoutVars>
      </dgm:prSet>
      <dgm:spPr/>
    </dgm:pt>
  </dgm:ptLst>
  <dgm:cxnLst>
    <dgm:cxn modelId="{6CDDED09-CA2A-4408-AE6C-9E9FEB3B267D}" type="presOf" srcId="{B037A7F0-FA51-4281-9F2C-B84809DCBA10}" destId="{5A7FE065-3FC3-41C0-825B-A2107F8E0E45}" srcOrd="0" destOrd="0" presId="urn:microsoft.com/office/officeart/2005/8/layout/radial1"/>
    <dgm:cxn modelId="{B0A6FA19-682D-4F5C-BE51-3A51AD608C5B}" type="presOf" srcId="{C65876B2-9767-4F72-A424-78592A58BEBE}" destId="{980802F4-BC72-46EC-9059-8638BBA390E0}" srcOrd="1" destOrd="0" presId="urn:microsoft.com/office/officeart/2005/8/layout/radial1"/>
    <dgm:cxn modelId="{AAEAEC1F-460A-4447-B3A3-B260E60B0027}" type="presOf" srcId="{C24E39FC-4659-468F-8A1B-2C7397C8A068}" destId="{0D137437-998C-4014-BEAB-EB384A9BAA86}" srcOrd="0" destOrd="0" presId="urn:microsoft.com/office/officeart/2005/8/layout/radial1"/>
    <dgm:cxn modelId="{B91DED20-26B6-4AFD-A0E1-AA4FCC189905}" type="presOf" srcId="{23F2F448-6C6E-43B3-B830-489FE9B0A3A9}" destId="{1A228A64-892A-4CC4-831F-B345CCA3FBD3}" srcOrd="0" destOrd="0" presId="urn:microsoft.com/office/officeart/2005/8/layout/radial1"/>
    <dgm:cxn modelId="{6D65A533-B18F-4ABE-90C3-ACED9F75279D}" srcId="{13257462-A045-424E-9692-7219CB24A35A}" destId="{FDE2C3F3-83A9-48FD-A1C7-2D429BFF3899}" srcOrd="4" destOrd="0" parTransId="{3019DD86-B699-4AEE-99F7-BA37C4A3DC5C}" sibTransId="{18EC0136-1D2A-4AFA-A4A2-CE0C99779D5B}"/>
    <dgm:cxn modelId="{552ED334-CA98-4D55-8950-CF7F75CDDF0C}" srcId="{13257462-A045-424E-9692-7219CB24A35A}" destId="{1B601F93-B40D-4275-909A-63226854E67F}" srcOrd="2" destOrd="0" parTransId="{14614FCB-923D-4708-BAC7-05C0F11C980E}" sibTransId="{9BCBD43B-0785-4498-A69C-0A91875FD946}"/>
    <dgm:cxn modelId="{F448C635-8E34-4D9F-83AF-069AD023EB87}" type="presOf" srcId="{D587D0B3-271B-4ECA-98DD-57E2F6E7E3FC}" destId="{CB8CAEBE-C904-4F79-A87A-25DB186651BA}" srcOrd="1" destOrd="0" presId="urn:microsoft.com/office/officeart/2005/8/layout/radial1"/>
    <dgm:cxn modelId="{081ED740-18ED-478B-939C-82437FE57E57}" srcId="{354F7A6E-A911-486E-8C9F-39458F9EB066}" destId="{13257462-A045-424E-9692-7219CB24A35A}" srcOrd="0" destOrd="0" parTransId="{EECC979C-DA9A-44D1-B1C5-68266DE8E94F}" sibTransId="{C5E17874-2B21-4EA2-9BAB-23604FFAD432}"/>
    <dgm:cxn modelId="{22322645-2588-47D1-B1CA-261002E80DC2}" type="presOf" srcId="{B037A7F0-FA51-4281-9F2C-B84809DCBA10}" destId="{9CC50D39-6135-47AB-94D3-56899890BA7F}" srcOrd="1" destOrd="0" presId="urn:microsoft.com/office/officeart/2005/8/layout/radial1"/>
    <dgm:cxn modelId="{BA373B4B-8228-4F04-867E-6A2E4425DB33}" type="presOf" srcId="{3019DD86-B699-4AEE-99F7-BA37C4A3DC5C}" destId="{10D0EBA9-993A-416D-9F31-10790A38DC40}" srcOrd="1" destOrd="0" presId="urn:microsoft.com/office/officeart/2005/8/layout/radial1"/>
    <dgm:cxn modelId="{E42F114D-515C-42D2-808D-AB2700322521}" type="presOf" srcId="{14614FCB-923D-4708-BAC7-05C0F11C980E}" destId="{C045D218-2739-4C6D-8FED-3D4971206DC2}" srcOrd="0" destOrd="0" presId="urn:microsoft.com/office/officeart/2005/8/layout/radial1"/>
    <dgm:cxn modelId="{445C3C70-4EE0-4E2F-A842-2DA07E5D5931}" type="presOf" srcId="{BEE28DC8-44D1-41C0-9232-1394BF1E75C9}" destId="{FA91C988-78C8-4427-B8D1-4E53DB8BF54E}" srcOrd="0" destOrd="0" presId="urn:microsoft.com/office/officeart/2005/8/layout/radial1"/>
    <dgm:cxn modelId="{024F5576-5B0F-4123-A8E1-3D9E1704EC0A}" type="presOf" srcId="{1B601F93-B40D-4275-909A-63226854E67F}" destId="{8E80B0D0-384C-435E-B582-C0ECD004FF67}" srcOrd="0" destOrd="0" presId="urn:microsoft.com/office/officeart/2005/8/layout/radial1"/>
    <dgm:cxn modelId="{040C9576-9C96-46C7-9562-F572A0C17235}" type="presOf" srcId="{FDE2C3F3-83A9-48FD-A1C7-2D429BFF3899}" destId="{F365D638-BC38-46A1-B5E1-D00C21E8490C}" srcOrd="0" destOrd="0" presId="urn:microsoft.com/office/officeart/2005/8/layout/radial1"/>
    <dgm:cxn modelId="{388AEA77-BBCA-49D7-A79F-0249CBB7AE68}" srcId="{13257462-A045-424E-9692-7219CB24A35A}" destId="{1C89EB95-E115-46A5-95E2-7B42DB843AD5}" srcOrd="1" destOrd="0" parTransId="{C65876B2-9767-4F72-A424-78592A58BEBE}" sibTransId="{88DF6204-2BA0-4BBB-A25E-5907110F4F53}"/>
    <dgm:cxn modelId="{3C7FE07C-F0CB-45C2-A12B-23A190D14507}" type="presOf" srcId="{1C89EB95-E115-46A5-95E2-7B42DB843AD5}" destId="{5C6D0514-B0B3-41BA-82A6-9C50AA920E06}" srcOrd="0" destOrd="0" presId="urn:microsoft.com/office/officeart/2005/8/layout/radial1"/>
    <dgm:cxn modelId="{DCD9CB7E-ED90-42CD-9549-786173C86833}" srcId="{13257462-A045-424E-9692-7219CB24A35A}" destId="{C24E39FC-4659-468F-8A1B-2C7397C8A068}" srcOrd="5" destOrd="0" parTransId="{23F2F448-6C6E-43B3-B830-489FE9B0A3A9}" sibTransId="{C40B3DF0-CFEA-4CDB-A447-9D49F5A3EA17}"/>
    <dgm:cxn modelId="{82AAB585-665D-48B3-AC26-F52560EE085C}" srcId="{13257462-A045-424E-9692-7219CB24A35A}" destId="{DCFB135A-4E35-429B-91EC-015CA13251B9}" srcOrd="6" destOrd="0" parTransId="{D587D0B3-271B-4ECA-98DD-57E2F6E7E3FC}" sibTransId="{43FC4405-446E-42F0-AB27-C044672DC091}"/>
    <dgm:cxn modelId="{5D83B893-4D56-4ADB-811E-46D8572E1183}" type="presOf" srcId="{14614FCB-923D-4708-BAC7-05C0F11C980E}" destId="{7FE3EDF5-41DF-443D-803B-7271CB4FDDD6}" srcOrd="1" destOrd="0" presId="urn:microsoft.com/office/officeart/2005/8/layout/radial1"/>
    <dgm:cxn modelId="{4C77A296-5608-43F3-9BB5-0EC40D7ABE70}" type="presOf" srcId="{D587D0B3-271B-4ECA-98DD-57E2F6E7E3FC}" destId="{2EB134A2-8B68-4A81-ACC1-3CE1741826F5}" srcOrd="0" destOrd="0" presId="urn:microsoft.com/office/officeart/2005/8/layout/radial1"/>
    <dgm:cxn modelId="{E2FF1C9A-F650-4D1D-A1F2-A0EAF9FBF558}" type="presOf" srcId="{2A6299A8-5BD7-4895-8B10-27C73A5E980C}" destId="{F38CB7B8-782F-42F2-993E-52DD24A143D0}" srcOrd="0" destOrd="0" presId="urn:microsoft.com/office/officeart/2005/8/layout/radial1"/>
    <dgm:cxn modelId="{0E6B669A-D6F8-4D5E-A1E7-3D2EDA0ED5E1}" type="presOf" srcId="{13257462-A045-424E-9692-7219CB24A35A}" destId="{F3624671-5083-4361-9A91-8DD9A64515A8}" srcOrd="0" destOrd="0" presId="urn:microsoft.com/office/officeart/2005/8/layout/radial1"/>
    <dgm:cxn modelId="{C7C392A2-1F18-4E2A-AC7B-B6F93F93EDA3}" type="presOf" srcId="{748F8E9D-F649-4A20-A05E-DC31B75A6BAF}" destId="{A617C20B-F0AB-4CAA-A22C-522B75CAF248}" srcOrd="0" destOrd="0" presId="urn:microsoft.com/office/officeart/2005/8/layout/radial1"/>
    <dgm:cxn modelId="{CA2D87AF-005D-4B03-80B5-31509949024C}" type="presOf" srcId="{C65876B2-9767-4F72-A424-78592A58BEBE}" destId="{C51959C8-8C2E-48E7-AFD7-790AE8BC13CE}" srcOrd="0" destOrd="0" presId="urn:microsoft.com/office/officeart/2005/8/layout/radial1"/>
    <dgm:cxn modelId="{386C05CE-26FA-4BB9-98A2-5615869F5457}" type="presOf" srcId="{3019DD86-B699-4AEE-99F7-BA37C4A3DC5C}" destId="{AF0C300B-76F5-4316-A34A-388C3170A1B3}" srcOrd="0" destOrd="0" presId="urn:microsoft.com/office/officeart/2005/8/layout/radial1"/>
    <dgm:cxn modelId="{0D3AA9D3-1F73-49B6-8170-B785B857948D}" type="presOf" srcId="{23F2F448-6C6E-43B3-B830-489FE9B0A3A9}" destId="{302111A6-0414-4EDD-8559-5F25279F78DE}" srcOrd="1" destOrd="0" presId="urn:microsoft.com/office/officeart/2005/8/layout/radial1"/>
    <dgm:cxn modelId="{70237FDF-F117-4FA9-BC0E-2F3B307F4765}" srcId="{13257462-A045-424E-9692-7219CB24A35A}" destId="{748F8E9D-F649-4A20-A05E-DC31B75A6BAF}" srcOrd="0" destOrd="0" parTransId="{B037A7F0-FA51-4281-9F2C-B84809DCBA10}" sibTransId="{C45C512A-8043-44AC-9046-A72B387ABE45}"/>
    <dgm:cxn modelId="{4F7D2CF6-CBA7-4423-8B7D-7363CA8B6624}" type="presOf" srcId="{354F7A6E-A911-486E-8C9F-39458F9EB066}" destId="{1D603B21-34FD-4AAA-AC12-0F5CEE6A1E3D}" srcOrd="0" destOrd="0" presId="urn:microsoft.com/office/officeart/2005/8/layout/radial1"/>
    <dgm:cxn modelId="{B10034FA-5F25-412D-8A33-1CD3AB1E6577}" type="presOf" srcId="{DCFB135A-4E35-429B-91EC-015CA13251B9}" destId="{3B4F3974-D038-4BEC-BD4F-73C75E3F07D8}" srcOrd="0" destOrd="0" presId="urn:microsoft.com/office/officeart/2005/8/layout/radial1"/>
    <dgm:cxn modelId="{5FB14FFB-269F-41E8-BE48-C88059081492}" type="presOf" srcId="{BEE28DC8-44D1-41C0-9232-1394BF1E75C9}" destId="{04AD1597-FAA2-4D05-8FAA-B52697CF9714}" srcOrd="1" destOrd="0" presId="urn:microsoft.com/office/officeart/2005/8/layout/radial1"/>
    <dgm:cxn modelId="{391C10FD-88F0-491C-B71C-6F4D4313592E}" srcId="{13257462-A045-424E-9692-7219CB24A35A}" destId="{2A6299A8-5BD7-4895-8B10-27C73A5E980C}" srcOrd="3" destOrd="0" parTransId="{BEE28DC8-44D1-41C0-9232-1394BF1E75C9}" sibTransId="{8BDBD521-B6B6-4F6C-BC79-321F91D83CE3}"/>
    <dgm:cxn modelId="{4A6E1209-4DA4-49F8-8E01-8AD89016AE0C}" type="presParOf" srcId="{1D603B21-34FD-4AAA-AC12-0F5CEE6A1E3D}" destId="{F3624671-5083-4361-9A91-8DD9A64515A8}" srcOrd="0" destOrd="0" presId="urn:microsoft.com/office/officeart/2005/8/layout/radial1"/>
    <dgm:cxn modelId="{26D56D23-707E-4C36-AC0D-3C481E439518}" type="presParOf" srcId="{1D603B21-34FD-4AAA-AC12-0F5CEE6A1E3D}" destId="{5A7FE065-3FC3-41C0-825B-A2107F8E0E45}" srcOrd="1" destOrd="0" presId="urn:microsoft.com/office/officeart/2005/8/layout/radial1"/>
    <dgm:cxn modelId="{7BE66EFE-F08B-4213-AEEB-AA0D1565E574}" type="presParOf" srcId="{5A7FE065-3FC3-41C0-825B-A2107F8E0E45}" destId="{9CC50D39-6135-47AB-94D3-56899890BA7F}" srcOrd="0" destOrd="0" presId="urn:microsoft.com/office/officeart/2005/8/layout/radial1"/>
    <dgm:cxn modelId="{E7AD8913-751D-4608-9147-0E35E2BE3A1F}" type="presParOf" srcId="{1D603B21-34FD-4AAA-AC12-0F5CEE6A1E3D}" destId="{A617C20B-F0AB-4CAA-A22C-522B75CAF248}" srcOrd="2" destOrd="0" presId="urn:microsoft.com/office/officeart/2005/8/layout/radial1"/>
    <dgm:cxn modelId="{CCA35FC7-5659-4075-ACA3-D0D05124CDB4}" type="presParOf" srcId="{1D603B21-34FD-4AAA-AC12-0F5CEE6A1E3D}" destId="{C51959C8-8C2E-48E7-AFD7-790AE8BC13CE}" srcOrd="3" destOrd="0" presId="urn:microsoft.com/office/officeart/2005/8/layout/radial1"/>
    <dgm:cxn modelId="{D6E4BF78-EE4E-41BB-A786-14F25493F3D4}" type="presParOf" srcId="{C51959C8-8C2E-48E7-AFD7-790AE8BC13CE}" destId="{980802F4-BC72-46EC-9059-8638BBA390E0}" srcOrd="0" destOrd="0" presId="urn:microsoft.com/office/officeart/2005/8/layout/radial1"/>
    <dgm:cxn modelId="{DD0EFC69-1008-4C95-9A38-AB092FFEC5BA}" type="presParOf" srcId="{1D603B21-34FD-4AAA-AC12-0F5CEE6A1E3D}" destId="{5C6D0514-B0B3-41BA-82A6-9C50AA920E06}" srcOrd="4" destOrd="0" presId="urn:microsoft.com/office/officeart/2005/8/layout/radial1"/>
    <dgm:cxn modelId="{429205A3-6469-4FA6-9A2E-11A94DC47D77}" type="presParOf" srcId="{1D603B21-34FD-4AAA-AC12-0F5CEE6A1E3D}" destId="{C045D218-2739-4C6D-8FED-3D4971206DC2}" srcOrd="5" destOrd="0" presId="urn:microsoft.com/office/officeart/2005/8/layout/radial1"/>
    <dgm:cxn modelId="{2E1B4491-D614-4862-B481-78BD49D6D057}" type="presParOf" srcId="{C045D218-2739-4C6D-8FED-3D4971206DC2}" destId="{7FE3EDF5-41DF-443D-803B-7271CB4FDDD6}" srcOrd="0" destOrd="0" presId="urn:microsoft.com/office/officeart/2005/8/layout/radial1"/>
    <dgm:cxn modelId="{22997FA4-CA13-4B62-B9C1-01562B950AF1}" type="presParOf" srcId="{1D603B21-34FD-4AAA-AC12-0F5CEE6A1E3D}" destId="{8E80B0D0-384C-435E-B582-C0ECD004FF67}" srcOrd="6" destOrd="0" presId="urn:microsoft.com/office/officeart/2005/8/layout/radial1"/>
    <dgm:cxn modelId="{0F2407EA-F788-420A-A833-86E7E99D1325}" type="presParOf" srcId="{1D603B21-34FD-4AAA-AC12-0F5CEE6A1E3D}" destId="{FA91C988-78C8-4427-B8D1-4E53DB8BF54E}" srcOrd="7" destOrd="0" presId="urn:microsoft.com/office/officeart/2005/8/layout/radial1"/>
    <dgm:cxn modelId="{0FD1C1D4-FF24-4BD0-B23D-9FBE55EBF3CD}" type="presParOf" srcId="{FA91C988-78C8-4427-B8D1-4E53DB8BF54E}" destId="{04AD1597-FAA2-4D05-8FAA-B52697CF9714}" srcOrd="0" destOrd="0" presId="urn:microsoft.com/office/officeart/2005/8/layout/radial1"/>
    <dgm:cxn modelId="{0054F82B-2ADD-4C1E-9AF6-203A079790AF}" type="presParOf" srcId="{1D603B21-34FD-4AAA-AC12-0F5CEE6A1E3D}" destId="{F38CB7B8-782F-42F2-993E-52DD24A143D0}" srcOrd="8" destOrd="0" presId="urn:microsoft.com/office/officeart/2005/8/layout/radial1"/>
    <dgm:cxn modelId="{76A9FA21-3CDC-4A17-8FDF-4E2862C0BA58}" type="presParOf" srcId="{1D603B21-34FD-4AAA-AC12-0F5CEE6A1E3D}" destId="{AF0C300B-76F5-4316-A34A-388C3170A1B3}" srcOrd="9" destOrd="0" presId="urn:microsoft.com/office/officeart/2005/8/layout/radial1"/>
    <dgm:cxn modelId="{EF322CFE-814C-4002-B34F-C2C7493E3C6E}" type="presParOf" srcId="{AF0C300B-76F5-4316-A34A-388C3170A1B3}" destId="{10D0EBA9-993A-416D-9F31-10790A38DC40}" srcOrd="0" destOrd="0" presId="urn:microsoft.com/office/officeart/2005/8/layout/radial1"/>
    <dgm:cxn modelId="{0BD48AB5-4527-433E-85E1-687F68E1F5E8}" type="presParOf" srcId="{1D603B21-34FD-4AAA-AC12-0F5CEE6A1E3D}" destId="{F365D638-BC38-46A1-B5E1-D00C21E8490C}" srcOrd="10" destOrd="0" presId="urn:microsoft.com/office/officeart/2005/8/layout/radial1"/>
    <dgm:cxn modelId="{A4BE4844-F1C6-468C-9D0E-B586ADD36ACD}" type="presParOf" srcId="{1D603B21-34FD-4AAA-AC12-0F5CEE6A1E3D}" destId="{1A228A64-892A-4CC4-831F-B345CCA3FBD3}" srcOrd="11" destOrd="0" presId="urn:microsoft.com/office/officeart/2005/8/layout/radial1"/>
    <dgm:cxn modelId="{3EF79FC3-ED28-4F14-AB0D-959E540B943B}" type="presParOf" srcId="{1A228A64-892A-4CC4-831F-B345CCA3FBD3}" destId="{302111A6-0414-4EDD-8559-5F25279F78DE}" srcOrd="0" destOrd="0" presId="urn:microsoft.com/office/officeart/2005/8/layout/radial1"/>
    <dgm:cxn modelId="{C053DE40-FF94-4E46-A214-AEAF588C9791}" type="presParOf" srcId="{1D603B21-34FD-4AAA-AC12-0F5CEE6A1E3D}" destId="{0D137437-998C-4014-BEAB-EB384A9BAA86}" srcOrd="12" destOrd="0" presId="urn:microsoft.com/office/officeart/2005/8/layout/radial1"/>
    <dgm:cxn modelId="{A5B86023-3286-4FDF-A71F-501D945D4244}" type="presParOf" srcId="{1D603B21-34FD-4AAA-AC12-0F5CEE6A1E3D}" destId="{2EB134A2-8B68-4A81-ACC1-3CE1741826F5}" srcOrd="13" destOrd="0" presId="urn:microsoft.com/office/officeart/2005/8/layout/radial1"/>
    <dgm:cxn modelId="{57E548AF-F830-408F-A293-31BB5CAFF992}" type="presParOf" srcId="{2EB134A2-8B68-4A81-ACC1-3CE1741826F5}" destId="{CB8CAEBE-C904-4F79-A87A-25DB186651BA}" srcOrd="0" destOrd="0" presId="urn:microsoft.com/office/officeart/2005/8/layout/radial1"/>
    <dgm:cxn modelId="{0F13417C-85B6-4B88-8826-90483F910467}" type="presParOf" srcId="{1D603B21-34FD-4AAA-AC12-0F5CEE6A1E3D}" destId="{3B4F3974-D038-4BEC-BD4F-73C75E3F07D8}" srcOrd="14" destOrd="0" presId="urn:microsoft.com/office/officeart/2005/8/layout/radial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21B4F5F-4F89-452F-8730-DAFF61BA3D3A}" type="doc">
      <dgm:prSet loTypeId="urn:microsoft.com/office/officeart/2005/8/layout/default" loCatId="list" qsTypeId="urn:microsoft.com/office/officeart/2005/8/quickstyle/simple1" qsCatId="simple" csTypeId="urn:microsoft.com/office/officeart/2005/8/colors/accent4_4" csCatId="accent4" phldr="1"/>
      <dgm:spPr/>
      <dgm:t>
        <a:bodyPr/>
        <a:lstStyle/>
        <a:p>
          <a:endParaRPr lang="fr-FR"/>
        </a:p>
      </dgm:t>
    </dgm:pt>
    <dgm:pt modelId="{C8EEDB81-8DE4-4442-8816-ADC9829E9C8F}">
      <dgm:prSet phldrT="[Texte]" custT="1"/>
      <dgm:spPr/>
      <dgm:t>
        <a:bodyPr/>
        <a:lstStyle/>
        <a:p>
          <a:r>
            <a:rPr lang="el" sz="2800" dirty="0">
              <a:latin typeface="Calibri" panose="020F0502020204030204" pitchFamily="34" charset="0"/>
              <a:cs typeface="Calibri" panose="020F0502020204030204" pitchFamily="34" charset="0"/>
            </a:rPr>
            <a:t>Ανταλλαγές </a:t>
          </a:r>
          <a:r>
            <a:rPr lang="el" sz="2800" dirty="0" err="1">
              <a:latin typeface="Calibri" panose="020F0502020204030204" pitchFamily="34" charset="0"/>
              <a:cs typeface="Calibri" panose="020F0502020204030204" pitchFamily="34" charset="0"/>
            </a:rPr>
            <a:t>μεταξύ </a:t>
          </a:r>
          <a:r>
            <a:rPr lang="el" sz="2800" dirty="0">
              <a:latin typeface="Calibri" panose="020F0502020204030204" pitchFamily="34" charset="0"/>
              <a:cs typeface="Calibri" panose="020F0502020204030204" pitchFamily="34" charset="0"/>
            </a:rPr>
            <a:t>ανθρώπων</a:t>
          </a:r>
        </a:p>
        <a:p>
          <a:endParaRPr lang="fr-FR" sz="2800" dirty="0">
            <a:latin typeface="Calibri" panose="020F0502020204030204" pitchFamily="34" charset="0"/>
            <a:cs typeface="Calibri" panose="020F0502020204030204" pitchFamily="34" charset="0"/>
          </a:endParaRPr>
        </a:p>
        <a:p>
          <a:endParaRPr lang="fr-FR" sz="2800" dirty="0">
            <a:latin typeface="Calibri" panose="020F0502020204030204" pitchFamily="34" charset="0"/>
            <a:cs typeface="Calibri" panose="020F0502020204030204" pitchFamily="34" charset="0"/>
          </a:endParaRPr>
        </a:p>
      </dgm:t>
    </dgm:pt>
    <dgm:pt modelId="{BE175551-DF03-4D12-AF40-D745A32C5833}" type="parTrans" cxnId="{72AEC031-8E63-4516-8EDA-65CD8919527C}">
      <dgm:prSet/>
      <dgm:spPr/>
      <dgm:t>
        <a:bodyPr/>
        <a:lstStyle/>
        <a:p>
          <a:endParaRPr lang="fr-FR"/>
        </a:p>
      </dgm:t>
    </dgm:pt>
    <dgm:pt modelId="{BC3BB3BC-CF6C-43CC-990A-DD44BF9AED92}" type="sibTrans" cxnId="{72AEC031-8E63-4516-8EDA-65CD8919527C}">
      <dgm:prSet/>
      <dgm:spPr/>
      <dgm:t>
        <a:bodyPr/>
        <a:lstStyle/>
        <a:p>
          <a:endParaRPr lang="fr-FR"/>
        </a:p>
      </dgm:t>
    </dgm:pt>
    <dgm:pt modelId="{0790E493-E460-4739-833D-B5F418DE8384}" type="pres">
      <dgm:prSet presAssocID="{221B4F5F-4F89-452F-8730-DAFF61BA3D3A}" presName="diagram" presStyleCnt="0">
        <dgm:presLayoutVars>
          <dgm:dir/>
          <dgm:resizeHandles val="exact"/>
        </dgm:presLayoutVars>
      </dgm:prSet>
      <dgm:spPr/>
    </dgm:pt>
    <dgm:pt modelId="{31B2FB6C-0504-46BF-8FF3-7D0587C4E6B3}" type="pres">
      <dgm:prSet presAssocID="{C8EEDB81-8DE4-4442-8816-ADC9829E9C8F}" presName="node" presStyleLbl="node1" presStyleIdx="0" presStyleCnt="1" custScaleX="39900" custScaleY="78720" custLinFactNeighborX="-36263" custLinFactNeighborY="2427">
        <dgm:presLayoutVars>
          <dgm:bulletEnabled val="1"/>
        </dgm:presLayoutVars>
      </dgm:prSet>
      <dgm:spPr/>
    </dgm:pt>
  </dgm:ptLst>
  <dgm:cxnLst>
    <dgm:cxn modelId="{2CC0B412-B913-4874-854A-FCEB8B29E74F}" type="presOf" srcId="{C8EEDB81-8DE4-4442-8816-ADC9829E9C8F}" destId="{31B2FB6C-0504-46BF-8FF3-7D0587C4E6B3}" srcOrd="0" destOrd="0" presId="urn:microsoft.com/office/officeart/2005/8/layout/default"/>
    <dgm:cxn modelId="{72AEC031-8E63-4516-8EDA-65CD8919527C}" srcId="{221B4F5F-4F89-452F-8730-DAFF61BA3D3A}" destId="{C8EEDB81-8DE4-4442-8816-ADC9829E9C8F}" srcOrd="0" destOrd="0" parTransId="{BE175551-DF03-4D12-AF40-D745A32C5833}" sibTransId="{BC3BB3BC-CF6C-43CC-990A-DD44BF9AED92}"/>
    <dgm:cxn modelId="{21E051A7-B2D7-4771-BDD5-37E7F33294EC}" type="presOf" srcId="{221B4F5F-4F89-452F-8730-DAFF61BA3D3A}" destId="{0790E493-E460-4739-833D-B5F418DE8384}" srcOrd="0" destOrd="0" presId="urn:microsoft.com/office/officeart/2005/8/layout/default"/>
    <dgm:cxn modelId="{4B6B0A11-F7E6-424D-9A39-79F1E469924B}" type="presParOf" srcId="{0790E493-E460-4739-833D-B5F418DE8384}" destId="{31B2FB6C-0504-46BF-8FF3-7D0587C4E6B3}" srcOrd="0" destOrd="0" presId="urn:microsoft.com/office/officeart/2005/8/layout/default"/>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BC247A8-522B-45D7-969D-DA3BA29B6E07}" type="doc">
      <dgm:prSet loTypeId="urn:microsoft.com/office/officeart/2005/8/layout/cycle2" loCatId="cycle" qsTypeId="urn:microsoft.com/office/officeart/2005/8/quickstyle/simple1" qsCatId="simple" csTypeId="urn:microsoft.com/office/officeart/2005/8/colors/colorful5" csCatId="colorful" phldr="1"/>
      <dgm:spPr/>
      <dgm:t>
        <a:bodyPr/>
        <a:lstStyle/>
        <a:p>
          <a:endParaRPr lang="fr-FR"/>
        </a:p>
      </dgm:t>
    </dgm:pt>
    <dgm:pt modelId="{50CB0C77-CAD0-4258-A04B-B087C9A0A129}">
      <dgm:prSet phldrT="[Texte]"/>
      <dgm:spPr/>
      <dgm:t>
        <a:bodyPr/>
        <a:lstStyle/>
        <a:p>
          <a:r>
            <a:rPr lang="el" b="1" dirty="0"/>
            <a:t>3. Αποσαφήνιση στόχων</a:t>
          </a:r>
        </a:p>
      </dgm:t>
    </dgm:pt>
    <dgm:pt modelId="{0A3A214F-8BB7-4B48-9AEB-C156E57DA293}" type="parTrans" cxnId="{349A027D-8405-41E0-83D3-DADD581189C6}">
      <dgm:prSet/>
      <dgm:spPr/>
      <dgm:t>
        <a:bodyPr/>
        <a:lstStyle/>
        <a:p>
          <a:endParaRPr lang="fr-FR" b="1"/>
        </a:p>
      </dgm:t>
    </dgm:pt>
    <dgm:pt modelId="{973E6234-A891-4A55-8FF1-B6EFEC24C967}" type="sibTrans" cxnId="{349A027D-8405-41E0-83D3-DADD581189C6}">
      <dgm:prSet/>
      <dgm:spPr/>
      <dgm:t>
        <a:bodyPr/>
        <a:lstStyle/>
        <a:p>
          <a:endParaRPr lang="fr-FR" b="1"/>
        </a:p>
      </dgm:t>
    </dgm:pt>
    <dgm:pt modelId="{D28FFB03-1809-4DE7-AABD-3FF2E0F01560}">
      <dgm:prSet phldrT="[Texte]"/>
      <dgm:spPr/>
      <dgm:t>
        <a:bodyPr/>
        <a:lstStyle/>
        <a:p>
          <a:r>
            <a:rPr lang="el" b="1" dirty="0"/>
            <a:t>4. </a:t>
          </a:r>
          <a:r>
            <a:rPr lang="el" b="1" dirty="0" err="1"/>
            <a:t>Απόκριση</a:t>
          </a:r>
          <a:r>
            <a:rPr lang="el" b="1" dirty="0"/>
            <a:t> </a:t>
          </a:r>
          <a:r>
            <a:rPr lang="el" b="1" dirty="0" err="1"/>
            <a:t>πρόσβαση </a:t>
          </a:r>
          <a:r>
            <a:rPr lang="el" b="1" dirty="0"/>
            <a:t>ή κατασκευή</a:t>
          </a:r>
        </a:p>
      </dgm:t>
    </dgm:pt>
    <dgm:pt modelId="{A693712E-4940-41C8-A7DA-C696C648A98F}" type="parTrans" cxnId="{0536520A-9D1F-41D3-A938-879F3121C541}">
      <dgm:prSet/>
      <dgm:spPr/>
      <dgm:t>
        <a:bodyPr/>
        <a:lstStyle/>
        <a:p>
          <a:endParaRPr lang="fr-FR" b="1"/>
        </a:p>
      </dgm:t>
    </dgm:pt>
    <dgm:pt modelId="{F8238478-BFE6-4599-9C64-BB362B49E4CE}" type="sibTrans" cxnId="{0536520A-9D1F-41D3-A938-879F3121C541}">
      <dgm:prSet/>
      <dgm:spPr/>
      <dgm:t>
        <a:bodyPr/>
        <a:lstStyle/>
        <a:p>
          <a:endParaRPr lang="fr-FR" b="1"/>
        </a:p>
      </dgm:t>
    </dgm:pt>
    <dgm:pt modelId="{E30FDF9B-29B1-44EF-9397-545352D81ED7}">
      <dgm:prSet phldrT="[Texte]"/>
      <dgm:spPr/>
      <dgm:t>
        <a:bodyPr/>
        <a:lstStyle/>
        <a:p>
          <a:r>
            <a:rPr lang="el" b="1" dirty="0"/>
            <a:t>2. </a:t>
          </a:r>
          <a:r>
            <a:rPr lang="el" b="1" dirty="0" err="1"/>
            <a:t>Ερμηνεία </a:t>
          </a:r>
          <a:r>
            <a:rPr lang="el" b="1" dirty="0"/>
            <a:t>συνθηκών</a:t>
          </a:r>
          <a:r>
            <a:rPr lang="el" b="1" dirty="0" err="1"/>
            <a:t>​</a:t>
          </a:r>
          <a:endParaRPr lang="fr-FR" b="1" dirty="0"/>
        </a:p>
      </dgm:t>
    </dgm:pt>
    <dgm:pt modelId="{3D2ABF7F-A768-405C-B89A-DB346201B51A}" type="parTrans" cxnId="{05D8FA34-CA53-477B-8185-7B950B3DAE22}">
      <dgm:prSet/>
      <dgm:spPr/>
      <dgm:t>
        <a:bodyPr/>
        <a:lstStyle/>
        <a:p>
          <a:endParaRPr lang="fr-FR" b="1"/>
        </a:p>
      </dgm:t>
    </dgm:pt>
    <dgm:pt modelId="{A8D9B893-AE96-4DE0-A161-FAE5DBDF780B}" type="sibTrans" cxnId="{05D8FA34-CA53-477B-8185-7B950B3DAE22}">
      <dgm:prSet/>
      <dgm:spPr/>
      <dgm:t>
        <a:bodyPr/>
        <a:lstStyle/>
        <a:p>
          <a:endParaRPr lang="fr-FR" b="1"/>
        </a:p>
      </dgm:t>
    </dgm:pt>
    <dgm:pt modelId="{4C006962-6BA8-43E4-81FB-CB34313D0A1C}">
      <dgm:prSet phldrT="[Texte]"/>
      <dgm:spPr/>
      <dgm:t>
        <a:bodyPr/>
        <a:lstStyle/>
        <a:p>
          <a:r>
            <a:rPr lang="el" b="1"/>
            <a:t>1. </a:t>
          </a:r>
          <a:r>
            <a:rPr lang="el" b="1" dirty="0" err="1"/>
            <a:t>Κωδικοποίηση </a:t>
          </a:r>
          <a:r>
            <a:rPr lang="el" b="1" dirty="0"/>
            <a:t>συνθηκών</a:t>
          </a:r>
          <a:r>
            <a:rPr lang="el" b="1" dirty="0" err="1"/>
            <a:t>​</a:t>
          </a:r>
          <a:endParaRPr lang="fr-FR" b="1" dirty="0"/>
        </a:p>
      </dgm:t>
    </dgm:pt>
    <dgm:pt modelId="{978FB69C-DAC7-427F-8BCC-0E0687F44CDB}" type="parTrans" cxnId="{97338551-6EEF-4AE0-9DA1-EFA49A83ADB4}">
      <dgm:prSet/>
      <dgm:spPr/>
      <dgm:t>
        <a:bodyPr/>
        <a:lstStyle/>
        <a:p>
          <a:endParaRPr lang="fr-FR" b="1"/>
        </a:p>
      </dgm:t>
    </dgm:pt>
    <dgm:pt modelId="{4F5F36B8-23D9-4330-A888-66DD859248DD}" type="sibTrans" cxnId="{97338551-6EEF-4AE0-9DA1-EFA49A83ADB4}">
      <dgm:prSet/>
      <dgm:spPr/>
      <dgm:t>
        <a:bodyPr/>
        <a:lstStyle/>
        <a:p>
          <a:endParaRPr lang="fr-FR" b="1"/>
        </a:p>
      </dgm:t>
    </dgm:pt>
    <dgm:pt modelId="{BEDBD675-7438-4B88-A837-DAB18C689ED7}">
      <dgm:prSet phldrT="[Texte]"/>
      <dgm:spPr/>
      <dgm:t>
        <a:bodyPr/>
        <a:lstStyle/>
        <a:p>
          <a:r>
            <a:rPr lang="el" b="1" dirty="0"/>
            <a:t>5. </a:t>
          </a:r>
          <a:r>
            <a:rPr lang="el" b="1" dirty="0" err="1"/>
            <a:t>Απόκριση</a:t>
          </a:r>
          <a:r>
            <a:rPr lang="el" b="1" dirty="0"/>
            <a:t> </a:t>
          </a:r>
          <a:r>
            <a:rPr lang="el" b="1" dirty="0" err="1"/>
            <a:t>απόφαση</a:t>
          </a:r>
          <a:endParaRPr lang="fr-FR" b="1" dirty="0"/>
        </a:p>
      </dgm:t>
    </dgm:pt>
    <dgm:pt modelId="{66899A1A-6C96-4AEA-96AF-14A97B719CE7}" type="parTrans" cxnId="{41F72216-CCA9-4F3B-9DFA-D0D76F37FE4C}">
      <dgm:prSet/>
      <dgm:spPr/>
      <dgm:t>
        <a:bodyPr/>
        <a:lstStyle/>
        <a:p>
          <a:endParaRPr lang="fr-FR" b="1"/>
        </a:p>
      </dgm:t>
    </dgm:pt>
    <dgm:pt modelId="{0C93DAB8-A668-4225-8205-7DB3B251143F}" type="sibTrans" cxnId="{41F72216-CCA9-4F3B-9DFA-D0D76F37FE4C}">
      <dgm:prSet/>
      <dgm:spPr/>
      <dgm:t>
        <a:bodyPr/>
        <a:lstStyle/>
        <a:p>
          <a:endParaRPr lang="fr-FR" b="1"/>
        </a:p>
      </dgm:t>
    </dgm:pt>
    <dgm:pt modelId="{59BAD292-6FB4-4A85-B373-22A61C38750D}">
      <dgm:prSet phldrT="[Texte]"/>
      <dgm:spPr/>
      <dgm:t>
        <a:bodyPr/>
        <a:lstStyle/>
        <a:p>
          <a:r>
            <a:rPr lang="el" b="1" dirty="0"/>
            <a:t>6. </a:t>
          </a:r>
          <a:r>
            <a:rPr lang="el" b="1" dirty="0" err="1"/>
            <a:t>Συμπεριφορική</a:t>
          </a:r>
          <a:r>
            <a:rPr lang="el" b="1" dirty="0"/>
            <a:t> </a:t>
          </a:r>
          <a:r>
            <a:rPr lang="el" b="1" dirty="0" err="1"/>
            <a:t>θέσπιση</a:t>
          </a:r>
          <a:endParaRPr lang="fr-FR" b="1" dirty="0"/>
        </a:p>
      </dgm:t>
    </dgm:pt>
    <dgm:pt modelId="{4D9849E8-2580-4CB0-B614-33E32E6AFB90}" type="parTrans" cxnId="{125BC8C9-F31F-42BA-8B5B-2A9AD0997E2F}">
      <dgm:prSet/>
      <dgm:spPr/>
      <dgm:t>
        <a:bodyPr/>
        <a:lstStyle/>
        <a:p>
          <a:endParaRPr lang="fr-FR" b="1"/>
        </a:p>
      </dgm:t>
    </dgm:pt>
    <dgm:pt modelId="{366D8C07-BF66-439E-AC9B-5F632B80DC41}" type="sibTrans" cxnId="{125BC8C9-F31F-42BA-8B5B-2A9AD0997E2F}">
      <dgm:prSet/>
      <dgm:spPr/>
      <dgm:t>
        <a:bodyPr/>
        <a:lstStyle/>
        <a:p>
          <a:endParaRPr lang="fr-FR" b="1"/>
        </a:p>
      </dgm:t>
    </dgm:pt>
    <dgm:pt modelId="{FC98DF9D-2E7A-4DE1-8514-A14B7886172B}" type="pres">
      <dgm:prSet presAssocID="{0BC247A8-522B-45D7-969D-DA3BA29B6E07}" presName="cycle" presStyleCnt="0">
        <dgm:presLayoutVars>
          <dgm:dir/>
          <dgm:resizeHandles val="exact"/>
        </dgm:presLayoutVars>
      </dgm:prSet>
      <dgm:spPr/>
    </dgm:pt>
    <dgm:pt modelId="{70ACCFFC-6008-4274-A15D-8FB035CF4C65}" type="pres">
      <dgm:prSet presAssocID="{4C006962-6BA8-43E4-81FB-CB34313D0A1C}" presName="node" presStyleLbl="node1" presStyleIdx="0" presStyleCnt="6">
        <dgm:presLayoutVars>
          <dgm:bulletEnabled val="1"/>
        </dgm:presLayoutVars>
      </dgm:prSet>
      <dgm:spPr/>
    </dgm:pt>
    <dgm:pt modelId="{A4A9F47B-C6D3-4639-922F-DB88D4F5A925}" type="pres">
      <dgm:prSet presAssocID="{4F5F36B8-23D9-4330-A888-66DD859248DD}" presName="sibTrans" presStyleLbl="sibTrans2D1" presStyleIdx="0" presStyleCnt="6"/>
      <dgm:spPr/>
    </dgm:pt>
    <dgm:pt modelId="{CA461068-696D-4403-AF5B-9E5EADA73375}" type="pres">
      <dgm:prSet presAssocID="{4F5F36B8-23D9-4330-A888-66DD859248DD}" presName="connectorText" presStyleLbl="sibTrans2D1" presStyleIdx="0" presStyleCnt="6"/>
      <dgm:spPr/>
    </dgm:pt>
    <dgm:pt modelId="{817D753A-59A2-49A9-B8E1-906A650C8858}" type="pres">
      <dgm:prSet presAssocID="{E30FDF9B-29B1-44EF-9397-545352D81ED7}" presName="node" presStyleLbl="node1" presStyleIdx="1" presStyleCnt="6">
        <dgm:presLayoutVars>
          <dgm:bulletEnabled val="1"/>
        </dgm:presLayoutVars>
      </dgm:prSet>
      <dgm:spPr/>
    </dgm:pt>
    <dgm:pt modelId="{700A8F2B-E14E-429C-87AE-77D26ACA7FA0}" type="pres">
      <dgm:prSet presAssocID="{A8D9B893-AE96-4DE0-A161-FAE5DBDF780B}" presName="sibTrans" presStyleLbl="sibTrans2D1" presStyleIdx="1" presStyleCnt="6"/>
      <dgm:spPr/>
    </dgm:pt>
    <dgm:pt modelId="{DB2E1DAA-9992-458D-89F0-5E1442312B4E}" type="pres">
      <dgm:prSet presAssocID="{A8D9B893-AE96-4DE0-A161-FAE5DBDF780B}" presName="connectorText" presStyleLbl="sibTrans2D1" presStyleIdx="1" presStyleCnt="6"/>
      <dgm:spPr/>
    </dgm:pt>
    <dgm:pt modelId="{0E320916-B6D2-4E0A-B88B-CE65092ABABA}" type="pres">
      <dgm:prSet presAssocID="{50CB0C77-CAD0-4258-A04B-B087C9A0A129}" presName="node" presStyleLbl="node1" presStyleIdx="2" presStyleCnt="6">
        <dgm:presLayoutVars>
          <dgm:bulletEnabled val="1"/>
        </dgm:presLayoutVars>
      </dgm:prSet>
      <dgm:spPr/>
    </dgm:pt>
    <dgm:pt modelId="{A62B4CF9-362E-473A-A126-1233A7E84AC2}" type="pres">
      <dgm:prSet presAssocID="{973E6234-A891-4A55-8FF1-B6EFEC24C967}" presName="sibTrans" presStyleLbl="sibTrans2D1" presStyleIdx="2" presStyleCnt="6"/>
      <dgm:spPr/>
    </dgm:pt>
    <dgm:pt modelId="{7F4C372A-7509-45E0-81F0-F164045EFD70}" type="pres">
      <dgm:prSet presAssocID="{973E6234-A891-4A55-8FF1-B6EFEC24C967}" presName="connectorText" presStyleLbl="sibTrans2D1" presStyleIdx="2" presStyleCnt="6"/>
      <dgm:spPr/>
    </dgm:pt>
    <dgm:pt modelId="{738391A1-500A-4A47-BDB4-3928D58D5631}" type="pres">
      <dgm:prSet presAssocID="{D28FFB03-1809-4DE7-AABD-3FF2E0F01560}" presName="node" presStyleLbl="node1" presStyleIdx="3" presStyleCnt="6">
        <dgm:presLayoutVars>
          <dgm:bulletEnabled val="1"/>
        </dgm:presLayoutVars>
      </dgm:prSet>
      <dgm:spPr/>
    </dgm:pt>
    <dgm:pt modelId="{0E79B55B-D0C3-47FF-AB49-799648A6AF43}" type="pres">
      <dgm:prSet presAssocID="{F8238478-BFE6-4599-9C64-BB362B49E4CE}" presName="sibTrans" presStyleLbl="sibTrans2D1" presStyleIdx="3" presStyleCnt="6"/>
      <dgm:spPr/>
    </dgm:pt>
    <dgm:pt modelId="{707C8189-D959-4367-9837-ECDCB3CDD574}" type="pres">
      <dgm:prSet presAssocID="{F8238478-BFE6-4599-9C64-BB362B49E4CE}" presName="connectorText" presStyleLbl="sibTrans2D1" presStyleIdx="3" presStyleCnt="6"/>
      <dgm:spPr/>
    </dgm:pt>
    <dgm:pt modelId="{CA7FBC7A-19E2-4C11-AE7B-28780EF11DAF}" type="pres">
      <dgm:prSet presAssocID="{BEDBD675-7438-4B88-A837-DAB18C689ED7}" presName="node" presStyleLbl="node1" presStyleIdx="4" presStyleCnt="6">
        <dgm:presLayoutVars>
          <dgm:bulletEnabled val="1"/>
        </dgm:presLayoutVars>
      </dgm:prSet>
      <dgm:spPr/>
    </dgm:pt>
    <dgm:pt modelId="{52307B47-9E15-4279-9546-F4A5004C8A5F}" type="pres">
      <dgm:prSet presAssocID="{0C93DAB8-A668-4225-8205-7DB3B251143F}" presName="sibTrans" presStyleLbl="sibTrans2D1" presStyleIdx="4" presStyleCnt="6"/>
      <dgm:spPr/>
    </dgm:pt>
    <dgm:pt modelId="{96DE0AA0-3B8A-4CAD-9B49-097324DDD190}" type="pres">
      <dgm:prSet presAssocID="{0C93DAB8-A668-4225-8205-7DB3B251143F}" presName="connectorText" presStyleLbl="sibTrans2D1" presStyleIdx="4" presStyleCnt="6"/>
      <dgm:spPr/>
    </dgm:pt>
    <dgm:pt modelId="{7EFD3247-8BE7-4BFC-8C2A-BF08E904463A}" type="pres">
      <dgm:prSet presAssocID="{59BAD292-6FB4-4A85-B373-22A61C38750D}" presName="node" presStyleLbl="node1" presStyleIdx="5" presStyleCnt="6">
        <dgm:presLayoutVars>
          <dgm:bulletEnabled val="1"/>
        </dgm:presLayoutVars>
      </dgm:prSet>
      <dgm:spPr/>
    </dgm:pt>
    <dgm:pt modelId="{0B7D4806-BDFC-4391-B474-CCF49495A332}" type="pres">
      <dgm:prSet presAssocID="{366D8C07-BF66-439E-AC9B-5F632B80DC41}" presName="sibTrans" presStyleLbl="sibTrans2D1" presStyleIdx="5" presStyleCnt="6"/>
      <dgm:spPr/>
    </dgm:pt>
    <dgm:pt modelId="{549AF0F7-CB10-436D-885E-8FF28A843CB7}" type="pres">
      <dgm:prSet presAssocID="{366D8C07-BF66-439E-AC9B-5F632B80DC41}" presName="connectorText" presStyleLbl="sibTrans2D1" presStyleIdx="5" presStyleCnt="6"/>
      <dgm:spPr/>
    </dgm:pt>
  </dgm:ptLst>
  <dgm:cxnLst>
    <dgm:cxn modelId="{449B3501-5D9C-44D1-8E63-B576515B87D9}" type="presOf" srcId="{0C93DAB8-A668-4225-8205-7DB3B251143F}" destId="{96DE0AA0-3B8A-4CAD-9B49-097324DDD190}" srcOrd="1" destOrd="0" presId="urn:microsoft.com/office/officeart/2005/8/layout/cycle2"/>
    <dgm:cxn modelId="{0536520A-9D1F-41D3-A938-879F3121C541}" srcId="{0BC247A8-522B-45D7-969D-DA3BA29B6E07}" destId="{D28FFB03-1809-4DE7-AABD-3FF2E0F01560}" srcOrd="3" destOrd="0" parTransId="{A693712E-4940-41C8-A7DA-C696C648A98F}" sibTransId="{F8238478-BFE6-4599-9C64-BB362B49E4CE}"/>
    <dgm:cxn modelId="{CD86F50A-B43F-46BD-AB7E-206F528BBA56}" type="presOf" srcId="{E30FDF9B-29B1-44EF-9397-545352D81ED7}" destId="{817D753A-59A2-49A9-B8E1-906A650C8858}" srcOrd="0" destOrd="0" presId="urn:microsoft.com/office/officeart/2005/8/layout/cycle2"/>
    <dgm:cxn modelId="{FD288A12-54CD-4A5A-BD9E-A45FC2180C77}" type="presOf" srcId="{4F5F36B8-23D9-4330-A888-66DD859248DD}" destId="{A4A9F47B-C6D3-4639-922F-DB88D4F5A925}" srcOrd="0" destOrd="0" presId="urn:microsoft.com/office/officeart/2005/8/layout/cycle2"/>
    <dgm:cxn modelId="{41F72216-CCA9-4F3B-9DFA-D0D76F37FE4C}" srcId="{0BC247A8-522B-45D7-969D-DA3BA29B6E07}" destId="{BEDBD675-7438-4B88-A837-DAB18C689ED7}" srcOrd="4" destOrd="0" parTransId="{66899A1A-6C96-4AEA-96AF-14A97B719CE7}" sibTransId="{0C93DAB8-A668-4225-8205-7DB3B251143F}"/>
    <dgm:cxn modelId="{531D5816-2641-4525-88B0-D48DCB06B463}" type="presOf" srcId="{0BC247A8-522B-45D7-969D-DA3BA29B6E07}" destId="{FC98DF9D-2E7A-4DE1-8514-A14B7886172B}" srcOrd="0" destOrd="0" presId="urn:microsoft.com/office/officeart/2005/8/layout/cycle2"/>
    <dgm:cxn modelId="{94E86017-302B-47D8-8F10-0A00DC56F463}" type="presOf" srcId="{F8238478-BFE6-4599-9C64-BB362B49E4CE}" destId="{707C8189-D959-4367-9837-ECDCB3CDD574}" srcOrd="1" destOrd="0" presId="urn:microsoft.com/office/officeart/2005/8/layout/cycle2"/>
    <dgm:cxn modelId="{EE795833-0C01-4A3C-8CE7-F476E63E3E82}" type="presOf" srcId="{BEDBD675-7438-4B88-A837-DAB18C689ED7}" destId="{CA7FBC7A-19E2-4C11-AE7B-28780EF11DAF}" srcOrd="0" destOrd="0" presId="urn:microsoft.com/office/officeart/2005/8/layout/cycle2"/>
    <dgm:cxn modelId="{05D8FA34-CA53-477B-8185-7B950B3DAE22}" srcId="{0BC247A8-522B-45D7-969D-DA3BA29B6E07}" destId="{E30FDF9B-29B1-44EF-9397-545352D81ED7}" srcOrd="1" destOrd="0" parTransId="{3D2ABF7F-A768-405C-B89A-DB346201B51A}" sibTransId="{A8D9B893-AE96-4DE0-A161-FAE5DBDF780B}"/>
    <dgm:cxn modelId="{CCC5CB5E-36A5-409F-92B4-0FD4C549A57B}" type="presOf" srcId="{4C006962-6BA8-43E4-81FB-CB34313D0A1C}" destId="{70ACCFFC-6008-4274-A15D-8FB035CF4C65}" srcOrd="0" destOrd="0" presId="urn:microsoft.com/office/officeart/2005/8/layout/cycle2"/>
    <dgm:cxn modelId="{A40A6962-DD3D-42DF-9B5E-1BB315F68228}" type="presOf" srcId="{0C93DAB8-A668-4225-8205-7DB3B251143F}" destId="{52307B47-9E15-4279-9546-F4A5004C8A5F}" srcOrd="0" destOrd="0" presId="urn:microsoft.com/office/officeart/2005/8/layout/cycle2"/>
    <dgm:cxn modelId="{97FA6D65-23CA-44A5-B333-7336D30AFE90}" type="presOf" srcId="{A8D9B893-AE96-4DE0-A161-FAE5DBDF780B}" destId="{DB2E1DAA-9992-458D-89F0-5E1442312B4E}" srcOrd="1" destOrd="0" presId="urn:microsoft.com/office/officeart/2005/8/layout/cycle2"/>
    <dgm:cxn modelId="{B5F30D68-89CF-42F8-8544-EF1316CEA1F9}" type="presOf" srcId="{366D8C07-BF66-439E-AC9B-5F632B80DC41}" destId="{549AF0F7-CB10-436D-885E-8FF28A843CB7}" srcOrd="1" destOrd="0" presId="urn:microsoft.com/office/officeart/2005/8/layout/cycle2"/>
    <dgm:cxn modelId="{97338551-6EEF-4AE0-9DA1-EFA49A83ADB4}" srcId="{0BC247A8-522B-45D7-969D-DA3BA29B6E07}" destId="{4C006962-6BA8-43E4-81FB-CB34313D0A1C}" srcOrd="0" destOrd="0" parTransId="{978FB69C-DAC7-427F-8BCC-0E0687F44CDB}" sibTransId="{4F5F36B8-23D9-4330-A888-66DD859248DD}"/>
    <dgm:cxn modelId="{B0879A52-84D3-4C16-8AEF-B9F26F5BA584}" type="presOf" srcId="{50CB0C77-CAD0-4258-A04B-B087C9A0A129}" destId="{0E320916-B6D2-4E0A-B88B-CE65092ABABA}" srcOrd="0" destOrd="0" presId="urn:microsoft.com/office/officeart/2005/8/layout/cycle2"/>
    <dgm:cxn modelId="{5539185A-F496-40CB-A6D3-19E3AA6E8F4D}" type="presOf" srcId="{A8D9B893-AE96-4DE0-A161-FAE5DBDF780B}" destId="{700A8F2B-E14E-429C-87AE-77D26ACA7FA0}" srcOrd="0" destOrd="0" presId="urn:microsoft.com/office/officeart/2005/8/layout/cycle2"/>
    <dgm:cxn modelId="{349A027D-8405-41E0-83D3-DADD581189C6}" srcId="{0BC247A8-522B-45D7-969D-DA3BA29B6E07}" destId="{50CB0C77-CAD0-4258-A04B-B087C9A0A129}" srcOrd="2" destOrd="0" parTransId="{0A3A214F-8BB7-4B48-9AEB-C156E57DA293}" sibTransId="{973E6234-A891-4A55-8FF1-B6EFEC24C967}"/>
    <dgm:cxn modelId="{380A3D8C-21F3-4167-8DBE-9C3121FD7580}" type="presOf" srcId="{366D8C07-BF66-439E-AC9B-5F632B80DC41}" destId="{0B7D4806-BDFC-4391-B474-CCF49495A332}" srcOrd="0" destOrd="0" presId="urn:microsoft.com/office/officeart/2005/8/layout/cycle2"/>
    <dgm:cxn modelId="{889DC3C3-ED5D-42B9-985E-8F901F28B58F}" type="presOf" srcId="{4F5F36B8-23D9-4330-A888-66DD859248DD}" destId="{CA461068-696D-4403-AF5B-9E5EADA73375}" srcOrd="1" destOrd="0" presId="urn:microsoft.com/office/officeart/2005/8/layout/cycle2"/>
    <dgm:cxn modelId="{125BC8C9-F31F-42BA-8B5B-2A9AD0997E2F}" srcId="{0BC247A8-522B-45D7-969D-DA3BA29B6E07}" destId="{59BAD292-6FB4-4A85-B373-22A61C38750D}" srcOrd="5" destOrd="0" parTransId="{4D9849E8-2580-4CB0-B614-33E32E6AFB90}" sibTransId="{366D8C07-BF66-439E-AC9B-5F632B80DC41}"/>
    <dgm:cxn modelId="{9D7B5ED4-3F0A-45F3-9C6E-206687472EE6}" type="presOf" srcId="{973E6234-A891-4A55-8FF1-B6EFEC24C967}" destId="{A62B4CF9-362E-473A-A126-1233A7E84AC2}" srcOrd="0" destOrd="0" presId="urn:microsoft.com/office/officeart/2005/8/layout/cycle2"/>
    <dgm:cxn modelId="{369F81D6-4D13-450A-8CAB-8A10D1F948BD}" type="presOf" srcId="{59BAD292-6FB4-4A85-B373-22A61C38750D}" destId="{7EFD3247-8BE7-4BFC-8C2A-BF08E904463A}" srcOrd="0" destOrd="0" presId="urn:microsoft.com/office/officeart/2005/8/layout/cycle2"/>
    <dgm:cxn modelId="{2B1F09E1-0C74-489D-A86D-EEC2D4D97386}" type="presOf" srcId="{973E6234-A891-4A55-8FF1-B6EFEC24C967}" destId="{7F4C372A-7509-45E0-81F0-F164045EFD70}" srcOrd="1" destOrd="0" presId="urn:microsoft.com/office/officeart/2005/8/layout/cycle2"/>
    <dgm:cxn modelId="{A02F58E2-BA91-4803-92C4-22E317FC915F}" type="presOf" srcId="{F8238478-BFE6-4599-9C64-BB362B49E4CE}" destId="{0E79B55B-D0C3-47FF-AB49-799648A6AF43}" srcOrd="0" destOrd="0" presId="urn:microsoft.com/office/officeart/2005/8/layout/cycle2"/>
    <dgm:cxn modelId="{E88505F5-48D8-4238-BB5D-4799442AF8B8}" type="presOf" srcId="{D28FFB03-1809-4DE7-AABD-3FF2E0F01560}" destId="{738391A1-500A-4A47-BDB4-3928D58D5631}" srcOrd="0" destOrd="0" presId="urn:microsoft.com/office/officeart/2005/8/layout/cycle2"/>
    <dgm:cxn modelId="{EF85C789-8DF5-4C4B-8B8C-D1719E3B8E31}" type="presParOf" srcId="{FC98DF9D-2E7A-4DE1-8514-A14B7886172B}" destId="{70ACCFFC-6008-4274-A15D-8FB035CF4C65}" srcOrd="0" destOrd="0" presId="urn:microsoft.com/office/officeart/2005/8/layout/cycle2"/>
    <dgm:cxn modelId="{63A36E4A-A761-44AE-AE69-9014A3CF225C}" type="presParOf" srcId="{FC98DF9D-2E7A-4DE1-8514-A14B7886172B}" destId="{A4A9F47B-C6D3-4639-922F-DB88D4F5A925}" srcOrd="1" destOrd="0" presId="urn:microsoft.com/office/officeart/2005/8/layout/cycle2"/>
    <dgm:cxn modelId="{17FC85CF-2E14-4EB7-8F5E-7F7B33C00056}" type="presParOf" srcId="{A4A9F47B-C6D3-4639-922F-DB88D4F5A925}" destId="{CA461068-696D-4403-AF5B-9E5EADA73375}" srcOrd="0" destOrd="0" presId="urn:microsoft.com/office/officeart/2005/8/layout/cycle2"/>
    <dgm:cxn modelId="{80725153-4A7D-45C1-8331-153E3C50A713}" type="presParOf" srcId="{FC98DF9D-2E7A-4DE1-8514-A14B7886172B}" destId="{817D753A-59A2-49A9-B8E1-906A650C8858}" srcOrd="2" destOrd="0" presId="urn:microsoft.com/office/officeart/2005/8/layout/cycle2"/>
    <dgm:cxn modelId="{065E386F-EEF6-4775-8844-13844210AC19}" type="presParOf" srcId="{FC98DF9D-2E7A-4DE1-8514-A14B7886172B}" destId="{700A8F2B-E14E-429C-87AE-77D26ACA7FA0}" srcOrd="3" destOrd="0" presId="urn:microsoft.com/office/officeart/2005/8/layout/cycle2"/>
    <dgm:cxn modelId="{7CE6E381-CA58-43C6-BCD9-793EE306AE18}" type="presParOf" srcId="{700A8F2B-E14E-429C-87AE-77D26ACA7FA0}" destId="{DB2E1DAA-9992-458D-89F0-5E1442312B4E}" srcOrd="0" destOrd="0" presId="urn:microsoft.com/office/officeart/2005/8/layout/cycle2"/>
    <dgm:cxn modelId="{D94A63E4-A143-48C7-A69C-3E122AABA905}" type="presParOf" srcId="{FC98DF9D-2E7A-4DE1-8514-A14B7886172B}" destId="{0E320916-B6D2-4E0A-B88B-CE65092ABABA}" srcOrd="4" destOrd="0" presId="urn:microsoft.com/office/officeart/2005/8/layout/cycle2"/>
    <dgm:cxn modelId="{B6C0D1E4-6668-4DF1-B3FD-655449BBBE4A}" type="presParOf" srcId="{FC98DF9D-2E7A-4DE1-8514-A14B7886172B}" destId="{A62B4CF9-362E-473A-A126-1233A7E84AC2}" srcOrd="5" destOrd="0" presId="urn:microsoft.com/office/officeart/2005/8/layout/cycle2"/>
    <dgm:cxn modelId="{3166FB1A-5BC1-4FA6-B640-DA67A91D56A4}" type="presParOf" srcId="{A62B4CF9-362E-473A-A126-1233A7E84AC2}" destId="{7F4C372A-7509-45E0-81F0-F164045EFD70}" srcOrd="0" destOrd="0" presId="urn:microsoft.com/office/officeart/2005/8/layout/cycle2"/>
    <dgm:cxn modelId="{C003F8F3-47E9-4C27-9AB2-1045B39C6464}" type="presParOf" srcId="{FC98DF9D-2E7A-4DE1-8514-A14B7886172B}" destId="{738391A1-500A-4A47-BDB4-3928D58D5631}" srcOrd="6" destOrd="0" presId="urn:microsoft.com/office/officeart/2005/8/layout/cycle2"/>
    <dgm:cxn modelId="{CBA750DF-940E-4A98-9697-A77FCB6D20C7}" type="presParOf" srcId="{FC98DF9D-2E7A-4DE1-8514-A14B7886172B}" destId="{0E79B55B-D0C3-47FF-AB49-799648A6AF43}" srcOrd="7" destOrd="0" presId="urn:microsoft.com/office/officeart/2005/8/layout/cycle2"/>
    <dgm:cxn modelId="{6E27426E-F1D9-4B80-8148-E3E1B0398536}" type="presParOf" srcId="{0E79B55B-D0C3-47FF-AB49-799648A6AF43}" destId="{707C8189-D959-4367-9837-ECDCB3CDD574}" srcOrd="0" destOrd="0" presId="urn:microsoft.com/office/officeart/2005/8/layout/cycle2"/>
    <dgm:cxn modelId="{AAF45617-BEB4-43DE-A4B8-594B33C4CBD8}" type="presParOf" srcId="{FC98DF9D-2E7A-4DE1-8514-A14B7886172B}" destId="{CA7FBC7A-19E2-4C11-AE7B-28780EF11DAF}" srcOrd="8" destOrd="0" presId="urn:microsoft.com/office/officeart/2005/8/layout/cycle2"/>
    <dgm:cxn modelId="{5B4B8D9B-952C-496A-A560-1781D8AC3E45}" type="presParOf" srcId="{FC98DF9D-2E7A-4DE1-8514-A14B7886172B}" destId="{52307B47-9E15-4279-9546-F4A5004C8A5F}" srcOrd="9" destOrd="0" presId="urn:microsoft.com/office/officeart/2005/8/layout/cycle2"/>
    <dgm:cxn modelId="{41411846-72D9-43CF-8403-E9F2C3DB4E5F}" type="presParOf" srcId="{52307B47-9E15-4279-9546-F4A5004C8A5F}" destId="{96DE0AA0-3B8A-4CAD-9B49-097324DDD190}" srcOrd="0" destOrd="0" presId="urn:microsoft.com/office/officeart/2005/8/layout/cycle2"/>
    <dgm:cxn modelId="{BD6B4C2C-7CF4-43E4-A055-6347A8276A3D}" type="presParOf" srcId="{FC98DF9D-2E7A-4DE1-8514-A14B7886172B}" destId="{7EFD3247-8BE7-4BFC-8C2A-BF08E904463A}" srcOrd="10" destOrd="0" presId="urn:microsoft.com/office/officeart/2005/8/layout/cycle2"/>
    <dgm:cxn modelId="{732C3B07-2BEC-4AC3-BA25-E2B9FE9999EE}" type="presParOf" srcId="{FC98DF9D-2E7A-4DE1-8514-A14B7886172B}" destId="{0B7D4806-BDFC-4391-B474-CCF49495A332}" srcOrd="11" destOrd="0" presId="urn:microsoft.com/office/officeart/2005/8/layout/cycle2"/>
    <dgm:cxn modelId="{37F5EF09-7CFC-4781-9065-32799BFF14FE}" type="presParOf" srcId="{0B7D4806-BDFC-4391-B474-CCF49495A332}" destId="{549AF0F7-CB10-436D-885E-8FF28A843CB7}" srcOrd="0" destOrd="0" presId="urn:microsoft.com/office/officeart/2005/8/layout/cycle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4BB4005-86C6-43E5-BBF5-EAF5E67692B3}" type="doc">
      <dgm:prSet loTypeId="urn:microsoft.com/office/officeart/2005/8/layout/equation2" loCatId="process" qsTypeId="urn:microsoft.com/office/officeart/2005/8/quickstyle/simple1" qsCatId="simple" csTypeId="urn:microsoft.com/office/officeart/2005/8/colors/accent6_2" csCatId="accent6" phldr="1"/>
      <dgm:spPr/>
    </dgm:pt>
    <dgm:pt modelId="{2BDA395B-BFFC-4FBA-AC50-A02DDFA3EAC6}">
      <dgm:prSet phldrT="[Texte]"/>
      <dgm:spPr/>
      <dgm:t>
        <a:bodyPr/>
        <a:lstStyle/>
        <a:p>
          <a:r>
            <a:rPr lang="el" dirty="0" err="1"/>
            <a:t>Η γνώση</a:t>
          </a:r>
          <a:endParaRPr lang="fr-FR" dirty="0"/>
        </a:p>
      </dgm:t>
    </dgm:pt>
    <dgm:pt modelId="{AABE1D3F-87C6-48DB-8694-61D51F1DEE06}" type="parTrans" cxnId="{902C8912-CE26-4809-84E0-2B613991021D}">
      <dgm:prSet/>
      <dgm:spPr/>
      <dgm:t>
        <a:bodyPr/>
        <a:lstStyle/>
        <a:p>
          <a:endParaRPr lang="fr-FR"/>
        </a:p>
      </dgm:t>
    </dgm:pt>
    <dgm:pt modelId="{94081046-7FFF-43EA-BB58-6E0DB34813AF}" type="sibTrans" cxnId="{902C8912-CE26-4809-84E0-2B613991021D}">
      <dgm:prSet/>
      <dgm:spPr/>
      <dgm:t>
        <a:bodyPr/>
        <a:lstStyle/>
        <a:p>
          <a:endParaRPr lang="fr-FR"/>
        </a:p>
      </dgm:t>
    </dgm:pt>
    <dgm:pt modelId="{7261AD37-003C-47A2-B2A8-FB566BEB97EF}" type="pres">
      <dgm:prSet presAssocID="{14BB4005-86C6-43E5-BBF5-EAF5E67692B3}" presName="Name0" presStyleCnt="0">
        <dgm:presLayoutVars>
          <dgm:dir/>
          <dgm:resizeHandles val="exact"/>
        </dgm:presLayoutVars>
      </dgm:prSet>
      <dgm:spPr/>
    </dgm:pt>
    <dgm:pt modelId="{785AADA4-1B81-4FC5-B17E-1CCB99409BB0}" type="pres">
      <dgm:prSet presAssocID="{14BB4005-86C6-43E5-BBF5-EAF5E67692B3}" presName="vNodes" presStyleCnt="0"/>
      <dgm:spPr/>
    </dgm:pt>
    <dgm:pt modelId="{128222AF-BA97-4D39-B006-459C0415235C}" type="pres">
      <dgm:prSet presAssocID="{14BB4005-86C6-43E5-BBF5-EAF5E67692B3}" presName="lastNode" presStyleLbl="node1" presStyleIdx="0" presStyleCnt="1" custLinFactNeighborX="-754" custLinFactNeighborY="-29444">
        <dgm:presLayoutVars>
          <dgm:bulletEnabled val="1"/>
        </dgm:presLayoutVars>
      </dgm:prSet>
      <dgm:spPr/>
    </dgm:pt>
  </dgm:ptLst>
  <dgm:cxnLst>
    <dgm:cxn modelId="{902C8912-CE26-4809-84E0-2B613991021D}" srcId="{14BB4005-86C6-43E5-BBF5-EAF5E67692B3}" destId="{2BDA395B-BFFC-4FBA-AC50-A02DDFA3EAC6}" srcOrd="0" destOrd="0" parTransId="{AABE1D3F-87C6-48DB-8694-61D51F1DEE06}" sibTransId="{94081046-7FFF-43EA-BB58-6E0DB34813AF}"/>
    <dgm:cxn modelId="{DC7E8E54-71CA-4C3A-8CE8-4844EC189880}" type="presOf" srcId="{2BDA395B-BFFC-4FBA-AC50-A02DDFA3EAC6}" destId="{128222AF-BA97-4D39-B006-459C0415235C}" srcOrd="0" destOrd="0" presId="urn:microsoft.com/office/officeart/2005/8/layout/equation2"/>
    <dgm:cxn modelId="{CEF0E49A-C802-4F82-8EB9-5D95FDDBE438}" type="presOf" srcId="{14BB4005-86C6-43E5-BBF5-EAF5E67692B3}" destId="{7261AD37-003C-47A2-B2A8-FB566BEB97EF}" srcOrd="0" destOrd="0" presId="urn:microsoft.com/office/officeart/2005/8/layout/equation2"/>
    <dgm:cxn modelId="{67CCAB7A-705A-42F6-ABB7-2E13D9A26663}" type="presParOf" srcId="{7261AD37-003C-47A2-B2A8-FB566BEB97EF}" destId="{785AADA4-1B81-4FC5-B17E-1CCB99409BB0}" srcOrd="0" destOrd="0" presId="urn:microsoft.com/office/officeart/2005/8/layout/equation2"/>
    <dgm:cxn modelId="{E382137E-4919-4CA4-B13F-9056787ECC44}" type="presParOf" srcId="{7261AD37-003C-47A2-B2A8-FB566BEB97EF}" destId="{128222AF-BA97-4D39-B006-459C0415235C}" srcOrd="1" destOrd="0" presId="urn:microsoft.com/office/officeart/2005/8/layout/equation2"/>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A074ADC9-3C31-4BAF-A5AA-66E6C6DA67FB}" type="doc">
      <dgm:prSet loTypeId="urn:microsoft.com/office/officeart/2005/8/layout/default" loCatId="list" qsTypeId="urn:microsoft.com/office/officeart/2005/8/quickstyle/simple1" qsCatId="simple" csTypeId="urn:microsoft.com/office/officeart/2005/8/colors/accent4_4" csCatId="accent4" phldr="1"/>
      <dgm:spPr/>
      <dgm:t>
        <a:bodyPr/>
        <a:lstStyle/>
        <a:p>
          <a:endParaRPr lang="fr-FR"/>
        </a:p>
      </dgm:t>
    </dgm:pt>
    <dgm:pt modelId="{46776515-0F7F-441B-B24E-636376C03602}">
      <dgm:prSet phldrT="[Texte]" custT="1"/>
      <dgm:spPr/>
      <dgm:t>
        <a:bodyPr/>
        <a:lstStyle/>
        <a:p>
          <a:r>
            <a:rPr lang="el" sz="1400" dirty="0" err="1">
              <a:latin typeface="Calibri" panose="020F0502020204030204" pitchFamily="34" charset="0"/>
              <a:cs typeface="Calibri" panose="020F0502020204030204" pitchFamily="34" charset="0"/>
            </a:rPr>
            <a:t>Αξιολόγηση </a:t>
          </a:r>
          <a:r>
            <a:rPr lang="el" sz="1400" dirty="0">
              <a:latin typeface="Calibri" panose="020F0502020204030204" pitchFamily="34" charset="0"/>
              <a:cs typeface="Calibri" panose="020F0502020204030204" pitchFamily="34" charset="0"/>
            </a:rPr>
            <a:t>και </a:t>
          </a:r>
          <a:r>
            <a:rPr lang="el" sz="1400" dirty="0" err="1">
              <a:latin typeface="Calibri" panose="020F0502020204030204" pitchFamily="34" charset="0"/>
              <a:cs typeface="Calibri" panose="020F0502020204030204" pitchFamily="34" charset="0"/>
            </a:rPr>
            <a:t>ανταπόκριση </a:t>
          </a:r>
          <a:endParaRPr lang="fr-FR" sz="1400" dirty="0">
            <a:latin typeface="Calibri" panose="020F0502020204030204" pitchFamily="34" charset="0"/>
            <a:cs typeface="Calibri" panose="020F0502020204030204" pitchFamily="34" charset="0"/>
          </a:endParaRPr>
        </a:p>
      </dgm:t>
    </dgm:pt>
    <dgm:pt modelId="{E95D0892-9D4A-414A-9863-87B26DE339CC}" type="parTrans" cxnId="{F5057EA3-EB89-452E-B502-4DB0887B735D}">
      <dgm:prSet/>
      <dgm:spPr/>
      <dgm:t>
        <a:bodyPr/>
        <a:lstStyle/>
        <a:p>
          <a:endParaRPr lang="fr-FR"/>
        </a:p>
      </dgm:t>
    </dgm:pt>
    <dgm:pt modelId="{D5820CA9-C8CB-4B8A-A7BE-040898E9AE06}" type="sibTrans" cxnId="{F5057EA3-EB89-452E-B502-4DB0887B735D}">
      <dgm:prSet/>
      <dgm:spPr/>
      <dgm:t>
        <a:bodyPr/>
        <a:lstStyle/>
        <a:p>
          <a:endParaRPr lang="fr-FR"/>
        </a:p>
      </dgm:t>
    </dgm:pt>
    <dgm:pt modelId="{E5F909B7-F707-4844-B059-B6294E04FD3A}" type="pres">
      <dgm:prSet presAssocID="{A074ADC9-3C31-4BAF-A5AA-66E6C6DA67FB}" presName="diagram" presStyleCnt="0">
        <dgm:presLayoutVars>
          <dgm:dir/>
          <dgm:resizeHandles val="exact"/>
        </dgm:presLayoutVars>
      </dgm:prSet>
      <dgm:spPr/>
    </dgm:pt>
    <dgm:pt modelId="{D07C3CEE-BF2C-444F-A3E6-D152C1FD20D8}" type="pres">
      <dgm:prSet presAssocID="{46776515-0F7F-441B-B24E-636376C03602}" presName="node" presStyleLbl="node1" presStyleIdx="0" presStyleCnt="1" custScaleX="17338" custScaleY="11503" custLinFactNeighborX="-23003" custLinFactNeighborY="-30474">
        <dgm:presLayoutVars>
          <dgm:bulletEnabled val="1"/>
        </dgm:presLayoutVars>
      </dgm:prSet>
      <dgm:spPr/>
    </dgm:pt>
  </dgm:ptLst>
  <dgm:cxnLst>
    <dgm:cxn modelId="{56350893-EB1C-4883-9839-C60EFF1FD665}" type="presOf" srcId="{46776515-0F7F-441B-B24E-636376C03602}" destId="{D07C3CEE-BF2C-444F-A3E6-D152C1FD20D8}" srcOrd="0" destOrd="0" presId="urn:microsoft.com/office/officeart/2005/8/layout/default"/>
    <dgm:cxn modelId="{F5057EA3-EB89-452E-B502-4DB0887B735D}" srcId="{A074ADC9-3C31-4BAF-A5AA-66E6C6DA67FB}" destId="{46776515-0F7F-441B-B24E-636376C03602}" srcOrd="0" destOrd="0" parTransId="{E95D0892-9D4A-414A-9863-87B26DE339CC}" sibTransId="{D5820CA9-C8CB-4B8A-A7BE-040898E9AE06}"/>
    <dgm:cxn modelId="{9B2D21F4-9EA2-41BD-88C7-75A73F90E3A1}" type="presOf" srcId="{A074ADC9-3C31-4BAF-A5AA-66E6C6DA67FB}" destId="{E5F909B7-F707-4844-B059-B6294E04FD3A}" srcOrd="0" destOrd="0" presId="urn:microsoft.com/office/officeart/2005/8/layout/default"/>
    <dgm:cxn modelId="{247F502F-B413-4B2C-ADF4-C92DDBE4BDDB}" type="presParOf" srcId="{E5F909B7-F707-4844-B059-B6294E04FD3A}" destId="{D07C3CEE-BF2C-444F-A3E6-D152C1FD20D8}" srcOrd="0" destOrd="0" presId="urn:microsoft.com/office/officeart/2005/8/layout/default"/>
  </dgm:cxnLst>
  <dgm:bg/>
  <dgm:whole/>
  <dgm:extLst>
    <a:ext uri="http://schemas.microsoft.com/office/drawing/2008/diagram">
      <dsp:dataModelExt xmlns:dsp="http://schemas.microsoft.com/office/drawing/2008/diagram" relId="rId19"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221B4F5F-4F89-452F-8730-DAFF61BA3D3A}" type="doc">
      <dgm:prSet loTypeId="urn:microsoft.com/office/officeart/2005/8/layout/default" loCatId="list" qsTypeId="urn:microsoft.com/office/officeart/2005/8/quickstyle/simple1" qsCatId="simple" csTypeId="urn:microsoft.com/office/officeart/2005/8/colors/accent4_4" csCatId="accent4" phldr="1"/>
      <dgm:spPr/>
      <dgm:t>
        <a:bodyPr/>
        <a:lstStyle/>
        <a:p>
          <a:endParaRPr lang="fr-FR"/>
        </a:p>
      </dgm:t>
    </dgm:pt>
    <dgm:pt modelId="{C8EEDB81-8DE4-4442-8816-ADC9829E9C8F}">
      <dgm:prSet phldrT="[Texte]" custT="1"/>
      <dgm:spPr/>
      <dgm:t>
        <a:bodyPr/>
        <a:lstStyle/>
        <a:p>
          <a:r>
            <a:rPr lang="el" sz="2800" dirty="0">
              <a:latin typeface="Calibri" panose="020F0502020204030204" pitchFamily="34" charset="0"/>
              <a:cs typeface="Calibri" panose="020F0502020204030204" pitchFamily="34" charset="0"/>
            </a:rPr>
            <a:t>Ανταλλαγές </a:t>
          </a:r>
          <a:r>
            <a:rPr lang="el" sz="2800" dirty="0" err="1">
              <a:latin typeface="Calibri" panose="020F0502020204030204" pitchFamily="34" charset="0"/>
              <a:cs typeface="Calibri" panose="020F0502020204030204" pitchFamily="34" charset="0"/>
            </a:rPr>
            <a:t>μεταξύ </a:t>
          </a:r>
          <a:r>
            <a:rPr lang="el" sz="2800" dirty="0">
              <a:latin typeface="Calibri" panose="020F0502020204030204" pitchFamily="34" charset="0"/>
              <a:cs typeface="Calibri" panose="020F0502020204030204" pitchFamily="34" charset="0"/>
            </a:rPr>
            <a:t>ανθρώπων</a:t>
          </a:r>
        </a:p>
        <a:p>
          <a:endParaRPr lang="fr-FR" sz="2800" dirty="0">
            <a:latin typeface="Calibri" panose="020F0502020204030204" pitchFamily="34" charset="0"/>
            <a:cs typeface="Calibri" panose="020F0502020204030204" pitchFamily="34" charset="0"/>
          </a:endParaRPr>
        </a:p>
        <a:p>
          <a:endParaRPr lang="fr-FR" sz="2800" dirty="0">
            <a:latin typeface="Calibri" panose="020F0502020204030204" pitchFamily="34" charset="0"/>
            <a:cs typeface="Calibri" panose="020F0502020204030204" pitchFamily="34" charset="0"/>
          </a:endParaRPr>
        </a:p>
      </dgm:t>
    </dgm:pt>
    <dgm:pt modelId="{BE175551-DF03-4D12-AF40-D745A32C5833}" type="parTrans" cxnId="{72AEC031-8E63-4516-8EDA-65CD8919527C}">
      <dgm:prSet/>
      <dgm:spPr/>
      <dgm:t>
        <a:bodyPr/>
        <a:lstStyle/>
        <a:p>
          <a:endParaRPr lang="fr-FR"/>
        </a:p>
      </dgm:t>
    </dgm:pt>
    <dgm:pt modelId="{BC3BB3BC-CF6C-43CC-990A-DD44BF9AED92}" type="sibTrans" cxnId="{72AEC031-8E63-4516-8EDA-65CD8919527C}">
      <dgm:prSet/>
      <dgm:spPr/>
      <dgm:t>
        <a:bodyPr/>
        <a:lstStyle/>
        <a:p>
          <a:endParaRPr lang="fr-FR"/>
        </a:p>
      </dgm:t>
    </dgm:pt>
    <dgm:pt modelId="{0790E493-E460-4739-833D-B5F418DE8384}" type="pres">
      <dgm:prSet presAssocID="{221B4F5F-4F89-452F-8730-DAFF61BA3D3A}" presName="diagram" presStyleCnt="0">
        <dgm:presLayoutVars>
          <dgm:dir/>
          <dgm:resizeHandles val="exact"/>
        </dgm:presLayoutVars>
      </dgm:prSet>
      <dgm:spPr/>
    </dgm:pt>
    <dgm:pt modelId="{31B2FB6C-0504-46BF-8FF3-7D0587C4E6B3}" type="pres">
      <dgm:prSet presAssocID="{C8EEDB81-8DE4-4442-8816-ADC9829E9C8F}" presName="node" presStyleLbl="node1" presStyleIdx="0" presStyleCnt="1" custScaleX="39900" custScaleY="78720" custLinFactNeighborX="-36263" custLinFactNeighborY="2427">
        <dgm:presLayoutVars>
          <dgm:bulletEnabled val="1"/>
        </dgm:presLayoutVars>
      </dgm:prSet>
      <dgm:spPr/>
    </dgm:pt>
  </dgm:ptLst>
  <dgm:cxnLst>
    <dgm:cxn modelId="{2CC0B412-B913-4874-854A-FCEB8B29E74F}" type="presOf" srcId="{C8EEDB81-8DE4-4442-8816-ADC9829E9C8F}" destId="{31B2FB6C-0504-46BF-8FF3-7D0587C4E6B3}" srcOrd="0" destOrd="0" presId="urn:microsoft.com/office/officeart/2005/8/layout/default"/>
    <dgm:cxn modelId="{72AEC031-8E63-4516-8EDA-65CD8919527C}" srcId="{221B4F5F-4F89-452F-8730-DAFF61BA3D3A}" destId="{C8EEDB81-8DE4-4442-8816-ADC9829E9C8F}" srcOrd="0" destOrd="0" parTransId="{BE175551-DF03-4D12-AF40-D745A32C5833}" sibTransId="{BC3BB3BC-CF6C-43CC-990A-DD44BF9AED92}"/>
    <dgm:cxn modelId="{21E051A7-B2D7-4771-BDD5-37E7F33294EC}" type="presOf" srcId="{221B4F5F-4F89-452F-8730-DAFF61BA3D3A}" destId="{0790E493-E460-4739-833D-B5F418DE8384}" srcOrd="0" destOrd="0" presId="urn:microsoft.com/office/officeart/2005/8/layout/default"/>
    <dgm:cxn modelId="{4B6B0A11-F7E6-424D-9A39-79F1E469924B}" type="presParOf" srcId="{0790E493-E460-4739-833D-B5F418DE8384}" destId="{31B2FB6C-0504-46BF-8FF3-7D0587C4E6B3}" srcOrd="0" destOrd="0" presId="urn:microsoft.com/office/officeart/2005/8/layout/defaul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8B1BD0EA-A950-488C-BD7A-EAB4C5457039}" type="doc">
      <dgm:prSet loTypeId="urn:microsoft.com/office/officeart/2005/8/layout/venn1" loCatId="relationship" qsTypeId="urn:microsoft.com/office/officeart/2005/8/quickstyle/simple1" qsCatId="simple" csTypeId="urn:microsoft.com/office/officeart/2005/8/colors/accent6_5" csCatId="accent6" phldr="1"/>
      <dgm:spPr/>
    </dgm:pt>
    <dgm:pt modelId="{F98652EF-AE91-4F9B-A8F7-7ADE32FEA88C}">
      <dgm:prSet/>
      <dgm:spPr>
        <a:solidFill>
          <a:schemeClr val="accent4">
            <a:lumMod val="75000"/>
          </a:schemeClr>
        </a:solidFill>
      </dgm:spPr>
      <dgm:t>
        <a:bodyPr/>
        <a:lstStyle/>
        <a:p>
          <a:r>
            <a:rPr lang="el" dirty="0" err="1">
              <a:solidFill>
                <a:schemeClr val="bg1"/>
              </a:solidFill>
            </a:rPr>
            <a:t>οι φιλοι</a:t>
          </a:r>
          <a:endParaRPr lang="fr-FR" dirty="0">
            <a:solidFill>
              <a:schemeClr val="bg1"/>
            </a:solidFill>
          </a:endParaRPr>
        </a:p>
      </dgm:t>
    </dgm:pt>
    <dgm:pt modelId="{5FA6B897-A866-4E4E-93F2-D3BC232A8961}" type="parTrans" cxnId="{39568661-D37B-4707-988E-D23AB3BC9480}">
      <dgm:prSet/>
      <dgm:spPr/>
      <dgm:t>
        <a:bodyPr/>
        <a:lstStyle/>
        <a:p>
          <a:endParaRPr lang="fr-FR"/>
        </a:p>
      </dgm:t>
    </dgm:pt>
    <dgm:pt modelId="{0B7CF859-2D7F-4976-9FA4-FBA8F6F51A45}" type="sibTrans" cxnId="{39568661-D37B-4707-988E-D23AB3BC9480}">
      <dgm:prSet/>
      <dgm:spPr/>
      <dgm:t>
        <a:bodyPr/>
        <a:lstStyle/>
        <a:p>
          <a:endParaRPr lang="fr-FR"/>
        </a:p>
      </dgm:t>
    </dgm:pt>
    <dgm:pt modelId="{032007FE-C11F-4F33-9779-52256D756118}">
      <dgm:prSet/>
      <dgm:spPr>
        <a:solidFill>
          <a:schemeClr val="accent4">
            <a:lumMod val="75000"/>
          </a:schemeClr>
        </a:solidFill>
      </dgm:spPr>
      <dgm:t>
        <a:bodyPr/>
        <a:lstStyle/>
        <a:p>
          <a:r>
            <a:rPr lang="el">
              <a:solidFill>
                <a:schemeClr val="bg1"/>
              </a:solidFill>
            </a:rPr>
            <a:t>γονείς</a:t>
          </a:r>
          <a:endParaRPr lang="fr-FR" dirty="0">
            <a:solidFill>
              <a:schemeClr val="bg1"/>
            </a:solidFill>
          </a:endParaRPr>
        </a:p>
      </dgm:t>
    </dgm:pt>
    <dgm:pt modelId="{D6222716-2096-49C9-9EB0-D7DF185D5525}" type="parTrans" cxnId="{D696C449-AA60-43F7-8334-9BB0DE3A069B}">
      <dgm:prSet/>
      <dgm:spPr/>
      <dgm:t>
        <a:bodyPr/>
        <a:lstStyle/>
        <a:p>
          <a:endParaRPr lang="fr-FR"/>
        </a:p>
      </dgm:t>
    </dgm:pt>
    <dgm:pt modelId="{A1F215B7-0748-4398-BCB5-8194AF8FF88A}" type="sibTrans" cxnId="{D696C449-AA60-43F7-8334-9BB0DE3A069B}">
      <dgm:prSet/>
      <dgm:spPr/>
      <dgm:t>
        <a:bodyPr/>
        <a:lstStyle/>
        <a:p>
          <a:endParaRPr lang="fr-FR"/>
        </a:p>
      </dgm:t>
    </dgm:pt>
    <dgm:pt modelId="{F0792AE0-D0A5-4890-944B-7F5111689A1A}">
      <dgm:prSet/>
      <dgm:spPr>
        <a:solidFill>
          <a:schemeClr val="accent4">
            <a:lumMod val="75000"/>
          </a:schemeClr>
        </a:solidFill>
      </dgm:spPr>
      <dgm:t>
        <a:bodyPr/>
        <a:lstStyle/>
        <a:p>
          <a:r>
            <a:rPr lang="el">
              <a:solidFill>
                <a:schemeClr val="bg1"/>
              </a:solidFill>
            </a:rPr>
            <a:t>επαγγελματίες</a:t>
          </a:r>
          <a:endParaRPr lang="fr-FR" dirty="0">
            <a:solidFill>
              <a:schemeClr val="bg1"/>
            </a:solidFill>
          </a:endParaRPr>
        </a:p>
      </dgm:t>
    </dgm:pt>
    <dgm:pt modelId="{929FC01F-9E06-445B-B299-144F294EB766}" type="parTrans" cxnId="{B2487F0A-B3F2-42A3-81F8-60D01E9C07C4}">
      <dgm:prSet/>
      <dgm:spPr/>
      <dgm:t>
        <a:bodyPr/>
        <a:lstStyle/>
        <a:p>
          <a:endParaRPr lang="fr-FR"/>
        </a:p>
      </dgm:t>
    </dgm:pt>
    <dgm:pt modelId="{EA3C8C2D-77CE-4409-861B-3212509019C5}" type="sibTrans" cxnId="{B2487F0A-B3F2-42A3-81F8-60D01E9C07C4}">
      <dgm:prSet/>
      <dgm:spPr/>
      <dgm:t>
        <a:bodyPr/>
        <a:lstStyle/>
        <a:p>
          <a:endParaRPr lang="fr-FR"/>
        </a:p>
      </dgm:t>
    </dgm:pt>
    <dgm:pt modelId="{5AA8C566-1347-45EA-BEE3-4BF9470CF714}">
      <dgm:prSet/>
      <dgm:spPr>
        <a:solidFill>
          <a:schemeClr val="accent4">
            <a:lumMod val="75000"/>
          </a:schemeClr>
        </a:solidFill>
      </dgm:spPr>
      <dgm:t>
        <a:bodyPr/>
        <a:lstStyle/>
        <a:p>
          <a:r>
            <a:rPr lang="el">
              <a:solidFill>
                <a:schemeClr val="bg1"/>
              </a:solidFill>
            </a:rPr>
            <a:t>δάσκαλοι…</a:t>
          </a:r>
          <a:endParaRPr lang="fr-FR" dirty="0">
            <a:solidFill>
              <a:schemeClr val="bg1"/>
            </a:solidFill>
          </a:endParaRPr>
        </a:p>
      </dgm:t>
    </dgm:pt>
    <dgm:pt modelId="{29C60748-B0EB-4929-98C3-ACBDABC6FB89}" type="parTrans" cxnId="{58AE339A-EB01-4301-B619-B58F3C343D4E}">
      <dgm:prSet/>
      <dgm:spPr/>
      <dgm:t>
        <a:bodyPr/>
        <a:lstStyle/>
        <a:p>
          <a:endParaRPr lang="fr-FR"/>
        </a:p>
      </dgm:t>
    </dgm:pt>
    <dgm:pt modelId="{8093A52A-A6BE-48A9-8E66-93A5F76356DC}" type="sibTrans" cxnId="{58AE339A-EB01-4301-B619-B58F3C343D4E}">
      <dgm:prSet/>
      <dgm:spPr/>
      <dgm:t>
        <a:bodyPr/>
        <a:lstStyle/>
        <a:p>
          <a:endParaRPr lang="fr-FR"/>
        </a:p>
      </dgm:t>
    </dgm:pt>
    <dgm:pt modelId="{1729EE32-BFEE-4011-B09F-83CEB5D3E879}">
      <dgm:prSet/>
      <dgm:spPr>
        <a:solidFill>
          <a:schemeClr val="accent4">
            <a:lumMod val="75000"/>
          </a:schemeClr>
        </a:solidFill>
      </dgm:spPr>
      <dgm:t>
        <a:bodyPr/>
        <a:lstStyle/>
        <a:p>
          <a:r>
            <a:rPr lang="el" dirty="0" err="1">
              <a:solidFill>
                <a:schemeClr val="bg1"/>
              </a:solidFill>
            </a:rPr>
            <a:t>Βρίσκεται </a:t>
          </a:r>
          <a:r>
            <a:rPr lang="el" dirty="0">
              <a:solidFill>
                <a:schemeClr val="bg1"/>
              </a:solidFill>
            </a:rPr>
            <a:t>σε ένα </a:t>
          </a:r>
          <a:r>
            <a:rPr lang="el" dirty="0" err="1">
              <a:solidFill>
                <a:schemeClr val="bg1"/>
              </a:solidFill>
            </a:rPr>
            <a:t>πλαίσιο</a:t>
          </a:r>
          <a:endParaRPr lang="fr-FR" dirty="0">
            <a:solidFill>
              <a:schemeClr val="bg1"/>
            </a:solidFill>
          </a:endParaRPr>
        </a:p>
      </dgm:t>
    </dgm:pt>
    <dgm:pt modelId="{4E1841CC-A1AE-4037-BBCF-9602FD99980C}" type="parTrans" cxnId="{9795EBCA-1490-4B1B-AD29-9B8437D838EE}">
      <dgm:prSet/>
      <dgm:spPr/>
      <dgm:t>
        <a:bodyPr/>
        <a:lstStyle/>
        <a:p>
          <a:endParaRPr lang="fr-FR"/>
        </a:p>
      </dgm:t>
    </dgm:pt>
    <dgm:pt modelId="{0BC8CB21-57B5-4218-84E6-249AB22D4D06}" type="sibTrans" cxnId="{9795EBCA-1490-4B1B-AD29-9B8437D838EE}">
      <dgm:prSet/>
      <dgm:spPr/>
      <dgm:t>
        <a:bodyPr/>
        <a:lstStyle/>
        <a:p>
          <a:endParaRPr lang="fr-FR"/>
        </a:p>
      </dgm:t>
    </dgm:pt>
    <dgm:pt modelId="{BF6EABB2-2393-4380-9E2B-9BDFE6F1FCD4}" type="pres">
      <dgm:prSet presAssocID="{8B1BD0EA-A950-488C-BD7A-EAB4C5457039}" presName="compositeShape" presStyleCnt="0">
        <dgm:presLayoutVars>
          <dgm:chMax val="7"/>
          <dgm:dir/>
          <dgm:resizeHandles val="exact"/>
        </dgm:presLayoutVars>
      </dgm:prSet>
      <dgm:spPr/>
    </dgm:pt>
    <dgm:pt modelId="{2B6D1FED-9EDF-40E7-9E5D-DED7BA7CB0CF}" type="pres">
      <dgm:prSet presAssocID="{1729EE32-BFEE-4011-B09F-83CEB5D3E879}" presName="circ1TxSh" presStyleLbl="vennNode1" presStyleIdx="0" presStyleCnt="1"/>
      <dgm:spPr/>
    </dgm:pt>
  </dgm:ptLst>
  <dgm:cxnLst>
    <dgm:cxn modelId="{B2487F0A-B3F2-42A3-81F8-60D01E9C07C4}" srcId="{1729EE32-BFEE-4011-B09F-83CEB5D3E879}" destId="{F0792AE0-D0A5-4890-944B-7F5111689A1A}" srcOrd="2" destOrd="0" parTransId="{929FC01F-9E06-445B-B299-144F294EB766}" sibTransId="{EA3C8C2D-77CE-4409-861B-3212509019C5}"/>
    <dgm:cxn modelId="{68D1981A-AC99-4649-AFF1-884EF106C3A3}" type="presOf" srcId="{8B1BD0EA-A950-488C-BD7A-EAB4C5457039}" destId="{BF6EABB2-2393-4380-9E2B-9BDFE6F1FCD4}" srcOrd="0" destOrd="0" presId="urn:microsoft.com/office/officeart/2005/8/layout/venn1"/>
    <dgm:cxn modelId="{39568661-D37B-4707-988E-D23AB3BC9480}" srcId="{1729EE32-BFEE-4011-B09F-83CEB5D3E879}" destId="{F98652EF-AE91-4F9B-A8F7-7ADE32FEA88C}" srcOrd="0" destOrd="0" parTransId="{5FA6B897-A866-4E4E-93F2-D3BC232A8961}" sibTransId="{0B7CF859-2D7F-4976-9FA4-FBA8F6F51A45}"/>
    <dgm:cxn modelId="{CC355844-93E9-495E-83BE-3C48005EDB1F}" type="presOf" srcId="{1729EE32-BFEE-4011-B09F-83CEB5D3E879}" destId="{2B6D1FED-9EDF-40E7-9E5D-DED7BA7CB0CF}" srcOrd="0" destOrd="0" presId="urn:microsoft.com/office/officeart/2005/8/layout/venn1"/>
    <dgm:cxn modelId="{D696C449-AA60-43F7-8334-9BB0DE3A069B}" srcId="{1729EE32-BFEE-4011-B09F-83CEB5D3E879}" destId="{032007FE-C11F-4F33-9779-52256D756118}" srcOrd="1" destOrd="0" parTransId="{D6222716-2096-49C9-9EB0-D7DF185D5525}" sibTransId="{A1F215B7-0748-4398-BCB5-8194AF8FF88A}"/>
    <dgm:cxn modelId="{74454584-E525-4123-9498-0CAB373C4897}" type="presOf" srcId="{F98652EF-AE91-4F9B-A8F7-7ADE32FEA88C}" destId="{2B6D1FED-9EDF-40E7-9E5D-DED7BA7CB0CF}" srcOrd="0" destOrd="1" presId="urn:microsoft.com/office/officeart/2005/8/layout/venn1"/>
    <dgm:cxn modelId="{9975258A-AF8C-4B5C-AFD8-F3E11B1B39F9}" type="presOf" srcId="{F0792AE0-D0A5-4890-944B-7F5111689A1A}" destId="{2B6D1FED-9EDF-40E7-9E5D-DED7BA7CB0CF}" srcOrd="0" destOrd="3" presId="urn:microsoft.com/office/officeart/2005/8/layout/venn1"/>
    <dgm:cxn modelId="{58AE339A-EB01-4301-B619-B58F3C343D4E}" srcId="{1729EE32-BFEE-4011-B09F-83CEB5D3E879}" destId="{5AA8C566-1347-45EA-BEE3-4BF9470CF714}" srcOrd="3" destOrd="0" parTransId="{29C60748-B0EB-4929-98C3-ACBDABC6FB89}" sibTransId="{8093A52A-A6BE-48A9-8E66-93A5F76356DC}"/>
    <dgm:cxn modelId="{FFDA9E9F-7F6A-4941-A885-51619ABCEA1B}" type="presOf" srcId="{5AA8C566-1347-45EA-BEE3-4BF9470CF714}" destId="{2B6D1FED-9EDF-40E7-9E5D-DED7BA7CB0CF}" srcOrd="0" destOrd="4" presId="urn:microsoft.com/office/officeart/2005/8/layout/venn1"/>
    <dgm:cxn modelId="{9795EBCA-1490-4B1B-AD29-9B8437D838EE}" srcId="{8B1BD0EA-A950-488C-BD7A-EAB4C5457039}" destId="{1729EE32-BFEE-4011-B09F-83CEB5D3E879}" srcOrd="0" destOrd="0" parTransId="{4E1841CC-A1AE-4037-BBCF-9602FD99980C}" sibTransId="{0BC8CB21-57B5-4218-84E6-249AB22D4D06}"/>
    <dgm:cxn modelId="{48109BE5-3FBC-4605-820D-92C0D30BC3C3}" type="presOf" srcId="{032007FE-C11F-4F33-9779-52256D756118}" destId="{2B6D1FED-9EDF-40E7-9E5D-DED7BA7CB0CF}" srcOrd="0" destOrd="2" presId="urn:microsoft.com/office/officeart/2005/8/layout/venn1"/>
    <dgm:cxn modelId="{B19726AD-0184-4DB8-9BD5-F384C7E676DE}" type="presParOf" srcId="{BF6EABB2-2393-4380-9E2B-9BDFE6F1FCD4}" destId="{2B6D1FED-9EDF-40E7-9E5D-DED7BA7CB0CF}" srcOrd="0" destOrd="0" presId="urn:microsoft.com/office/officeart/2005/8/layout/venn1"/>
  </dgm:cxnLst>
  <dgm:bg>
    <a:noFill/>
  </dgm:bg>
  <dgm:whole/>
  <dgm:extLst>
    <a:ext uri="http://schemas.microsoft.com/office/drawing/2008/diagram">
      <dsp:dataModelExt xmlns:dsp="http://schemas.microsoft.com/office/drawing/2008/diagram" relId="rId15"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1B2FB6C-0504-46BF-8FF3-7D0587C4E6B3}">
      <dsp:nvSpPr>
        <dsp:cNvPr id="0" name=""/>
        <dsp:cNvSpPr/>
      </dsp:nvSpPr>
      <dsp:spPr>
        <a:xfrm>
          <a:off x="0" y="908184"/>
          <a:ext cx="3243071" cy="3839016"/>
        </a:xfrm>
        <a:prstGeom prst="rect">
          <a:avLst/>
        </a:prstGeom>
        <a:solidFill>
          <a:schemeClr val="accent4">
            <a:shade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l" sz="2800" kern="1200" dirty="0">
              <a:latin typeface="Calibri" panose="020F0502020204030204" pitchFamily="34" charset="0"/>
              <a:cs typeface="Calibri" panose="020F0502020204030204" pitchFamily="34" charset="0"/>
            </a:rPr>
            <a:t>Ανταλλαγές </a:t>
          </a:r>
          <a:r>
            <a:rPr lang="el" sz="2800" kern="1200" dirty="0" err="1">
              <a:latin typeface="Calibri" panose="020F0502020204030204" pitchFamily="34" charset="0"/>
              <a:cs typeface="Calibri" panose="020F0502020204030204" pitchFamily="34" charset="0"/>
            </a:rPr>
            <a:t>μεταξύ </a:t>
          </a:r>
          <a:r>
            <a:rPr lang="el" sz="2800" kern="1200" dirty="0">
              <a:latin typeface="Calibri" panose="020F0502020204030204" pitchFamily="34" charset="0"/>
              <a:cs typeface="Calibri" panose="020F0502020204030204" pitchFamily="34" charset="0"/>
            </a:rPr>
            <a:t>ανθρώπων</a:t>
          </a:r>
        </a:p>
        <a:p>
          <a:pPr marL="0" lvl="0" indent="0" algn="ctr" defTabSz="1244600">
            <a:lnSpc>
              <a:spcPct val="90000"/>
            </a:lnSpc>
            <a:spcBef>
              <a:spcPct val="0"/>
            </a:spcBef>
            <a:spcAft>
              <a:spcPct val="35000"/>
            </a:spcAft>
            <a:buNone/>
          </a:pPr>
          <a:endParaRPr lang="fr-FR" sz="2800" kern="1200" dirty="0">
            <a:latin typeface="Calibri" panose="020F0502020204030204" pitchFamily="34" charset="0"/>
            <a:cs typeface="Calibri" panose="020F0502020204030204" pitchFamily="34" charset="0"/>
          </a:endParaRPr>
        </a:p>
        <a:p>
          <a:pPr marL="0" lvl="0" indent="0" algn="ctr" defTabSz="1244600">
            <a:lnSpc>
              <a:spcPct val="90000"/>
            </a:lnSpc>
            <a:spcBef>
              <a:spcPct val="0"/>
            </a:spcBef>
            <a:spcAft>
              <a:spcPct val="35000"/>
            </a:spcAft>
            <a:buNone/>
          </a:pPr>
          <a:endParaRPr lang="fr-FR" sz="2800" kern="1200" dirty="0">
            <a:latin typeface="Calibri" panose="020F0502020204030204" pitchFamily="34" charset="0"/>
            <a:cs typeface="Calibri" panose="020F0502020204030204" pitchFamily="34" charset="0"/>
          </a:endParaRPr>
        </a:p>
      </dsp:txBody>
      <dsp:txXfrm>
        <a:off x="0" y="908184"/>
        <a:ext cx="3243071" cy="383901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624671-5083-4361-9A91-8DD9A64515A8}">
      <dsp:nvSpPr>
        <dsp:cNvPr id="0" name=""/>
        <dsp:cNvSpPr/>
      </dsp:nvSpPr>
      <dsp:spPr>
        <a:xfrm>
          <a:off x="2298611" y="1814091"/>
          <a:ext cx="2772372" cy="1473916"/>
        </a:xfrm>
        <a:prstGeom prst="ellipse">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l" sz="2000" kern="1200" dirty="0">
              <a:latin typeface="Calibri" panose="020F0502020204030204" pitchFamily="34" charset="0"/>
              <a:cs typeface="Calibri" panose="020F0502020204030204" pitchFamily="34" charset="0"/>
            </a:rPr>
            <a:t>Επικοινωνία</a:t>
          </a:r>
        </a:p>
      </dsp:txBody>
      <dsp:txXfrm>
        <a:off x="2704615" y="2029941"/>
        <a:ext cx="1960364" cy="1042216"/>
      </dsp:txXfrm>
    </dsp:sp>
    <dsp:sp modelId="{5A7FE065-3FC3-41C0-825B-A2107F8E0E45}">
      <dsp:nvSpPr>
        <dsp:cNvPr id="0" name=""/>
        <dsp:cNvSpPr/>
      </dsp:nvSpPr>
      <dsp:spPr>
        <a:xfrm rot="16200000">
          <a:off x="3417313" y="1531050"/>
          <a:ext cx="534968" cy="31113"/>
        </a:xfrm>
        <a:custGeom>
          <a:avLst/>
          <a:gdLst/>
          <a:ahLst/>
          <a:cxnLst/>
          <a:rect l="0" t="0" r="0" b="0"/>
          <a:pathLst>
            <a:path>
              <a:moveTo>
                <a:pt x="0" y="15556"/>
              </a:moveTo>
              <a:lnTo>
                <a:pt x="534968" y="15556"/>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fr-FR" sz="500" kern="1200"/>
        </a:p>
      </dsp:txBody>
      <dsp:txXfrm>
        <a:off x="3671423" y="1533232"/>
        <a:ext cx="26748" cy="26748"/>
      </dsp:txXfrm>
    </dsp:sp>
    <dsp:sp modelId="{A617C20B-F0AB-4CAA-A22C-522B75CAF248}">
      <dsp:nvSpPr>
        <dsp:cNvPr id="0" name=""/>
        <dsp:cNvSpPr/>
      </dsp:nvSpPr>
      <dsp:spPr>
        <a:xfrm>
          <a:off x="3047874" y="5276"/>
          <a:ext cx="1273846" cy="1273846"/>
        </a:xfrm>
        <a:prstGeom prst="ellips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r>
            <a:rPr lang="el" sz="1300" kern="1200"/>
            <a:t>Βλέμμα</a:t>
          </a:r>
          <a:endParaRPr lang="fr-FR" sz="1300" kern="1200" dirty="0"/>
        </a:p>
      </dsp:txBody>
      <dsp:txXfrm>
        <a:off x="3234424" y="191826"/>
        <a:ext cx="900746" cy="900746"/>
      </dsp:txXfrm>
    </dsp:sp>
    <dsp:sp modelId="{C51959C8-8C2E-48E7-AFD7-790AE8BC13CE}">
      <dsp:nvSpPr>
        <dsp:cNvPr id="0" name=""/>
        <dsp:cNvSpPr/>
      </dsp:nvSpPr>
      <dsp:spPr>
        <a:xfrm rot="19590691">
          <a:off x="4487538" y="1743123"/>
          <a:ext cx="789841" cy="31113"/>
        </a:xfrm>
        <a:custGeom>
          <a:avLst/>
          <a:gdLst/>
          <a:ahLst/>
          <a:cxnLst/>
          <a:rect l="0" t="0" r="0" b="0"/>
          <a:pathLst>
            <a:path>
              <a:moveTo>
                <a:pt x="0" y="15556"/>
              </a:moveTo>
              <a:lnTo>
                <a:pt x="789841" y="15556"/>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fr-FR" sz="500" kern="1200"/>
        </a:p>
      </dsp:txBody>
      <dsp:txXfrm>
        <a:off x="4862713" y="1738934"/>
        <a:ext cx="39492" cy="39492"/>
      </dsp:txXfrm>
    </dsp:sp>
    <dsp:sp modelId="{5C6D0514-B0B3-41BA-82A6-9C50AA920E06}">
      <dsp:nvSpPr>
        <dsp:cNvPr id="0" name=""/>
        <dsp:cNvSpPr/>
      </dsp:nvSpPr>
      <dsp:spPr>
        <a:xfrm>
          <a:off x="5106090" y="552417"/>
          <a:ext cx="1273846" cy="1273846"/>
        </a:xfrm>
        <a:prstGeom prst="ellipse">
          <a:avLst/>
        </a:prstGeom>
        <a:solidFill>
          <a:schemeClr val="accent5">
            <a:hueOff val="-143169"/>
            <a:satOff val="-620"/>
            <a:lumOff val="-169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r>
            <a:rPr lang="el" sz="1300" kern="1200" dirty="0" err="1"/>
            <a:t>Χειρονομίες</a:t>
          </a:r>
          <a:endParaRPr lang="fr-FR" sz="1300" kern="1200" dirty="0"/>
        </a:p>
      </dsp:txBody>
      <dsp:txXfrm>
        <a:off x="5292640" y="738967"/>
        <a:ext cx="900746" cy="900746"/>
      </dsp:txXfrm>
    </dsp:sp>
    <dsp:sp modelId="{C045D218-2739-4C6D-8FED-3D4971206DC2}">
      <dsp:nvSpPr>
        <dsp:cNvPr id="0" name=""/>
        <dsp:cNvSpPr/>
      </dsp:nvSpPr>
      <dsp:spPr>
        <a:xfrm rot="484565">
          <a:off x="5021492" y="2762496"/>
          <a:ext cx="526202" cy="31113"/>
        </a:xfrm>
        <a:custGeom>
          <a:avLst/>
          <a:gdLst/>
          <a:ahLst/>
          <a:cxnLst/>
          <a:rect l="0" t="0" r="0" b="0"/>
          <a:pathLst>
            <a:path>
              <a:moveTo>
                <a:pt x="0" y="15556"/>
              </a:moveTo>
              <a:lnTo>
                <a:pt x="526202" y="15556"/>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fr-FR" sz="500" kern="1200"/>
        </a:p>
      </dsp:txBody>
      <dsp:txXfrm>
        <a:off x="5271438" y="2764897"/>
        <a:ext cx="26310" cy="26310"/>
      </dsp:txXfrm>
    </dsp:sp>
    <dsp:sp modelId="{8E80B0D0-384C-435E-B582-C0ECD004FF67}">
      <dsp:nvSpPr>
        <dsp:cNvPr id="0" name=""/>
        <dsp:cNvSpPr/>
      </dsp:nvSpPr>
      <dsp:spPr>
        <a:xfrm>
          <a:off x="5538768" y="2267572"/>
          <a:ext cx="1273846" cy="1273846"/>
        </a:xfrm>
        <a:prstGeom prst="ellipse">
          <a:avLst/>
        </a:prstGeom>
        <a:solidFill>
          <a:schemeClr val="accent5">
            <a:hueOff val="-286338"/>
            <a:satOff val="-1241"/>
            <a:lumOff val="-339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r>
            <a:rPr lang="el" sz="1300" kern="1200" dirty="0"/>
            <a:t>μίμηση</a:t>
          </a:r>
        </a:p>
      </dsp:txBody>
      <dsp:txXfrm>
        <a:off x="5725318" y="2454122"/>
        <a:ext cx="900746" cy="900746"/>
      </dsp:txXfrm>
    </dsp:sp>
    <dsp:sp modelId="{FA91C988-78C8-4427-B8D1-4E53DB8BF54E}">
      <dsp:nvSpPr>
        <dsp:cNvPr id="0" name=""/>
        <dsp:cNvSpPr/>
      </dsp:nvSpPr>
      <dsp:spPr>
        <a:xfrm rot="3028659">
          <a:off x="4120245" y="3467786"/>
          <a:ext cx="667371" cy="31113"/>
        </a:xfrm>
        <a:custGeom>
          <a:avLst/>
          <a:gdLst/>
          <a:ahLst/>
          <a:cxnLst/>
          <a:rect l="0" t="0" r="0" b="0"/>
          <a:pathLst>
            <a:path>
              <a:moveTo>
                <a:pt x="0" y="15556"/>
              </a:moveTo>
              <a:lnTo>
                <a:pt x="667371" y="15556"/>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fr-FR" sz="500" kern="1200"/>
        </a:p>
      </dsp:txBody>
      <dsp:txXfrm>
        <a:off x="4437247" y="3466658"/>
        <a:ext cx="33368" cy="33368"/>
      </dsp:txXfrm>
    </dsp:sp>
    <dsp:sp modelId="{F38CB7B8-782F-42F2-993E-52DD24A143D0}">
      <dsp:nvSpPr>
        <dsp:cNvPr id="0" name=""/>
        <dsp:cNvSpPr/>
      </dsp:nvSpPr>
      <dsp:spPr>
        <a:xfrm>
          <a:off x="4434684" y="3595124"/>
          <a:ext cx="1273846" cy="1273846"/>
        </a:xfrm>
        <a:prstGeom prst="ellipse">
          <a:avLst/>
        </a:prstGeom>
        <a:solidFill>
          <a:schemeClr val="accent5">
            <a:hueOff val="-429508"/>
            <a:satOff val="-1861"/>
            <a:lumOff val="-509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r>
            <a:rPr lang="el" sz="1300" kern="1200"/>
            <a:t>Προφορική γλώσσα</a:t>
          </a:r>
          <a:endParaRPr lang="fr-FR" sz="1300" kern="1200" dirty="0"/>
        </a:p>
      </dsp:txBody>
      <dsp:txXfrm>
        <a:off x="4621234" y="3781674"/>
        <a:ext cx="900746" cy="900746"/>
      </dsp:txXfrm>
    </dsp:sp>
    <dsp:sp modelId="{AF0C300B-76F5-4316-A34A-388C3170A1B3}">
      <dsp:nvSpPr>
        <dsp:cNvPr id="0" name=""/>
        <dsp:cNvSpPr/>
      </dsp:nvSpPr>
      <dsp:spPr>
        <a:xfrm rot="6942857">
          <a:off x="2997195" y="3465441"/>
          <a:ext cx="479523" cy="31113"/>
        </a:xfrm>
        <a:custGeom>
          <a:avLst/>
          <a:gdLst/>
          <a:ahLst/>
          <a:cxnLst/>
          <a:rect l="0" t="0" r="0" b="0"/>
          <a:pathLst>
            <a:path>
              <a:moveTo>
                <a:pt x="0" y="15556"/>
              </a:moveTo>
              <a:lnTo>
                <a:pt x="479523" y="15556"/>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fr-FR" sz="500" kern="1200"/>
        </a:p>
      </dsp:txBody>
      <dsp:txXfrm rot="10800000">
        <a:off x="3224969" y="3469009"/>
        <a:ext cx="23976" cy="23976"/>
      </dsp:txXfrm>
    </dsp:sp>
    <dsp:sp modelId="{F365D638-BC38-46A1-B5E1-D00C21E8490C}">
      <dsp:nvSpPr>
        <dsp:cNvPr id="0" name=""/>
        <dsp:cNvSpPr/>
      </dsp:nvSpPr>
      <dsp:spPr>
        <a:xfrm>
          <a:off x="2219655" y="3633940"/>
          <a:ext cx="1273846" cy="1273846"/>
        </a:xfrm>
        <a:prstGeom prst="ellipse">
          <a:avLst/>
        </a:prstGeom>
        <a:solidFill>
          <a:schemeClr val="accent5">
            <a:hueOff val="-572677"/>
            <a:satOff val="-2481"/>
            <a:lumOff val="-679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r>
            <a:rPr lang="el" sz="1300" kern="1200"/>
            <a:t>Γραπτή γλώσσα</a:t>
          </a:r>
          <a:endParaRPr lang="fr-FR" sz="1300" kern="1200" dirty="0"/>
        </a:p>
      </dsp:txBody>
      <dsp:txXfrm>
        <a:off x="2406205" y="3820490"/>
        <a:ext cx="900746" cy="900746"/>
      </dsp:txXfrm>
    </dsp:sp>
    <dsp:sp modelId="{1A228A64-892A-4CC4-831F-B345CCA3FBD3}">
      <dsp:nvSpPr>
        <dsp:cNvPr id="0" name=""/>
        <dsp:cNvSpPr/>
      </dsp:nvSpPr>
      <dsp:spPr>
        <a:xfrm rot="9856404">
          <a:off x="1939150" y="2952340"/>
          <a:ext cx="530606" cy="31113"/>
        </a:xfrm>
        <a:custGeom>
          <a:avLst/>
          <a:gdLst/>
          <a:ahLst/>
          <a:cxnLst/>
          <a:rect l="0" t="0" r="0" b="0"/>
          <a:pathLst>
            <a:path>
              <a:moveTo>
                <a:pt x="0" y="15556"/>
              </a:moveTo>
              <a:lnTo>
                <a:pt x="530606" y="15556"/>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fr-FR" sz="500" kern="1200"/>
        </a:p>
      </dsp:txBody>
      <dsp:txXfrm rot="10800000">
        <a:off x="2191188" y="2954631"/>
        <a:ext cx="26530" cy="26530"/>
      </dsp:txXfrm>
    </dsp:sp>
    <dsp:sp modelId="{0D137437-998C-4014-BEAB-EB384A9BAA86}">
      <dsp:nvSpPr>
        <dsp:cNvPr id="0" name=""/>
        <dsp:cNvSpPr/>
      </dsp:nvSpPr>
      <dsp:spPr>
        <a:xfrm>
          <a:off x="699078" y="2575519"/>
          <a:ext cx="1273846" cy="1273846"/>
        </a:xfrm>
        <a:prstGeom prst="ellipse">
          <a:avLst/>
        </a:prstGeom>
        <a:solidFill>
          <a:schemeClr val="accent5">
            <a:hueOff val="-715846"/>
            <a:satOff val="-3102"/>
            <a:lumOff val="-849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r>
            <a:rPr lang="el" sz="1300" kern="1200" dirty="0" err="1"/>
            <a:t>Σύμβολα</a:t>
          </a:r>
          <a:endParaRPr lang="fr-FR" sz="1300" kern="1200" dirty="0"/>
        </a:p>
      </dsp:txBody>
      <dsp:txXfrm>
        <a:off x="885628" y="2762069"/>
        <a:ext cx="900746" cy="900746"/>
      </dsp:txXfrm>
    </dsp:sp>
    <dsp:sp modelId="{2EB134A2-8B68-4A81-ACC1-3CE1741826F5}">
      <dsp:nvSpPr>
        <dsp:cNvPr id="0" name=""/>
        <dsp:cNvSpPr/>
      </dsp:nvSpPr>
      <dsp:spPr>
        <a:xfrm rot="13064205">
          <a:off x="2238524" y="1702020"/>
          <a:ext cx="738629" cy="31113"/>
        </a:xfrm>
        <a:custGeom>
          <a:avLst/>
          <a:gdLst/>
          <a:ahLst/>
          <a:cxnLst/>
          <a:rect l="0" t="0" r="0" b="0"/>
          <a:pathLst>
            <a:path>
              <a:moveTo>
                <a:pt x="0" y="15556"/>
              </a:moveTo>
              <a:lnTo>
                <a:pt x="738629" y="15556"/>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fr-FR" sz="500" kern="1200"/>
        </a:p>
      </dsp:txBody>
      <dsp:txXfrm rot="10800000">
        <a:off x="2589373" y="1699111"/>
        <a:ext cx="36931" cy="36931"/>
      </dsp:txXfrm>
    </dsp:sp>
    <dsp:sp modelId="{3B4F3974-D038-4BEC-BD4F-73C75E3F07D8}">
      <dsp:nvSpPr>
        <dsp:cNvPr id="0" name=""/>
        <dsp:cNvSpPr/>
      </dsp:nvSpPr>
      <dsp:spPr>
        <a:xfrm>
          <a:off x="1175152" y="464802"/>
          <a:ext cx="1273846" cy="1273846"/>
        </a:xfrm>
        <a:prstGeom prst="ellipse">
          <a:avLst/>
        </a:prstGeom>
        <a:solidFill>
          <a:schemeClr val="accent5">
            <a:hueOff val="-859015"/>
            <a:satOff val="-3722"/>
            <a:lumOff val="-1019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r>
            <a:rPr lang="el" sz="1300" kern="1200" dirty="0" err="1"/>
            <a:t>Σύμβολα</a:t>
          </a:r>
          <a:endParaRPr lang="fr-FR" sz="1300" kern="1200" dirty="0"/>
        </a:p>
      </dsp:txBody>
      <dsp:txXfrm>
        <a:off x="1361702" y="651352"/>
        <a:ext cx="900746" cy="90074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1B2FB6C-0504-46BF-8FF3-7D0587C4E6B3}">
      <dsp:nvSpPr>
        <dsp:cNvPr id="0" name=""/>
        <dsp:cNvSpPr/>
      </dsp:nvSpPr>
      <dsp:spPr>
        <a:xfrm>
          <a:off x="0" y="908184"/>
          <a:ext cx="3243071" cy="3839016"/>
        </a:xfrm>
        <a:prstGeom prst="rect">
          <a:avLst/>
        </a:prstGeom>
        <a:solidFill>
          <a:schemeClr val="accent4">
            <a:shade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l" sz="2800" kern="1200" dirty="0">
              <a:latin typeface="Calibri" panose="020F0502020204030204" pitchFamily="34" charset="0"/>
              <a:cs typeface="Calibri" panose="020F0502020204030204" pitchFamily="34" charset="0"/>
            </a:rPr>
            <a:t>Ανταλλαγές </a:t>
          </a:r>
          <a:r>
            <a:rPr lang="el" sz="2800" kern="1200" dirty="0" err="1">
              <a:latin typeface="Calibri" panose="020F0502020204030204" pitchFamily="34" charset="0"/>
              <a:cs typeface="Calibri" panose="020F0502020204030204" pitchFamily="34" charset="0"/>
            </a:rPr>
            <a:t>μεταξύ </a:t>
          </a:r>
          <a:r>
            <a:rPr lang="el" sz="2800" kern="1200" dirty="0">
              <a:latin typeface="Calibri" panose="020F0502020204030204" pitchFamily="34" charset="0"/>
              <a:cs typeface="Calibri" panose="020F0502020204030204" pitchFamily="34" charset="0"/>
            </a:rPr>
            <a:t>ανθρώπων</a:t>
          </a:r>
        </a:p>
        <a:p>
          <a:pPr marL="0" lvl="0" indent="0" algn="ctr" defTabSz="1244600">
            <a:lnSpc>
              <a:spcPct val="90000"/>
            </a:lnSpc>
            <a:spcBef>
              <a:spcPct val="0"/>
            </a:spcBef>
            <a:spcAft>
              <a:spcPct val="35000"/>
            </a:spcAft>
            <a:buNone/>
          </a:pPr>
          <a:endParaRPr lang="fr-FR" sz="2800" kern="1200" dirty="0">
            <a:latin typeface="Calibri" panose="020F0502020204030204" pitchFamily="34" charset="0"/>
            <a:cs typeface="Calibri" panose="020F0502020204030204" pitchFamily="34" charset="0"/>
          </a:endParaRPr>
        </a:p>
        <a:p>
          <a:pPr marL="0" lvl="0" indent="0" algn="ctr" defTabSz="1244600">
            <a:lnSpc>
              <a:spcPct val="90000"/>
            </a:lnSpc>
            <a:spcBef>
              <a:spcPct val="0"/>
            </a:spcBef>
            <a:spcAft>
              <a:spcPct val="35000"/>
            </a:spcAft>
            <a:buNone/>
          </a:pPr>
          <a:endParaRPr lang="fr-FR" sz="2800" kern="1200" dirty="0">
            <a:latin typeface="Calibri" panose="020F0502020204030204" pitchFamily="34" charset="0"/>
            <a:cs typeface="Calibri" panose="020F0502020204030204" pitchFamily="34" charset="0"/>
          </a:endParaRPr>
        </a:p>
      </dsp:txBody>
      <dsp:txXfrm>
        <a:off x="0" y="908184"/>
        <a:ext cx="3243071" cy="383901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0ACCFFC-6008-4274-A15D-8FB035CF4C65}">
      <dsp:nvSpPr>
        <dsp:cNvPr id="0" name=""/>
        <dsp:cNvSpPr/>
      </dsp:nvSpPr>
      <dsp:spPr>
        <a:xfrm>
          <a:off x="4351734" y="706"/>
          <a:ext cx="1282359" cy="1282359"/>
        </a:xfrm>
        <a:prstGeom prst="ellips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lang="el" sz="900" b="1" kern="1200"/>
            <a:t>1. </a:t>
          </a:r>
          <a:r>
            <a:rPr lang="el" sz="900" b="1" kern="1200" dirty="0" err="1"/>
            <a:t>Κωδικοποίηση </a:t>
          </a:r>
          <a:r>
            <a:rPr lang="el" sz="900" b="1" kern="1200" dirty="0"/>
            <a:t>συνθηκών</a:t>
          </a:r>
          <a:r>
            <a:rPr lang="el" sz="900" b="1" kern="1200" dirty="0" err="1"/>
            <a:t>​</a:t>
          </a:r>
          <a:endParaRPr lang="fr-FR" sz="900" b="1" kern="1200" dirty="0"/>
        </a:p>
      </dsp:txBody>
      <dsp:txXfrm>
        <a:off x="4539531" y="188503"/>
        <a:ext cx="906765" cy="906765"/>
      </dsp:txXfrm>
    </dsp:sp>
    <dsp:sp modelId="{A4A9F47B-C6D3-4639-922F-DB88D4F5A925}">
      <dsp:nvSpPr>
        <dsp:cNvPr id="0" name=""/>
        <dsp:cNvSpPr/>
      </dsp:nvSpPr>
      <dsp:spPr>
        <a:xfrm rot="1800000">
          <a:off x="5648237" y="902579"/>
          <a:ext cx="342042" cy="432796"/>
        </a:xfrm>
        <a:prstGeom prs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11150">
            <a:lnSpc>
              <a:spcPct val="90000"/>
            </a:lnSpc>
            <a:spcBef>
              <a:spcPct val="0"/>
            </a:spcBef>
            <a:spcAft>
              <a:spcPct val="35000"/>
            </a:spcAft>
            <a:buNone/>
          </a:pPr>
          <a:endParaRPr lang="fr-FR" sz="700" b="1" kern="1200"/>
        </a:p>
      </dsp:txBody>
      <dsp:txXfrm>
        <a:off x="5655111" y="963485"/>
        <a:ext cx="239429" cy="259678"/>
      </dsp:txXfrm>
    </dsp:sp>
    <dsp:sp modelId="{817D753A-59A2-49A9-B8E1-906A650C8858}">
      <dsp:nvSpPr>
        <dsp:cNvPr id="0" name=""/>
        <dsp:cNvSpPr/>
      </dsp:nvSpPr>
      <dsp:spPr>
        <a:xfrm>
          <a:off x="6021190" y="964568"/>
          <a:ext cx="1282359" cy="1282359"/>
        </a:xfrm>
        <a:prstGeom prst="ellipse">
          <a:avLst/>
        </a:prstGeom>
        <a:solidFill>
          <a:schemeClr val="accent5">
            <a:hueOff val="-171803"/>
            <a:satOff val="-744"/>
            <a:lumOff val="-203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lang="el" sz="900" b="1" kern="1200" dirty="0"/>
            <a:t>2. </a:t>
          </a:r>
          <a:r>
            <a:rPr lang="el" sz="900" b="1" kern="1200" dirty="0" err="1"/>
            <a:t>Ερμηνεία </a:t>
          </a:r>
          <a:r>
            <a:rPr lang="el" sz="900" b="1" kern="1200" dirty="0"/>
            <a:t>συνθηκών</a:t>
          </a:r>
          <a:r>
            <a:rPr lang="el" sz="900" b="1" kern="1200" dirty="0" err="1"/>
            <a:t>​</a:t>
          </a:r>
          <a:endParaRPr lang="fr-FR" sz="900" b="1" kern="1200" dirty="0"/>
        </a:p>
      </dsp:txBody>
      <dsp:txXfrm>
        <a:off x="6208987" y="1152365"/>
        <a:ext cx="906765" cy="906765"/>
      </dsp:txXfrm>
    </dsp:sp>
    <dsp:sp modelId="{700A8F2B-E14E-429C-87AE-77D26ACA7FA0}">
      <dsp:nvSpPr>
        <dsp:cNvPr id="0" name=""/>
        <dsp:cNvSpPr/>
      </dsp:nvSpPr>
      <dsp:spPr>
        <a:xfrm rot="5400000">
          <a:off x="6491349" y="2343530"/>
          <a:ext cx="342042" cy="432796"/>
        </a:xfrm>
        <a:prstGeom prst="rightArrow">
          <a:avLst>
            <a:gd name="adj1" fmla="val 60000"/>
            <a:gd name="adj2" fmla="val 50000"/>
          </a:avLst>
        </a:prstGeom>
        <a:solidFill>
          <a:schemeClr val="accent5">
            <a:hueOff val="-171803"/>
            <a:satOff val="-744"/>
            <a:lumOff val="-2039"/>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11150">
            <a:lnSpc>
              <a:spcPct val="90000"/>
            </a:lnSpc>
            <a:spcBef>
              <a:spcPct val="0"/>
            </a:spcBef>
            <a:spcAft>
              <a:spcPct val="35000"/>
            </a:spcAft>
            <a:buNone/>
          </a:pPr>
          <a:endParaRPr lang="fr-FR" sz="700" b="1" kern="1200"/>
        </a:p>
      </dsp:txBody>
      <dsp:txXfrm>
        <a:off x="6542656" y="2378783"/>
        <a:ext cx="239429" cy="259678"/>
      </dsp:txXfrm>
    </dsp:sp>
    <dsp:sp modelId="{0E320916-B6D2-4E0A-B88B-CE65092ABABA}">
      <dsp:nvSpPr>
        <dsp:cNvPr id="0" name=""/>
        <dsp:cNvSpPr/>
      </dsp:nvSpPr>
      <dsp:spPr>
        <a:xfrm>
          <a:off x="6021190" y="2892290"/>
          <a:ext cx="1282359" cy="1282359"/>
        </a:xfrm>
        <a:prstGeom prst="ellipse">
          <a:avLst/>
        </a:prstGeom>
        <a:solidFill>
          <a:schemeClr val="accent5">
            <a:hueOff val="-343606"/>
            <a:satOff val="-1489"/>
            <a:lumOff val="-407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lang="el" sz="900" b="1" kern="1200" dirty="0"/>
            <a:t>3. Αποσαφήνιση στόχων</a:t>
          </a:r>
        </a:p>
      </dsp:txBody>
      <dsp:txXfrm>
        <a:off x="6208987" y="3080087"/>
        <a:ext cx="906765" cy="906765"/>
      </dsp:txXfrm>
    </dsp:sp>
    <dsp:sp modelId="{A62B4CF9-362E-473A-A126-1233A7E84AC2}">
      <dsp:nvSpPr>
        <dsp:cNvPr id="0" name=""/>
        <dsp:cNvSpPr/>
      </dsp:nvSpPr>
      <dsp:spPr>
        <a:xfrm rot="9000000">
          <a:off x="5665004" y="3794163"/>
          <a:ext cx="342042" cy="432796"/>
        </a:xfrm>
        <a:prstGeom prst="rightArrow">
          <a:avLst>
            <a:gd name="adj1" fmla="val 60000"/>
            <a:gd name="adj2" fmla="val 50000"/>
          </a:avLst>
        </a:prstGeom>
        <a:solidFill>
          <a:schemeClr val="accent5">
            <a:hueOff val="-343606"/>
            <a:satOff val="-1489"/>
            <a:lumOff val="-4078"/>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11150">
            <a:lnSpc>
              <a:spcPct val="90000"/>
            </a:lnSpc>
            <a:spcBef>
              <a:spcPct val="0"/>
            </a:spcBef>
            <a:spcAft>
              <a:spcPct val="35000"/>
            </a:spcAft>
            <a:buNone/>
          </a:pPr>
          <a:endParaRPr lang="fr-FR" sz="700" b="1" kern="1200"/>
        </a:p>
      </dsp:txBody>
      <dsp:txXfrm rot="10800000">
        <a:off x="5760743" y="3855069"/>
        <a:ext cx="239429" cy="259678"/>
      </dsp:txXfrm>
    </dsp:sp>
    <dsp:sp modelId="{738391A1-500A-4A47-BDB4-3928D58D5631}">
      <dsp:nvSpPr>
        <dsp:cNvPr id="0" name=""/>
        <dsp:cNvSpPr/>
      </dsp:nvSpPr>
      <dsp:spPr>
        <a:xfrm>
          <a:off x="4351734" y="3856152"/>
          <a:ext cx="1282359" cy="1282359"/>
        </a:xfrm>
        <a:prstGeom prst="ellipse">
          <a:avLst/>
        </a:prstGeom>
        <a:solidFill>
          <a:schemeClr val="accent5">
            <a:hueOff val="-515409"/>
            <a:satOff val="-2233"/>
            <a:lumOff val="-611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lang="el" sz="900" b="1" kern="1200" dirty="0"/>
            <a:t>4. </a:t>
          </a:r>
          <a:r>
            <a:rPr lang="el" sz="900" b="1" kern="1200" dirty="0" err="1"/>
            <a:t>Απόκριση</a:t>
          </a:r>
          <a:r>
            <a:rPr lang="el" sz="900" b="1" kern="1200" dirty="0"/>
            <a:t> </a:t>
          </a:r>
          <a:r>
            <a:rPr lang="el" sz="900" b="1" kern="1200" dirty="0" err="1"/>
            <a:t>πρόσβαση </a:t>
          </a:r>
          <a:r>
            <a:rPr lang="el" sz="900" b="1" kern="1200" dirty="0"/>
            <a:t>ή κατασκευή</a:t>
          </a:r>
        </a:p>
      </dsp:txBody>
      <dsp:txXfrm>
        <a:off x="4539531" y="4043949"/>
        <a:ext cx="906765" cy="906765"/>
      </dsp:txXfrm>
    </dsp:sp>
    <dsp:sp modelId="{0E79B55B-D0C3-47FF-AB49-799648A6AF43}">
      <dsp:nvSpPr>
        <dsp:cNvPr id="0" name=""/>
        <dsp:cNvSpPr/>
      </dsp:nvSpPr>
      <dsp:spPr>
        <a:xfrm rot="12600000">
          <a:off x="3995547" y="3803843"/>
          <a:ext cx="342042" cy="432796"/>
        </a:xfrm>
        <a:prstGeom prst="rightArrow">
          <a:avLst>
            <a:gd name="adj1" fmla="val 60000"/>
            <a:gd name="adj2" fmla="val 50000"/>
          </a:avLst>
        </a:prstGeom>
        <a:solidFill>
          <a:schemeClr val="accent5">
            <a:hueOff val="-515409"/>
            <a:satOff val="-2233"/>
            <a:lumOff val="-6118"/>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11150">
            <a:lnSpc>
              <a:spcPct val="90000"/>
            </a:lnSpc>
            <a:spcBef>
              <a:spcPct val="0"/>
            </a:spcBef>
            <a:spcAft>
              <a:spcPct val="35000"/>
            </a:spcAft>
            <a:buNone/>
          </a:pPr>
          <a:endParaRPr lang="fr-FR" sz="700" b="1" kern="1200"/>
        </a:p>
      </dsp:txBody>
      <dsp:txXfrm rot="10800000">
        <a:off x="4091286" y="3916055"/>
        <a:ext cx="239429" cy="259678"/>
      </dsp:txXfrm>
    </dsp:sp>
    <dsp:sp modelId="{CA7FBC7A-19E2-4C11-AE7B-28780EF11DAF}">
      <dsp:nvSpPr>
        <dsp:cNvPr id="0" name=""/>
        <dsp:cNvSpPr/>
      </dsp:nvSpPr>
      <dsp:spPr>
        <a:xfrm>
          <a:off x="2682277" y="2892290"/>
          <a:ext cx="1282359" cy="1282359"/>
        </a:xfrm>
        <a:prstGeom prst="ellipse">
          <a:avLst/>
        </a:prstGeom>
        <a:solidFill>
          <a:schemeClr val="accent5">
            <a:hueOff val="-687212"/>
            <a:satOff val="-2978"/>
            <a:lumOff val="-815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lang="el" sz="900" b="1" kern="1200" dirty="0"/>
            <a:t>5. </a:t>
          </a:r>
          <a:r>
            <a:rPr lang="el" sz="900" b="1" kern="1200" dirty="0" err="1"/>
            <a:t>Απόκριση</a:t>
          </a:r>
          <a:r>
            <a:rPr lang="el" sz="900" b="1" kern="1200" dirty="0"/>
            <a:t> </a:t>
          </a:r>
          <a:r>
            <a:rPr lang="el" sz="900" b="1" kern="1200" dirty="0" err="1"/>
            <a:t>απόφαση</a:t>
          </a:r>
          <a:endParaRPr lang="fr-FR" sz="900" b="1" kern="1200" dirty="0"/>
        </a:p>
      </dsp:txBody>
      <dsp:txXfrm>
        <a:off x="2870074" y="3080087"/>
        <a:ext cx="906765" cy="906765"/>
      </dsp:txXfrm>
    </dsp:sp>
    <dsp:sp modelId="{52307B47-9E15-4279-9546-F4A5004C8A5F}">
      <dsp:nvSpPr>
        <dsp:cNvPr id="0" name=""/>
        <dsp:cNvSpPr/>
      </dsp:nvSpPr>
      <dsp:spPr>
        <a:xfrm rot="16200000">
          <a:off x="3152435" y="2362891"/>
          <a:ext cx="342042" cy="432796"/>
        </a:xfrm>
        <a:prstGeom prst="rightArrow">
          <a:avLst>
            <a:gd name="adj1" fmla="val 60000"/>
            <a:gd name="adj2" fmla="val 50000"/>
          </a:avLst>
        </a:prstGeom>
        <a:solidFill>
          <a:schemeClr val="accent5">
            <a:hueOff val="-687212"/>
            <a:satOff val="-2978"/>
            <a:lumOff val="-8157"/>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11150">
            <a:lnSpc>
              <a:spcPct val="90000"/>
            </a:lnSpc>
            <a:spcBef>
              <a:spcPct val="0"/>
            </a:spcBef>
            <a:spcAft>
              <a:spcPct val="35000"/>
            </a:spcAft>
            <a:buNone/>
          </a:pPr>
          <a:endParaRPr lang="fr-FR" sz="700" b="1" kern="1200"/>
        </a:p>
      </dsp:txBody>
      <dsp:txXfrm>
        <a:off x="3203742" y="2500757"/>
        <a:ext cx="239429" cy="259678"/>
      </dsp:txXfrm>
    </dsp:sp>
    <dsp:sp modelId="{7EFD3247-8BE7-4BFC-8C2A-BF08E904463A}">
      <dsp:nvSpPr>
        <dsp:cNvPr id="0" name=""/>
        <dsp:cNvSpPr/>
      </dsp:nvSpPr>
      <dsp:spPr>
        <a:xfrm>
          <a:off x="2682277" y="964568"/>
          <a:ext cx="1282359" cy="1282359"/>
        </a:xfrm>
        <a:prstGeom prst="ellipse">
          <a:avLst/>
        </a:prstGeom>
        <a:solidFill>
          <a:schemeClr val="accent5">
            <a:hueOff val="-859015"/>
            <a:satOff val="-3722"/>
            <a:lumOff val="-1019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lang="el" sz="900" b="1" kern="1200" dirty="0"/>
            <a:t>6. </a:t>
          </a:r>
          <a:r>
            <a:rPr lang="el" sz="900" b="1" kern="1200" dirty="0" err="1"/>
            <a:t>Συμπεριφορική</a:t>
          </a:r>
          <a:r>
            <a:rPr lang="el" sz="900" b="1" kern="1200" dirty="0"/>
            <a:t> </a:t>
          </a:r>
          <a:r>
            <a:rPr lang="el" sz="900" b="1" kern="1200" dirty="0" err="1"/>
            <a:t>θέσπιση</a:t>
          </a:r>
          <a:endParaRPr lang="fr-FR" sz="900" b="1" kern="1200" dirty="0"/>
        </a:p>
      </dsp:txBody>
      <dsp:txXfrm>
        <a:off x="2870074" y="1152365"/>
        <a:ext cx="906765" cy="906765"/>
      </dsp:txXfrm>
    </dsp:sp>
    <dsp:sp modelId="{0B7D4806-BDFC-4391-B474-CCF49495A332}">
      <dsp:nvSpPr>
        <dsp:cNvPr id="0" name=""/>
        <dsp:cNvSpPr/>
      </dsp:nvSpPr>
      <dsp:spPr>
        <a:xfrm rot="19800000">
          <a:off x="3978780" y="912259"/>
          <a:ext cx="342042" cy="432796"/>
        </a:xfrm>
        <a:prstGeom prst="rightArrow">
          <a:avLst>
            <a:gd name="adj1" fmla="val 60000"/>
            <a:gd name="adj2" fmla="val 50000"/>
          </a:avLst>
        </a:prstGeom>
        <a:solidFill>
          <a:schemeClr val="accent5">
            <a:hueOff val="-859015"/>
            <a:satOff val="-3722"/>
            <a:lumOff val="-10196"/>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11150">
            <a:lnSpc>
              <a:spcPct val="90000"/>
            </a:lnSpc>
            <a:spcBef>
              <a:spcPct val="0"/>
            </a:spcBef>
            <a:spcAft>
              <a:spcPct val="35000"/>
            </a:spcAft>
            <a:buNone/>
          </a:pPr>
          <a:endParaRPr lang="fr-FR" sz="700" b="1" kern="1200"/>
        </a:p>
      </dsp:txBody>
      <dsp:txXfrm>
        <a:off x="3985654" y="1024471"/>
        <a:ext cx="239429" cy="259678"/>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8222AF-BA97-4D39-B006-459C0415235C}">
      <dsp:nvSpPr>
        <dsp:cNvPr id="0" name=""/>
        <dsp:cNvSpPr/>
      </dsp:nvSpPr>
      <dsp:spPr>
        <a:xfrm>
          <a:off x="0" y="1844"/>
          <a:ext cx="1345230" cy="1345230"/>
        </a:xfrm>
        <a:prstGeom prst="ellipse">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9210" tIns="29210" rIns="29210" bIns="29210" numCol="1" spcCol="1270" anchor="ctr" anchorCtr="0">
          <a:noAutofit/>
        </a:bodyPr>
        <a:lstStyle/>
        <a:p>
          <a:pPr marL="0" lvl="0" indent="0" algn="ctr" defTabSz="1022350">
            <a:lnSpc>
              <a:spcPct val="90000"/>
            </a:lnSpc>
            <a:spcBef>
              <a:spcPct val="0"/>
            </a:spcBef>
            <a:spcAft>
              <a:spcPct val="35000"/>
            </a:spcAft>
            <a:buNone/>
          </a:pPr>
          <a:r>
            <a:rPr lang="el" sz="2300" kern="1200" dirty="0" err="1"/>
            <a:t>Η γνώση</a:t>
          </a:r>
          <a:endParaRPr lang="fr-FR" sz="2300" kern="1200" dirty="0"/>
        </a:p>
      </dsp:txBody>
      <dsp:txXfrm>
        <a:off x="197004" y="198848"/>
        <a:ext cx="951222" cy="951222"/>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07C3CEE-BF2C-444F-A3E6-D152C1FD20D8}">
      <dsp:nvSpPr>
        <dsp:cNvPr id="0" name=""/>
        <dsp:cNvSpPr/>
      </dsp:nvSpPr>
      <dsp:spPr>
        <a:xfrm>
          <a:off x="1489699" y="942688"/>
          <a:ext cx="1409232" cy="560978"/>
        </a:xfrm>
        <a:prstGeom prst="rect">
          <a:avLst/>
        </a:prstGeom>
        <a:solidFill>
          <a:schemeClr val="accent4">
            <a:shade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l" sz="1400" kern="1200" dirty="0" err="1">
              <a:latin typeface="Calibri" panose="020F0502020204030204" pitchFamily="34" charset="0"/>
              <a:cs typeface="Calibri" panose="020F0502020204030204" pitchFamily="34" charset="0"/>
            </a:rPr>
            <a:t>Αξιολόγηση </a:t>
          </a:r>
          <a:r>
            <a:rPr lang="el" sz="1400" kern="1200" dirty="0">
              <a:latin typeface="Calibri" panose="020F0502020204030204" pitchFamily="34" charset="0"/>
              <a:cs typeface="Calibri" panose="020F0502020204030204" pitchFamily="34" charset="0"/>
            </a:rPr>
            <a:t>και </a:t>
          </a:r>
          <a:r>
            <a:rPr lang="el" sz="1400" kern="1200" dirty="0" err="1">
              <a:latin typeface="Calibri" panose="020F0502020204030204" pitchFamily="34" charset="0"/>
              <a:cs typeface="Calibri" panose="020F0502020204030204" pitchFamily="34" charset="0"/>
            </a:rPr>
            <a:t>ανταπόκριση </a:t>
          </a:r>
          <a:endParaRPr lang="fr-FR" sz="1400" kern="1200" dirty="0">
            <a:latin typeface="Calibri" panose="020F0502020204030204" pitchFamily="34" charset="0"/>
            <a:cs typeface="Calibri" panose="020F0502020204030204" pitchFamily="34" charset="0"/>
          </a:endParaRPr>
        </a:p>
      </dsp:txBody>
      <dsp:txXfrm>
        <a:off x="1489699" y="942688"/>
        <a:ext cx="1409232" cy="560978"/>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1B2FB6C-0504-46BF-8FF3-7D0587C4E6B3}">
      <dsp:nvSpPr>
        <dsp:cNvPr id="0" name=""/>
        <dsp:cNvSpPr/>
      </dsp:nvSpPr>
      <dsp:spPr>
        <a:xfrm>
          <a:off x="0" y="908184"/>
          <a:ext cx="3243071" cy="3839016"/>
        </a:xfrm>
        <a:prstGeom prst="rect">
          <a:avLst/>
        </a:prstGeom>
        <a:solidFill>
          <a:schemeClr val="accent4">
            <a:shade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l" sz="2800" kern="1200" dirty="0">
              <a:latin typeface="Calibri" panose="020F0502020204030204" pitchFamily="34" charset="0"/>
              <a:cs typeface="Calibri" panose="020F0502020204030204" pitchFamily="34" charset="0"/>
            </a:rPr>
            <a:t>Ανταλλαγές </a:t>
          </a:r>
          <a:r>
            <a:rPr lang="el" sz="2800" kern="1200" dirty="0" err="1">
              <a:latin typeface="Calibri" panose="020F0502020204030204" pitchFamily="34" charset="0"/>
              <a:cs typeface="Calibri" panose="020F0502020204030204" pitchFamily="34" charset="0"/>
            </a:rPr>
            <a:t>μεταξύ </a:t>
          </a:r>
          <a:r>
            <a:rPr lang="el" sz="2800" kern="1200" dirty="0">
              <a:latin typeface="Calibri" panose="020F0502020204030204" pitchFamily="34" charset="0"/>
              <a:cs typeface="Calibri" panose="020F0502020204030204" pitchFamily="34" charset="0"/>
            </a:rPr>
            <a:t>ανθρώπων</a:t>
          </a:r>
        </a:p>
        <a:p>
          <a:pPr marL="0" lvl="0" indent="0" algn="ctr" defTabSz="1244600">
            <a:lnSpc>
              <a:spcPct val="90000"/>
            </a:lnSpc>
            <a:spcBef>
              <a:spcPct val="0"/>
            </a:spcBef>
            <a:spcAft>
              <a:spcPct val="35000"/>
            </a:spcAft>
            <a:buNone/>
          </a:pPr>
          <a:endParaRPr lang="fr-FR" sz="2800" kern="1200" dirty="0">
            <a:latin typeface="Calibri" panose="020F0502020204030204" pitchFamily="34" charset="0"/>
            <a:cs typeface="Calibri" panose="020F0502020204030204" pitchFamily="34" charset="0"/>
          </a:endParaRPr>
        </a:p>
        <a:p>
          <a:pPr marL="0" lvl="0" indent="0" algn="ctr" defTabSz="1244600">
            <a:lnSpc>
              <a:spcPct val="90000"/>
            </a:lnSpc>
            <a:spcBef>
              <a:spcPct val="0"/>
            </a:spcBef>
            <a:spcAft>
              <a:spcPct val="35000"/>
            </a:spcAft>
            <a:buNone/>
          </a:pPr>
          <a:endParaRPr lang="fr-FR" sz="2800" kern="1200" dirty="0">
            <a:latin typeface="Calibri" panose="020F0502020204030204" pitchFamily="34" charset="0"/>
            <a:cs typeface="Calibri" panose="020F0502020204030204" pitchFamily="34" charset="0"/>
          </a:endParaRPr>
        </a:p>
      </dsp:txBody>
      <dsp:txXfrm>
        <a:off x="0" y="908184"/>
        <a:ext cx="3243071" cy="3839016"/>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6D1FED-9EDF-40E7-9E5D-DED7BA7CB0CF}">
      <dsp:nvSpPr>
        <dsp:cNvPr id="0" name=""/>
        <dsp:cNvSpPr/>
      </dsp:nvSpPr>
      <dsp:spPr>
        <a:xfrm>
          <a:off x="0" y="37255"/>
          <a:ext cx="2509327" cy="2509327"/>
        </a:xfrm>
        <a:prstGeom prst="ellipse">
          <a:avLst/>
        </a:prstGeom>
        <a:solidFill>
          <a:schemeClr val="accent4">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1">
          <a:noAutofit/>
        </a:bodyPr>
        <a:lstStyle/>
        <a:p>
          <a:pPr marL="0" lvl="0" indent="0" algn="l" defTabSz="1022350">
            <a:lnSpc>
              <a:spcPct val="90000"/>
            </a:lnSpc>
            <a:spcBef>
              <a:spcPct val="0"/>
            </a:spcBef>
            <a:spcAft>
              <a:spcPct val="35000"/>
            </a:spcAft>
            <a:buNone/>
          </a:pPr>
          <a:r>
            <a:rPr lang="el" sz="2300" kern="1200" dirty="0" err="1">
              <a:solidFill>
                <a:schemeClr val="bg1"/>
              </a:solidFill>
            </a:rPr>
            <a:t>Βρίσκεται </a:t>
          </a:r>
          <a:r>
            <a:rPr lang="el" sz="2300" kern="1200" dirty="0">
              <a:solidFill>
                <a:schemeClr val="bg1"/>
              </a:solidFill>
            </a:rPr>
            <a:t>σε ένα </a:t>
          </a:r>
          <a:r>
            <a:rPr lang="el" sz="2300" kern="1200" dirty="0" err="1">
              <a:solidFill>
                <a:schemeClr val="bg1"/>
              </a:solidFill>
            </a:rPr>
            <a:t>πλαίσιο</a:t>
          </a:r>
          <a:endParaRPr lang="fr-FR" sz="2300" kern="1200" dirty="0">
            <a:solidFill>
              <a:schemeClr val="bg1"/>
            </a:solidFill>
          </a:endParaRPr>
        </a:p>
        <a:p>
          <a:pPr marL="171450" lvl="1" indent="-171450" algn="l" defTabSz="800100">
            <a:lnSpc>
              <a:spcPct val="90000"/>
            </a:lnSpc>
            <a:spcBef>
              <a:spcPct val="0"/>
            </a:spcBef>
            <a:spcAft>
              <a:spcPct val="15000"/>
            </a:spcAft>
            <a:buChar char="•"/>
          </a:pPr>
          <a:r>
            <a:rPr lang="el" sz="1800" kern="1200" dirty="0" err="1">
              <a:solidFill>
                <a:schemeClr val="bg1"/>
              </a:solidFill>
            </a:rPr>
            <a:t>οι φιλοι</a:t>
          </a:r>
          <a:endParaRPr lang="fr-FR" sz="1800" kern="1200" dirty="0">
            <a:solidFill>
              <a:schemeClr val="bg1"/>
            </a:solidFill>
          </a:endParaRPr>
        </a:p>
        <a:p>
          <a:pPr marL="171450" lvl="1" indent="-171450" algn="l" defTabSz="800100">
            <a:lnSpc>
              <a:spcPct val="90000"/>
            </a:lnSpc>
            <a:spcBef>
              <a:spcPct val="0"/>
            </a:spcBef>
            <a:spcAft>
              <a:spcPct val="15000"/>
            </a:spcAft>
            <a:buChar char="•"/>
          </a:pPr>
          <a:r>
            <a:rPr lang="el" sz="1800" kern="1200">
              <a:solidFill>
                <a:schemeClr val="bg1"/>
              </a:solidFill>
            </a:rPr>
            <a:t>γονείς</a:t>
          </a:r>
          <a:endParaRPr lang="fr-FR" sz="1800" kern="1200" dirty="0">
            <a:solidFill>
              <a:schemeClr val="bg1"/>
            </a:solidFill>
          </a:endParaRPr>
        </a:p>
        <a:p>
          <a:pPr marL="171450" lvl="1" indent="-171450" algn="l" defTabSz="800100">
            <a:lnSpc>
              <a:spcPct val="90000"/>
            </a:lnSpc>
            <a:spcBef>
              <a:spcPct val="0"/>
            </a:spcBef>
            <a:spcAft>
              <a:spcPct val="15000"/>
            </a:spcAft>
            <a:buChar char="•"/>
          </a:pPr>
          <a:r>
            <a:rPr lang="el" sz="1800" kern="1200">
              <a:solidFill>
                <a:schemeClr val="bg1"/>
              </a:solidFill>
            </a:rPr>
            <a:t>επαγγελματίες</a:t>
          </a:r>
          <a:endParaRPr lang="fr-FR" sz="1800" kern="1200" dirty="0">
            <a:solidFill>
              <a:schemeClr val="bg1"/>
            </a:solidFill>
          </a:endParaRPr>
        </a:p>
        <a:p>
          <a:pPr marL="171450" lvl="1" indent="-171450" algn="l" defTabSz="800100">
            <a:lnSpc>
              <a:spcPct val="90000"/>
            </a:lnSpc>
            <a:spcBef>
              <a:spcPct val="0"/>
            </a:spcBef>
            <a:spcAft>
              <a:spcPct val="15000"/>
            </a:spcAft>
            <a:buChar char="•"/>
          </a:pPr>
          <a:r>
            <a:rPr lang="el" sz="1800" kern="1200">
              <a:solidFill>
                <a:schemeClr val="bg1"/>
              </a:solidFill>
            </a:rPr>
            <a:t>δάσκαλοι…</a:t>
          </a:r>
          <a:endParaRPr lang="fr-FR" sz="1800" kern="1200" dirty="0">
            <a:solidFill>
              <a:schemeClr val="bg1"/>
            </a:solidFill>
          </a:endParaRPr>
        </a:p>
      </dsp:txBody>
      <dsp:txXfrm>
        <a:off x="367482" y="404737"/>
        <a:ext cx="1774363" cy="1774363"/>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equation2">
  <dgm:title val=""/>
  <dgm:desc val=""/>
  <dgm:catLst>
    <dgm:cat type="relationship" pri="18000"/>
    <dgm:cat type="process" pri="2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linDir" val="fromL"/>
          <dgm:param type="fallback" val="2D"/>
        </dgm:alg>
      </dgm:if>
      <dgm:else name="Name3">
        <dgm:alg type="lin">
          <dgm:param type="linDir" val="fromR"/>
          <dgm:param type="fallback" val="2D"/>
        </dgm:alg>
      </dgm:else>
    </dgm:choose>
    <dgm:shape xmlns:r="http://schemas.openxmlformats.org/officeDocument/2006/relationships" r:blip="">
      <dgm:adjLst/>
    </dgm:shape>
    <dgm:presOf/>
    <dgm:choose name="Name4">
      <dgm:if name="Name5" axis="ch" ptType="node" func="cnt" op="gte" val="3">
        <dgm:constrLst>
          <dgm:constr type="h" for="des" forName="node" refType="w" fact="0.5"/>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ch" forName="lastNode" op="equ" val="65"/>
          <dgm:constr type="primFontSz" for="des" forName="node" op="equ" val="65"/>
          <dgm:constr type="primFontSz" for="des" forName="sibTrans" val="55"/>
          <dgm:constr type="primFontSz" for="des" forName="sibTrans" refType="primFontSz" refFor="des" refForName="node" op="lte" fact="0.8"/>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if>
      <dgm:else name="Name6">
        <dgm:constrLst>
          <dgm:constr type="h" for="des" forName="node" refType="w"/>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des" forName="node" val="65"/>
          <dgm:constr type="primFontSz" for="ch" forName="lastNode" refType="primFontSz" refFor="des" refForName="node" op="equ"/>
          <dgm:constr type="primFontSz" for="des" forName="sibTrans" val="55"/>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else>
    </dgm:choose>
    <dgm:ruleLst/>
    <dgm:choose name="Name7">
      <dgm:if name="Name8" axis="ch" ptType="node" func="cnt" op="gte" val="1">
        <dgm:layoutNode name="vNodes">
          <dgm:alg type="lin">
            <dgm:param type="linDir" val="fromT"/>
            <dgm:param type="fallback" val="2D"/>
          </dgm:alg>
          <dgm:shape xmlns:r="http://schemas.openxmlformats.org/officeDocument/2006/relationships" r:blip="">
            <dgm:adjLst/>
          </dgm:shape>
          <dgm:presOf/>
          <dgm:constrLst/>
          <dgm:ruleLst/>
          <dgm:forEach name="Name9" axis="ch" ptType="node">
            <dgm:choose name="Name10">
              <dgm:if name="Name11" axis="self" func="revPos" op="neq" val="1">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choose name="Name12">
                  <dgm:if name="Name13" axis="self" ptType="node" func="revPos" op="gt" val="2">
                    <dgm:forEach name="sibTransForEach" axis="followSib" ptType="sibTrans" cnt="1">
                      <dgm:layoutNode name="spacerT">
                        <dgm:alg type="sp"/>
                        <dgm:shape xmlns:r="http://schemas.openxmlformats.org/officeDocument/2006/relationships" r:blip="">
                          <dgm:adjLst/>
                        </dgm:shape>
                        <dgm:presOf axis="self"/>
                        <dgm:constrLst/>
                        <dgm:ruleLst/>
                      </dgm:layoutNode>
                      <dgm:layoutNode name="sibTrans">
                        <dgm:alg type="tx"/>
                        <dgm:shape xmlns:r="http://schemas.openxmlformats.org/officeDocument/2006/relationships" type="mathPlus" r:blip="">
                          <dgm:adjLst/>
                        </dgm:shape>
                        <dgm:presOf axis="self"/>
                        <dgm:constrLst>
                          <dgm:constr type="h" refType="w"/>
                          <dgm:constr type="lMarg"/>
                          <dgm:constr type="rMarg"/>
                          <dgm:constr type="tMarg"/>
                          <dgm:constr type="bMarg"/>
                        </dgm:constrLst>
                        <dgm:ruleLst>
                          <dgm:rule type="primFontSz" val="5" fact="NaN" max="NaN"/>
                        </dgm:ruleLst>
                      </dgm:layoutNode>
                      <dgm:layoutNode name="spacerB">
                        <dgm:alg type="sp"/>
                        <dgm:shape xmlns:r="http://schemas.openxmlformats.org/officeDocument/2006/relationships" r:blip="">
                          <dgm:adjLst/>
                        </dgm:shape>
                        <dgm:presOf axis="self"/>
                        <dgm:constrLst/>
                        <dgm:ruleLst/>
                      </dgm:layoutNode>
                    </dgm:forEach>
                  </dgm:if>
                  <dgm:else name="Name14"/>
                </dgm:choose>
              </dgm:if>
              <dgm:else name="Name15"/>
            </dgm:choose>
          </dgm:forEach>
        </dgm:layoutNode>
        <dgm:choose name="Name16">
          <dgm:if name="Name17" axis="ch" ptType="node" func="cnt" op="gt" val="1">
            <dgm:layoutNode name="sibTransLast">
              <dgm:alg type="conn">
                <dgm:param type="begPts" val="auto"/>
                <dgm:param type="endPts" val="auto"/>
                <dgm:param type="srcNode" val="vNodes"/>
                <dgm:param type="dstNode" val="lastNode"/>
              </dgm:alg>
              <dgm:shape xmlns:r="http://schemas.openxmlformats.org/officeDocument/2006/relationships" type="conn" r:blip="">
                <dgm:adjLst/>
              </dgm:shape>
              <dgm:presOf axis="ch" ptType="sibTrans" st="-1" cnt="1"/>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ch desOrSelf" ptType="sibTrans sibTrans" st="-1 1" cnt="1 0"/>
                <dgm:constrLst>
                  <dgm:constr type="lMarg"/>
                  <dgm:constr type="rMarg"/>
                  <dgm:constr type="tMarg"/>
                  <dgm:constr type="bMarg"/>
                </dgm:constrLst>
                <dgm:ruleLst>
                  <dgm:rule type="primFontSz" val="5" fact="NaN" max="NaN"/>
                </dgm:ruleLst>
              </dgm:layoutNode>
            </dgm:layoutNode>
          </dgm:if>
          <dgm:else name="Name18"/>
        </dgm:choose>
        <dgm:layoutNode name="lastNode">
          <dgm:varLst>
            <dgm:bulletEnabled val="1"/>
          </dgm:varLst>
          <dgm:alg type="tx">
            <dgm:param type="txAnchorVertCh" val="mid"/>
          </dgm:alg>
          <dgm:shape xmlns:r="http://schemas.openxmlformats.org/officeDocument/2006/relationships" type="ellipse" r:blip="">
            <dgm:adjLst/>
          </dgm:shape>
          <dgm:presOf axis="ch desOrSelf" ptType="node node" st="-1 1" cnt="1 0"/>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19"/>
    </dgm:choose>
  </dgm:layoutNode>
</dgm:layoutDef>
</file>

<file path=ppt/diagrams/layout6.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3" name="Google Shape;93;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lang="fr-F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5396922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nSpc>
                <a:spcPct val="150000"/>
              </a:lnSpc>
              <a:spcBef>
                <a:spcPts val="600"/>
              </a:spcBef>
              <a:spcAft>
                <a:spcPts val="800"/>
              </a:spcAft>
              <a:buNone/>
            </a:pPr>
            <a:r>
              <a:rPr lang="el" sz="1800" dirty="0">
                <a:effectLst/>
                <a:latin typeface="Times New Roman" panose="02020603050405020304" pitchFamily="18" charset="0"/>
                <a:ea typeface="Aptos"/>
                <a:cs typeface="Times New Roman" panose="02020603050405020304" pitchFamily="18" charset="0"/>
              </a:rPr>
              <a:t>Μέχρι το τέλος της ενότητας, </a:t>
            </a:r>
            <a:r>
              <a:rPr lang="el" sz="1800" dirty="0" err="1">
                <a:effectLst/>
                <a:latin typeface="Times New Roman" panose="02020603050405020304" pitchFamily="18" charset="0"/>
                <a:ea typeface="Aptos"/>
                <a:cs typeface="Times New Roman" panose="02020603050405020304" pitchFamily="18" charset="0"/>
              </a:rPr>
              <a:t>εσείς</a:t>
            </a:r>
            <a:r>
              <a:rPr lang="el" sz="1800" dirty="0">
                <a:effectLst/>
                <a:latin typeface="Times New Roman" panose="02020603050405020304" pitchFamily="18" charset="0"/>
                <a:ea typeface="Aptos"/>
                <a:cs typeface="Times New Roman" panose="02020603050405020304" pitchFamily="18" charset="0"/>
              </a:rPr>
              <a:t> </a:t>
            </a:r>
            <a:r>
              <a:rPr lang="el" sz="1800" dirty="0" err="1">
                <a:effectLst/>
                <a:latin typeface="Times New Roman" panose="02020603050405020304" pitchFamily="18" charset="0"/>
                <a:ea typeface="Aptos"/>
                <a:cs typeface="Times New Roman" panose="02020603050405020304" pitchFamily="18" charset="0"/>
              </a:rPr>
              <a:t>θα</a:t>
            </a:r>
            <a:r>
              <a:rPr lang="el" sz="1800" dirty="0">
                <a:effectLst/>
                <a:latin typeface="Times New Roman" panose="02020603050405020304" pitchFamily="18" charset="0"/>
                <a:ea typeface="Aptos"/>
                <a:cs typeface="Times New Roman" panose="02020603050405020304" pitchFamily="18" charset="0"/>
              </a:rPr>
              <a:t> </a:t>
            </a:r>
            <a:r>
              <a:rPr lang="el" sz="1800" dirty="0" err="1">
                <a:effectLst/>
                <a:latin typeface="Times New Roman" panose="02020603050405020304" pitchFamily="18" charset="0"/>
                <a:ea typeface="Aptos"/>
                <a:cs typeface="Times New Roman" panose="02020603050405020304" pitchFamily="18" charset="0"/>
              </a:rPr>
              <a:t>καταλαβαίνουν </a:t>
            </a:r>
            <a:r>
              <a:rPr lang="el" sz="1800" dirty="0">
                <a:effectLst/>
                <a:latin typeface="Times New Roman" panose="02020603050405020304" pitchFamily="18" charset="0"/>
                <a:ea typeface="Aptos"/>
                <a:cs typeface="Times New Roman" panose="02020603050405020304" pitchFamily="18" charset="0"/>
              </a:rPr>
              <a:t>:</a:t>
            </a:r>
            <a:endParaRPr lang="fr-FR" sz="1800" dirty="0">
              <a:effectLst/>
              <a:latin typeface="Aptos"/>
              <a:ea typeface="Aptos"/>
              <a:cs typeface="Times New Roman" panose="02020603050405020304" pitchFamily="18" charset="0"/>
            </a:endParaRPr>
          </a:p>
          <a:p>
            <a:pPr marL="342900" lvl="0" indent="-342900">
              <a:lnSpc>
                <a:spcPct val="150000"/>
              </a:lnSpc>
              <a:spcBef>
                <a:spcPts val="600"/>
              </a:spcBef>
              <a:buFont typeface="Times New Roman" panose="02020603050405020304" pitchFamily="18" charset="0"/>
              <a:buChar char="-"/>
            </a:pPr>
            <a:r>
              <a:rPr lang="el" sz="1800" dirty="0" err="1">
                <a:effectLst/>
                <a:latin typeface="Times New Roman" panose="02020603050405020304" pitchFamily="18" charset="0"/>
                <a:ea typeface="Aptos"/>
                <a:cs typeface="Times New Roman" panose="02020603050405020304" pitchFamily="18" charset="0"/>
              </a:rPr>
              <a:t>Πως</a:t>
            </a:r>
            <a:r>
              <a:rPr lang="el" sz="1800" dirty="0">
                <a:effectLst/>
                <a:latin typeface="Times New Roman" panose="02020603050405020304" pitchFamily="18" charset="0"/>
                <a:ea typeface="Aptos"/>
                <a:cs typeface="Times New Roman" panose="02020603050405020304" pitchFamily="18" charset="0"/>
              </a:rPr>
              <a:t> </a:t>
            </a:r>
            <a:r>
              <a:rPr lang="el" sz="1800" dirty="0" err="1">
                <a:effectLst/>
                <a:latin typeface="Times New Roman" panose="02020603050405020304" pitchFamily="18" charset="0"/>
                <a:ea typeface="Aptos"/>
                <a:cs typeface="Times New Roman" panose="02020603050405020304" pitchFamily="18" charset="0"/>
              </a:rPr>
              <a:t>επικοινωνία</a:t>
            </a:r>
            <a:r>
              <a:rPr lang="el" sz="1800" dirty="0">
                <a:effectLst/>
                <a:latin typeface="Times New Roman" panose="02020603050405020304" pitchFamily="18" charset="0"/>
                <a:ea typeface="Aptos"/>
                <a:cs typeface="Times New Roman" panose="02020603050405020304" pitchFamily="18" charset="0"/>
              </a:rPr>
              <a:t> </a:t>
            </a:r>
            <a:r>
              <a:rPr lang="el" sz="1800" dirty="0" err="1">
                <a:effectLst/>
                <a:latin typeface="Times New Roman" panose="02020603050405020304" pitchFamily="18" charset="0"/>
                <a:ea typeface="Aptos"/>
                <a:cs typeface="Times New Roman" panose="02020603050405020304" pitchFamily="18" charset="0"/>
              </a:rPr>
              <a:t>είναι</a:t>
            </a:r>
            <a:r>
              <a:rPr lang="el" sz="1800" dirty="0">
                <a:effectLst/>
                <a:latin typeface="Times New Roman" panose="02020603050405020304" pitchFamily="18" charset="0"/>
                <a:ea typeface="Aptos"/>
                <a:cs typeface="Times New Roman" panose="02020603050405020304" pitchFamily="18" charset="0"/>
              </a:rPr>
              <a:t> </a:t>
            </a:r>
            <a:r>
              <a:rPr lang="el" sz="1800" dirty="0" err="1">
                <a:effectLst/>
                <a:latin typeface="Times New Roman" panose="02020603050405020304" pitchFamily="18" charset="0"/>
                <a:ea typeface="Aptos"/>
                <a:cs typeface="Times New Roman" panose="02020603050405020304" pitchFamily="18" charset="0"/>
              </a:rPr>
              <a:t>σχετίζεται με</a:t>
            </a:r>
            <a:r>
              <a:rPr lang="el" sz="1800" dirty="0">
                <a:effectLst/>
                <a:latin typeface="Times New Roman" panose="02020603050405020304" pitchFamily="18" charset="0"/>
                <a:ea typeface="Aptos"/>
                <a:cs typeface="Times New Roman" panose="02020603050405020304" pitchFamily="18" charset="0"/>
              </a:rPr>
              <a:t> </a:t>
            </a:r>
            <a:r>
              <a:rPr lang="el" sz="1800" dirty="0" err="1">
                <a:effectLst/>
                <a:latin typeface="Times New Roman" panose="02020603050405020304" pitchFamily="18" charset="0"/>
                <a:ea typeface="Aptos"/>
                <a:cs typeface="Times New Roman" panose="02020603050405020304" pitchFamily="18" charset="0"/>
              </a:rPr>
              <a:t>στις </a:t>
            </a:r>
            <a:r>
              <a:rPr lang="el" sz="1800" dirty="0">
                <a:effectLst/>
                <a:latin typeface="Times New Roman" panose="02020603050405020304" pitchFamily="18" charset="0"/>
                <a:ea typeface="Aptos"/>
                <a:cs typeface="Times New Roman" panose="02020603050405020304" pitchFamily="18" charset="0"/>
              </a:rPr>
              <a:t>κοινωνικές </a:t>
            </a:r>
            <a:r>
              <a:rPr lang="el" sz="1800" dirty="0" err="1">
                <a:effectLst/>
                <a:latin typeface="Times New Roman" panose="02020603050405020304" pitchFamily="18" charset="0"/>
                <a:ea typeface="Aptos"/>
                <a:cs typeface="Times New Roman" panose="02020603050405020304" pitchFamily="18" charset="0"/>
              </a:rPr>
              <a:t>αλληλεπιδράσεις </a:t>
            </a:r>
            <a:r>
              <a:rPr lang="el" sz="1800" dirty="0">
                <a:effectLst/>
                <a:latin typeface="Times New Roman" panose="02020603050405020304" pitchFamily="18" charset="0"/>
                <a:ea typeface="Aptos"/>
                <a:cs typeface="Times New Roman" panose="02020603050405020304" pitchFamily="18" charset="0"/>
              </a:rPr>
              <a:t>,</a:t>
            </a:r>
            <a:endParaRPr lang="fr-FR" sz="1800" dirty="0">
              <a:effectLst/>
              <a:latin typeface="Aptos"/>
              <a:ea typeface="Aptos"/>
              <a:cs typeface="Times New Roman" panose="02020603050405020304" pitchFamily="18" charset="0"/>
            </a:endParaRPr>
          </a:p>
          <a:p>
            <a:pPr marL="342900" lvl="0" indent="-342900">
              <a:lnSpc>
                <a:spcPct val="150000"/>
              </a:lnSpc>
              <a:spcBef>
                <a:spcPts val="600"/>
              </a:spcBef>
              <a:spcAft>
                <a:spcPts val="800"/>
              </a:spcAft>
              <a:buFont typeface="Times New Roman" panose="02020603050405020304" pitchFamily="18" charset="0"/>
              <a:buChar char="-"/>
            </a:pPr>
            <a:r>
              <a:rPr lang="el" sz="1800" dirty="0" err="1">
                <a:effectLst/>
                <a:latin typeface="Times New Roman" panose="02020603050405020304" pitchFamily="18" charset="0"/>
                <a:ea typeface="Aptos"/>
                <a:cs typeface="Times New Roman" panose="02020603050405020304" pitchFamily="18" charset="0"/>
              </a:rPr>
              <a:t>Πως</a:t>
            </a:r>
            <a:r>
              <a:rPr lang="el" sz="1800" dirty="0">
                <a:effectLst/>
                <a:latin typeface="Times New Roman" panose="02020603050405020304" pitchFamily="18" charset="0"/>
                <a:ea typeface="Aptos"/>
                <a:cs typeface="Times New Roman" panose="02020603050405020304" pitchFamily="18" charset="0"/>
              </a:rPr>
              <a:t> </a:t>
            </a:r>
            <a:r>
              <a:rPr lang="el" sz="1800" dirty="0" err="1">
                <a:effectLst/>
                <a:latin typeface="Times New Roman" panose="02020603050405020304" pitchFamily="18" charset="0"/>
                <a:ea typeface="Aptos"/>
                <a:cs typeface="Times New Roman" panose="02020603050405020304" pitchFamily="18" charset="0"/>
              </a:rPr>
              <a:t>ο</a:t>
            </a:r>
            <a:r>
              <a:rPr lang="el" sz="1800" dirty="0">
                <a:effectLst/>
                <a:latin typeface="Times New Roman" panose="02020603050405020304" pitchFamily="18" charset="0"/>
                <a:ea typeface="Aptos"/>
                <a:cs typeface="Times New Roman" panose="02020603050405020304" pitchFamily="18" charset="0"/>
              </a:rPr>
              <a:t> </a:t>
            </a:r>
            <a:r>
              <a:rPr lang="el" sz="1800" dirty="0" err="1">
                <a:effectLst/>
                <a:latin typeface="Times New Roman" panose="02020603050405020304" pitchFamily="18" charset="0"/>
                <a:ea typeface="Aptos"/>
                <a:cs typeface="Times New Roman" panose="02020603050405020304" pitchFamily="18" charset="0"/>
              </a:rPr>
              <a:t>εμπόδια</a:t>
            </a:r>
            <a:r>
              <a:rPr lang="el" sz="1800" dirty="0">
                <a:effectLst/>
                <a:latin typeface="Times New Roman" panose="02020603050405020304" pitchFamily="18" charset="0"/>
                <a:ea typeface="Aptos"/>
                <a:cs typeface="Times New Roman" panose="02020603050405020304" pitchFamily="18" charset="0"/>
              </a:rPr>
              <a:t> </a:t>
            </a:r>
            <a:r>
              <a:rPr lang="el" sz="1800" dirty="0" err="1">
                <a:effectLst/>
                <a:latin typeface="Times New Roman" panose="02020603050405020304" pitchFamily="18" charset="0"/>
                <a:ea typeface="Aptos"/>
                <a:cs typeface="Times New Roman" panose="02020603050405020304" pitchFamily="18" charset="0"/>
              </a:rPr>
              <a:t>προς την</a:t>
            </a:r>
            <a:r>
              <a:rPr lang="el" sz="1800" dirty="0">
                <a:effectLst/>
                <a:latin typeface="Times New Roman" panose="02020603050405020304" pitchFamily="18" charset="0"/>
                <a:ea typeface="Aptos"/>
                <a:cs typeface="Times New Roman" panose="02020603050405020304" pitchFamily="18" charset="0"/>
              </a:rPr>
              <a:t> </a:t>
            </a:r>
            <a:r>
              <a:rPr lang="el" sz="1800" dirty="0" err="1">
                <a:effectLst/>
                <a:latin typeface="Times New Roman" panose="02020603050405020304" pitchFamily="18" charset="0"/>
                <a:ea typeface="Aptos"/>
                <a:cs typeface="Times New Roman" panose="02020603050405020304" pitchFamily="18" charset="0"/>
              </a:rPr>
              <a:t>επικοινωνία</a:t>
            </a:r>
            <a:r>
              <a:rPr lang="el" sz="1800" dirty="0">
                <a:effectLst/>
                <a:latin typeface="Times New Roman" panose="02020603050405020304" pitchFamily="18" charset="0"/>
                <a:ea typeface="Aptos"/>
                <a:cs typeface="Times New Roman" panose="02020603050405020304" pitchFamily="18" charset="0"/>
              </a:rPr>
              <a:t> </a:t>
            </a:r>
            <a:r>
              <a:rPr lang="el" sz="1800" dirty="0" err="1">
                <a:effectLst/>
                <a:latin typeface="Times New Roman" panose="02020603050405020304" pitchFamily="18" charset="0"/>
                <a:ea typeface="Aptos"/>
                <a:cs typeface="Times New Roman" panose="02020603050405020304" pitchFamily="18" charset="0"/>
              </a:rPr>
              <a:t>αποτελούν </a:t>
            </a:r>
            <a:r>
              <a:rPr lang="el" sz="1800" dirty="0">
                <a:effectLst/>
                <a:latin typeface="Times New Roman" panose="02020603050405020304" pitchFamily="18" charset="0"/>
                <a:ea typeface="Aptos"/>
                <a:cs typeface="Times New Roman" panose="02020603050405020304" pitchFamily="18" charset="0"/>
              </a:rPr>
              <a:t>πρόκληση </a:t>
            </a:r>
            <a:r>
              <a:rPr lang="el" sz="1800" dirty="0" err="1">
                <a:effectLst/>
                <a:latin typeface="Times New Roman" panose="02020603050405020304" pitchFamily="18" charset="0"/>
                <a:ea typeface="Aptos"/>
                <a:cs typeface="Times New Roman" panose="02020603050405020304" pitchFamily="18" charset="0"/>
              </a:rPr>
              <a:t>στις </a:t>
            </a:r>
            <a:r>
              <a:rPr lang="el" sz="1800" dirty="0">
                <a:effectLst/>
                <a:latin typeface="Times New Roman" panose="02020603050405020304" pitchFamily="18" charset="0"/>
                <a:ea typeface="Aptos"/>
                <a:cs typeface="Times New Roman" panose="02020603050405020304" pitchFamily="18" charset="0"/>
              </a:rPr>
              <a:t>κοινωνικές </a:t>
            </a:r>
            <a:r>
              <a:rPr lang="el" sz="1800" dirty="0" err="1">
                <a:effectLst/>
                <a:latin typeface="Times New Roman" panose="02020603050405020304" pitchFamily="18" charset="0"/>
                <a:ea typeface="Aptos"/>
                <a:cs typeface="Times New Roman" panose="02020603050405020304" pitchFamily="18" charset="0"/>
              </a:rPr>
              <a:t>αλληλεπιδράσεις</a:t>
            </a:r>
            <a:r>
              <a:rPr lang="el" sz="1800" dirty="0">
                <a:effectLst/>
                <a:latin typeface="Times New Roman" panose="02020603050405020304" pitchFamily="18" charset="0"/>
                <a:ea typeface="Aptos"/>
                <a:cs typeface="Times New Roman" panose="02020603050405020304" pitchFamily="18" charset="0"/>
              </a:rPr>
              <a:t> </a:t>
            </a:r>
            <a:r>
              <a:rPr lang="el" sz="1800" dirty="0" err="1">
                <a:effectLst/>
                <a:latin typeface="Times New Roman" panose="02020603050405020304" pitchFamily="18" charset="0"/>
                <a:ea typeface="Aptos"/>
                <a:cs typeface="Times New Roman" panose="02020603050405020304" pitchFamily="18" charset="0"/>
              </a:rPr>
              <a:t>Για</a:t>
            </a:r>
            <a:r>
              <a:rPr lang="el" sz="1800" dirty="0">
                <a:effectLst/>
                <a:latin typeface="Times New Roman" panose="02020603050405020304" pitchFamily="18" charset="0"/>
                <a:ea typeface="Aptos"/>
                <a:cs typeface="Times New Roman" panose="02020603050405020304" pitchFamily="18" charset="0"/>
              </a:rPr>
              <a:t> </a:t>
            </a:r>
            <a:r>
              <a:rPr lang="el" sz="1800" dirty="0" err="1">
                <a:effectLst/>
                <a:latin typeface="Times New Roman" panose="02020603050405020304" pitchFamily="18" charset="0"/>
                <a:ea typeface="Aptos"/>
                <a:cs typeface="Times New Roman" panose="02020603050405020304" pitchFamily="18" charset="0"/>
              </a:rPr>
              <a:t>Ανθρωποι</a:t>
            </a:r>
            <a:r>
              <a:rPr lang="el" sz="1800" dirty="0">
                <a:effectLst/>
                <a:latin typeface="Times New Roman" panose="02020603050405020304" pitchFamily="18" charset="0"/>
                <a:ea typeface="Aptos"/>
                <a:cs typeface="Times New Roman" panose="02020603050405020304" pitchFamily="18" charset="0"/>
              </a:rPr>
              <a:t> </a:t>
            </a:r>
            <a:r>
              <a:rPr lang="el" sz="1800" dirty="0" err="1">
                <a:effectLst/>
                <a:latin typeface="Times New Roman" panose="02020603050405020304" pitchFamily="18" charset="0"/>
                <a:ea typeface="Aptos"/>
                <a:cs typeface="Times New Roman" panose="02020603050405020304" pitchFamily="18" charset="0"/>
              </a:rPr>
              <a:t>με </a:t>
            </a:r>
            <a:r>
              <a:rPr lang="el" sz="1800" dirty="0">
                <a:effectLst/>
                <a:latin typeface="Times New Roman" panose="02020603050405020304" pitchFamily="18" charset="0"/>
                <a:ea typeface="Aptos"/>
                <a:cs typeface="Times New Roman" panose="02020603050405020304" pitchFamily="18" charset="0"/>
              </a:rPr>
              <a:t>IDD</a:t>
            </a:r>
            <a:endParaRPr lang="fr-FR" sz="1800" dirty="0">
              <a:effectLst/>
              <a:latin typeface="Aptos"/>
              <a:ea typeface="Aptos"/>
              <a:cs typeface="Times New Roman" panose="02020603050405020304" pitchFamily="18" charset="0"/>
            </a:endParaRPr>
          </a:p>
          <a:p>
            <a:pPr marL="0" lvl="0" indent="0" algn="l" rtl="0">
              <a:spcBef>
                <a:spcPts val="0"/>
              </a:spcBef>
              <a:spcAft>
                <a:spcPts val="0"/>
              </a:spcAft>
              <a:buNone/>
            </a:pPr>
            <a:endParaRPr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018377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l" sz="1800" dirty="0">
                <a:effectLst/>
                <a:latin typeface="Times New Roman" panose="02020603050405020304" pitchFamily="18" charset="0"/>
                <a:ea typeface="Aptos"/>
              </a:rPr>
              <a:t>Οι κοινωνικές αλληλεπιδράσεις </a:t>
            </a:r>
            <a:r>
              <a:rPr lang="el" sz="1800" dirty="0" err="1">
                <a:effectLst/>
                <a:latin typeface="Times New Roman" panose="02020603050405020304" pitchFamily="18" charset="0"/>
                <a:ea typeface="Aptos"/>
              </a:rPr>
              <a:t>περιλαμβάνουν </a:t>
            </a:r>
            <a:r>
              <a:rPr lang="el" sz="1800" dirty="0">
                <a:effectLst/>
                <a:latin typeface="Times New Roman" panose="02020603050405020304" pitchFamily="18" charset="0"/>
                <a:ea typeface="Aptos"/>
              </a:rPr>
              <a:t>μια ανταλλαγή </a:t>
            </a:r>
            <a:r>
              <a:rPr lang="el" sz="1800" dirty="0" err="1">
                <a:effectLst/>
                <a:latin typeface="Times New Roman" panose="02020603050405020304" pitchFamily="18" charset="0"/>
                <a:ea typeface="Aptos"/>
              </a:rPr>
              <a:t>μεταξύ </a:t>
            </a:r>
            <a:r>
              <a:rPr lang="el" sz="1800" dirty="0">
                <a:effectLst/>
                <a:latin typeface="Times New Roman" panose="02020603050405020304" pitchFamily="18" charset="0"/>
                <a:ea typeface="Aptos"/>
              </a:rPr>
              <a:t>ανθρώπων </a:t>
            </a:r>
            <a:r>
              <a:rPr lang="el" sz="1800" dirty="0" err="1">
                <a:effectLst/>
                <a:latin typeface="Times New Roman" panose="02020603050405020304" pitchFamily="18" charset="0"/>
                <a:ea typeface="Aptos"/>
              </a:rPr>
              <a:t>που</a:t>
            </a:r>
            <a:r>
              <a:rPr lang="el" sz="1800" dirty="0">
                <a:effectLst/>
                <a:latin typeface="Times New Roman" panose="02020603050405020304" pitchFamily="18" charset="0"/>
                <a:ea typeface="Aptos"/>
              </a:rPr>
              <a:t> </a:t>
            </a:r>
            <a:r>
              <a:rPr lang="el" sz="1800" dirty="0" err="1">
                <a:effectLst/>
                <a:latin typeface="Times New Roman" panose="02020603050405020304" pitchFamily="18" charset="0"/>
                <a:ea typeface="Aptos"/>
              </a:rPr>
              <a:t>που σημαίνει</a:t>
            </a:r>
            <a:r>
              <a:rPr lang="el" sz="1800" dirty="0">
                <a:effectLst/>
                <a:latin typeface="Times New Roman" panose="02020603050405020304" pitchFamily="18" charset="0"/>
                <a:ea typeface="Aptos"/>
              </a:rPr>
              <a:t> </a:t>
            </a:r>
            <a:r>
              <a:rPr lang="el" sz="1800" dirty="0" err="1">
                <a:effectLst/>
                <a:latin typeface="Times New Roman" panose="02020603050405020304" pitchFamily="18" charset="0"/>
                <a:ea typeface="Aptos"/>
              </a:rPr>
              <a:t>ότι </a:t>
            </a:r>
            <a:r>
              <a:rPr lang="el" sz="1800" dirty="0">
                <a:effectLst/>
                <a:latin typeface="Times New Roman" panose="02020603050405020304" pitchFamily="18" charset="0"/>
                <a:ea typeface="Aptos"/>
              </a:rPr>
              <a:t>οι κοινωνικές αλληλεπιδράσεις </a:t>
            </a:r>
            <a:r>
              <a:rPr lang="el" sz="1800" dirty="0" err="1">
                <a:effectLst/>
                <a:latin typeface="Times New Roman" panose="02020603050405020304" pitchFamily="18" charset="0"/>
                <a:ea typeface="Aptos"/>
              </a:rPr>
              <a:t>πάντα</a:t>
            </a:r>
            <a:r>
              <a:rPr lang="el" sz="1800" dirty="0">
                <a:effectLst/>
                <a:latin typeface="Times New Roman" panose="02020603050405020304" pitchFamily="18" charset="0"/>
                <a:ea typeface="Aptos"/>
              </a:rPr>
              <a:t> </a:t>
            </a:r>
            <a:r>
              <a:rPr lang="el" sz="1800" dirty="0" err="1">
                <a:effectLst/>
                <a:latin typeface="Times New Roman" panose="02020603050405020304" pitchFamily="18" charset="0"/>
                <a:ea typeface="Aptos"/>
              </a:rPr>
              <a:t>περιλαμβάνουν </a:t>
            </a:r>
            <a:r>
              <a:rPr lang="el" sz="1800" dirty="0">
                <a:effectLst/>
                <a:latin typeface="Times New Roman" panose="02020603050405020304" pitchFamily="18" charset="0"/>
                <a:ea typeface="Aptos"/>
              </a:rPr>
              <a:t>ένα είδος επικοινωνίας ( </a:t>
            </a:r>
            <a:r>
              <a:rPr lang="el" sz="1800" dirty="0" err="1">
                <a:effectLst/>
                <a:latin typeface="Times New Roman" panose="02020603050405020304" pitchFamily="18" charset="0"/>
                <a:ea typeface="Aptos"/>
              </a:rPr>
              <a:t>Channel </a:t>
            </a:r>
            <a:r>
              <a:rPr lang="el" sz="1800" dirty="0">
                <a:effectLst/>
                <a:latin typeface="Times New Roman" panose="02020603050405020304" pitchFamily="18" charset="0"/>
                <a:ea typeface="Aptos"/>
              </a:rPr>
              <a:t>&amp; </a:t>
            </a:r>
            <a:r>
              <a:rPr lang="el" sz="1800" dirty="0" err="1">
                <a:effectLst/>
                <a:latin typeface="Times New Roman" panose="02020603050405020304" pitchFamily="18" charset="0"/>
                <a:ea typeface="Aptos"/>
              </a:rPr>
              <a:t>Mattie </a:t>
            </a:r>
            <a:r>
              <a:rPr lang="el" sz="1800" dirty="0">
                <a:effectLst/>
                <a:latin typeface="Times New Roman" panose="02020603050405020304" pitchFamily="18" charset="0"/>
                <a:ea typeface="Aptos"/>
              </a:rPr>
              <a:t>, 2023).</a:t>
            </a:r>
            <a:endParaRP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l" sz="1800" dirty="0">
                <a:effectLst/>
                <a:latin typeface="Times New Roman" panose="02020603050405020304" pitchFamily="18" charset="0"/>
                <a:ea typeface="Aptos"/>
              </a:rPr>
              <a:t>Πράγματι, όλα τα </a:t>
            </a:r>
            <a:r>
              <a:rPr lang="el" sz="1800" dirty="0" err="1">
                <a:effectLst/>
                <a:latin typeface="Times New Roman" panose="02020603050405020304" pitchFamily="18" charset="0"/>
                <a:ea typeface="Aptos"/>
              </a:rPr>
              <a:t>μέσα επικοινωνίας</a:t>
            </a:r>
            <a:r>
              <a:rPr lang="el" sz="1800" dirty="0">
                <a:effectLst/>
                <a:latin typeface="Times New Roman" panose="02020603050405020304" pitchFamily="18" charset="0"/>
                <a:ea typeface="Aptos"/>
              </a:rPr>
              <a:t> </a:t>
            </a:r>
            <a:r>
              <a:rPr lang="el" sz="1800" dirty="0" err="1">
                <a:effectLst/>
                <a:latin typeface="Times New Roman" panose="02020603050405020304" pitchFamily="18" charset="0"/>
                <a:ea typeface="Aptos"/>
              </a:rPr>
              <a:t>που αναφέρθηκαν</a:t>
            </a:r>
            <a:r>
              <a:rPr lang="el" sz="1800" dirty="0">
                <a:effectLst/>
                <a:latin typeface="Times New Roman" panose="02020603050405020304" pitchFamily="18" charset="0"/>
                <a:ea typeface="Aptos"/>
              </a:rPr>
              <a:t> </a:t>
            </a:r>
            <a:r>
              <a:rPr lang="el" sz="1800" dirty="0" err="1">
                <a:effectLst/>
                <a:latin typeface="Times New Roman" panose="02020603050405020304" pitchFamily="18" charset="0"/>
                <a:ea typeface="Aptos"/>
              </a:rPr>
              <a:t>προηγουμένως </a:t>
            </a:r>
            <a:r>
              <a:rPr lang="el" sz="1800" dirty="0">
                <a:effectLst/>
                <a:latin typeface="Times New Roman" panose="02020603050405020304" pitchFamily="18" charset="0"/>
                <a:ea typeface="Aptos"/>
              </a:rPr>
              <a:t>, </a:t>
            </a:r>
            <a:r>
              <a:rPr lang="el" sz="1800" dirty="0" err="1">
                <a:effectLst/>
                <a:latin typeface="Times New Roman" panose="02020603050405020304" pitchFamily="18" charset="0"/>
                <a:ea typeface="Aptos"/>
              </a:rPr>
              <a:t>είτε </a:t>
            </a:r>
            <a:r>
              <a:rPr lang="el" sz="1800" dirty="0">
                <a:effectLst/>
                <a:latin typeface="Times New Roman" panose="02020603050405020304" pitchFamily="18" charset="0"/>
                <a:ea typeface="Aptos"/>
              </a:rPr>
              <a:t>βασικά είτε </a:t>
            </a:r>
            <a:r>
              <a:rPr lang="el" sz="1800" dirty="0" err="1">
                <a:effectLst/>
                <a:latin typeface="Times New Roman" panose="02020603050405020304" pitchFamily="18" charset="0"/>
                <a:ea typeface="Aptos"/>
              </a:rPr>
              <a:t>σύνθετα </a:t>
            </a:r>
            <a:r>
              <a:rPr lang="el" sz="1800" dirty="0">
                <a:effectLst/>
                <a:latin typeface="Times New Roman" panose="02020603050405020304" pitchFamily="18" charset="0"/>
                <a:ea typeface="Aptos"/>
              </a:rPr>
              <a:t>, είναι </a:t>
            </a:r>
            <a:r>
              <a:rPr lang="el" sz="1800" dirty="0" err="1">
                <a:effectLst/>
                <a:latin typeface="Times New Roman" panose="02020603050405020304" pitchFamily="18" charset="0"/>
                <a:ea typeface="Aptos"/>
              </a:rPr>
              <a:t>περίπλοκα</a:t>
            </a:r>
            <a:r>
              <a:rPr lang="el" sz="1800" dirty="0">
                <a:effectLst/>
                <a:latin typeface="Times New Roman" panose="02020603050405020304" pitchFamily="18" charset="0"/>
                <a:ea typeface="Aptos"/>
              </a:rPr>
              <a:t> </a:t>
            </a:r>
            <a:r>
              <a:rPr lang="el" sz="1800" dirty="0" err="1">
                <a:effectLst/>
                <a:latin typeface="Times New Roman" panose="02020603050405020304" pitchFamily="18" charset="0"/>
                <a:ea typeface="Aptos"/>
              </a:rPr>
              <a:t>κατά </a:t>
            </a:r>
            <a:r>
              <a:rPr lang="el" sz="1800" dirty="0">
                <a:effectLst/>
                <a:latin typeface="Times New Roman" panose="02020603050405020304" pitchFamily="18" charset="0"/>
                <a:ea typeface="Aptos"/>
              </a:rPr>
              <a:t>τις κοινωνικές αλληλεπιδράσεις.</a:t>
            </a:r>
            <a:endParaRP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9647236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Aft>
                <a:spcPts val="800"/>
              </a:spcAft>
              <a:buNone/>
            </a:pPr>
            <a:r>
              <a:rPr lang="el" sz="1100" dirty="0">
                <a:effectLst/>
                <a:latin typeface="Times New Roman" panose="02020603050405020304" pitchFamily="18" charset="0"/>
                <a:ea typeface="Aptos"/>
              </a:rPr>
              <a:t>Όπως δήλωσαν οι Crick και Dodge (1994), οι κοινωνικές αλληλεπιδράσεις περιλαμβάνουν διάφορα στάδια που σχετίζονται με την επεξεργασία των κοινωνικών πληροφοριών.</a:t>
            </a:r>
          </a:p>
          <a:p>
            <a:pPr marL="501650" indent="-342900" algn="just">
              <a:lnSpc>
                <a:spcPct val="150000"/>
              </a:lnSpc>
              <a:spcAft>
                <a:spcPts val="800"/>
              </a:spcAft>
              <a:buAutoNum type="arabicParenR"/>
            </a:pPr>
            <a:r>
              <a:rPr lang="el" sz="1100" dirty="0">
                <a:effectLst/>
                <a:latin typeface="Times New Roman" panose="02020603050405020304" pitchFamily="18" charset="0"/>
                <a:ea typeface="Aptos"/>
              </a:rPr>
              <a:t>Τα κοινωνικά στοιχεία κωδικοποιούνται πρώτα, τα συνθήματα μπορεί να είναι εσωτερικά του ατόμου ή εσωτερικά. Αυτό σημαίνει ότι το άτομο που εμπλέκεται σε μια αλληλεπίδραση κωδικοποιεί τόσο τις λεκτικές όσο και τις μη λεκτικές ενδείξεις που παρέχονται από τον σύντροφό του και τον εαυτό τους</a:t>
            </a:r>
          </a:p>
          <a:p>
            <a:pPr marL="501650" indent="-342900" algn="just">
              <a:lnSpc>
                <a:spcPct val="150000"/>
              </a:lnSpc>
              <a:spcAft>
                <a:spcPts val="800"/>
              </a:spcAft>
              <a:buAutoNum type="arabicParenR"/>
            </a:pPr>
            <a:r>
              <a:rPr lang="el" sz="1100" dirty="0">
                <a:effectLst/>
                <a:latin typeface="Times New Roman" panose="02020603050405020304" pitchFamily="18" charset="0"/>
                <a:ea typeface="Aptos"/>
              </a:rPr>
              <a:t>Στη συνέχεια ερμηνεύονται, το άτομο για παράδειγμα αποδίδει προθέσεις στους επικοινωνιακούς του συντρόφους (εννοεί…), το άτομο αξιολογεί επίσης τον στόχο του συντρόφου του, εάν προηγούμενες διαδραστικές συμπεριφορές ήταν επιτυχείς….</a:t>
            </a:r>
          </a:p>
          <a:p>
            <a:pPr marL="501650" indent="-342900" algn="just">
              <a:lnSpc>
                <a:spcPct val="150000"/>
              </a:lnSpc>
              <a:spcAft>
                <a:spcPts val="800"/>
              </a:spcAft>
              <a:buAutoNum type="arabicParenR"/>
            </a:pPr>
            <a:r>
              <a:rPr lang="el" sz="1100" dirty="0">
                <a:effectLst/>
                <a:latin typeface="Times New Roman" panose="02020603050405020304" pitchFamily="18" charset="0"/>
                <a:ea typeface="Aptos"/>
              </a:rPr>
              <a:t>Στη συνέχεια, ο συνεργάτης προσπαθεί να προσδιορίσει τους διαδραστικούς στόχους του συντρόφου του</a:t>
            </a:r>
          </a:p>
          <a:p>
            <a:pPr marL="501650" indent="-342900" algn="just">
              <a:lnSpc>
                <a:spcPct val="150000"/>
              </a:lnSpc>
              <a:spcAft>
                <a:spcPts val="800"/>
              </a:spcAft>
              <a:buAutoNum type="arabicParenR"/>
            </a:pPr>
            <a:r>
              <a:rPr lang="el" sz="1100" dirty="0">
                <a:effectLst/>
                <a:latin typeface="Times New Roman" panose="02020603050405020304" pitchFamily="18" charset="0"/>
                <a:ea typeface="Aptos"/>
              </a:rPr>
              <a:t>και κατασκευάζει μια απάντηση της οποίας το πιθανό αποτέλεσμα αξιολογείται</a:t>
            </a:r>
          </a:p>
          <a:p>
            <a:pPr marL="501650" indent="-342900" algn="just">
              <a:lnSpc>
                <a:spcPct val="150000"/>
              </a:lnSpc>
              <a:spcAft>
                <a:spcPts val="800"/>
              </a:spcAft>
              <a:buAutoNum type="arabicParenR"/>
            </a:pPr>
            <a:r>
              <a:rPr lang="el" sz="1100" dirty="0">
                <a:effectLst/>
                <a:latin typeface="Times New Roman" panose="02020603050405020304" pitchFamily="18" charset="0"/>
                <a:ea typeface="Aptos"/>
              </a:rPr>
              <a:t>αποφασίζει να απαντήσει</a:t>
            </a:r>
          </a:p>
          <a:p>
            <a:pPr marL="501650" indent="-342900" algn="just">
              <a:lnSpc>
                <a:spcPct val="150000"/>
              </a:lnSpc>
              <a:spcAft>
                <a:spcPts val="800"/>
              </a:spcAft>
              <a:buAutoNum type="arabicParenR"/>
            </a:pPr>
            <a:r>
              <a:rPr lang="el" sz="1100" dirty="0">
                <a:effectLst/>
                <a:latin typeface="Times New Roman" panose="02020603050405020304" pitchFamily="18" charset="0"/>
                <a:ea typeface="Aptos"/>
              </a:rPr>
              <a:t>Και τέλος απαντήσεις (δηλαδή συμπεριφορική αναπαράσταση)</a:t>
            </a:r>
          </a:p>
          <a:p>
            <a:pPr marL="158750" indent="0" algn="just">
              <a:lnSpc>
                <a:spcPct val="150000"/>
              </a:lnSpc>
              <a:spcAft>
                <a:spcPts val="800"/>
              </a:spcAft>
              <a:buNone/>
            </a:pPr>
            <a:r>
              <a:rPr lang="el" sz="1100" dirty="0">
                <a:effectLst/>
                <a:latin typeface="Times New Roman" panose="02020603050405020304" pitchFamily="18" charset="0"/>
                <a:ea typeface="Aptos"/>
              </a:rPr>
              <a:t>Αυτή η διαδικασία εκτυλίσσεται με κυκλικό τρόπο και επαναλαμβάνεται καθώς προχωρά η αλληλεπίδραση. Αυτή η διαδικασία σχετίζεται επίσης με διαφορετικές δεξιότητες και γνώσεις. Μεταξύ αυτών είναι τα βασικά και πολύπλοκα μέσα επικοινωνίας (βλέμμα, χειρονομίες, προφορική ή γραπτή γλώσσα…) αλλά και άλλες δεξιότητες όπως η μνήμη, οι κοινωνικές ή συναισθηματικές γνώσεις και δεξιότητες.</a:t>
            </a:r>
            <a:endParaRPr lang="en-US" dirty="0"/>
          </a:p>
          <a:p>
            <a:pPr marL="158750" indent="0" algn="just">
              <a:lnSpc>
                <a:spcPct val="150000"/>
              </a:lnSpc>
              <a:spcAft>
                <a:spcPts val="800"/>
              </a:spcAft>
              <a:buNone/>
            </a:pPr>
            <a:endParaRP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7137747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Aft>
                <a:spcPts val="800"/>
              </a:spcAft>
              <a:buNone/>
            </a:pPr>
            <a:r>
              <a:rPr lang="el" sz="1800" dirty="0">
                <a:effectLst/>
                <a:latin typeface="Times New Roman" panose="02020603050405020304" pitchFamily="18" charset="0"/>
                <a:ea typeface="Times New Roman" panose="02020603050405020304" pitchFamily="18" charset="0"/>
              </a:rPr>
              <a:t>Παράδειγμα </a:t>
            </a:r>
            <a:r>
              <a:rPr lang="el" sz="1800" dirty="0" err="1">
                <a:effectLst/>
                <a:latin typeface="Times New Roman" panose="02020603050405020304" pitchFamily="18" charset="0"/>
                <a:ea typeface="Times New Roman" panose="02020603050405020304" pitchFamily="18" charset="0"/>
              </a:rPr>
              <a:t>που δίνεται </a:t>
            </a:r>
            <a:r>
              <a:rPr lang="el" sz="1800" dirty="0">
                <a:effectLst/>
                <a:latin typeface="Times New Roman" panose="02020603050405020304" pitchFamily="18" charset="0"/>
                <a:ea typeface="Times New Roman" panose="02020603050405020304" pitchFamily="18" charset="0"/>
              </a:rPr>
              <a:t>από </a:t>
            </a:r>
            <a:r>
              <a:rPr lang="el" sz="1800" dirty="0" err="1">
                <a:effectLst/>
                <a:latin typeface="Times New Roman" panose="02020603050405020304" pitchFamily="18" charset="0"/>
                <a:ea typeface="Times New Roman" panose="02020603050405020304" pitchFamily="18" charset="0"/>
              </a:rPr>
              <a:t>τους Channell </a:t>
            </a:r>
            <a:r>
              <a:rPr lang="el" sz="1800" dirty="0">
                <a:effectLst/>
                <a:latin typeface="Times New Roman" panose="02020603050405020304" pitchFamily="18" charset="0"/>
                <a:ea typeface="Times New Roman" panose="02020603050405020304" pitchFamily="18" charset="0"/>
              </a:rPr>
              <a:t>και </a:t>
            </a:r>
            <a:r>
              <a:rPr lang="el" sz="1800" dirty="0" err="1">
                <a:effectLst/>
                <a:latin typeface="Times New Roman" panose="02020603050405020304" pitchFamily="18" charset="0"/>
                <a:ea typeface="Times New Roman" panose="02020603050405020304" pitchFamily="18" charset="0"/>
              </a:rPr>
              <a:t>Mattie </a:t>
            </a:r>
            <a:r>
              <a:rPr lang="el" sz="1800" dirty="0">
                <a:effectLst/>
                <a:latin typeface="Times New Roman" panose="02020603050405020304" pitchFamily="18" charset="0"/>
                <a:ea typeface="Times New Roman" panose="02020603050405020304" pitchFamily="18" charset="0"/>
              </a:rPr>
              <a:t>(2023):</a:t>
            </a:r>
          </a:p>
          <a:p>
            <a:pPr marL="158750" indent="0" algn="just">
              <a:lnSpc>
                <a:spcPct val="150000"/>
              </a:lnSpc>
              <a:spcAft>
                <a:spcPts val="800"/>
              </a:spcAft>
              <a:buNone/>
            </a:pPr>
            <a:r>
              <a:rPr lang="el" sz="1800" dirty="0">
                <a:effectLst/>
                <a:latin typeface="Times New Roman" panose="02020603050405020304" pitchFamily="18" charset="0"/>
                <a:ea typeface="Times New Roman" panose="02020603050405020304" pitchFamily="18" charset="0"/>
              </a:rPr>
              <a:t>«Φανταστείτε ότι </a:t>
            </a:r>
            <a:r>
              <a:rPr lang="el" sz="1800" dirty="0" err="1">
                <a:effectLst/>
                <a:latin typeface="Times New Roman" panose="02020603050405020304" pitchFamily="18" charset="0"/>
                <a:ea typeface="Times New Roman" panose="02020603050405020304" pitchFamily="18" charset="0"/>
              </a:rPr>
              <a:t>βρίσκεστε </a:t>
            </a:r>
            <a:r>
              <a:rPr lang="el" sz="1800" dirty="0">
                <a:effectLst/>
                <a:latin typeface="Times New Roman" panose="02020603050405020304" pitchFamily="18" charset="0"/>
                <a:ea typeface="Times New Roman" panose="02020603050405020304" pitchFamily="18" charset="0"/>
              </a:rPr>
              <a:t>σε μια </a:t>
            </a:r>
            <a:r>
              <a:rPr lang="el" sz="1800" dirty="0" err="1">
                <a:effectLst/>
                <a:latin typeface="Times New Roman" panose="02020603050405020304" pitchFamily="18" charset="0"/>
                <a:ea typeface="Times New Roman" panose="02020603050405020304" pitchFamily="18" charset="0"/>
              </a:rPr>
              <a:t>βόλτα</a:t>
            </a:r>
            <a:r>
              <a:rPr lang="el" sz="1800" dirty="0">
                <a:effectLst/>
                <a:latin typeface="Times New Roman" panose="02020603050405020304" pitchFamily="18" charset="0"/>
                <a:ea typeface="Times New Roman" panose="02020603050405020304" pitchFamily="18" charset="0"/>
              </a:rPr>
              <a:t> </a:t>
            </a:r>
            <a:r>
              <a:rPr lang="el" sz="1800" dirty="0" err="1">
                <a:effectLst/>
                <a:latin typeface="Times New Roman" panose="02020603050405020304" pitchFamily="18" charset="0"/>
                <a:ea typeface="Times New Roman" panose="02020603050405020304" pitchFamily="18" charset="0"/>
              </a:rPr>
              <a:t>με </a:t>
            </a:r>
            <a:r>
              <a:rPr lang="el" sz="1800" dirty="0">
                <a:effectLst/>
                <a:latin typeface="Times New Roman" panose="02020603050405020304" pitchFamily="18" charset="0"/>
                <a:ea typeface="Times New Roman" panose="02020603050405020304" pitchFamily="18" charset="0"/>
              </a:rPr>
              <a:t>έναν </a:t>
            </a:r>
            <a:r>
              <a:rPr lang="el" sz="1800" dirty="0" err="1">
                <a:effectLst/>
                <a:latin typeface="Times New Roman" panose="02020603050405020304" pitchFamily="18" charset="0"/>
                <a:ea typeface="Times New Roman" panose="02020603050405020304" pitchFamily="18" charset="0"/>
              </a:rPr>
              <a:t>φίλο</a:t>
            </a:r>
            <a:r>
              <a:rPr lang="el" sz="1800" dirty="0">
                <a:effectLst/>
                <a:latin typeface="Times New Roman" panose="02020603050405020304" pitchFamily="18" charset="0"/>
                <a:ea typeface="Times New Roman" panose="02020603050405020304" pitchFamily="18" charset="0"/>
              </a:rPr>
              <a:t> </a:t>
            </a:r>
            <a:r>
              <a:rPr lang="el" sz="1800" dirty="0" err="1">
                <a:effectLst/>
                <a:latin typeface="Times New Roman" panose="02020603050405020304" pitchFamily="18" charset="0"/>
                <a:ea typeface="Times New Roman" panose="02020603050405020304" pitchFamily="18" charset="0"/>
              </a:rPr>
              <a:t>πότε</a:t>
            </a:r>
            <a:r>
              <a:rPr lang="el" sz="1800" dirty="0">
                <a:effectLst/>
                <a:latin typeface="Times New Roman" panose="02020603050405020304" pitchFamily="18" charset="0"/>
                <a:ea typeface="Times New Roman" panose="02020603050405020304" pitchFamily="18" charset="0"/>
              </a:rPr>
              <a:t> </a:t>
            </a:r>
            <a:r>
              <a:rPr lang="el" sz="1800" dirty="0" err="1">
                <a:effectLst/>
                <a:latin typeface="Times New Roman" panose="02020603050405020304" pitchFamily="18" charset="0"/>
                <a:ea typeface="Times New Roman" panose="02020603050405020304" pitchFamily="18" charset="0"/>
              </a:rPr>
              <a:t>παρατηρείς </a:t>
            </a:r>
            <a:r>
              <a:rPr lang="el" sz="1800" dirty="0">
                <a:effectLst/>
                <a:latin typeface="Times New Roman" panose="02020603050405020304" pitchFamily="18" charset="0"/>
                <a:ea typeface="Times New Roman" panose="02020603050405020304" pitchFamily="18" charset="0"/>
              </a:rPr>
              <a:t>ένα </a:t>
            </a:r>
            <a:r>
              <a:rPr lang="el" sz="1800" dirty="0" err="1">
                <a:effectLst/>
                <a:latin typeface="Times New Roman" panose="02020603050405020304" pitchFamily="18" charset="0"/>
                <a:ea typeface="Times New Roman" panose="02020603050405020304" pitchFamily="18" charset="0"/>
              </a:rPr>
              <a:t>ελάφι </a:t>
            </a:r>
            <a:r>
              <a:rPr lang="el" sz="1800" dirty="0">
                <a:effectLst/>
                <a:latin typeface="Times New Roman" panose="02020603050405020304" pitchFamily="18" charset="0"/>
                <a:ea typeface="Times New Roman" panose="02020603050405020304" pitchFamily="18" charset="0"/>
              </a:rPr>
              <a:t>. Δείχνεις και </a:t>
            </a:r>
            <a:r>
              <a:rPr lang="el" sz="1800" dirty="0" err="1">
                <a:effectLst/>
                <a:latin typeface="Times New Roman" panose="02020603050405020304" pitchFamily="18" charset="0"/>
                <a:ea typeface="Times New Roman" panose="02020603050405020304" pitchFamily="18" charset="0"/>
              </a:rPr>
              <a:t>λες </a:t>
            </a:r>
            <a:r>
              <a:rPr lang="el" sz="1800" dirty="0">
                <a:effectLst/>
                <a:latin typeface="Times New Roman" panose="02020603050405020304" pitchFamily="18" charset="0"/>
                <a:ea typeface="Times New Roman" panose="02020603050405020304" pitchFamily="18" charset="0"/>
              </a:rPr>
              <a:t>, «Ω, κοίτα, ένα </a:t>
            </a:r>
            <a:r>
              <a:rPr lang="el" sz="1800" dirty="0" err="1">
                <a:effectLst/>
                <a:latin typeface="Times New Roman" panose="02020603050405020304" pitchFamily="18" charset="0"/>
                <a:ea typeface="Times New Roman" panose="02020603050405020304" pitchFamily="18" charset="0"/>
              </a:rPr>
              <a:t>ελάφι </a:t>
            </a:r>
            <a:r>
              <a:rPr lang="el" sz="1800" dirty="0">
                <a:effectLst/>
                <a:latin typeface="Times New Roman" panose="02020603050405020304" pitchFamily="18" charset="0"/>
                <a:ea typeface="Times New Roman" panose="02020603050405020304" pitchFamily="18" charset="0"/>
              </a:rPr>
              <a:t>!» </a:t>
            </a:r>
            <a:r>
              <a:rPr lang="el" sz="1800" dirty="0" err="1">
                <a:effectLst/>
                <a:latin typeface="Times New Roman" panose="02020603050405020304" pitchFamily="18" charset="0"/>
                <a:ea typeface="Times New Roman" panose="02020603050405020304" pitchFamily="18" charset="0"/>
              </a:rPr>
              <a:t>Τα δικα σου</a:t>
            </a:r>
            <a:r>
              <a:rPr lang="el" sz="1800" dirty="0">
                <a:effectLst/>
                <a:latin typeface="Times New Roman" panose="02020603050405020304" pitchFamily="18" charset="0"/>
                <a:ea typeface="Times New Roman" panose="02020603050405020304" pitchFamily="18" charset="0"/>
              </a:rPr>
              <a:t> </a:t>
            </a:r>
            <a:r>
              <a:rPr lang="el" sz="1800" dirty="0" err="1">
                <a:effectLst/>
                <a:latin typeface="Times New Roman" panose="02020603050405020304" pitchFamily="18" charset="0"/>
                <a:ea typeface="Times New Roman" panose="02020603050405020304" pitchFamily="18" charset="0"/>
              </a:rPr>
              <a:t>φίλος</a:t>
            </a:r>
            <a:r>
              <a:rPr lang="el" sz="1800" dirty="0">
                <a:effectLst/>
                <a:latin typeface="Times New Roman" panose="02020603050405020304" pitchFamily="18" charset="0"/>
                <a:ea typeface="Times New Roman" panose="02020603050405020304" pitchFamily="18" charset="0"/>
              </a:rPr>
              <a:t> </a:t>
            </a:r>
            <a:r>
              <a:rPr lang="el" sz="1800" dirty="0" err="1">
                <a:effectLst/>
                <a:latin typeface="Times New Roman" panose="02020603050405020304" pitchFamily="18" charset="0"/>
                <a:ea typeface="Times New Roman" panose="02020603050405020304" pitchFamily="18" charset="0"/>
              </a:rPr>
              <a:t>γυρίζει </a:t>
            </a:r>
            <a:r>
              <a:rPr lang="el" sz="1800" dirty="0">
                <a:effectLst/>
                <a:latin typeface="Times New Roman" panose="02020603050405020304" pitchFamily="18" charset="0"/>
                <a:ea typeface="Times New Roman" panose="02020603050405020304" pitchFamily="18" charset="0"/>
              </a:rPr>
              <a:t>και κοιτάζει το </a:t>
            </a:r>
            <a:r>
              <a:rPr lang="el" sz="1800" dirty="0" err="1">
                <a:effectLst/>
                <a:latin typeface="Times New Roman" panose="02020603050405020304" pitchFamily="18" charset="0"/>
                <a:ea typeface="Times New Roman" panose="02020603050405020304" pitchFamily="18" charset="0"/>
              </a:rPr>
              <a:t>ελάφι</a:t>
            </a:r>
            <a:r>
              <a:rPr lang="el" sz="1800" dirty="0">
                <a:effectLst/>
                <a:latin typeface="Times New Roman" panose="02020603050405020304" pitchFamily="18" charset="0"/>
                <a:ea typeface="Times New Roman" panose="02020603050405020304" pitchFamily="18" charset="0"/>
              </a:rPr>
              <a:t> </a:t>
            </a:r>
            <a:r>
              <a:rPr lang="el" sz="1800" dirty="0" err="1">
                <a:effectLst/>
                <a:latin typeface="Times New Roman" panose="02020603050405020304" pitchFamily="18" charset="0"/>
                <a:ea typeface="Times New Roman" panose="02020603050405020304" pitchFamily="18" charset="0"/>
              </a:rPr>
              <a:t>με</a:t>
            </a:r>
            <a:r>
              <a:rPr lang="el" sz="1800" dirty="0">
                <a:effectLst/>
                <a:latin typeface="Times New Roman" panose="02020603050405020304" pitchFamily="18" charset="0"/>
                <a:ea typeface="Times New Roman" panose="02020603050405020304" pitchFamily="18" charset="0"/>
              </a:rPr>
              <a:t> </a:t>
            </a:r>
            <a:r>
              <a:rPr lang="el" sz="1800" dirty="0" err="1">
                <a:effectLst/>
                <a:latin typeface="Times New Roman" panose="02020603050405020304" pitchFamily="18" charset="0"/>
                <a:ea typeface="Times New Roman" panose="02020603050405020304" pitchFamily="18" charset="0"/>
              </a:rPr>
              <a:t>εσείς </a:t>
            </a:r>
            <a:r>
              <a:rPr lang="el" sz="1800" dirty="0">
                <a:effectLst/>
                <a:latin typeface="Times New Roman" panose="02020603050405020304" pitchFamily="18" charset="0"/>
                <a:ea typeface="Times New Roman" panose="02020603050405020304" pitchFamily="18" charset="0"/>
              </a:rPr>
              <a:t>. Μοιράζεστε την προσοχή </a:t>
            </a:r>
            <a:r>
              <a:rPr lang="el" sz="1800" dirty="0" err="1">
                <a:effectLst/>
                <a:latin typeface="Times New Roman" panose="02020603050405020304" pitchFamily="18" charset="0"/>
                <a:ea typeface="Times New Roman" panose="02020603050405020304" pitchFamily="18" charset="0"/>
              </a:rPr>
              <a:t>σας με</a:t>
            </a:r>
            <a:r>
              <a:rPr lang="el" sz="1800" dirty="0">
                <a:effectLst/>
                <a:latin typeface="Times New Roman" panose="02020603050405020304" pitchFamily="18" charset="0"/>
                <a:ea typeface="Times New Roman" panose="02020603050405020304" pitchFamily="18" charset="0"/>
              </a:rPr>
              <a:t> </a:t>
            </a:r>
            <a:r>
              <a:rPr lang="el" sz="1800" dirty="0" err="1">
                <a:effectLst/>
                <a:latin typeface="Times New Roman" panose="02020603050405020304" pitchFamily="18" charset="0"/>
                <a:ea typeface="Times New Roman" panose="02020603050405020304" pitchFamily="18" charset="0"/>
              </a:rPr>
              <a:t>τα δικα σου</a:t>
            </a:r>
            <a:r>
              <a:rPr lang="el" sz="1800" dirty="0">
                <a:effectLst/>
                <a:latin typeface="Times New Roman" panose="02020603050405020304" pitchFamily="18" charset="0"/>
                <a:ea typeface="Times New Roman" panose="02020603050405020304" pitchFamily="18" charset="0"/>
              </a:rPr>
              <a:t> </a:t>
            </a:r>
            <a:r>
              <a:rPr lang="el" sz="1800" dirty="0" err="1">
                <a:effectLst/>
                <a:latin typeface="Times New Roman" panose="02020603050405020304" pitchFamily="18" charset="0"/>
                <a:ea typeface="Times New Roman" panose="02020603050405020304" pitchFamily="18" charset="0"/>
              </a:rPr>
              <a:t>φίλος</a:t>
            </a:r>
            <a:r>
              <a:rPr lang="el" sz="1800" dirty="0">
                <a:effectLst/>
                <a:latin typeface="Times New Roman" panose="02020603050405020304" pitchFamily="18" charset="0"/>
                <a:ea typeface="Times New Roman" panose="02020603050405020304" pitchFamily="18" charset="0"/>
              </a:rPr>
              <a:t> </a:t>
            </a:r>
            <a:r>
              <a:rPr lang="el" sz="1800" dirty="0" err="1">
                <a:effectLst/>
                <a:latin typeface="Times New Roman" panose="02020603050405020304" pitchFamily="18" charset="0"/>
                <a:ea typeface="Times New Roman" panose="02020603050405020304" pitchFamily="18" charset="0"/>
              </a:rPr>
              <a:t>στη διάρκεια</a:t>
            </a:r>
            <a:r>
              <a:rPr lang="el" sz="1800" dirty="0">
                <a:effectLst/>
                <a:latin typeface="Times New Roman" panose="02020603050405020304" pitchFamily="18" charset="0"/>
                <a:ea typeface="Times New Roman" panose="02020603050405020304" pitchFamily="18" charset="0"/>
              </a:rPr>
              <a:t> </a:t>
            </a:r>
            <a:r>
              <a:rPr lang="el" sz="1800" dirty="0" err="1">
                <a:effectLst/>
                <a:latin typeface="Times New Roman" panose="02020603050405020304" pitchFamily="18" charset="0"/>
                <a:ea typeface="Times New Roman" panose="02020603050405020304" pitchFamily="18" charset="0"/>
              </a:rPr>
              <a:t>αυτή </a:t>
            </a:r>
            <a:r>
              <a:rPr lang="el" sz="1800" dirty="0">
                <a:effectLst/>
                <a:latin typeface="Times New Roman" panose="02020603050405020304" pitchFamily="18" charset="0"/>
                <a:ea typeface="Times New Roman" panose="02020603050405020304" pitchFamily="18" charset="0"/>
              </a:rPr>
              <a:t>την κοινωνική αλληλεπίδραση.</a:t>
            </a:r>
          </a:p>
          <a:p>
            <a:pPr marL="158750" indent="0" algn="just">
              <a:lnSpc>
                <a:spcPct val="150000"/>
              </a:lnSpc>
              <a:spcAft>
                <a:spcPts val="800"/>
              </a:spcAft>
              <a:buNone/>
            </a:pPr>
            <a:r>
              <a:rPr lang="el" sz="1800" dirty="0">
                <a:effectLst/>
                <a:latin typeface="Times New Roman" panose="02020603050405020304" pitchFamily="18" charset="0"/>
                <a:ea typeface="Times New Roman" panose="02020603050405020304" pitchFamily="18" charset="0"/>
              </a:rPr>
              <a:t>Κοινή χρήση της προσοχής </a:t>
            </a:r>
            <a:r>
              <a:rPr lang="el" sz="1800" dirty="0" err="1">
                <a:effectLst/>
                <a:latin typeface="Times New Roman" panose="02020603050405020304" pitchFamily="18" charset="0"/>
                <a:ea typeface="Times New Roman" panose="02020603050405020304" pitchFamily="18" charset="0"/>
              </a:rPr>
              <a:t>με </a:t>
            </a:r>
            <a:r>
              <a:rPr lang="el" sz="1800" dirty="0">
                <a:effectLst/>
                <a:latin typeface="Times New Roman" panose="02020603050405020304" pitchFamily="18" charset="0"/>
                <a:ea typeface="Times New Roman" panose="02020603050405020304" pitchFamily="18" charset="0"/>
              </a:rPr>
              <a:t>έναν κοινωνικό </a:t>
            </a:r>
            <a:r>
              <a:rPr lang="el" sz="1800" dirty="0" err="1">
                <a:effectLst/>
                <a:latin typeface="Times New Roman" panose="02020603050405020304" pitchFamily="18" charset="0"/>
                <a:ea typeface="Times New Roman" panose="02020603050405020304" pitchFamily="18" charset="0"/>
              </a:rPr>
              <a:t>εταίρο</a:t>
            </a:r>
            <a:r>
              <a:rPr lang="el" sz="1800" dirty="0">
                <a:effectLst/>
                <a:latin typeface="Times New Roman" panose="02020603050405020304" pitchFamily="18" charset="0"/>
                <a:ea typeface="Times New Roman" panose="02020603050405020304" pitchFamily="18" charset="0"/>
              </a:rPr>
              <a:t> </a:t>
            </a:r>
            <a:r>
              <a:rPr lang="el" sz="1800" dirty="0" err="1">
                <a:effectLst/>
                <a:latin typeface="Times New Roman" panose="02020603050405020304" pitchFamily="18" charset="0"/>
                <a:ea typeface="Times New Roman" panose="02020603050405020304" pitchFamily="18" charset="0"/>
              </a:rPr>
              <a:t>είναι</a:t>
            </a:r>
            <a:r>
              <a:rPr lang="el" sz="1800" dirty="0">
                <a:effectLst/>
                <a:latin typeface="Times New Roman" panose="02020603050405020304" pitchFamily="18" charset="0"/>
                <a:ea typeface="Times New Roman" panose="02020603050405020304" pitchFamily="18" charset="0"/>
              </a:rPr>
              <a:t> </a:t>
            </a:r>
            <a:r>
              <a:rPr lang="el" sz="1800" dirty="0" err="1">
                <a:effectLst/>
                <a:latin typeface="Times New Roman" panose="02020603050405020304" pitchFamily="18" charset="0"/>
                <a:ea typeface="Times New Roman" panose="02020603050405020304" pitchFamily="18" charset="0"/>
              </a:rPr>
              <a:t>θεωρείται </a:t>
            </a:r>
            <a:r>
              <a:rPr lang="el" sz="1800" dirty="0">
                <a:effectLst/>
                <a:latin typeface="Times New Roman" panose="02020603050405020304" pitchFamily="18" charset="0"/>
                <a:ea typeface="Times New Roman" panose="02020603050405020304" pitchFamily="18" charset="0"/>
              </a:rPr>
              <a:t>κοινωνική </a:t>
            </a:r>
            <a:r>
              <a:rPr lang="el" sz="1800" dirty="0" err="1">
                <a:effectLst/>
                <a:latin typeface="Times New Roman" panose="02020603050405020304" pitchFamily="18" charset="0"/>
                <a:ea typeface="Times New Roman" panose="02020603050405020304" pitchFamily="18" charset="0"/>
              </a:rPr>
              <a:t>δεξιότητα </a:t>
            </a:r>
            <a:r>
              <a:rPr lang="el" sz="1800" dirty="0">
                <a:effectLst/>
                <a:latin typeface="Times New Roman" panose="02020603050405020304" pitchFamily="18" charset="0"/>
                <a:ea typeface="Times New Roman" panose="02020603050405020304" pitchFamily="18" charset="0"/>
              </a:rPr>
              <a:t>..</a:t>
            </a:r>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4731908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marR="0" lvl="0" indent="0" algn="just" defTabSz="914400" rtl="0" eaLnBrk="1" fontAlgn="auto" latinLnBrk="0" hangingPunct="1">
              <a:lnSpc>
                <a:spcPct val="150000"/>
              </a:lnSpc>
              <a:spcBef>
                <a:spcPts val="0"/>
              </a:spcBef>
              <a:spcAft>
                <a:spcPts val="800"/>
              </a:spcAft>
              <a:buClr>
                <a:srgbClr val="000000"/>
              </a:buClr>
              <a:buSzPts val="1100"/>
              <a:buFont typeface="Arial"/>
              <a:buNone/>
              <a:tabLst/>
              <a:defRPr/>
            </a:pPr>
            <a:r>
              <a:rPr lang="el" sz="1800" dirty="0">
                <a:effectLst/>
                <a:latin typeface="Times New Roman" panose="02020603050405020304" pitchFamily="18" charset="0"/>
                <a:ea typeface="Times New Roman" panose="02020603050405020304" pitchFamily="18" charset="0"/>
              </a:rPr>
              <a:t>Κοινή χρήση της προσοχής </a:t>
            </a:r>
            <a:r>
              <a:rPr lang="el" sz="1800" dirty="0" err="1">
                <a:effectLst/>
                <a:latin typeface="Times New Roman" panose="02020603050405020304" pitchFamily="18" charset="0"/>
                <a:ea typeface="Times New Roman" panose="02020603050405020304" pitchFamily="18" charset="0"/>
              </a:rPr>
              <a:t>με </a:t>
            </a:r>
            <a:r>
              <a:rPr lang="el" sz="1800" dirty="0">
                <a:effectLst/>
                <a:latin typeface="Times New Roman" panose="02020603050405020304" pitchFamily="18" charset="0"/>
                <a:ea typeface="Times New Roman" panose="02020603050405020304" pitchFamily="18" charset="0"/>
              </a:rPr>
              <a:t>έναν κοινωνικό </a:t>
            </a:r>
            <a:r>
              <a:rPr lang="el" sz="1800" dirty="0" err="1">
                <a:effectLst/>
                <a:latin typeface="Times New Roman" panose="02020603050405020304" pitchFamily="18" charset="0"/>
                <a:ea typeface="Times New Roman" panose="02020603050405020304" pitchFamily="18" charset="0"/>
              </a:rPr>
              <a:t>εταίρο</a:t>
            </a:r>
            <a:r>
              <a:rPr lang="el" sz="1800" dirty="0">
                <a:effectLst/>
                <a:latin typeface="Times New Roman" panose="02020603050405020304" pitchFamily="18" charset="0"/>
                <a:ea typeface="Times New Roman" panose="02020603050405020304" pitchFamily="18" charset="0"/>
              </a:rPr>
              <a:t> </a:t>
            </a:r>
            <a:r>
              <a:rPr lang="el" sz="1800" dirty="0" err="1">
                <a:effectLst/>
                <a:latin typeface="Times New Roman" panose="02020603050405020304" pitchFamily="18" charset="0"/>
                <a:ea typeface="Times New Roman" panose="02020603050405020304" pitchFamily="18" charset="0"/>
              </a:rPr>
              <a:t>είναι</a:t>
            </a:r>
            <a:r>
              <a:rPr lang="el" sz="1800" dirty="0">
                <a:effectLst/>
                <a:latin typeface="Times New Roman" panose="02020603050405020304" pitchFamily="18" charset="0"/>
                <a:ea typeface="Times New Roman" panose="02020603050405020304" pitchFamily="18" charset="0"/>
              </a:rPr>
              <a:t> </a:t>
            </a:r>
            <a:r>
              <a:rPr lang="el" sz="1800" dirty="0" err="1">
                <a:effectLst/>
                <a:latin typeface="Times New Roman" panose="02020603050405020304" pitchFamily="18" charset="0"/>
                <a:ea typeface="Times New Roman" panose="02020603050405020304" pitchFamily="18" charset="0"/>
              </a:rPr>
              <a:t>θεωρείται </a:t>
            </a:r>
            <a:r>
              <a:rPr lang="el" sz="1800" dirty="0">
                <a:effectLst/>
                <a:latin typeface="Times New Roman" panose="02020603050405020304" pitchFamily="18" charset="0"/>
                <a:ea typeface="Times New Roman" panose="02020603050405020304" pitchFamily="18" charset="0"/>
              </a:rPr>
              <a:t>κοινωνική </a:t>
            </a:r>
            <a:r>
              <a:rPr lang="el" sz="1800" dirty="0" err="1">
                <a:effectLst/>
                <a:latin typeface="Times New Roman" panose="02020603050405020304" pitchFamily="18" charset="0"/>
                <a:ea typeface="Times New Roman" panose="02020603050405020304" pitchFamily="18" charset="0"/>
              </a:rPr>
              <a:t>δεξιότητα </a:t>
            </a:r>
            <a:r>
              <a:rPr lang="el" sz="1800" dirty="0">
                <a:effectLst/>
                <a:latin typeface="Times New Roman" panose="02020603050405020304" pitchFamily="18" charset="0"/>
                <a:ea typeface="Times New Roman" panose="02020603050405020304" pitchFamily="18" charset="0"/>
              </a:rPr>
              <a:t>..</a:t>
            </a:r>
          </a:p>
          <a:p>
            <a:pPr marL="158750" indent="0" algn="just">
              <a:lnSpc>
                <a:spcPct val="150000"/>
              </a:lnSpc>
              <a:spcAft>
                <a:spcPts val="800"/>
              </a:spcAft>
              <a:buNone/>
            </a:pPr>
            <a:r>
              <a:rPr lang="el" sz="1800" dirty="0" err="1">
                <a:effectLst/>
                <a:latin typeface="Times New Roman" panose="02020603050405020304" pitchFamily="18" charset="0"/>
                <a:ea typeface="Times New Roman" panose="02020603050405020304" pitchFamily="18" charset="0"/>
              </a:rPr>
              <a:t>Πράξη</a:t>
            </a:r>
            <a:r>
              <a:rPr lang="el" sz="1800" dirty="0">
                <a:effectLst/>
                <a:latin typeface="Times New Roman" panose="02020603050405020304" pitchFamily="18" charset="0"/>
                <a:ea typeface="Times New Roman" panose="02020603050405020304" pitchFamily="18" charset="0"/>
              </a:rPr>
              <a:t> </a:t>
            </a:r>
            <a:r>
              <a:rPr lang="el" sz="1800" dirty="0" err="1">
                <a:effectLst/>
                <a:latin typeface="Times New Roman" panose="02020603050405020304" pitchFamily="18" charset="0"/>
                <a:ea typeface="Times New Roman" panose="02020603050405020304" pitchFamily="18" charset="0"/>
              </a:rPr>
              <a:t>Έτσι</a:t>
            </a:r>
            <a:r>
              <a:rPr lang="el" sz="1800" dirty="0">
                <a:effectLst/>
                <a:latin typeface="Times New Roman" panose="02020603050405020304" pitchFamily="18" charset="0"/>
                <a:ea typeface="Times New Roman" panose="02020603050405020304" pitchFamily="18" charset="0"/>
              </a:rPr>
              <a:t> </a:t>
            </a:r>
            <a:r>
              <a:rPr lang="el" sz="1800" dirty="0" err="1">
                <a:effectLst/>
                <a:latin typeface="Times New Roman" panose="02020603050405020304" pitchFamily="18" charset="0"/>
                <a:ea typeface="Times New Roman" panose="02020603050405020304" pitchFamily="18" charset="0"/>
              </a:rPr>
              <a:t>επίσης</a:t>
            </a:r>
            <a:r>
              <a:rPr lang="el" sz="1800" dirty="0">
                <a:effectLst/>
                <a:latin typeface="Times New Roman" panose="02020603050405020304" pitchFamily="18" charset="0"/>
                <a:ea typeface="Times New Roman" panose="02020603050405020304" pitchFamily="18" charset="0"/>
              </a:rPr>
              <a:t> </a:t>
            </a:r>
            <a:r>
              <a:rPr lang="el" sz="1800" dirty="0" err="1">
                <a:effectLst/>
                <a:latin typeface="Times New Roman" panose="02020603050405020304" pitchFamily="18" charset="0"/>
                <a:ea typeface="Times New Roman" panose="02020603050405020304" pitchFamily="18" charset="0"/>
              </a:rPr>
              <a:t>περιλαμβάνει</a:t>
            </a:r>
            <a:r>
              <a:rPr lang="el" sz="1800" dirty="0">
                <a:effectLst/>
                <a:latin typeface="Times New Roman" panose="02020603050405020304" pitchFamily="18" charset="0"/>
                <a:ea typeface="Times New Roman" panose="02020603050405020304" pitchFamily="18" charset="0"/>
              </a:rPr>
              <a:t> </a:t>
            </a:r>
            <a:r>
              <a:rPr lang="el" sz="1800" dirty="0" err="1">
                <a:effectLst/>
                <a:latin typeface="Times New Roman" panose="02020603050405020304" pitchFamily="18" charset="0"/>
                <a:ea typeface="Times New Roman" panose="02020603050405020304" pitchFamily="18" charset="0"/>
              </a:rPr>
              <a:t>άλλα</a:t>
            </a:r>
            <a:r>
              <a:rPr lang="el" sz="1800" dirty="0">
                <a:effectLst/>
                <a:latin typeface="Times New Roman" panose="02020603050405020304" pitchFamily="18" charset="0"/>
                <a:ea typeface="Times New Roman" panose="02020603050405020304" pitchFamily="18" charset="0"/>
              </a:rPr>
              <a:t> </a:t>
            </a:r>
            <a:r>
              <a:rPr lang="el" sz="1800" dirty="0" err="1">
                <a:effectLst/>
                <a:latin typeface="Times New Roman" panose="02020603050405020304" pitchFamily="18" charset="0"/>
                <a:ea typeface="Times New Roman" panose="02020603050405020304" pitchFamily="18" charset="0"/>
              </a:rPr>
              <a:t>δεξιότητες</a:t>
            </a:r>
            <a:r>
              <a:rPr lang="el" sz="1800" dirty="0">
                <a:effectLst/>
                <a:latin typeface="Times New Roman" panose="02020603050405020304" pitchFamily="18" charset="0"/>
                <a:ea typeface="Times New Roman" panose="02020603050405020304" pitchFamily="18" charset="0"/>
              </a:rPr>
              <a:t> </a:t>
            </a:r>
            <a:r>
              <a:rPr lang="el" sz="1800" dirty="0" err="1">
                <a:effectLst/>
                <a:latin typeface="Times New Roman" panose="02020603050405020304" pitchFamily="18" charset="0"/>
                <a:ea typeface="Times New Roman" panose="02020603050405020304" pitchFamily="18" charset="0"/>
              </a:rPr>
              <a:t>όπως </a:t>
            </a:r>
            <a:r>
              <a:rPr lang="el" sz="1800" dirty="0">
                <a:effectLst/>
                <a:latin typeface="Times New Roman" panose="02020603050405020304" pitchFamily="18" charset="0"/>
                <a:ea typeface="Times New Roman" panose="02020603050405020304" pitchFamily="18" charset="0"/>
              </a:rPr>
              <a:t>ο </a:t>
            </a:r>
            <a:r>
              <a:rPr lang="el" sz="1800" dirty="0" err="1">
                <a:effectLst/>
                <a:latin typeface="Times New Roman" panose="02020603050405020304" pitchFamily="18" charset="0"/>
                <a:ea typeface="Times New Roman" panose="02020603050405020304" pitchFamily="18" charset="0"/>
              </a:rPr>
              <a:t>προφορικός</a:t>
            </a:r>
            <a:r>
              <a:rPr lang="el" sz="1800" dirty="0">
                <a:effectLst/>
                <a:latin typeface="Times New Roman" panose="02020603050405020304" pitchFamily="18" charset="0"/>
                <a:ea typeface="Times New Roman" panose="02020603050405020304" pitchFamily="18" charset="0"/>
              </a:rPr>
              <a:t> </a:t>
            </a:r>
            <a:r>
              <a:rPr lang="el" sz="1800" dirty="0" err="1">
                <a:effectLst/>
                <a:latin typeface="Times New Roman" panose="02020603050405020304" pitchFamily="18" charset="0"/>
                <a:ea typeface="Times New Roman" panose="02020603050405020304" pitchFamily="18" charset="0"/>
              </a:rPr>
              <a:t>γλώσσα </a:t>
            </a:r>
            <a:r>
              <a:rPr lang="el" sz="1800" dirty="0">
                <a:effectLst/>
                <a:latin typeface="Times New Roman" panose="02020603050405020304" pitchFamily="18" charset="0"/>
                <a:ea typeface="Times New Roman" panose="02020603050405020304" pitchFamily="18" charset="0"/>
              </a:rPr>
              <a:t>(έκφραση μέσα </a:t>
            </a:r>
            <a:r>
              <a:rPr lang="el" sz="1800" dirty="0" err="1">
                <a:effectLst/>
                <a:latin typeface="Times New Roman" panose="02020603050405020304" pitchFamily="18" charset="0"/>
                <a:ea typeface="Times New Roman" panose="02020603050405020304" pitchFamily="18" charset="0"/>
              </a:rPr>
              <a:t>σου </a:t>
            </a:r>
            <a:r>
              <a:rPr lang="el" sz="1800" dirty="0">
                <a:effectLst/>
                <a:latin typeface="Times New Roman" panose="02020603050405020304" pitchFamily="18" charset="0"/>
                <a:ea typeface="Times New Roman" panose="02020603050405020304" pitchFamily="18" charset="0"/>
              </a:rPr>
              <a:t>, αντίληψη μέσα </a:t>
            </a:r>
            <a:r>
              <a:rPr lang="el" sz="1800" dirty="0" err="1">
                <a:effectLst/>
                <a:latin typeface="Times New Roman" panose="02020603050405020304" pitchFamily="18" charset="0"/>
                <a:ea typeface="Times New Roman" panose="02020603050405020304" pitchFamily="18" charset="0"/>
              </a:rPr>
              <a:t>σου</a:t>
            </a:r>
            <a:r>
              <a:rPr lang="el" sz="1800" dirty="0">
                <a:effectLst/>
                <a:latin typeface="Times New Roman" panose="02020603050405020304" pitchFamily="18" charset="0"/>
                <a:ea typeface="Times New Roman" panose="02020603050405020304" pitchFamily="18" charset="0"/>
              </a:rPr>
              <a:t> </a:t>
            </a:r>
            <a:r>
              <a:rPr lang="el" sz="1800" dirty="0" err="1">
                <a:effectLst/>
                <a:latin typeface="Times New Roman" panose="02020603050405020304" pitchFamily="18" charset="0"/>
                <a:ea typeface="Times New Roman" panose="02020603050405020304" pitchFamily="18" charset="0"/>
              </a:rPr>
              <a:t>συνεργάτης </a:t>
            </a:r>
            <a:r>
              <a:rPr lang="el" sz="1800" dirty="0">
                <a:effectLst/>
                <a:latin typeface="Times New Roman" panose="02020603050405020304" pitchFamily="18" charset="0"/>
                <a:ea typeface="Times New Roman" panose="02020603050405020304" pitchFamily="18" charset="0"/>
              </a:rPr>
              <a:t>)</a:t>
            </a:r>
          </a:p>
          <a:p>
            <a:pPr marL="158750" indent="0" algn="just">
              <a:lnSpc>
                <a:spcPct val="150000"/>
              </a:lnSpc>
              <a:spcAft>
                <a:spcPts val="800"/>
              </a:spcAft>
              <a:buNone/>
            </a:pPr>
            <a:r>
              <a:rPr lang="el" sz="1800" dirty="0">
                <a:effectLst/>
                <a:latin typeface="Times New Roman" panose="02020603050405020304" pitchFamily="18" charset="0"/>
                <a:ea typeface="Times New Roman" panose="02020603050405020304" pitchFamily="18" charset="0"/>
              </a:rPr>
              <a:t>και </a:t>
            </a:r>
            <a:r>
              <a:rPr lang="el" sz="1800" dirty="0" err="1">
                <a:effectLst/>
                <a:latin typeface="Times New Roman" panose="02020603050405020304" pitchFamily="18" charset="0"/>
                <a:ea typeface="Times New Roman" panose="02020603050405020304" pitchFamily="18" charset="0"/>
              </a:rPr>
              <a:t>διαίρεση </a:t>
            </a:r>
            <a:r>
              <a:rPr lang="el" sz="1800" dirty="0">
                <a:effectLst/>
                <a:latin typeface="Times New Roman" panose="02020603050405020304" pitchFamily="18" charset="0"/>
                <a:ea typeface="Times New Roman" panose="02020603050405020304" pitchFamily="18" charset="0"/>
              </a:rPr>
              <a:t>και </a:t>
            </a:r>
            <a:r>
              <a:rPr lang="el" sz="1800" dirty="0" err="1">
                <a:effectLst/>
                <a:latin typeface="Times New Roman" panose="02020603050405020304" pitchFamily="18" charset="0"/>
                <a:ea typeface="Times New Roman" panose="02020603050405020304" pitchFamily="18" charset="0"/>
              </a:rPr>
              <a:t>μετατόπιση</a:t>
            </a:r>
            <a:r>
              <a:rPr lang="el" sz="1800" dirty="0">
                <a:effectLst/>
                <a:latin typeface="Times New Roman" panose="02020603050405020304" pitchFamily="18" charset="0"/>
                <a:ea typeface="Times New Roman" panose="02020603050405020304" pitchFamily="18" charset="0"/>
              </a:rPr>
              <a:t> την προσοχή </a:t>
            </a:r>
            <a:r>
              <a:rPr lang="el" sz="1800" dirty="0" err="1">
                <a:effectLst/>
                <a:latin typeface="Times New Roman" panose="02020603050405020304" pitchFamily="18" charset="0"/>
                <a:ea typeface="Times New Roman" panose="02020603050405020304" pitchFamily="18" charset="0"/>
              </a:rPr>
              <a:t>σας </a:t>
            </a:r>
            <a:r>
              <a:rPr lang="el" sz="1800" dirty="0">
                <a:effectLst/>
                <a:latin typeface="Times New Roman" panose="02020603050405020304" pitchFamily="18" charset="0"/>
                <a:ea typeface="Times New Roman" panose="02020603050405020304" pitchFamily="18" charset="0"/>
              </a:rPr>
              <a:t>(π.χ. </a:t>
            </a:r>
            <a:r>
              <a:rPr lang="el" sz="1800" dirty="0" err="1">
                <a:effectLst/>
                <a:latin typeface="Times New Roman" panose="02020603050405020304" pitchFamily="18" charset="0"/>
                <a:ea typeface="Times New Roman" panose="02020603050405020304" pitchFamily="18" charset="0"/>
              </a:rPr>
              <a:t>ανάμεσα </a:t>
            </a:r>
            <a:r>
              <a:rPr lang="el" sz="1800" dirty="0">
                <a:effectLst/>
                <a:latin typeface="Times New Roman" panose="02020603050405020304" pitchFamily="18" charset="0"/>
                <a:ea typeface="Times New Roman" panose="02020603050405020304" pitchFamily="18" charset="0"/>
              </a:rPr>
              <a:t>στο </a:t>
            </a:r>
            <a:r>
              <a:rPr lang="el" sz="1800" dirty="0" err="1">
                <a:effectLst/>
                <a:latin typeface="Times New Roman" panose="02020603050405020304" pitchFamily="18" charset="0"/>
                <a:ea typeface="Times New Roman" panose="02020603050405020304" pitchFamily="18" charset="0"/>
              </a:rPr>
              <a:t>ελάφι </a:t>
            </a:r>
            <a:r>
              <a:rPr lang="el" sz="1800" dirty="0">
                <a:effectLst/>
                <a:latin typeface="Times New Roman" panose="02020603050405020304" pitchFamily="18" charset="0"/>
                <a:ea typeface="Times New Roman" panose="02020603050405020304" pitchFamily="18" charset="0"/>
              </a:rPr>
              <a:t>και </a:t>
            </a:r>
            <a:r>
              <a:rPr lang="el" sz="1800" dirty="0" err="1">
                <a:effectLst/>
                <a:latin typeface="Times New Roman" panose="02020603050405020304" pitchFamily="18" charset="0"/>
                <a:ea typeface="Times New Roman" panose="02020603050405020304" pitchFamily="18" charset="0"/>
              </a:rPr>
              <a:t>τη δική σας</a:t>
            </a:r>
            <a:r>
              <a:rPr lang="el" sz="1800" dirty="0">
                <a:effectLst/>
                <a:latin typeface="Times New Roman" panose="02020603050405020304" pitchFamily="18" charset="0"/>
                <a:ea typeface="Times New Roman" panose="02020603050405020304" pitchFamily="18" charset="0"/>
              </a:rPr>
              <a:t> </a:t>
            </a:r>
            <a:r>
              <a:rPr lang="el" sz="1800" dirty="0" err="1">
                <a:effectLst/>
                <a:latin typeface="Times New Roman" panose="02020603050405020304" pitchFamily="18" charset="0"/>
                <a:ea typeface="Times New Roman" panose="02020603050405020304" pitchFamily="18" charset="0"/>
              </a:rPr>
              <a:t>φίλος </a:t>
            </a:r>
            <a:r>
              <a:rPr lang="el" sz="1800" dirty="0">
                <a:effectLst/>
                <a:latin typeface="Times New Roman" panose="02020603050405020304" pitchFamily="18" charset="0"/>
                <a:ea typeface="Times New Roman" panose="02020603050405020304" pitchFamily="18" charset="0"/>
              </a:rPr>
              <a:t>)</a:t>
            </a:r>
          </a:p>
          <a:p>
            <a:pPr marL="158750" indent="0" algn="just">
              <a:lnSpc>
                <a:spcPct val="150000"/>
              </a:lnSpc>
              <a:spcAft>
                <a:spcPts val="800"/>
              </a:spcAft>
              <a:buNone/>
            </a:pPr>
            <a:r>
              <a:rPr lang="el" sz="1800" dirty="0" err="1">
                <a:effectLst/>
                <a:latin typeface="Times New Roman" panose="02020603050405020304" pitchFamily="18" charset="0"/>
                <a:ea typeface="Times New Roman" panose="02020603050405020304" pitchFamily="18" charset="0"/>
              </a:rPr>
              <a:t>Η μετατόπιση </a:t>
            </a:r>
            <a:r>
              <a:rPr lang="el" sz="1800" dirty="0">
                <a:effectLst/>
                <a:latin typeface="Times New Roman" panose="02020603050405020304" pitchFamily="18" charset="0"/>
                <a:ea typeface="Times New Roman" panose="02020603050405020304" pitchFamily="18" charset="0"/>
              </a:rPr>
              <a:t>της προσοχής </a:t>
            </a:r>
            <a:r>
              <a:rPr lang="el" sz="1800" dirty="0" err="1">
                <a:effectLst/>
                <a:latin typeface="Times New Roman" panose="02020603050405020304" pitchFamily="18" charset="0"/>
                <a:ea typeface="Times New Roman" panose="02020603050405020304" pitchFamily="18" charset="0"/>
              </a:rPr>
              <a:t>είναι</a:t>
            </a:r>
            <a:r>
              <a:rPr lang="el" sz="1800" dirty="0">
                <a:effectLst/>
                <a:latin typeface="Times New Roman" panose="02020603050405020304" pitchFamily="18" charset="0"/>
                <a:ea typeface="Times New Roman" panose="02020603050405020304" pitchFamily="18" charset="0"/>
              </a:rPr>
              <a:t> </a:t>
            </a:r>
            <a:r>
              <a:rPr lang="el" sz="1800" dirty="0" err="1">
                <a:effectLst/>
                <a:latin typeface="Times New Roman" panose="02020603050405020304" pitchFamily="18" charset="0"/>
                <a:ea typeface="Times New Roman" panose="02020603050405020304" pitchFamily="18" charset="0"/>
              </a:rPr>
              <a:t>θεωρείται </a:t>
            </a:r>
            <a:r>
              <a:rPr lang="el" sz="1800" dirty="0">
                <a:effectLst/>
                <a:latin typeface="Times New Roman" panose="02020603050405020304" pitchFamily="18" charset="0"/>
                <a:ea typeface="Times New Roman" panose="02020603050405020304" pitchFamily="18" charset="0"/>
              </a:rPr>
              <a:t>βασική </a:t>
            </a:r>
            <a:r>
              <a:rPr lang="el" sz="1800" dirty="0" err="1">
                <a:effectLst/>
                <a:latin typeface="Times New Roman" panose="02020603050405020304" pitchFamily="18" charset="0"/>
                <a:ea typeface="Times New Roman" panose="02020603050405020304" pitchFamily="18" charset="0"/>
              </a:rPr>
              <a:t>ικανότητα </a:t>
            </a:r>
            <a:r>
              <a:rPr lang="el" sz="1800" dirty="0">
                <a:effectLst/>
                <a:latin typeface="Times New Roman" panose="02020603050405020304" pitchFamily="18" charset="0"/>
                <a:ea typeface="Times New Roman" panose="02020603050405020304" pitchFamily="18" charset="0"/>
              </a:rPr>
              <a:t>του </a:t>
            </a:r>
            <a:r>
              <a:rPr lang="el" sz="1800" dirty="0" err="1">
                <a:effectLst/>
                <a:latin typeface="Times New Roman" panose="02020603050405020304" pitchFamily="18" charset="0"/>
                <a:ea typeface="Times New Roman" panose="02020603050405020304" pitchFamily="18" charset="0"/>
              </a:rPr>
              <a:t>στελέχους</a:t>
            </a:r>
            <a:r>
              <a:rPr lang="el" sz="1800" dirty="0">
                <a:effectLst/>
                <a:latin typeface="Times New Roman" panose="02020603050405020304" pitchFamily="18" charset="0"/>
                <a:ea typeface="Times New Roman" panose="02020603050405020304" pitchFamily="18" charset="0"/>
              </a:rPr>
              <a:t> </a:t>
            </a:r>
            <a:r>
              <a:rPr lang="el" sz="1800" dirty="0" err="1">
                <a:effectLst/>
                <a:latin typeface="Times New Roman" panose="02020603050405020304" pitchFamily="18" charset="0"/>
                <a:ea typeface="Times New Roman" panose="02020603050405020304" pitchFamily="18" charset="0"/>
              </a:rPr>
              <a:t>λειτουργική </a:t>
            </a:r>
            <a:r>
              <a:rPr lang="el" sz="1800" dirty="0">
                <a:effectLst/>
                <a:latin typeface="Times New Roman" panose="02020603050405020304" pitchFamily="18" charset="0"/>
                <a:ea typeface="Times New Roman" panose="02020603050405020304" pitchFamily="18" charset="0"/>
              </a:rPr>
              <a:t>(δηλαδή, </a:t>
            </a:r>
            <a:r>
              <a:rPr lang="el" sz="1800" dirty="0" err="1">
                <a:effectLst/>
                <a:latin typeface="Times New Roman" panose="02020603050405020304" pitchFamily="18" charset="0"/>
                <a:ea typeface="Times New Roman" panose="02020603050405020304" pitchFamily="18" charset="0"/>
              </a:rPr>
              <a:t>υψηλότερης τάξης </a:t>
            </a:r>
            <a:r>
              <a:rPr lang="el" sz="1800" dirty="0">
                <a:effectLst/>
                <a:latin typeface="Times New Roman" panose="02020603050405020304" pitchFamily="18" charset="0"/>
                <a:ea typeface="Times New Roman" panose="02020603050405020304" pitchFamily="18" charset="0"/>
              </a:rPr>
              <a:t>γνωστική και </a:t>
            </a:r>
            <a:r>
              <a:rPr lang="el" sz="1800" dirty="0" err="1">
                <a:effectLst/>
                <a:latin typeface="Times New Roman" panose="02020603050405020304" pitchFamily="18" charset="0"/>
                <a:ea typeface="Times New Roman" panose="02020603050405020304" pitchFamily="18" charset="0"/>
              </a:rPr>
              <a:t>αυτορυθμιστική</a:t>
            </a:r>
            <a:r>
              <a:rPr lang="el" sz="1800" dirty="0">
                <a:effectLst/>
                <a:latin typeface="Times New Roman" panose="02020603050405020304" pitchFamily="18" charset="0"/>
                <a:ea typeface="Times New Roman" panose="02020603050405020304" pitchFamily="18" charset="0"/>
              </a:rPr>
              <a:t> </a:t>
            </a:r>
            <a:r>
              <a:rPr lang="el" sz="1800" dirty="0" err="1">
                <a:effectLst/>
                <a:latin typeface="Times New Roman" panose="02020603050405020304" pitchFamily="18" charset="0"/>
                <a:ea typeface="Times New Roman" panose="02020603050405020304" pitchFamily="18" charset="0"/>
              </a:rPr>
              <a:t>διαδικασίες</a:t>
            </a:r>
            <a:r>
              <a:rPr lang="el" sz="1800" dirty="0">
                <a:effectLst/>
                <a:latin typeface="Times New Roman" panose="02020603050405020304" pitchFamily="18" charset="0"/>
                <a:ea typeface="Times New Roman" panose="02020603050405020304" pitchFamily="18" charset="0"/>
              </a:rPr>
              <a:t> </a:t>
            </a:r>
            <a:r>
              <a:rPr lang="el" sz="1800" dirty="0" err="1">
                <a:effectLst/>
                <a:latin typeface="Times New Roman" panose="02020603050405020304" pitchFamily="18" charset="0"/>
                <a:ea typeface="Times New Roman" panose="02020603050405020304" pitchFamily="18" charset="0"/>
              </a:rPr>
              <a:t>που </a:t>
            </a:r>
            <a:r>
              <a:rPr lang="el" sz="1800" dirty="0">
                <a:effectLst/>
                <a:latin typeface="Times New Roman" panose="02020603050405020304" pitchFamily="18" charset="0"/>
                <a:ea typeface="Times New Roman" panose="02020603050405020304" pitchFamily="18" charset="0"/>
              </a:rPr>
              <a:t>είναι σημαντικά για </a:t>
            </a:r>
            <a:r>
              <a:rPr lang="el" sz="1800" dirty="0" err="1">
                <a:effectLst/>
                <a:latin typeface="Times New Roman" panose="02020603050405020304" pitchFamily="18" charset="0"/>
                <a:ea typeface="Times New Roman" panose="02020603050405020304" pitchFamily="18" charset="0"/>
              </a:rPr>
              <a:t>στόχο</a:t>
            </a:r>
            <a:r>
              <a:rPr lang="el" sz="1800" dirty="0">
                <a:effectLst/>
                <a:latin typeface="Times New Roman" panose="02020603050405020304" pitchFamily="18" charset="0"/>
                <a:ea typeface="Times New Roman" panose="02020603050405020304" pitchFamily="18" charset="0"/>
              </a:rPr>
              <a:t> </a:t>
            </a:r>
            <a:r>
              <a:rPr lang="el" sz="1800" dirty="0" err="1">
                <a:effectLst/>
                <a:latin typeface="Times New Roman" panose="02020603050405020304" pitchFamily="18" charset="0"/>
                <a:ea typeface="Times New Roman" panose="02020603050405020304" pitchFamily="18" charset="0"/>
              </a:rPr>
              <a:t>συμπεριφορά </a:t>
            </a:r>
            <a:r>
              <a:rPr lang="el" sz="1800" dirty="0">
                <a:effectLst/>
                <a:latin typeface="Times New Roman" panose="02020603050405020304" pitchFamily="18" charset="0"/>
                <a:ea typeface="Times New Roman" panose="02020603050405020304" pitchFamily="18" charset="0"/>
              </a:rPr>
              <a:t>και </a:t>
            </a:r>
            <a:r>
              <a:rPr lang="el" sz="1800" dirty="0" err="1">
                <a:effectLst/>
                <a:latin typeface="Times New Roman" panose="02020603050405020304" pitchFamily="18" charset="0"/>
                <a:ea typeface="Times New Roman" panose="02020603050405020304" pitchFamily="18" charset="0"/>
              </a:rPr>
              <a:t>καθημερινή</a:t>
            </a:r>
            <a:r>
              <a:rPr lang="el" sz="1800" dirty="0">
                <a:effectLst/>
                <a:latin typeface="Times New Roman" panose="02020603050405020304" pitchFamily="18" charset="0"/>
                <a:ea typeface="Times New Roman" panose="02020603050405020304" pitchFamily="18" charset="0"/>
              </a:rPr>
              <a:t> </a:t>
            </a:r>
            <a:r>
              <a:rPr lang="el" sz="1800" dirty="0" err="1">
                <a:effectLst/>
                <a:latin typeface="Times New Roman" panose="02020603050405020304" pitchFamily="18" charset="0"/>
                <a:ea typeface="Times New Roman" panose="02020603050405020304" pitchFamily="18" charset="0"/>
              </a:rPr>
              <a:t>λειτουργία </a:t>
            </a:r>
            <a:r>
              <a:rPr lang="el" sz="1800" dirty="0">
                <a:effectLst/>
                <a:latin typeface="Times New Roman" panose="02020603050405020304" pitchFamily="18" charset="0"/>
                <a:ea typeface="Times New Roman" panose="02020603050405020304" pitchFamily="18" charset="0"/>
              </a:rPr>
              <a:t>; (…). Σε </a:t>
            </a:r>
            <a:r>
              <a:rPr lang="el" sz="1800" dirty="0" err="1">
                <a:effectLst/>
                <a:latin typeface="Times New Roman" panose="02020603050405020304" pitchFamily="18" charset="0"/>
                <a:ea typeface="Times New Roman" panose="02020603050405020304" pitchFamily="18" charset="0"/>
              </a:rPr>
              <a:t>αυτό</a:t>
            </a:r>
            <a:r>
              <a:rPr lang="el" sz="1800" dirty="0">
                <a:effectLst/>
                <a:latin typeface="Times New Roman" panose="02020603050405020304" pitchFamily="18" charset="0"/>
                <a:ea typeface="Times New Roman" panose="02020603050405020304" pitchFamily="18" charset="0"/>
              </a:rPr>
              <a:t> </a:t>
            </a:r>
            <a:r>
              <a:rPr lang="el" sz="1800" dirty="0" err="1">
                <a:effectLst/>
                <a:latin typeface="Times New Roman" panose="02020603050405020304" pitchFamily="18" charset="0"/>
                <a:ea typeface="Times New Roman" panose="02020603050405020304" pitchFamily="18" charset="0"/>
              </a:rPr>
              <a:t>για παράδειγμα </a:t>
            </a:r>
            <a:r>
              <a:rPr lang="el" sz="1800" dirty="0">
                <a:effectLst/>
                <a:latin typeface="Times New Roman" panose="02020603050405020304" pitchFamily="18" charset="0"/>
                <a:ea typeface="Times New Roman" panose="02020603050405020304" pitchFamily="18" charset="0"/>
              </a:rPr>
              <a:t>, εάν </a:t>
            </a:r>
            <a:r>
              <a:rPr lang="el" sz="1800" dirty="0" err="1">
                <a:effectLst/>
                <a:latin typeface="Times New Roman" panose="02020603050405020304" pitchFamily="18" charset="0"/>
                <a:ea typeface="Times New Roman" panose="02020603050405020304" pitchFamily="18" charset="0"/>
              </a:rPr>
              <a:t>σας</a:t>
            </a:r>
            <a:r>
              <a:rPr lang="el" sz="1800" dirty="0">
                <a:effectLst/>
                <a:latin typeface="Times New Roman" panose="02020603050405020304" pitchFamily="18" charset="0"/>
                <a:ea typeface="Times New Roman" panose="02020603050405020304" pitchFamily="18" charset="0"/>
              </a:rPr>
              <a:t> </a:t>
            </a:r>
            <a:r>
              <a:rPr lang="el" sz="1800" dirty="0" err="1">
                <a:effectLst/>
                <a:latin typeface="Times New Roman" panose="02020603050405020304" pitchFamily="18" charset="0"/>
                <a:ea typeface="Times New Roman" panose="02020603050405020304" pitchFamily="18" charset="0"/>
              </a:rPr>
              <a:t>ο φίλος </a:t>
            </a:r>
            <a:r>
              <a:rPr lang="el" sz="1800" dirty="0">
                <a:effectLst/>
                <a:latin typeface="Times New Roman" panose="02020603050405020304" pitchFamily="18" charset="0"/>
                <a:ea typeface="Times New Roman" panose="02020603050405020304" pitchFamily="18" charset="0"/>
              </a:rPr>
              <a:t>δυσκολεύεται </a:t>
            </a:r>
            <a:r>
              <a:rPr lang="el" sz="1800" dirty="0" err="1">
                <a:effectLst/>
                <a:latin typeface="Times New Roman" panose="02020603050405020304" pitchFamily="18" charset="0"/>
                <a:ea typeface="Times New Roman" panose="02020603050405020304" pitchFamily="18" charset="0"/>
              </a:rPr>
              <a:t>με εκτελεστικές </a:t>
            </a:r>
            <a:r>
              <a:rPr lang="el" sz="1800" dirty="0">
                <a:effectLst/>
                <a:latin typeface="Times New Roman" panose="02020603050405020304" pitchFamily="18" charset="0"/>
                <a:ea typeface="Times New Roman" panose="02020603050405020304" pitchFamily="18" charset="0"/>
              </a:rPr>
              <a:t>πτυχές </a:t>
            </a:r>
            <a:r>
              <a:rPr lang="el" sz="1800" dirty="0" err="1">
                <a:effectLst/>
                <a:latin typeface="Times New Roman" panose="02020603050405020304" pitchFamily="18" charset="0"/>
                <a:ea typeface="Times New Roman" panose="02020603050405020304" pitchFamily="18" charset="0"/>
              </a:rPr>
              <a:t>λειτουργία</a:t>
            </a:r>
            <a:r>
              <a:rPr lang="el" sz="1800" dirty="0">
                <a:effectLst/>
                <a:latin typeface="Times New Roman" panose="02020603050405020304" pitchFamily="18" charset="0"/>
                <a:ea typeface="Times New Roman" panose="02020603050405020304" pitchFamily="18" charset="0"/>
              </a:rPr>
              <a:t> </a:t>
            </a:r>
            <a:r>
              <a:rPr lang="el" sz="1800" dirty="0" err="1">
                <a:effectLst/>
                <a:latin typeface="Times New Roman" panose="02020603050405020304" pitchFamily="18" charset="0"/>
                <a:ea typeface="Times New Roman" panose="02020603050405020304" pitchFamily="18" charset="0"/>
              </a:rPr>
              <a:t>όπως </a:t>
            </a:r>
            <a:r>
              <a:rPr lang="el" sz="1800" dirty="0">
                <a:effectLst/>
                <a:latin typeface="Times New Roman" panose="02020603050405020304" pitchFamily="18" charset="0"/>
                <a:ea typeface="Times New Roman" panose="02020603050405020304" pitchFamily="18" charset="0"/>
              </a:rPr>
              <a:t>η </a:t>
            </a:r>
            <a:r>
              <a:rPr lang="el" sz="1800" dirty="0" err="1">
                <a:effectLst/>
                <a:latin typeface="Times New Roman" panose="02020603050405020304" pitchFamily="18" charset="0"/>
                <a:ea typeface="Times New Roman" panose="02020603050405020304" pitchFamily="18" charset="0"/>
              </a:rPr>
              <a:t>μετατόπιση </a:t>
            </a:r>
            <a:r>
              <a:rPr lang="el" sz="1800" dirty="0">
                <a:effectLst/>
                <a:latin typeface="Times New Roman" panose="02020603050405020304" pitchFamily="18" charset="0"/>
                <a:ea typeface="Times New Roman" panose="02020603050405020304" pitchFamily="18" charset="0"/>
              </a:rPr>
              <a:t>της προσοχής, </a:t>
            </a:r>
            <a:r>
              <a:rPr lang="el" sz="1800" dirty="0" err="1">
                <a:effectLst/>
                <a:latin typeface="Times New Roman" panose="02020603050405020304" pitchFamily="18" charset="0"/>
                <a:ea typeface="Times New Roman" panose="02020603050405020304" pitchFamily="18" charset="0"/>
              </a:rPr>
              <a:t>αυτοί</a:t>
            </a:r>
            <a:r>
              <a:rPr lang="el" sz="1800" dirty="0">
                <a:effectLst/>
                <a:latin typeface="Times New Roman" panose="02020603050405020304" pitchFamily="18" charset="0"/>
                <a:ea typeface="Times New Roman" panose="02020603050405020304" pitchFamily="18" charset="0"/>
              </a:rPr>
              <a:t> </a:t>
            </a:r>
            <a:r>
              <a:rPr lang="el" sz="1800" dirty="0" err="1">
                <a:effectLst/>
                <a:latin typeface="Times New Roman" panose="02020603050405020304" pitchFamily="18" charset="0"/>
                <a:ea typeface="Times New Roman" panose="02020603050405020304" pitchFamily="18" charset="0"/>
              </a:rPr>
              <a:t>μπορεί </a:t>
            </a:r>
            <a:r>
              <a:rPr lang="el" sz="1800" dirty="0">
                <a:effectLst/>
                <a:latin typeface="Times New Roman" panose="02020603050405020304" pitchFamily="18" charset="0"/>
                <a:ea typeface="Times New Roman" panose="02020603050405020304" pitchFamily="18" charset="0"/>
              </a:rPr>
              <a:t>να χάσει </a:t>
            </a:r>
            <a:r>
              <a:rPr lang="el" sz="1800" dirty="0" err="1">
                <a:effectLst/>
                <a:latin typeface="Times New Roman" panose="02020603050405020304" pitchFamily="18" charset="0"/>
                <a:ea typeface="Times New Roman" panose="02020603050405020304" pitchFamily="18" charset="0"/>
              </a:rPr>
              <a:t>τι</a:t>
            </a:r>
            <a:r>
              <a:rPr lang="el" sz="1800" dirty="0">
                <a:effectLst/>
                <a:latin typeface="Times New Roman" panose="02020603050405020304" pitchFamily="18" charset="0"/>
                <a:ea typeface="Times New Roman" panose="02020603050405020304" pitchFamily="18" charset="0"/>
              </a:rPr>
              <a:t> </a:t>
            </a:r>
            <a:r>
              <a:rPr lang="el" sz="1800" dirty="0" err="1">
                <a:effectLst/>
                <a:latin typeface="Times New Roman" panose="02020603050405020304" pitchFamily="18" charset="0"/>
                <a:ea typeface="Times New Roman" panose="02020603050405020304" pitchFamily="18" charset="0"/>
              </a:rPr>
              <a:t>εσείς</a:t>
            </a:r>
            <a:r>
              <a:rPr lang="el" sz="1800" dirty="0">
                <a:effectLst/>
                <a:latin typeface="Times New Roman" panose="02020603050405020304" pitchFamily="18" charset="0"/>
                <a:ea typeface="Times New Roman" panose="02020603050405020304" pitchFamily="18" charset="0"/>
              </a:rPr>
              <a:t> </a:t>
            </a:r>
            <a:r>
              <a:rPr lang="el" sz="1800" dirty="0" err="1">
                <a:effectLst/>
                <a:latin typeface="Times New Roman" panose="02020603050405020304" pitchFamily="18" charset="0"/>
                <a:ea typeface="Times New Roman" panose="02020603050405020304" pitchFamily="18" charset="0"/>
              </a:rPr>
              <a:t>ήταν</a:t>
            </a:r>
            <a:r>
              <a:rPr lang="el" sz="1800" dirty="0">
                <a:effectLst/>
                <a:latin typeface="Times New Roman" panose="02020603050405020304" pitchFamily="18" charset="0"/>
                <a:ea typeface="Times New Roman" panose="02020603050405020304" pitchFamily="18" charset="0"/>
              </a:rPr>
              <a:t> </a:t>
            </a:r>
            <a:r>
              <a:rPr lang="el" sz="1800" dirty="0" err="1">
                <a:effectLst/>
                <a:latin typeface="Times New Roman" panose="02020603050405020304" pitchFamily="18" charset="0"/>
                <a:ea typeface="Times New Roman" panose="02020603050405020304" pitchFamily="18" charset="0"/>
              </a:rPr>
              <a:t>αναφορά </a:t>
            </a:r>
            <a:r>
              <a:rPr lang="el" sz="1800" dirty="0">
                <a:effectLst/>
                <a:latin typeface="Times New Roman" panose="02020603050405020304" pitchFamily="18" charset="0"/>
                <a:ea typeface="Times New Roman" panose="02020603050405020304" pitchFamily="18" charset="0"/>
              </a:rPr>
              <a:t>(δηλαδή, τα </a:t>
            </a:r>
            <a:r>
              <a:rPr lang="el" sz="1800" dirty="0" err="1">
                <a:effectLst/>
                <a:latin typeface="Times New Roman" panose="02020603050405020304" pitchFamily="18" charset="0"/>
                <a:ea typeface="Times New Roman" panose="02020603050405020304" pitchFamily="18" charset="0"/>
              </a:rPr>
              <a:t>ελάφια </a:t>
            </a:r>
            <a:r>
              <a:rPr lang="el" sz="1800" dirty="0">
                <a:effectLst/>
                <a:latin typeface="Times New Roman" panose="02020603050405020304" pitchFamily="18" charset="0"/>
                <a:ea typeface="Times New Roman" panose="02020603050405020304" pitchFamily="18" charset="0"/>
              </a:rPr>
              <a:t>), </a:t>
            </a:r>
            <a:r>
              <a:rPr lang="el" sz="1800" dirty="0" err="1">
                <a:effectLst/>
                <a:latin typeface="Times New Roman" panose="02020603050405020304" pitchFamily="18" charset="0"/>
                <a:ea typeface="Times New Roman" panose="02020603050405020304" pitchFamily="18" charset="0"/>
              </a:rPr>
              <a:t>επηρεάζοντας </a:t>
            </a:r>
            <a:r>
              <a:rPr lang="el" sz="1800" dirty="0">
                <a:effectLst/>
                <a:latin typeface="Times New Roman" panose="02020603050405020304" pitchFamily="18" charset="0"/>
                <a:ea typeface="Times New Roman" panose="02020603050405020304" pitchFamily="18" charset="0"/>
              </a:rPr>
              <a:t>τον τρόπο που </a:t>
            </a:r>
            <a:r>
              <a:rPr lang="el" sz="1800" dirty="0" err="1">
                <a:effectLst/>
                <a:latin typeface="Times New Roman" panose="02020603050405020304" pitchFamily="18" charset="0"/>
                <a:ea typeface="Times New Roman" panose="02020603050405020304" pitchFamily="18" charset="0"/>
              </a:rPr>
              <a:t>αυτά</a:t>
            </a:r>
            <a:r>
              <a:rPr lang="el" sz="1800" dirty="0">
                <a:effectLst/>
                <a:latin typeface="Times New Roman" panose="02020603050405020304" pitchFamily="18" charset="0"/>
                <a:ea typeface="Times New Roman" panose="02020603050405020304" pitchFamily="18" charset="0"/>
              </a:rPr>
              <a:t> </a:t>
            </a:r>
            <a:r>
              <a:rPr lang="el" sz="1800" dirty="0" err="1">
                <a:effectLst/>
                <a:latin typeface="Times New Roman" panose="02020603050405020304" pitchFamily="18" charset="0"/>
                <a:ea typeface="Times New Roman" panose="02020603050405020304" pitchFamily="18" charset="0"/>
              </a:rPr>
              <a:t>μερίδιο</a:t>
            </a:r>
            <a:r>
              <a:rPr lang="el" sz="1800" dirty="0">
                <a:effectLst/>
                <a:latin typeface="Times New Roman" panose="02020603050405020304" pitchFamily="18" charset="0"/>
                <a:ea typeface="Times New Roman" panose="02020603050405020304" pitchFamily="18" charset="0"/>
              </a:rPr>
              <a:t> </a:t>
            </a:r>
            <a:r>
              <a:rPr lang="el" sz="1800" dirty="0" err="1">
                <a:effectLst/>
                <a:latin typeface="Times New Roman" panose="02020603050405020304" pitchFamily="18" charset="0"/>
                <a:ea typeface="Times New Roman" panose="02020603050405020304" pitchFamily="18" charset="0"/>
              </a:rPr>
              <a:t>ενδιαφέρον</a:t>
            </a:r>
            <a:r>
              <a:rPr lang="el" sz="1800" dirty="0">
                <a:effectLst/>
                <a:latin typeface="Times New Roman" panose="02020603050405020304" pitchFamily="18" charset="0"/>
                <a:ea typeface="Times New Roman" panose="02020603050405020304" pitchFamily="18" charset="0"/>
              </a:rPr>
              <a:t> </a:t>
            </a:r>
            <a:r>
              <a:rPr lang="el" sz="1800" dirty="0" err="1">
                <a:effectLst/>
                <a:latin typeface="Times New Roman" panose="02020603050405020304" pitchFamily="18" charset="0"/>
                <a:ea typeface="Times New Roman" panose="02020603050405020304" pitchFamily="18" charset="0"/>
              </a:rPr>
              <a:t>με </a:t>
            </a:r>
            <a:r>
              <a:rPr lang="el" sz="1800" dirty="0">
                <a:effectLst/>
                <a:latin typeface="Times New Roman" panose="02020603050405020304" pitchFamily="18" charset="0"/>
                <a:ea typeface="Times New Roman" panose="02020603050405020304" pitchFamily="18" charset="0"/>
              </a:rPr>
              <a:t>κοινωνικό </a:t>
            </a:r>
            <a:r>
              <a:rPr lang="el" sz="1800" dirty="0" err="1">
                <a:effectLst/>
                <a:latin typeface="Times New Roman" panose="02020603050405020304" pitchFamily="18" charset="0"/>
                <a:ea typeface="Times New Roman" panose="02020603050405020304" pitchFamily="18" charset="0"/>
              </a:rPr>
              <a:t>εταίρο </a:t>
            </a:r>
            <a:r>
              <a:rPr lang="el" sz="1800" dirty="0">
                <a:effectLst/>
                <a:latin typeface="Times New Roman" panose="02020603050405020304" pitchFamily="18" charset="0"/>
                <a:ea typeface="Times New Roman" panose="02020603050405020304" pitchFamily="18" charset="0"/>
              </a:rPr>
              <a:t>.</a:t>
            </a:r>
          </a:p>
          <a:p>
            <a:pPr marL="158750" indent="0" algn="just">
              <a:lnSpc>
                <a:spcPct val="150000"/>
              </a:lnSpc>
              <a:spcAft>
                <a:spcPts val="800"/>
              </a:spcAft>
              <a:buNone/>
            </a:pPr>
            <a:r>
              <a:rPr lang="el" sz="1800" dirty="0" err="1">
                <a:effectLst/>
                <a:latin typeface="Times New Roman" panose="02020603050405020304" pitchFamily="18" charset="0"/>
                <a:ea typeface="Times New Roman" panose="02020603050405020304" pitchFamily="18" charset="0"/>
              </a:rPr>
              <a:t>Εναλλακτικά , </a:t>
            </a:r>
            <a:r>
              <a:rPr lang="el" sz="1800" dirty="0">
                <a:effectLst/>
                <a:latin typeface="Times New Roman" panose="02020603050405020304" pitchFamily="18" charset="0"/>
                <a:ea typeface="Times New Roman" panose="02020603050405020304" pitchFamily="18" charset="0"/>
              </a:rPr>
              <a:t>αν </a:t>
            </a:r>
            <a:r>
              <a:rPr lang="el" sz="1800" dirty="0" err="1">
                <a:effectLst/>
                <a:latin typeface="Times New Roman" panose="02020603050405020304" pitchFamily="18" charset="0"/>
                <a:ea typeface="Times New Roman" panose="02020603050405020304" pitchFamily="18" charset="0"/>
              </a:rPr>
              <a:t>δυσκολεύεστε</a:t>
            </a:r>
            <a:r>
              <a:rPr lang="el" sz="1800" dirty="0">
                <a:effectLst/>
                <a:latin typeface="Times New Roman" panose="02020603050405020304" pitchFamily="18" charset="0"/>
                <a:ea typeface="Times New Roman" panose="02020603050405020304" pitchFamily="18" charset="0"/>
              </a:rPr>
              <a:t>​ </a:t>
            </a:r>
            <a:r>
              <a:rPr lang="el" sz="1800" dirty="0" err="1">
                <a:effectLst/>
                <a:latin typeface="Times New Roman" panose="02020603050405020304" pitchFamily="18" charset="0"/>
                <a:ea typeface="Times New Roman" panose="02020603050405020304" pitchFamily="18" charset="0"/>
              </a:rPr>
              <a:t>χρησιμοποιώντας</a:t>
            </a:r>
            <a:r>
              <a:rPr lang="el" sz="1800" dirty="0">
                <a:effectLst/>
                <a:latin typeface="Times New Roman" panose="02020603050405020304" pitchFamily="18" charset="0"/>
                <a:ea typeface="Times New Roman" panose="02020603050405020304" pitchFamily="18" charset="0"/>
              </a:rPr>
              <a:t> </a:t>
            </a:r>
            <a:r>
              <a:rPr lang="el" sz="1800" dirty="0" err="1">
                <a:effectLst/>
                <a:latin typeface="Times New Roman" panose="02020603050405020304" pitchFamily="18" charset="0"/>
                <a:ea typeface="Times New Roman" panose="02020603050405020304" pitchFamily="18" charset="0"/>
              </a:rPr>
              <a:t>ομιλούμενος</a:t>
            </a:r>
            <a:r>
              <a:rPr lang="el" sz="1800" dirty="0">
                <a:effectLst/>
                <a:latin typeface="Times New Roman" panose="02020603050405020304" pitchFamily="18" charset="0"/>
                <a:ea typeface="Times New Roman" panose="02020603050405020304" pitchFamily="18" charset="0"/>
              </a:rPr>
              <a:t> </a:t>
            </a:r>
            <a:r>
              <a:rPr lang="el" sz="1800" dirty="0" err="1">
                <a:effectLst/>
                <a:latin typeface="Times New Roman" panose="02020603050405020304" pitchFamily="18" charset="0"/>
                <a:ea typeface="Times New Roman" panose="02020603050405020304" pitchFamily="18" charset="0"/>
              </a:rPr>
              <a:t>γλώσσα </a:t>
            </a:r>
            <a:r>
              <a:rPr lang="el" sz="1800" dirty="0">
                <a:effectLst/>
                <a:latin typeface="Times New Roman" panose="02020603050405020304" pitchFamily="18" charset="0"/>
                <a:ea typeface="Times New Roman" panose="02020603050405020304" pitchFamily="18" charset="0"/>
              </a:rPr>
              <a:t>επικοινωνίας , </a:t>
            </a:r>
            <a:r>
              <a:rPr lang="el" sz="1800" dirty="0" err="1">
                <a:effectLst/>
                <a:latin typeface="Times New Roman" panose="02020603050405020304" pitchFamily="18" charset="0"/>
                <a:ea typeface="Times New Roman" panose="02020603050405020304" pitchFamily="18" charset="0"/>
              </a:rPr>
              <a:t>αυτό​</a:t>
            </a:r>
            <a:r>
              <a:rPr lang="el" sz="1800" dirty="0">
                <a:effectLst/>
                <a:latin typeface="Times New Roman" panose="02020603050405020304" pitchFamily="18" charset="0"/>
                <a:ea typeface="Times New Roman" panose="02020603050405020304" pitchFamily="18" charset="0"/>
              </a:rPr>
              <a:t> </a:t>
            </a:r>
            <a:r>
              <a:rPr lang="el" sz="1800" dirty="0" err="1">
                <a:effectLst/>
                <a:latin typeface="Times New Roman" panose="02020603050405020304" pitchFamily="18" charset="0"/>
                <a:ea typeface="Times New Roman" panose="02020603050405020304" pitchFamily="18" charset="0"/>
              </a:rPr>
              <a:t>μπορεί </a:t>
            </a:r>
            <a:r>
              <a:rPr lang="el" sz="1800" dirty="0">
                <a:effectLst/>
                <a:latin typeface="Times New Roman" panose="02020603050405020304" pitchFamily="18" charset="0"/>
                <a:ea typeface="Times New Roman" panose="02020603050405020304" pitchFamily="18" charset="0"/>
              </a:rPr>
              <a:t>να επηρεάσει τον </a:t>
            </a:r>
            <a:r>
              <a:rPr lang="el" sz="1800" dirty="0" err="1">
                <a:effectLst/>
                <a:latin typeface="Times New Roman" panose="02020603050405020304" pitchFamily="18" charset="0"/>
                <a:ea typeface="Times New Roman" panose="02020603050405020304" pitchFamily="18" charset="0"/>
              </a:rPr>
              <a:t>τρόπο </a:t>
            </a:r>
            <a:r>
              <a:rPr lang="el" sz="1800" dirty="0">
                <a:effectLst/>
                <a:latin typeface="Times New Roman" panose="02020603050405020304" pitchFamily="18" charset="0"/>
                <a:ea typeface="Times New Roman" panose="02020603050405020304" pitchFamily="18" charset="0"/>
              </a:rPr>
              <a:t>που </a:t>
            </a:r>
            <a:r>
              <a:rPr lang="el" sz="1800" dirty="0" err="1">
                <a:effectLst/>
                <a:latin typeface="Times New Roman" panose="02020603050405020304" pitchFamily="18" charset="0"/>
                <a:ea typeface="Times New Roman" panose="02020603050405020304" pitchFamily="18" charset="0"/>
              </a:rPr>
              <a:t>κατευθύνετε</a:t>
            </a:r>
            <a:r>
              <a:rPr lang="el" sz="1800" dirty="0">
                <a:effectLst/>
                <a:latin typeface="Times New Roman" panose="02020603050405020304" pitchFamily="18" charset="0"/>
                <a:ea typeface="Times New Roman" panose="02020603050405020304" pitchFamily="18" charset="0"/>
              </a:rPr>
              <a:t> </a:t>
            </a:r>
            <a:r>
              <a:rPr lang="el" sz="1800" dirty="0" err="1">
                <a:effectLst/>
                <a:latin typeface="Times New Roman" panose="02020603050405020304" pitchFamily="18" charset="0"/>
                <a:ea typeface="Times New Roman" panose="02020603050405020304" pitchFamily="18" charset="0"/>
              </a:rPr>
              <a:t>φίλος</a:t>
            </a:r>
            <a:r>
              <a:rPr lang="el" sz="1800" dirty="0">
                <a:effectLst/>
                <a:latin typeface="Times New Roman" panose="02020603050405020304" pitchFamily="18" charset="0"/>
                <a:ea typeface="Times New Roman" panose="02020603050405020304" pitchFamily="18" charset="0"/>
              </a:rPr>
              <a:t> </a:t>
            </a:r>
            <a:r>
              <a:rPr lang="el" sz="1800" dirty="0" err="1">
                <a:effectLst/>
                <a:latin typeface="Times New Roman" panose="02020603050405020304" pitchFamily="18" charset="0"/>
                <a:ea typeface="Times New Roman" panose="02020603050405020304" pitchFamily="18" charset="0"/>
              </a:rPr>
              <a:t>προς </a:t>
            </a:r>
            <a:r>
              <a:rPr lang="el" sz="1800" dirty="0">
                <a:effectLst/>
                <a:latin typeface="Times New Roman" panose="02020603050405020304" pitchFamily="18" charset="0"/>
                <a:ea typeface="Times New Roman" panose="02020603050405020304" pitchFamily="18" charset="0"/>
              </a:rPr>
              <a:t>το επίκεντρό </a:t>
            </a:r>
            <a:r>
              <a:rPr lang="el" sz="1800" dirty="0" err="1">
                <a:effectLst/>
                <a:latin typeface="Times New Roman" panose="02020603050405020304" pitchFamily="18" charset="0"/>
                <a:ea typeface="Times New Roman" panose="02020603050405020304" pitchFamily="18" charset="0"/>
              </a:rPr>
              <a:t>σας</a:t>
            </a:r>
            <a:r>
              <a:rPr lang="el" sz="1800" dirty="0">
                <a:effectLst/>
                <a:latin typeface="Times New Roman" panose="02020603050405020304" pitchFamily="18" charset="0"/>
                <a:ea typeface="Times New Roman" panose="02020603050405020304" pitchFamily="18" charset="0"/>
              </a:rPr>
              <a:t> </a:t>
            </a:r>
            <a:r>
              <a:rPr lang="el" sz="1800" dirty="0" err="1">
                <a:effectLst/>
                <a:latin typeface="Times New Roman" panose="02020603050405020304" pitchFamily="18" charset="0"/>
                <a:ea typeface="Times New Roman" panose="02020603050405020304" pitchFamily="18" charset="0"/>
              </a:rPr>
              <a:t>ενδιαφέρον </a:t>
            </a:r>
            <a:r>
              <a:rPr lang="el" sz="1800" dirty="0">
                <a:effectLst/>
                <a:latin typeface="Times New Roman" panose="02020603050405020304" pitchFamily="18" charset="0"/>
                <a:ea typeface="Times New Roman" panose="02020603050405020304" pitchFamily="18" charset="0"/>
              </a:rPr>
              <a:t>(δηλαδή, μοίρασμα της προσοχής </a:t>
            </a:r>
            <a:r>
              <a:rPr lang="el" sz="1800" dirty="0" err="1">
                <a:effectLst/>
                <a:latin typeface="Times New Roman" panose="02020603050405020304" pitchFamily="18" charset="0"/>
                <a:ea typeface="Times New Roman" panose="02020603050405020304" pitchFamily="18" charset="0"/>
              </a:rPr>
              <a:t>με </a:t>
            </a:r>
            <a:r>
              <a:rPr lang="el" sz="1800" dirty="0">
                <a:effectLst/>
                <a:latin typeface="Times New Roman" panose="02020603050405020304" pitchFamily="18" charset="0"/>
                <a:ea typeface="Times New Roman" panose="02020603050405020304" pitchFamily="18" charset="0"/>
              </a:rPr>
              <a:t>έναν κοινωνικό </a:t>
            </a:r>
            <a:r>
              <a:rPr lang="el" sz="1800" dirty="0" err="1">
                <a:effectLst/>
                <a:latin typeface="Times New Roman" panose="02020603050405020304" pitchFamily="18" charset="0"/>
                <a:ea typeface="Times New Roman" panose="02020603050405020304" pitchFamily="18" charset="0"/>
              </a:rPr>
              <a:t>εταίρο </a:t>
            </a:r>
            <a:r>
              <a:rPr lang="el" sz="1800" dirty="0">
                <a:effectLst/>
                <a:latin typeface="Times New Roman" panose="02020603050405020304" pitchFamily="18" charset="0"/>
                <a:ea typeface="Times New Roman" panose="02020603050405020304" pitchFamily="18" charset="0"/>
              </a:rPr>
              <a:t>).</a:t>
            </a:r>
          </a:p>
          <a:p>
            <a:pPr marL="158750" indent="0" algn="just">
              <a:lnSpc>
                <a:spcPct val="150000"/>
              </a:lnSpc>
              <a:spcAft>
                <a:spcPts val="800"/>
              </a:spcAft>
              <a:buNone/>
            </a:pPr>
            <a:r>
              <a:rPr lang="el" sz="1800" dirty="0">
                <a:effectLst/>
                <a:latin typeface="Times New Roman" panose="02020603050405020304" pitchFamily="18" charset="0"/>
                <a:ea typeface="Times New Roman" panose="02020603050405020304" pitchFamily="18" charset="0"/>
              </a:rPr>
              <a:t>στις </a:t>
            </a:r>
            <a:r>
              <a:rPr lang="el" sz="1800" dirty="0" err="1">
                <a:effectLst/>
                <a:latin typeface="Times New Roman" panose="02020603050405020304" pitchFamily="18" charset="0"/>
                <a:ea typeface="Times New Roman" panose="02020603050405020304" pitchFamily="18" charset="0"/>
              </a:rPr>
              <a:t>δύο </a:t>
            </a:r>
            <a:r>
              <a:rPr lang="el" sz="1800" dirty="0">
                <a:effectLst/>
                <a:latin typeface="Times New Roman" panose="02020603050405020304" pitchFamily="18" charset="0"/>
                <a:ea typeface="Times New Roman" panose="02020603050405020304" pitchFamily="18" charset="0"/>
              </a:rPr>
              <a:t>περιπτώσεις, η κοινωνική ανταλλαγή </a:t>
            </a:r>
            <a:r>
              <a:rPr lang="el" sz="1800" dirty="0" err="1">
                <a:effectLst/>
                <a:latin typeface="Times New Roman" panose="02020603050405020304" pitchFamily="18" charset="0"/>
                <a:ea typeface="Times New Roman" panose="02020603050405020304" pitchFamily="18" charset="0"/>
              </a:rPr>
              <a:t>είναι</a:t>
            </a:r>
            <a:r>
              <a:rPr lang="el" sz="1800" dirty="0">
                <a:effectLst/>
                <a:latin typeface="Times New Roman" panose="02020603050405020304" pitchFamily="18" charset="0"/>
                <a:ea typeface="Times New Roman" panose="02020603050405020304" pitchFamily="18" charset="0"/>
              </a:rPr>
              <a:t> </a:t>
            </a:r>
            <a:r>
              <a:rPr lang="el" sz="1800" dirty="0" err="1">
                <a:effectLst/>
                <a:latin typeface="Times New Roman" panose="02020603050405020304" pitchFamily="18" charset="0"/>
                <a:ea typeface="Times New Roman" panose="02020603050405020304" pitchFamily="18" charset="0"/>
              </a:rPr>
              <a:t>αλλαγμένο </a:t>
            </a:r>
            <a:r>
              <a:rPr lang="el" sz="1800" dirty="0">
                <a:effectLst/>
                <a:latin typeface="Times New Roman" panose="02020603050405020304" pitchFamily="18" charset="0"/>
                <a:ea typeface="Times New Roman" panose="02020603050405020304" pitchFamily="18" charset="0"/>
              </a:rPr>
              <a:t>, </a:t>
            </a:r>
            <a:r>
              <a:rPr lang="el" sz="1800" dirty="0" err="1">
                <a:effectLst/>
                <a:latin typeface="Times New Roman" panose="02020603050405020304" pitchFamily="18" charset="0"/>
                <a:ea typeface="Times New Roman" panose="02020603050405020304" pitchFamily="18" charset="0"/>
              </a:rPr>
              <a:t>αν και </a:t>
            </a:r>
            <a:r>
              <a:rPr lang="el" sz="1800" dirty="0">
                <a:effectLst/>
                <a:latin typeface="Times New Roman" panose="02020603050405020304" pitchFamily="18" charset="0"/>
                <a:ea typeface="Times New Roman" panose="02020603050405020304" pitchFamily="18" charset="0"/>
              </a:rPr>
              <a:t>για </a:t>
            </a:r>
            <a:r>
              <a:rPr lang="el" sz="1800" dirty="0" err="1">
                <a:effectLst/>
                <a:latin typeface="Times New Roman" panose="02020603050405020304" pitchFamily="18" charset="0"/>
                <a:ea typeface="Times New Roman" panose="02020603050405020304" pitchFamily="18" charset="0"/>
              </a:rPr>
              <a:t>διαφορετικό</a:t>
            </a:r>
            <a:r>
              <a:rPr lang="el" sz="1800" dirty="0">
                <a:effectLst/>
                <a:latin typeface="Times New Roman" panose="02020603050405020304" pitchFamily="18" charset="0"/>
                <a:ea typeface="Times New Roman" panose="02020603050405020304" pitchFamily="18" charset="0"/>
              </a:rPr>
              <a:t> </a:t>
            </a:r>
            <a:r>
              <a:rPr lang="el" sz="1800" dirty="0" err="1">
                <a:effectLst/>
                <a:latin typeface="Times New Roman" panose="02020603050405020304" pitchFamily="18" charset="0"/>
                <a:ea typeface="Times New Roman" panose="02020603050405020304" pitchFamily="18" charset="0"/>
              </a:rPr>
              <a:t>λόγους </a:t>
            </a:r>
            <a:r>
              <a:rPr lang="el" sz="1800" dirty="0">
                <a:effectLst/>
                <a:latin typeface="Times New Roman" panose="02020603050405020304" pitchFamily="18" charset="0"/>
                <a:ea typeface="Times New Roman" panose="02020603050405020304" pitchFamily="18" charset="0"/>
              </a:rPr>
              <a:t>. </a:t>
            </a:r>
            <a:r>
              <a:rPr lang="el" sz="1800" dirty="0" err="1">
                <a:effectLst/>
                <a:latin typeface="Times New Roman" panose="02020603050405020304" pitchFamily="18" charset="0"/>
                <a:ea typeface="Times New Roman" panose="02020603050405020304" pitchFamily="18" charset="0"/>
              </a:rPr>
              <a:t>Τελικά </a:t>
            </a:r>
            <a:r>
              <a:rPr lang="el" sz="1800" dirty="0">
                <a:effectLst/>
                <a:latin typeface="Times New Roman" panose="02020603050405020304" pitchFamily="18" charset="0"/>
                <a:ea typeface="Times New Roman" panose="02020603050405020304" pitchFamily="18" charset="0"/>
              </a:rPr>
              <a:t>, </a:t>
            </a:r>
            <a:r>
              <a:rPr lang="el" sz="1800" dirty="0" err="1">
                <a:effectLst/>
                <a:latin typeface="Times New Roman" panose="02020603050405020304" pitchFamily="18" charset="0"/>
                <a:ea typeface="Times New Roman" panose="02020603050405020304" pitchFamily="18" charset="0"/>
              </a:rPr>
              <a:t>τέτοιες </a:t>
            </a:r>
            <a:r>
              <a:rPr lang="el" sz="1800" dirty="0">
                <a:effectLst/>
                <a:latin typeface="Times New Roman" panose="02020603050405020304" pitchFamily="18" charset="0"/>
                <a:ea typeface="Times New Roman" panose="02020603050405020304" pitchFamily="18" charset="0"/>
              </a:rPr>
              <a:t>διαταραχές μπορούν να επηρεάσουν </a:t>
            </a:r>
            <a:r>
              <a:rPr lang="el" sz="1800" dirty="0" err="1">
                <a:effectLst/>
                <a:latin typeface="Times New Roman" panose="02020603050405020304" pitchFamily="18" charset="0"/>
                <a:ea typeface="Times New Roman" panose="02020603050405020304" pitchFamily="18" charset="0"/>
              </a:rPr>
              <a:t>αρνητικά </a:t>
            </a:r>
            <a:r>
              <a:rPr lang="el" sz="1800" dirty="0">
                <a:effectLst/>
                <a:latin typeface="Times New Roman" panose="02020603050405020304" pitchFamily="18" charset="0"/>
                <a:ea typeface="Times New Roman" panose="02020603050405020304" pitchFamily="18" charset="0"/>
              </a:rPr>
              <a:t>την </a:t>
            </a:r>
            <a:r>
              <a:rPr lang="el" sz="1800" dirty="0" err="1">
                <a:effectLst/>
                <a:latin typeface="Times New Roman" panose="02020603050405020304" pitchFamily="18" charset="0"/>
                <a:ea typeface="Times New Roman" panose="02020603050405020304" pitchFamily="18" charset="0"/>
              </a:rPr>
              <a:t>ποιότητα </a:t>
            </a:r>
            <a:r>
              <a:rPr lang="el" sz="1800" dirty="0">
                <a:effectLst/>
                <a:latin typeface="Times New Roman" panose="02020603050405020304" pitchFamily="18" charset="0"/>
                <a:ea typeface="Times New Roman" panose="02020603050405020304" pitchFamily="18" charset="0"/>
              </a:rPr>
              <a:t>των κοινωνικών αλληλεπιδράσεων.</a:t>
            </a:r>
          </a:p>
          <a:p>
            <a:pPr marL="158750" indent="0" algn="just">
              <a:lnSpc>
                <a:spcPct val="150000"/>
              </a:lnSpc>
              <a:spcAft>
                <a:spcPts val="800"/>
              </a:spcAft>
              <a:buNone/>
            </a:pPr>
            <a:r>
              <a:rPr lang="el" sz="1800" dirty="0">
                <a:effectLst/>
                <a:latin typeface="Times New Roman" panose="02020603050405020304" pitchFamily="18" charset="0"/>
                <a:ea typeface="Aptos"/>
              </a:rPr>
              <a:t>Αυτό </a:t>
            </a:r>
            <a:r>
              <a:rPr lang="el" sz="1800" dirty="0" err="1">
                <a:effectLst/>
                <a:latin typeface="Times New Roman" panose="02020603050405020304" pitchFamily="18" charset="0"/>
                <a:ea typeface="Aptos"/>
              </a:rPr>
              <a:t>το παράδειγμα δείχνει πόσο πολύπλοκα </a:t>
            </a:r>
            <a:r>
              <a:rPr lang="el" sz="1800" dirty="0">
                <a:effectLst/>
                <a:latin typeface="Times New Roman" panose="02020603050405020304" pitchFamily="18" charset="0"/>
                <a:ea typeface="Aptos"/>
              </a:rPr>
              <a:t>είναι τα βασικά και </a:t>
            </a:r>
            <a:r>
              <a:rPr lang="el" sz="1800" dirty="0" err="1">
                <a:effectLst/>
                <a:latin typeface="Times New Roman" panose="02020603050405020304" pitchFamily="18" charset="0"/>
                <a:ea typeface="Aptos"/>
              </a:rPr>
              <a:t>πολύπλοκα μέσα </a:t>
            </a:r>
            <a:r>
              <a:rPr lang="el" sz="1800" dirty="0">
                <a:effectLst/>
                <a:latin typeface="Times New Roman" panose="02020603050405020304" pitchFamily="18" charset="0"/>
                <a:ea typeface="Aptos"/>
              </a:rPr>
              <a:t>επικοινωνίας </a:t>
            </a:r>
            <a:r>
              <a:rPr lang="el" sz="1800" dirty="0" err="1">
                <a:effectLst/>
                <a:latin typeface="Times New Roman" panose="02020603050405020304" pitchFamily="18" charset="0"/>
                <a:ea typeface="Aptos"/>
              </a:rPr>
              <a:t>κατά </a:t>
            </a:r>
            <a:r>
              <a:rPr lang="el" sz="1800" dirty="0">
                <a:effectLst/>
                <a:latin typeface="Times New Roman" panose="02020603050405020304" pitchFamily="18" charset="0"/>
                <a:ea typeface="Aptos"/>
              </a:rPr>
              <a:t>τις κοινωνικές αλληλεπιδράσεις</a:t>
            </a:r>
            <a:endParaRP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86552276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indent="0" algn="just">
              <a:lnSpc>
                <a:spcPct val="150000"/>
              </a:lnSpc>
              <a:spcBef>
                <a:spcPts val="600"/>
              </a:spcBef>
              <a:spcAft>
                <a:spcPts val="800"/>
              </a:spcAft>
              <a:buNone/>
            </a:pPr>
            <a:r>
              <a:rPr lang="el" sz="1800" dirty="0">
                <a:effectLst/>
                <a:latin typeface="Times New Roman" panose="02020603050405020304" pitchFamily="18" charset="0"/>
                <a:ea typeface="Aptos"/>
                <a:cs typeface="Times New Roman" panose="02020603050405020304" pitchFamily="18" charset="0"/>
              </a:rPr>
              <a:t>Κοινωνικές αλληλεπιδράσεις </a:t>
            </a:r>
            <a:r>
              <a:rPr lang="el" sz="1800" dirty="0" err="1">
                <a:effectLst/>
                <a:latin typeface="Times New Roman" panose="02020603050405020304" pitchFamily="18" charset="0"/>
                <a:ea typeface="Aptos"/>
                <a:cs typeface="Times New Roman" panose="02020603050405020304" pitchFamily="18" charset="0"/>
              </a:rPr>
              <a:t>επίσης</a:t>
            </a:r>
            <a:r>
              <a:rPr lang="el" sz="1800" dirty="0">
                <a:effectLst/>
                <a:latin typeface="Times New Roman" panose="02020603050405020304" pitchFamily="18" charset="0"/>
                <a:ea typeface="Aptos"/>
                <a:cs typeface="Times New Roman" panose="02020603050405020304" pitchFamily="18" charset="0"/>
              </a:rPr>
              <a:t> </a:t>
            </a:r>
            <a:r>
              <a:rPr lang="el" sz="1800" dirty="0" err="1">
                <a:effectLst/>
                <a:latin typeface="Times New Roman" panose="02020603050405020304" pitchFamily="18" charset="0"/>
                <a:ea typeface="Aptos"/>
                <a:cs typeface="Times New Roman" panose="02020603050405020304" pitchFamily="18" charset="0"/>
              </a:rPr>
              <a:t>εξαρτώνται </a:t>
            </a:r>
            <a:r>
              <a:rPr lang="el" sz="1800" dirty="0">
                <a:effectLst/>
                <a:latin typeface="Times New Roman" panose="02020603050405020304" pitchFamily="18" charset="0"/>
                <a:ea typeface="Aptos"/>
                <a:cs typeface="Times New Roman" panose="02020603050405020304" pitchFamily="18" charset="0"/>
              </a:rPr>
              <a:t>από το </a:t>
            </a:r>
            <a:r>
              <a:rPr lang="el" sz="1800" dirty="0" err="1">
                <a:effectLst/>
                <a:latin typeface="Times New Roman" panose="02020603050405020304" pitchFamily="18" charset="0"/>
                <a:ea typeface="Aptos"/>
                <a:cs typeface="Times New Roman" panose="02020603050405020304" pitchFamily="18" charset="0"/>
              </a:rPr>
              <a:t>πλαίσιο </a:t>
            </a:r>
            <a:r>
              <a:rPr lang="el" sz="1800" dirty="0">
                <a:effectLst/>
                <a:latin typeface="Times New Roman" panose="02020603050405020304" pitchFamily="18" charset="0"/>
                <a:ea typeface="Aptos"/>
                <a:cs typeface="Times New Roman" panose="02020603050405020304" pitchFamily="18" charset="0"/>
              </a:rPr>
              <a:t>στο </a:t>
            </a:r>
            <a:r>
              <a:rPr lang="el" sz="1800" dirty="0" err="1">
                <a:effectLst/>
                <a:latin typeface="Times New Roman" panose="02020603050405020304" pitchFamily="18" charset="0"/>
                <a:ea typeface="Aptos"/>
                <a:cs typeface="Times New Roman" panose="02020603050405020304" pitchFamily="18" charset="0"/>
              </a:rPr>
              <a:t>οποίο </a:t>
            </a:r>
            <a:r>
              <a:rPr lang="el" sz="1800" dirty="0">
                <a:effectLst/>
                <a:latin typeface="Times New Roman" panose="02020603050405020304" pitchFamily="18" charset="0"/>
                <a:ea typeface="Aptos"/>
                <a:cs typeface="Times New Roman" panose="02020603050405020304" pitchFamily="18" charset="0"/>
              </a:rPr>
              <a:t>το </a:t>
            </a:r>
            <a:r>
              <a:rPr lang="el" sz="1800" dirty="0" err="1">
                <a:effectLst/>
                <a:latin typeface="Times New Roman" panose="02020603050405020304" pitchFamily="18" charset="0"/>
                <a:ea typeface="Aptos"/>
                <a:cs typeface="Times New Roman" panose="02020603050405020304" pitchFamily="18" charset="0"/>
              </a:rPr>
              <a:t>άτομο</a:t>
            </a:r>
            <a:r>
              <a:rPr lang="el" sz="1800" dirty="0">
                <a:effectLst/>
                <a:latin typeface="Times New Roman" panose="02020603050405020304" pitchFamily="18" charset="0"/>
                <a:ea typeface="Aptos"/>
                <a:cs typeface="Times New Roman" panose="02020603050405020304" pitchFamily="18" charset="0"/>
              </a:rPr>
              <a:t> </a:t>
            </a:r>
            <a:r>
              <a:rPr lang="el" sz="1800" dirty="0" err="1">
                <a:effectLst/>
                <a:latin typeface="Times New Roman" panose="02020603050405020304" pitchFamily="18" charset="0"/>
                <a:ea typeface="Aptos"/>
                <a:cs typeface="Times New Roman" panose="02020603050405020304" pitchFamily="18" charset="0"/>
              </a:rPr>
              <a:t>εξελίσσεται </a:t>
            </a:r>
            <a:r>
              <a:rPr lang="el" sz="1800" dirty="0">
                <a:effectLst/>
                <a:latin typeface="Times New Roman" panose="02020603050405020304" pitchFamily="18" charset="0"/>
                <a:ea typeface="Aptos"/>
                <a:cs typeface="Times New Roman" panose="02020603050405020304" pitchFamily="18" charset="0"/>
              </a:rPr>
              <a:t>.</a:t>
            </a:r>
          </a:p>
          <a:p>
            <a:pPr marL="457200" indent="0" algn="just">
              <a:lnSpc>
                <a:spcPct val="150000"/>
              </a:lnSpc>
              <a:spcBef>
                <a:spcPts val="600"/>
              </a:spcBef>
              <a:spcAft>
                <a:spcPts val="800"/>
              </a:spcAft>
              <a:buNone/>
            </a:pPr>
            <a:r>
              <a:rPr lang="el" sz="1800" dirty="0">
                <a:effectLst/>
                <a:latin typeface="Times New Roman" panose="02020603050405020304" pitchFamily="18" charset="0"/>
                <a:ea typeface="Aptos"/>
                <a:cs typeface="Times New Roman" panose="02020603050405020304" pitchFamily="18" charset="0"/>
              </a:rPr>
              <a:t>Για </a:t>
            </a:r>
            <a:r>
              <a:rPr lang="el" sz="1800" dirty="0" err="1">
                <a:effectLst/>
                <a:latin typeface="Times New Roman" panose="02020603050405020304" pitchFamily="18" charset="0"/>
                <a:ea typeface="Aptos"/>
                <a:cs typeface="Times New Roman" panose="02020603050405020304" pitchFamily="18" charset="0"/>
              </a:rPr>
              <a:t>παράδειγμα </a:t>
            </a:r>
            <a:r>
              <a:rPr lang="el" sz="1800" dirty="0">
                <a:effectLst/>
                <a:latin typeface="Times New Roman" panose="02020603050405020304" pitchFamily="18" charset="0"/>
                <a:ea typeface="Aptos"/>
                <a:cs typeface="Times New Roman" panose="02020603050405020304" pitchFamily="18" charset="0"/>
              </a:rPr>
              <a:t>, ένας </a:t>
            </a:r>
            <a:r>
              <a:rPr lang="el" sz="1800" dirty="0" err="1">
                <a:effectLst/>
                <a:latin typeface="Times New Roman" panose="02020603050405020304" pitchFamily="18" charset="0"/>
                <a:ea typeface="Aptos"/>
                <a:cs typeface="Times New Roman" panose="02020603050405020304" pitchFamily="18" charset="0"/>
              </a:rPr>
              <a:t>νέος</a:t>
            </a:r>
            <a:r>
              <a:rPr lang="el" sz="1800" dirty="0">
                <a:effectLst/>
                <a:latin typeface="Times New Roman" panose="02020603050405020304" pitchFamily="18" charset="0"/>
                <a:ea typeface="Aptos"/>
                <a:cs typeface="Times New Roman" panose="02020603050405020304" pitchFamily="18" charset="0"/>
              </a:rPr>
              <a:t> δεν </a:t>
            </a:r>
            <a:r>
              <a:rPr lang="el" sz="1800" dirty="0" err="1">
                <a:effectLst/>
                <a:latin typeface="Times New Roman" panose="02020603050405020304" pitchFamily="18" charset="0"/>
                <a:ea typeface="Aptos"/>
                <a:cs typeface="Times New Roman" panose="02020603050405020304" pitchFamily="18" charset="0"/>
              </a:rPr>
              <a:t>θα </a:t>
            </a:r>
            <a:r>
              <a:rPr lang="el" sz="1800" dirty="0">
                <a:effectLst/>
                <a:latin typeface="Times New Roman" panose="02020603050405020304" pitchFamily="18" charset="0"/>
                <a:ea typeface="Aptos"/>
                <a:cs typeface="Times New Roman" panose="02020603050405020304" pitchFamily="18" charset="0"/>
              </a:rPr>
              <a:t>είχε τις </a:t>
            </a:r>
            <a:r>
              <a:rPr lang="el" sz="1800" dirty="0" err="1">
                <a:effectLst/>
                <a:latin typeface="Times New Roman" panose="02020603050405020304" pitchFamily="18" charset="0"/>
                <a:ea typeface="Aptos"/>
                <a:cs typeface="Times New Roman" panose="02020603050405020304" pitchFamily="18" charset="0"/>
              </a:rPr>
              <a:t>ίδιες </a:t>
            </a:r>
            <a:r>
              <a:rPr lang="el" sz="1800" dirty="0">
                <a:effectLst/>
                <a:latin typeface="Times New Roman" panose="02020603050405020304" pitchFamily="18" charset="0"/>
                <a:ea typeface="Aptos"/>
                <a:cs typeface="Times New Roman" panose="02020603050405020304" pitchFamily="18" charset="0"/>
              </a:rPr>
              <a:t>αλληλεπιδράσεις </a:t>
            </a:r>
            <a:r>
              <a:rPr lang="el" sz="1800" dirty="0" err="1">
                <a:effectLst/>
                <a:latin typeface="Times New Roman" panose="02020603050405020304" pitchFamily="18" charset="0"/>
                <a:ea typeface="Aptos"/>
                <a:cs typeface="Times New Roman" panose="02020603050405020304" pitchFamily="18" charset="0"/>
              </a:rPr>
              <a:t>με</a:t>
            </a:r>
            <a:r>
              <a:rPr lang="el" sz="1800" dirty="0">
                <a:effectLst/>
                <a:latin typeface="Times New Roman" panose="02020603050405020304" pitchFamily="18" charset="0"/>
                <a:ea typeface="Aptos"/>
                <a:cs typeface="Times New Roman" panose="02020603050405020304" pitchFamily="18" charset="0"/>
              </a:rPr>
              <a:t> </a:t>
            </a:r>
            <a:r>
              <a:rPr lang="el" sz="1800" dirty="0" err="1">
                <a:effectLst/>
                <a:latin typeface="Times New Roman" panose="02020603050405020304" pitchFamily="18" charset="0"/>
                <a:ea typeface="Aptos"/>
                <a:cs typeface="Times New Roman" panose="02020603050405020304" pitchFamily="18" charset="0"/>
              </a:rPr>
              <a:t>δικα τους</a:t>
            </a:r>
            <a:r>
              <a:rPr lang="el" sz="1800" dirty="0">
                <a:effectLst/>
                <a:latin typeface="Times New Roman" panose="02020603050405020304" pitchFamily="18" charset="0"/>
                <a:ea typeface="Aptos"/>
                <a:cs typeface="Times New Roman" panose="02020603050405020304" pitchFamily="18" charset="0"/>
              </a:rPr>
              <a:t> </a:t>
            </a:r>
            <a:r>
              <a:rPr lang="el" sz="1800" dirty="0" err="1">
                <a:effectLst/>
                <a:latin typeface="Times New Roman" panose="02020603050405020304" pitchFamily="18" charset="0"/>
                <a:ea typeface="Aptos"/>
                <a:cs typeface="Times New Roman" panose="02020603050405020304" pitchFamily="18" charset="0"/>
              </a:rPr>
              <a:t>φίλος </a:t>
            </a:r>
            <a:r>
              <a:rPr lang="el" sz="1800" dirty="0">
                <a:effectLst/>
                <a:latin typeface="Times New Roman" panose="02020603050405020304" pitchFamily="18" charset="0"/>
                <a:ea typeface="Aptos"/>
                <a:cs typeface="Times New Roman" panose="02020603050405020304" pitchFamily="18" charset="0"/>
              </a:rPr>
              <a:t>, </a:t>
            </a:r>
            <a:r>
              <a:rPr lang="el" sz="1800" dirty="0" err="1">
                <a:effectLst/>
                <a:latin typeface="Times New Roman" panose="02020603050405020304" pitchFamily="18" charset="0"/>
                <a:ea typeface="Aptos"/>
                <a:cs typeface="Times New Roman" panose="02020603050405020304" pitchFamily="18" charset="0"/>
              </a:rPr>
              <a:t>με</a:t>
            </a:r>
            <a:r>
              <a:rPr lang="el" sz="1800" dirty="0">
                <a:effectLst/>
                <a:latin typeface="Times New Roman" panose="02020603050405020304" pitchFamily="18" charset="0"/>
                <a:ea typeface="Aptos"/>
                <a:cs typeface="Times New Roman" panose="02020603050405020304" pitchFamily="18" charset="0"/>
              </a:rPr>
              <a:t> τους γονείς </a:t>
            </a:r>
            <a:r>
              <a:rPr lang="el" sz="1800" dirty="0" err="1">
                <a:effectLst/>
                <a:latin typeface="Times New Roman" panose="02020603050405020304" pitchFamily="18" charset="0"/>
                <a:ea typeface="Aptos"/>
                <a:cs typeface="Times New Roman" panose="02020603050405020304" pitchFamily="18" charset="0"/>
              </a:rPr>
              <a:t>τους </a:t>
            </a:r>
            <a:r>
              <a:rPr lang="el" sz="1800" dirty="0">
                <a:effectLst/>
                <a:latin typeface="Times New Roman" panose="02020603050405020304" pitchFamily="18" charset="0"/>
                <a:ea typeface="Aptos"/>
                <a:cs typeface="Times New Roman" panose="02020603050405020304" pitchFamily="18" charset="0"/>
              </a:rPr>
              <a:t>ή </a:t>
            </a:r>
            <a:r>
              <a:rPr lang="el" sz="1800" dirty="0" err="1">
                <a:effectLst/>
                <a:latin typeface="Times New Roman" panose="02020603050405020304" pitchFamily="18" charset="0"/>
                <a:ea typeface="Aptos"/>
                <a:cs typeface="Times New Roman" panose="02020603050405020304" pitchFamily="18" charset="0"/>
              </a:rPr>
              <a:t>με</a:t>
            </a:r>
            <a:r>
              <a:rPr lang="el" sz="1800" dirty="0">
                <a:effectLst/>
                <a:latin typeface="Times New Roman" panose="02020603050405020304" pitchFamily="18" charset="0"/>
                <a:ea typeface="Aptos"/>
                <a:cs typeface="Times New Roman" panose="02020603050405020304" pitchFamily="18" charset="0"/>
              </a:rPr>
              <a:t> </a:t>
            </a:r>
            <a:r>
              <a:rPr lang="el" sz="1800" dirty="0" err="1">
                <a:effectLst/>
                <a:latin typeface="Times New Roman" panose="02020603050405020304" pitchFamily="18" charset="0"/>
                <a:ea typeface="Aptos"/>
                <a:cs typeface="Times New Roman" panose="02020603050405020304" pitchFamily="18" charset="0"/>
              </a:rPr>
              <a:t>δικα τους</a:t>
            </a:r>
            <a:r>
              <a:rPr lang="el" sz="1800" dirty="0">
                <a:effectLst/>
                <a:latin typeface="Times New Roman" panose="02020603050405020304" pitchFamily="18" charset="0"/>
                <a:ea typeface="Aptos"/>
                <a:cs typeface="Times New Roman" panose="02020603050405020304" pitchFamily="18" charset="0"/>
              </a:rPr>
              <a:t> </a:t>
            </a:r>
            <a:r>
              <a:rPr lang="el" sz="1800" dirty="0" err="1">
                <a:effectLst/>
                <a:latin typeface="Times New Roman" panose="02020603050405020304" pitchFamily="18" charset="0"/>
                <a:ea typeface="Aptos"/>
                <a:cs typeface="Times New Roman" panose="02020603050405020304" pitchFamily="18" charset="0"/>
              </a:rPr>
              <a:t>δασκάλους </a:t>
            </a:r>
            <a:r>
              <a:rPr lang="el" sz="1800" dirty="0">
                <a:effectLst/>
                <a:latin typeface="Times New Roman" panose="02020603050405020304" pitchFamily="18" charset="0"/>
                <a:ea typeface="Aptos"/>
                <a:cs typeface="Times New Roman" panose="02020603050405020304" pitchFamily="18" charset="0"/>
              </a:rPr>
              <a:t>. Όλες οι αλληλεπιδράσεις λαμβάνουν χώρα σε ένα πλαίσιο που ορίζεται από ένα σύνολο πολιτισμικών και κοινωνικών συνθηκών.</a:t>
            </a:r>
          </a:p>
          <a:p>
            <a:pPr marL="457200" indent="0" algn="just">
              <a:lnSpc>
                <a:spcPct val="150000"/>
              </a:lnSpc>
              <a:spcBef>
                <a:spcPts val="600"/>
              </a:spcBef>
              <a:spcAft>
                <a:spcPts val="800"/>
              </a:spcAft>
              <a:buNone/>
            </a:pPr>
            <a:r>
              <a:rPr lang="el" sz="1800" dirty="0">
                <a:effectLst/>
                <a:latin typeface="Times New Roman" panose="02020603050405020304" pitchFamily="18" charset="0"/>
                <a:ea typeface="Aptos"/>
                <a:cs typeface="Times New Roman" panose="02020603050405020304" pitchFamily="18" charset="0"/>
              </a:rPr>
              <a:t>Αυτό σημαίνει ότι οποιαδήποτε επικοινωνιακή κατάσταση δεν περιορίζεται μόνο σε μια φυσική τοποθεσία. Αντίθετα, το πλαίσιο είναι κάτι που οι άνθρωποι χτίζουν με την πάροδο του χρόνου, καθιερώνοντας ρουτίνες και συνήθειες σύμφωνα με αξίες και πεποιθήσεις που μοιράζονται τα μέλη μιας κοινότητας.</a:t>
            </a:r>
          </a:p>
          <a:p>
            <a:pPr marL="457200" indent="0" algn="just">
              <a:lnSpc>
                <a:spcPct val="150000"/>
              </a:lnSpc>
              <a:spcBef>
                <a:spcPts val="600"/>
              </a:spcBef>
              <a:spcAft>
                <a:spcPts val="800"/>
              </a:spcAft>
              <a:buNone/>
            </a:pPr>
            <a:r>
              <a:rPr lang="el" sz="1800" dirty="0">
                <a:effectLst/>
                <a:latin typeface="Times New Roman" panose="02020603050405020304" pitchFamily="18" charset="0"/>
                <a:ea typeface="Aptos"/>
                <a:cs typeface="Times New Roman" panose="02020603050405020304" pitchFamily="18" charset="0"/>
              </a:rPr>
              <a:t>Επομένως, όλα τα κοινωνικά πλαίσια θα καθοριστούν από κάποιες ρουτίνες που πρέπει να σέβονται, να εσωτερικεύουν και να εφαρμόζουν οι πολίτες για να αποτρέπουν προβλήματα με το περιβάλλον και, κατά συνέπεια, να επιτύχουν τους κοινωνικούς τους στόχους. Οι άνθρωποι </a:t>
            </a:r>
            <a:r>
              <a:rPr lang="el" sz="1800" dirty="0" err="1">
                <a:effectLst/>
                <a:latin typeface="Times New Roman" panose="02020603050405020304" pitchFamily="18" charset="0"/>
                <a:ea typeface="Aptos"/>
                <a:cs typeface="Times New Roman" panose="02020603050405020304" pitchFamily="18" charset="0"/>
              </a:rPr>
              <a:t>συνήθως</a:t>
            </a:r>
            <a:r>
              <a:rPr lang="el" sz="1800" dirty="0">
                <a:effectLst/>
                <a:latin typeface="Times New Roman" panose="02020603050405020304" pitchFamily="18" charset="0"/>
                <a:ea typeface="Aptos"/>
                <a:cs typeface="Times New Roman" panose="02020603050405020304" pitchFamily="18" charset="0"/>
              </a:rPr>
              <a:t> </a:t>
            </a:r>
            <a:r>
              <a:rPr lang="el" sz="1800" dirty="0" err="1">
                <a:effectLst/>
                <a:latin typeface="Times New Roman" panose="02020603050405020304" pitchFamily="18" charset="0"/>
                <a:ea typeface="Aptos"/>
                <a:cs typeface="Times New Roman" panose="02020603050405020304" pitchFamily="18" charset="0"/>
              </a:rPr>
              <a:t>μάθετε </a:t>
            </a:r>
            <a:r>
              <a:rPr lang="el" sz="1800" dirty="0">
                <a:effectLst/>
                <a:latin typeface="Times New Roman" panose="02020603050405020304" pitchFamily="18" charset="0"/>
                <a:ea typeface="Aptos"/>
                <a:cs typeface="Times New Roman" panose="02020603050405020304" pitchFamily="18" charset="0"/>
              </a:rPr>
              <a:t>τον </a:t>
            </a:r>
            <a:r>
              <a:rPr lang="el" sz="1800" dirty="0" err="1">
                <a:effectLst/>
                <a:latin typeface="Times New Roman" panose="02020603050405020304" pitchFamily="18" charset="0"/>
                <a:ea typeface="Aptos"/>
                <a:cs typeface="Times New Roman" panose="02020603050405020304" pitchFamily="18" charset="0"/>
              </a:rPr>
              <a:t>τρόπο</a:t>
            </a:r>
            <a:r>
              <a:rPr lang="el" sz="1800" dirty="0">
                <a:effectLst/>
                <a:latin typeface="Times New Roman" panose="02020603050405020304" pitchFamily="18" charset="0"/>
                <a:ea typeface="Aptos"/>
                <a:cs typeface="Times New Roman" panose="02020603050405020304" pitchFamily="18" charset="0"/>
              </a:rPr>
              <a:t> </a:t>
            </a:r>
            <a:r>
              <a:rPr lang="el" sz="1800" dirty="0" err="1">
                <a:effectLst/>
                <a:latin typeface="Times New Roman" panose="02020603050405020304" pitchFamily="18" charset="0"/>
                <a:ea typeface="Aptos"/>
                <a:cs typeface="Times New Roman" panose="02020603050405020304" pitchFamily="18" charset="0"/>
              </a:rPr>
              <a:t>αυτοί</a:t>
            </a:r>
            <a:r>
              <a:rPr lang="el" sz="1800" dirty="0">
                <a:effectLst/>
                <a:latin typeface="Times New Roman" panose="02020603050405020304" pitchFamily="18" charset="0"/>
                <a:ea typeface="Aptos"/>
                <a:cs typeface="Times New Roman" panose="02020603050405020304" pitchFamily="18" charset="0"/>
              </a:rPr>
              <a:t> </a:t>
            </a:r>
            <a:r>
              <a:rPr lang="el" sz="1800" dirty="0" err="1">
                <a:effectLst/>
                <a:latin typeface="Times New Roman" panose="02020603050405020304" pitchFamily="18" charset="0"/>
                <a:ea typeface="Aptos"/>
                <a:cs typeface="Times New Roman" panose="02020603050405020304" pitchFamily="18" charset="0"/>
              </a:rPr>
              <a:t>πρέπει</a:t>
            </a:r>
            <a:r>
              <a:rPr lang="el" sz="1800" dirty="0">
                <a:effectLst/>
                <a:latin typeface="Times New Roman" panose="02020603050405020304" pitchFamily="18" charset="0"/>
                <a:ea typeface="Aptos"/>
                <a:cs typeface="Times New Roman" panose="02020603050405020304" pitchFamily="18" charset="0"/>
              </a:rPr>
              <a:t> </a:t>
            </a:r>
            <a:r>
              <a:rPr lang="el" sz="1800" dirty="0" err="1">
                <a:effectLst/>
                <a:latin typeface="Times New Roman" panose="02020603050405020304" pitchFamily="18" charset="0"/>
                <a:ea typeface="Aptos"/>
                <a:cs typeface="Times New Roman" panose="02020603050405020304" pitchFamily="18" charset="0"/>
              </a:rPr>
              <a:t>συμπεριφέρομαι</a:t>
            </a:r>
            <a:r>
              <a:rPr lang="el" sz="1800" dirty="0">
                <a:effectLst/>
                <a:latin typeface="Times New Roman" panose="02020603050405020304" pitchFamily="18" charset="0"/>
                <a:ea typeface="Aptos"/>
                <a:cs typeface="Times New Roman" panose="02020603050405020304" pitchFamily="18" charset="0"/>
              </a:rPr>
              <a:t> </a:t>
            </a:r>
            <a:r>
              <a:rPr lang="el" sz="1800" dirty="0" err="1">
                <a:effectLst/>
                <a:latin typeface="Times New Roman" panose="02020603050405020304" pitchFamily="18" charset="0"/>
                <a:ea typeface="Aptos"/>
                <a:cs typeface="Times New Roman" panose="02020603050405020304" pitchFamily="18" charset="0"/>
              </a:rPr>
              <a:t>κατά </a:t>
            </a:r>
            <a:r>
              <a:rPr lang="el" sz="1800" dirty="0">
                <a:effectLst/>
                <a:latin typeface="Times New Roman" panose="02020603050405020304" pitchFamily="18" charset="0"/>
                <a:ea typeface="Aptos"/>
                <a:cs typeface="Times New Roman" panose="02020603050405020304" pitchFamily="18" charset="0"/>
              </a:rPr>
              <a:t>τις αλληλεπιδράσεις </a:t>
            </a:r>
            <a:r>
              <a:rPr lang="el" sz="1800" dirty="0" err="1">
                <a:effectLst/>
                <a:latin typeface="Times New Roman" panose="02020603050405020304" pitchFamily="18" charset="0"/>
                <a:ea typeface="Aptos"/>
                <a:cs typeface="Times New Roman" panose="02020603050405020304" pitchFamily="18" charset="0"/>
              </a:rPr>
              <a:t>γιατί</a:t>
            </a:r>
            <a:r>
              <a:rPr lang="el" sz="1800" dirty="0">
                <a:effectLst/>
                <a:latin typeface="Times New Roman" panose="02020603050405020304" pitchFamily="18" charset="0"/>
                <a:ea typeface="Aptos"/>
                <a:cs typeface="Times New Roman" panose="02020603050405020304" pitchFamily="18" charset="0"/>
              </a:rPr>
              <a:t> </a:t>
            </a:r>
            <a:r>
              <a:rPr lang="el" sz="1800" dirty="0" err="1">
                <a:effectLst/>
                <a:latin typeface="Times New Roman" panose="02020603050405020304" pitchFamily="18" charset="0"/>
                <a:ea typeface="Aptos"/>
                <a:cs typeface="Times New Roman" panose="02020603050405020304" pitchFamily="18" charset="0"/>
              </a:rPr>
              <a:t>αυτοί</a:t>
            </a:r>
            <a:r>
              <a:rPr lang="el" sz="1800" dirty="0">
                <a:effectLst/>
                <a:latin typeface="Times New Roman" panose="02020603050405020304" pitchFamily="18" charset="0"/>
                <a:ea typeface="Aptos"/>
                <a:cs typeface="Times New Roman" panose="02020603050405020304" pitchFamily="18" charset="0"/>
              </a:rPr>
              <a:t> </a:t>
            </a:r>
            <a:r>
              <a:rPr lang="el" sz="1800" dirty="0" err="1">
                <a:effectLst/>
                <a:latin typeface="Times New Roman" panose="02020603050405020304" pitchFamily="18" charset="0"/>
                <a:ea typeface="Aptos"/>
                <a:cs typeface="Times New Roman" panose="02020603050405020304" pitchFamily="18" charset="0"/>
              </a:rPr>
              <a:t>εμπειρία </a:t>
            </a:r>
            <a:r>
              <a:rPr lang="el" sz="1800" dirty="0">
                <a:effectLst/>
                <a:latin typeface="Times New Roman" panose="02020603050405020304" pitchFamily="18" charset="0"/>
                <a:ea typeface="Aptos"/>
                <a:cs typeface="Times New Roman" panose="02020603050405020304" pitchFamily="18" charset="0"/>
              </a:rPr>
              <a:t>αλληλεπιδράσεων. Επιπλέον, οι κοινωνικές αλληλεπιδράσεις </a:t>
            </a:r>
            <a:r>
              <a:rPr lang="el" sz="1800" dirty="0" err="1">
                <a:effectLst/>
                <a:latin typeface="Times New Roman" panose="02020603050405020304" pitchFamily="18" charset="0"/>
                <a:ea typeface="Aptos"/>
                <a:cs typeface="Times New Roman" panose="02020603050405020304" pitchFamily="18" charset="0"/>
              </a:rPr>
              <a:t>συνεπάγονται </a:t>
            </a:r>
            <a:r>
              <a:rPr lang="el" sz="1800" dirty="0">
                <a:effectLst/>
                <a:latin typeface="Times New Roman" panose="02020603050405020304" pitchFamily="18" charset="0"/>
                <a:ea typeface="Aptos"/>
                <a:cs typeface="Times New Roman" panose="02020603050405020304" pitchFamily="18" charset="0"/>
              </a:rPr>
              <a:t>να </a:t>
            </a:r>
            <a:r>
              <a:rPr lang="el" sz="1800" dirty="0" err="1">
                <a:effectLst/>
                <a:latin typeface="Times New Roman" panose="02020603050405020304" pitchFamily="18" charset="0"/>
                <a:ea typeface="Aptos"/>
                <a:cs typeface="Times New Roman" panose="02020603050405020304" pitchFamily="18" charset="0"/>
              </a:rPr>
              <a:t>κάνουν</a:t>
            </a:r>
            <a:r>
              <a:rPr lang="el" sz="1800" dirty="0">
                <a:effectLst/>
                <a:latin typeface="Times New Roman" panose="02020603050405020304" pitchFamily="18" charset="0"/>
                <a:ea typeface="Aptos"/>
                <a:cs typeface="Times New Roman" panose="02020603050405020304" pitchFamily="18" charset="0"/>
              </a:rPr>
              <a:t> </a:t>
            </a:r>
            <a:r>
              <a:rPr lang="el" sz="1800" dirty="0" err="1">
                <a:effectLst/>
                <a:latin typeface="Times New Roman" panose="02020603050405020304" pitchFamily="18" charset="0"/>
                <a:ea typeface="Aptos"/>
                <a:cs typeface="Times New Roman" panose="02020603050405020304" pitchFamily="18" charset="0"/>
              </a:rPr>
              <a:t>συμπεράσματα </a:t>
            </a:r>
            <a:r>
              <a:rPr lang="el" sz="1800" dirty="0">
                <a:effectLst/>
                <a:latin typeface="Times New Roman" panose="02020603050405020304" pitchFamily="18" charset="0"/>
                <a:ea typeface="Aptos"/>
                <a:cs typeface="Times New Roman" panose="02020603050405020304" pitchFamily="18" charset="0"/>
              </a:rPr>
              <a:t>για τις ψυχικές καταστάσεις του </a:t>
            </a:r>
            <a:r>
              <a:rPr lang="el" sz="1800" dirty="0" err="1">
                <a:effectLst/>
                <a:latin typeface="Times New Roman" panose="02020603050405020304" pitchFamily="18" charset="0"/>
                <a:ea typeface="Aptos"/>
                <a:cs typeface="Times New Roman" panose="02020603050405020304" pitchFamily="18" charset="0"/>
              </a:rPr>
              <a:t>άλλου </a:t>
            </a:r>
            <a:r>
              <a:rPr lang="el" sz="1800" dirty="0">
                <a:effectLst/>
                <a:latin typeface="Times New Roman" panose="02020603050405020304" pitchFamily="18" charset="0"/>
                <a:ea typeface="Aptos"/>
                <a:cs typeface="Times New Roman" panose="02020603050405020304" pitchFamily="18" charset="0"/>
              </a:rPr>
              <a:t>και </a:t>
            </a:r>
            <a:r>
              <a:rPr lang="el" sz="1800" dirty="0" err="1">
                <a:effectLst/>
                <a:latin typeface="Times New Roman" panose="02020603050405020304" pitchFamily="18" charset="0"/>
                <a:ea typeface="Aptos"/>
                <a:cs typeface="Times New Roman" panose="02020603050405020304" pitchFamily="18" charset="0"/>
              </a:rPr>
              <a:t>ως εκ τούτου </a:t>
            </a:r>
            <a:r>
              <a:rPr lang="el" sz="1800" dirty="0">
                <a:effectLst/>
                <a:latin typeface="Times New Roman" panose="02020603050405020304" pitchFamily="18" charset="0"/>
                <a:ea typeface="Aptos"/>
                <a:cs typeface="Times New Roman" panose="02020603050405020304" pitchFamily="18" charset="0"/>
              </a:rPr>
              <a:t>, </a:t>
            </a:r>
            <a:r>
              <a:rPr lang="el" sz="1800" dirty="0" err="1">
                <a:effectLst/>
                <a:latin typeface="Times New Roman" panose="02020603050405020304" pitchFamily="18" charset="0"/>
                <a:ea typeface="Aptos"/>
                <a:cs typeface="Times New Roman" panose="02020603050405020304" pitchFamily="18" charset="0"/>
              </a:rPr>
              <a:t>ταυτοποίηση</a:t>
            </a:r>
            <a:r>
              <a:rPr lang="el" sz="1800" dirty="0">
                <a:effectLst/>
                <a:latin typeface="Times New Roman" panose="02020603050405020304" pitchFamily="18" charset="0"/>
                <a:ea typeface="Aptos"/>
                <a:cs typeface="Times New Roman" panose="02020603050405020304" pitchFamily="18" charset="0"/>
              </a:rPr>
              <a:t> </a:t>
            </a:r>
            <a:r>
              <a:rPr lang="el" sz="1800" dirty="0" err="1">
                <a:effectLst/>
                <a:latin typeface="Times New Roman" panose="02020603050405020304" pitchFamily="18" charset="0"/>
                <a:ea typeface="Aptos"/>
                <a:cs typeface="Times New Roman" panose="02020603050405020304" pitchFamily="18" charset="0"/>
              </a:rPr>
              <a:t>δικα τους</a:t>
            </a:r>
            <a:r>
              <a:rPr lang="el" sz="1800" dirty="0">
                <a:effectLst/>
                <a:latin typeface="Times New Roman" panose="02020603050405020304" pitchFamily="18" charset="0"/>
                <a:ea typeface="Aptos"/>
                <a:cs typeface="Times New Roman" panose="02020603050405020304" pitchFamily="18" charset="0"/>
              </a:rPr>
              <a:t> </a:t>
            </a:r>
            <a:r>
              <a:rPr lang="el" sz="1800" dirty="0" err="1">
                <a:effectLst/>
                <a:latin typeface="Times New Roman" panose="02020603050405020304" pitchFamily="18" charset="0"/>
                <a:ea typeface="Aptos"/>
                <a:cs typeface="Times New Roman" panose="02020603050405020304" pitchFamily="18" charset="0"/>
              </a:rPr>
              <a:t>πεποιθήσεις </a:t>
            </a:r>
            <a:r>
              <a:rPr lang="el" sz="1800" dirty="0">
                <a:effectLst/>
                <a:latin typeface="Times New Roman" panose="02020603050405020304" pitchFamily="18" charset="0"/>
                <a:ea typeface="Aptos"/>
                <a:cs typeface="Times New Roman" panose="02020603050405020304" pitchFamily="18" charset="0"/>
              </a:rPr>
              <a:t>, </a:t>
            </a:r>
            <a:r>
              <a:rPr lang="el" sz="1800" dirty="0" err="1">
                <a:effectLst/>
                <a:latin typeface="Times New Roman" panose="02020603050405020304" pitchFamily="18" charset="0"/>
                <a:ea typeface="Aptos"/>
                <a:cs typeface="Times New Roman" panose="02020603050405020304" pitchFamily="18" charset="0"/>
              </a:rPr>
              <a:t>ανησυχίες </a:t>
            </a:r>
            <a:r>
              <a:rPr lang="el" sz="1800" dirty="0">
                <a:effectLst/>
                <a:latin typeface="Times New Roman" panose="02020603050405020304" pitchFamily="18" charset="0"/>
                <a:ea typeface="Aptos"/>
                <a:cs typeface="Times New Roman" panose="02020603050405020304" pitchFamily="18" charset="0"/>
              </a:rPr>
              <a:t>ή συναισθήματα </a:t>
            </a:r>
            <a:r>
              <a:rPr lang="el" sz="1800" dirty="0" err="1">
                <a:effectLst/>
                <a:latin typeface="Times New Roman" panose="02020603050405020304" pitchFamily="18" charset="0"/>
                <a:ea typeface="Aptos"/>
                <a:cs typeface="Times New Roman" panose="02020603050405020304" pitchFamily="18" charset="0"/>
              </a:rPr>
              <a:t>που</a:t>
            </a:r>
            <a:r>
              <a:rPr lang="el" sz="1800" dirty="0">
                <a:effectLst/>
                <a:latin typeface="Times New Roman" panose="02020603050405020304" pitchFamily="18" charset="0"/>
                <a:ea typeface="Aptos"/>
                <a:cs typeface="Times New Roman" panose="02020603050405020304" pitchFamily="18" charset="0"/>
              </a:rPr>
              <a:t> </a:t>
            </a:r>
            <a:r>
              <a:rPr lang="el" sz="1800" dirty="0" err="1">
                <a:effectLst/>
                <a:latin typeface="Times New Roman" panose="02020603050405020304" pitchFamily="18" charset="0"/>
                <a:ea typeface="Aptos"/>
                <a:cs typeface="Times New Roman" panose="02020603050405020304" pitchFamily="18" charset="0"/>
              </a:rPr>
              <a:t>ανατρέξτε </a:t>
            </a:r>
            <a:r>
              <a:rPr lang="el" sz="1800" dirty="0">
                <a:effectLst/>
                <a:latin typeface="Times New Roman" panose="02020603050405020304" pitchFamily="18" charset="0"/>
                <a:ea typeface="Aptos"/>
                <a:cs typeface="Times New Roman" panose="02020603050405020304" pitchFamily="18" charset="0"/>
              </a:rPr>
              <a:t>στη </a:t>
            </a:r>
            <a:r>
              <a:rPr lang="el" sz="1800" dirty="0" err="1">
                <a:effectLst/>
                <a:latin typeface="Times New Roman" panose="02020603050405020304" pitchFamily="18" charset="0"/>
                <a:ea typeface="Aptos"/>
                <a:cs typeface="Times New Roman" panose="02020603050405020304" pitchFamily="18" charset="0"/>
              </a:rPr>
              <a:t>θεωρία </a:t>
            </a:r>
            <a:r>
              <a:rPr lang="el" sz="1800" dirty="0">
                <a:effectLst/>
                <a:latin typeface="Times New Roman" panose="02020603050405020304" pitchFamily="18" charset="0"/>
                <a:ea typeface="Aptos"/>
                <a:cs typeface="Times New Roman" panose="02020603050405020304" pitchFamily="18" charset="0"/>
              </a:rPr>
              <a:t>του </a:t>
            </a:r>
            <a:r>
              <a:rPr lang="el" sz="1800" dirty="0" err="1">
                <a:effectLst/>
                <a:latin typeface="Times New Roman" panose="02020603050405020304" pitchFamily="18" charset="0"/>
                <a:ea typeface="Aptos"/>
                <a:cs typeface="Times New Roman" panose="02020603050405020304" pitchFamily="18" charset="0"/>
              </a:rPr>
              <a:t>νου </a:t>
            </a:r>
            <a:r>
              <a:rPr lang="el" sz="1800" dirty="0">
                <a:effectLst/>
                <a:latin typeface="Times New Roman" panose="02020603050405020304" pitchFamily="18" charset="0"/>
                <a:ea typeface="Aptos"/>
                <a:cs typeface="Times New Roman" panose="02020603050405020304" pitchFamily="18" charset="0"/>
              </a:rPr>
              <a:t>. </a:t>
            </a:r>
            <a:r>
              <a:rPr lang="el" sz="1800" dirty="0" err="1">
                <a:effectLst/>
                <a:latin typeface="Times New Roman" panose="02020603050405020304" pitchFamily="18" charset="0"/>
                <a:ea typeface="Aptos"/>
                <a:cs typeface="Times New Roman" panose="02020603050405020304" pitchFamily="18" charset="0"/>
              </a:rPr>
              <a:t>Αυτά τα</a:t>
            </a:r>
            <a:r>
              <a:rPr lang="el" sz="1800" dirty="0">
                <a:effectLst/>
                <a:latin typeface="Times New Roman" panose="02020603050405020304" pitchFamily="18" charset="0"/>
                <a:ea typeface="Aptos"/>
                <a:cs typeface="Times New Roman" panose="02020603050405020304" pitchFamily="18" charset="0"/>
              </a:rPr>
              <a:t> </a:t>
            </a:r>
            <a:r>
              <a:rPr lang="el" sz="1800" dirty="0" err="1">
                <a:effectLst/>
                <a:latin typeface="Times New Roman" panose="02020603050405020304" pitchFamily="18" charset="0"/>
                <a:ea typeface="Aptos"/>
                <a:cs typeface="Times New Roman" panose="02020603050405020304" pitchFamily="18" charset="0"/>
              </a:rPr>
              <a:t>ικανότητες</a:t>
            </a:r>
            <a:r>
              <a:rPr lang="el" sz="1800" dirty="0">
                <a:effectLst/>
                <a:latin typeface="Times New Roman" panose="02020603050405020304" pitchFamily="18" charset="0"/>
                <a:ea typeface="Aptos"/>
                <a:cs typeface="Times New Roman" panose="02020603050405020304" pitchFamily="18" charset="0"/>
              </a:rPr>
              <a:t> </a:t>
            </a:r>
            <a:r>
              <a:rPr lang="el" sz="1800" dirty="0" err="1">
                <a:effectLst/>
                <a:latin typeface="Times New Roman" panose="02020603050405020304" pitchFamily="18" charset="0"/>
                <a:ea typeface="Aptos"/>
                <a:cs typeface="Times New Roman" panose="02020603050405020304" pitchFamily="18" charset="0"/>
              </a:rPr>
              <a:t>επιτρέψτε </a:t>
            </a:r>
            <a:r>
              <a:rPr lang="el" sz="1800" dirty="0">
                <a:effectLst/>
                <a:latin typeface="Times New Roman" panose="02020603050405020304" pitchFamily="18" charset="0"/>
                <a:ea typeface="Aptos"/>
                <a:cs typeface="Times New Roman" panose="02020603050405020304" pitchFamily="18" charset="0"/>
              </a:rPr>
              <a:t>να ερμηνεύσετε σωστά τις αντιδράσεις των ανθρώπων, τις ανάγκες των ανθρώπων και αυτό είναι κρίσιμο στις κοινωνικές σχέσεις.</a:t>
            </a:r>
            <a:endParaRPr lang="fr-FR" sz="1800" dirty="0">
              <a:effectLst/>
              <a:latin typeface="Aptos"/>
              <a:ea typeface="Aptos"/>
              <a:cs typeface="Times New Roman" panose="02020603050405020304" pitchFamily="18" charset="0"/>
            </a:endParaRPr>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6294394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12"/>
        <p:cNvGrpSpPr/>
        <p:nvPr/>
      </p:nvGrpSpPr>
      <p:grpSpPr>
        <a:xfrm>
          <a:off x="0" y="0"/>
          <a:ext cx="0" cy="0"/>
          <a:chOff x="0" y="0"/>
          <a:chExt cx="0" cy="0"/>
        </a:xfrm>
      </p:grpSpPr>
      <p:sp>
        <p:nvSpPr>
          <p:cNvPr id="13" name="Google Shape;13;p5"/>
          <p:cNvSpPr/>
          <p:nvPr/>
        </p:nvSpPr>
        <p:spPr>
          <a:xfrm>
            <a:off x="160920" y="157606"/>
            <a:ext cx="11870161" cy="6542788"/>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4" name="Google Shape;14;p5"/>
          <p:cNvSpPr txBox="1">
            <a:spLocks noGrp="1"/>
          </p:cNvSpPr>
          <p:nvPr>
            <p:ph type="ctrTitle"/>
          </p:nvPr>
        </p:nvSpPr>
        <p:spPr>
          <a:xfrm>
            <a:off x="2035130" y="1066800"/>
            <a:ext cx="8112369" cy="2073119"/>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2800"/>
              <a:buFont typeface="Arial"/>
              <a:buNone/>
              <a:defRPr sz="28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5" name="Google Shape;15;p5"/>
          <p:cNvSpPr txBox="1">
            <a:spLocks noGrp="1"/>
          </p:cNvSpPr>
          <p:nvPr>
            <p:ph type="subTitle" idx="1"/>
          </p:nvPr>
        </p:nvSpPr>
        <p:spPr>
          <a:xfrm>
            <a:off x="2175804" y="4876802"/>
            <a:ext cx="7821637" cy="1028697"/>
          </a:xfrm>
          <a:prstGeom prst="rect">
            <a:avLst/>
          </a:prstGeom>
          <a:noFill/>
          <a:ln>
            <a:noFill/>
          </a:ln>
        </p:spPr>
        <p:txBody>
          <a:bodyPr spcFirstLastPara="1" wrap="square" lIns="91425" tIns="45700" rIns="91425" bIns="45700" anchor="t" anchorCtr="0">
            <a:normAutofit/>
          </a:bodyPr>
          <a:lstStyle>
            <a:lvl1pPr lvl="0" algn="ctr">
              <a:lnSpc>
                <a:spcPct val="100000"/>
              </a:lnSpc>
              <a:spcBef>
                <a:spcPts val="1000"/>
              </a:spcBef>
              <a:spcAft>
                <a:spcPts val="0"/>
              </a:spcAft>
              <a:buClr>
                <a:schemeClr val="dk2"/>
              </a:buClr>
              <a:buSzPts val="2000"/>
              <a:buFont typeface="Arial"/>
              <a:buNone/>
              <a:defRPr sz="2000"/>
            </a:lvl1pPr>
            <a:lvl2pPr lvl="1" algn="ctr">
              <a:lnSpc>
                <a:spcPct val="110000"/>
              </a:lnSpc>
              <a:spcBef>
                <a:spcPts val="500"/>
              </a:spcBef>
              <a:spcAft>
                <a:spcPts val="0"/>
              </a:spcAft>
              <a:buClr>
                <a:schemeClr val="dk2"/>
              </a:buClr>
              <a:buSzPts val="1700"/>
              <a:buNone/>
              <a:defRPr sz="2000"/>
            </a:lvl2pPr>
            <a:lvl3pPr lvl="2" algn="ctr">
              <a:lnSpc>
                <a:spcPct val="110000"/>
              </a:lnSpc>
              <a:spcBef>
                <a:spcPts val="500"/>
              </a:spcBef>
              <a:spcAft>
                <a:spcPts val="0"/>
              </a:spcAft>
              <a:buClr>
                <a:schemeClr val="dk2"/>
              </a:buClr>
              <a:buSzPts val="1800"/>
              <a:buFont typeface="Arial"/>
              <a:buNone/>
              <a:defRPr sz="1800"/>
            </a:lvl3pPr>
            <a:lvl4pPr lvl="3" algn="ctr">
              <a:lnSpc>
                <a:spcPct val="110000"/>
              </a:lnSpc>
              <a:spcBef>
                <a:spcPts val="500"/>
              </a:spcBef>
              <a:spcAft>
                <a:spcPts val="0"/>
              </a:spcAft>
              <a:buClr>
                <a:schemeClr val="dk2"/>
              </a:buClr>
              <a:buSzPts val="1600"/>
              <a:buNone/>
              <a:defRPr sz="1600"/>
            </a:lvl4pPr>
            <a:lvl5pPr lvl="4" algn="ctr">
              <a:lnSpc>
                <a:spcPct val="110000"/>
              </a:lnSpc>
              <a:spcBef>
                <a:spcPts val="500"/>
              </a:spcBef>
              <a:spcAft>
                <a:spcPts val="0"/>
              </a:spcAft>
              <a:buClr>
                <a:schemeClr val="dk2"/>
              </a:buClr>
              <a:buSzPts val="1600"/>
              <a:buFont typeface="Arial"/>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6" name="Google Shape;16;p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 name="Google Shape;17;p5"/>
          <p:cNvSpPr txBox="1">
            <a:spLocks noGrp="1"/>
          </p:cNvSpPr>
          <p:nvPr>
            <p:ph type="ftr" idx="11"/>
          </p:nvPr>
        </p:nvSpPr>
        <p:spPr>
          <a:xfrm>
            <a:off x="7279965" y="6245352"/>
            <a:ext cx="41148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8" name="Google Shape;18;p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grpSp>
        <p:nvGrpSpPr>
          <p:cNvPr id="19" name="Google Shape;19;p5"/>
          <p:cNvGrpSpPr/>
          <p:nvPr/>
        </p:nvGrpSpPr>
        <p:grpSpPr>
          <a:xfrm>
            <a:off x="5662258" y="4216652"/>
            <a:ext cx="867485" cy="163226"/>
            <a:chOff x="8910933" y="1837414"/>
            <a:chExt cx="867485" cy="163226"/>
          </a:xfrm>
        </p:grpSpPr>
        <p:sp>
          <p:nvSpPr>
            <p:cNvPr id="20" name="Google Shape;20;p5"/>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1" name="Google Shape;21;p5"/>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22" name="Google Shape;22;p5"/>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9"/>
        <p:cNvGrpSpPr/>
        <p:nvPr/>
      </p:nvGrpSpPr>
      <p:grpSpPr>
        <a:xfrm>
          <a:off x="0" y="0"/>
          <a:ext cx="0" cy="0"/>
          <a:chOff x="0" y="0"/>
          <a:chExt cx="0" cy="0"/>
        </a:xfrm>
      </p:grpSpPr>
      <p:sp>
        <p:nvSpPr>
          <p:cNvPr id="80" name="Google Shape;80;p1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1" name="Google Shape;81;p14"/>
          <p:cNvSpPr txBox="1">
            <a:spLocks noGrp="1"/>
          </p:cNvSpPr>
          <p:nvPr>
            <p:ph type="body" idx="1"/>
          </p:nvPr>
        </p:nvSpPr>
        <p:spPr>
          <a:xfrm rot="5400000">
            <a:off x="4224202" y="-1033598"/>
            <a:ext cx="3743597" cy="10134600"/>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2" name="Google Shape;82;p1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1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4" name="Google Shape;84;p1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85"/>
        <p:cNvGrpSpPr/>
        <p:nvPr/>
      </p:nvGrpSpPr>
      <p:grpSpPr>
        <a:xfrm>
          <a:off x="0" y="0"/>
          <a:ext cx="0" cy="0"/>
          <a:chOff x="0" y="0"/>
          <a:chExt cx="0" cy="0"/>
        </a:xfrm>
      </p:grpSpPr>
      <p:sp>
        <p:nvSpPr>
          <p:cNvPr id="86" name="Google Shape;86;p15"/>
          <p:cNvSpPr txBox="1">
            <a:spLocks noGrp="1"/>
          </p:cNvSpPr>
          <p:nvPr>
            <p:ph type="title"/>
          </p:nvPr>
        </p:nvSpPr>
        <p:spPr>
          <a:xfrm rot="5400000">
            <a:off x="7627074" y="2293075"/>
            <a:ext cx="5410201" cy="227184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7" name="Google Shape;87;p15"/>
          <p:cNvSpPr txBox="1">
            <a:spLocks noGrp="1"/>
          </p:cNvSpPr>
          <p:nvPr>
            <p:ph type="body" idx="1"/>
          </p:nvPr>
        </p:nvSpPr>
        <p:spPr>
          <a:xfrm rot="5400000">
            <a:off x="2170066" y="-722267"/>
            <a:ext cx="5410201" cy="8302534"/>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8" name="Google Shape;88;p1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9" name="Google Shape;89;p15"/>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0" name="Google Shape;90;p1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3"/>
        <p:cNvGrpSpPr/>
        <p:nvPr/>
      </p:nvGrpSpPr>
      <p:grpSpPr>
        <a:xfrm>
          <a:off x="0" y="0"/>
          <a:ext cx="0" cy="0"/>
          <a:chOff x="0" y="0"/>
          <a:chExt cx="0" cy="0"/>
        </a:xfrm>
      </p:grpSpPr>
      <p:sp>
        <p:nvSpPr>
          <p:cNvPr id="24" name="Google Shape;24;p6"/>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6"/>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6" name="Google Shape;26;p6"/>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6"/>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6"/>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Section Header" type="secHead">
  <p:cSld name="SECTION_HEADER">
    <p:spTree>
      <p:nvGrpSpPr>
        <p:cNvPr id="1" name="Shape 29"/>
        <p:cNvGrpSpPr/>
        <p:nvPr/>
      </p:nvGrpSpPr>
      <p:grpSpPr>
        <a:xfrm>
          <a:off x="0" y="0"/>
          <a:ext cx="0" cy="0"/>
          <a:chOff x="0" y="0"/>
          <a:chExt cx="0" cy="0"/>
        </a:xfrm>
      </p:grpSpPr>
      <p:sp>
        <p:nvSpPr>
          <p:cNvPr id="30" name="Google Shape;30;p7"/>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7"/>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7"/>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
        <p:nvSpPr>
          <p:cNvPr id="33" name="Google Shape;33;p7"/>
          <p:cNvSpPr/>
          <p:nvPr/>
        </p:nvSpPr>
        <p:spPr>
          <a:xfrm>
            <a:off x="723900" y="750338"/>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alpha val="80784"/>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nvGrpSpPr>
          <p:cNvPr id="34" name="Google Shape;34;p7"/>
          <p:cNvGrpSpPr/>
          <p:nvPr/>
        </p:nvGrpSpPr>
        <p:grpSpPr>
          <a:xfrm>
            <a:off x="2580478" y="4690810"/>
            <a:ext cx="867485" cy="163226"/>
            <a:chOff x="8910933" y="1837414"/>
            <a:chExt cx="867485" cy="163226"/>
          </a:xfrm>
        </p:grpSpPr>
        <p:sp>
          <p:nvSpPr>
            <p:cNvPr id="35" name="Google Shape;35;p7"/>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36" name="Google Shape;36;p7"/>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37" name="Google Shape;37;p7"/>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38" name="Google Shape;38;p7"/>
          <p:cNvSpPr txBox="1">
            <a:spLocks noGrp="1"/>
          </p:cNvSpPr>
          <p:nvPr>
            <p:ph type="title"/>
          </p:nvPr>
        </p:nvSpPr>
        <p:spPr>
          <a:xfrm>
            <a:off x="1151291" y="1274475"/>
            <a:ext cx="3761832" cy="2823913"/>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3200"/>
              <a:buFont typeface="Arial"/>
              <a:buNone/>
              <a:defRPr sz="32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9" name="Google Shape;39;p7"/>
          <p:cNvSpPr txBox="1">
            <a:spLocks noGrp="1"/>
          </p:cNvSpPr>
          <p:nvPr>
            <p:ph type="body" idx="1"/>
          </p:nvPr>
        </p:nvSpPr>
        <p:spPr>
          <a:xfrm>
            <a:off x="6556756" y="2730304"/>
            <a:ext cx="4383030" cy="1397390"/>
          </a:xfrm>
          <a:prstGeom prst="rect">
            <a:avLst/>
          </a:prstGeom>
          <a:noFill/>
          <a:ln>
            <a:noFill/>
          </a:ln>
        </p:spPr>
        <p:txBody>
          <a:bodyPr spcFirstLastPara="1" wrap="square" lIns="91425" tIns="45700" rIns="91425" bIns="45700" anchor="ctr" anchorCtr="0">
            <a:normAutofit/>
          </a:bodyPr>
          <a:lstStyle>
            <a:lvl1pPr marL="457200" lvl="0" indent="-228600" algn="ctr">
              <a:lnSpc>
                <a:spcPct val="110000"/>
              </a:lnSpc>
              <a:spcBef>
                <a:spcPts val="1000"/>
              </a:spcBef>
              <a:spcAft>
                <a:spcPts val="0"/>
              </a:spcAft>
              <a:buClr>
                <a:schemeClr val="dk2"/>
              </a:buClr>
              <a:buSzPts val="2000"/>
              <a:buFont typeface="Arial"/>
              <a:buNone/>
              <a:defRPr sz="2000">
                <a:solidFill>
                  <a:schemeClr val="dk2"/>
                </a:solidFill>
              </a:defRPr>
            </a:lvl1pPr>
            <a:lvl2pPr marL="914400" lvl="1" indent="-228600" algn="l">
              <a:lnSpc>
                <a:spcPct val="110000"/>
              </a:lnSpc>
              <a:spcBef>
                <a:spcPts val="500"/>
              </a:spcBef>
              <a:spcAft>
                <a:spcPts val="0"/>
              </a:spcAft>
              <a:buClr>
                <a:srgbClr val="888888"/>
              </a:buClr>
              <a:buSzPts val="1700"/>
              <a:buNone/>
              <a:defRPr sz="2000">
                <a:solidFill>
                  <a:srgbClr val="888888"/>
                </a:solidFill>
              </a:defRPr>
            </a:lvl2pPr>
            <a:lvl3pPr marL="1371600" lvl="2" indent="-228600" algn="l">
              <a:lnSpc>
                <a:spcPct val="110000"/>
              </a:lnSpc>
              <a:spcBef>
                <a:spcPts val="500"/>
              </a:spcBef>
              <a:spcAft>
                <a:spcPts val="0"/>
              </a:spcAft>
              <a:buClr>
                <a:srgbClr val="888888"/>
              </a:buClr>
              <a:buSzPts val="1800"/>
              <a:buFont typeface="Arial"/>
              <a:buNone/>
              <a:defRPr sz="1800">
                <a:solidFill>
                  <a:srgbClr val="888888"/>
                </a:solidFill>
              </a:defRPr>
            </a:lvl3pPr>
            <a:lvl4pPr marL="1828800" lvl="3" indent="-228600" algn="l">
              <a:lnSpc>
                <a:spcPct val="110000"/>
              </a:lnSpc>
              <a:spcBef>
                <a:spcPts val="500"/>
              </a:spcBef>
              <a:spcAft>
                <a:spcPts val="0"/>
              </a:spcAft>
              <a:buClr>
                <a:srgbClr val="888888"/>
              </a:buClr>
              <a:buSzPts val="1600"/>
              <a:buNone/>
              <a:defRPr sz="1600">
                <a:solidFill>
                  <a:srgbClr val="888888"/>
                </a:solidFill>
              </a:defRPr>
            </a:lvl4pPr>
            <a:lvl5pPr marL="2286000" lvl="4" indent="-228600" algn="l">
              <a:lnSpc>
                <a:spcPct val="110000"/>
              </a:lnSpc>
              <a:spcBef>
                <a:spcPts val="500"/>
              </a:spcBef>
              <a:spcAft>
                <a:spcPts val="0"/>
              </a:spcAft>
              <a:buClr>
                <a:srgbClr val="888888"/>
              </a:buClr>
              <a:buSzPts val="1600"/>
              <a:buFont typeface="Arial"/>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0"/>
        <p:cNvGrpSpPr/>
        <p:nvPr/>
      </p:nvGrpSpPr>
      <p:grpSpPr>
        <a:xfrm>
          <a:off x="0" y="0"/>
          <a:ext cx="0" cy="0"/>
          <a:chOff x="0" y="0"/>
          <a:chExt cx="0" cy="0"/>
        </a:xfrm>
      </p:grpSpPr>
      <p:sp>
        <p:nvSpPr>
          <p:cNvPr id="41" name="Google Shape;41;p8"/>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8"/>
          <p:cNvSpPr txBox="1">
            <a:spLocks noGrp="1"/>
          </p:cNvSpPr>
          <p:nvPr>
            <p:ph type="body" idx="1"/>
          </p:nvPr>
        </p:nvSpPr>
        <p:spPr>
          <a:xfrm>
            <a:off x="1037305"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3" name="Google Shape;43;p8"/>
          <p:cNvSpPr txBox="1">
            <a:spLocks noGrp="1"/>
          </p:cNvSpPr>
          <p:nvPr>
            <p:ph type="body" idx="2"/>
          </p:nvPr>
        </p:nvSpPr>
        <p:spPr>
          <a:xfrm>
            <a:off x="6172200"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8"/>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5" name="Google Shape;45;p8"/>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6" name="Google Shape;46;p8"/>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7"/>
        <p:cNvGrpSpPr/>
        <p:nvPr/>
      </p:nvGrpSpPr>
      <p:grpSpPr>
        <a:xfrm>
          <a:off x="0" y="0"/>
          <a:ext cx="0" cy="0"/>
          <a:chOff x="0" y="0"/>
          <a:chExt cx="0" cy="0"/>
        </a:xfrm>
      </p:grpSpPr>
      <p:sp>
        <p:nvSpPr>
          <p:cNvPr id="48" name="Google Shape;48;p9"/>
          <p:cNvSpPr txBox="1">
            <a:spLocks noGrp="1"/>
          </p:cNvSpPr>
          <p:nvPr>
            <p:ph type="title"/>
          </p:nvPr>
        </p:nvSpPr>
        <p:spPr>
          <a:xfrm>
            <a:off x="1028700" y="555171"/>
            <a:ext cx="10134600" cy="1135517"/>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9" name="Google Shape;49;p9"/>
          <p:cNvSpPr txBox="1">
            <a:spLocks noGrp="1"/>
          </p:cNvSpPr>
          <p:nvPr>
            <p:ph type="body" idx="1"/>
          </p:nvPr>
        </p:nvSpPr>
        <p:spPr>
          <a:xfrm>
            <a:off x="1037306" y="1801620"/>
            <a:ext cx="4849036"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0" name="Google Shape;50;p9"/>
          <p:cNvSpPr txBox="1">
            <a:spLocks noGrp="1"/>
          </p:cNvSpPr>
          <p:nvPr>
            <p:ph type="body" idx="2"/>
          </p:nvPr>
        </p:nvSpPr>
        <p:spPr>
          <a:xfrm>
            <a:off x="1037306" y="2619103"/>
            <a:ext cx="4849036"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1" name="Google Shape;51;p9"/>
          <p:cNvSpPr txBox="1">
            <a:spLocks noGrp="1"/>
          </p:cNvSpPr>
          <p:nvPr>
            <p:ph type="body" idx="3"/>
          </p:nvPr>
        </p:nvSpPr>
        <p:spPr>
          <a:xfrm>
            <a:off x="6250108" y="1801620"/>
            <a:ext cx="4904585"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2" name="Google Shape;52;p9"/>
          <p:cNvSpPr txBox="1">
            <a:spLocks noGrp="1"/>
          </p:cNvSpPr>
          <p:nvPr>
            <p:ph type="body" idx="4"/>
          </p:nvPr>
        </p:nvSpPr>
        <p:spPr>
          <a:xfrm>
            <a:off x="6250108" y="2619103"/>
            <a:ext cx="4904585"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3" name="Google Shape;53;p9"/>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4" name="Google Shape;54;p9"/>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5" name="Google Shape;55;p9"/>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6"/>
        <p:cNvGrpSpPr/>
        <p:nvPr/>
      </p:nvGrpSpPr>
      <p:grpSpPr>
        <a:xfrm>
          <a:off x="0" y="0"/>
          <a:ext cx="0" cy="0"/>
          <a:chOff x="0" y="0"/>
          <a:chExt cx="0" cy="0"/>
        </a:xfrm>
      </p:grpSpPr>
      <p:sp>
        <p:nvSpPr>
          <p:cNvPr id="57" name="Google Shape;57;p10"/>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8" name="Google Shape;58;p10"/>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10"/>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10"/>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1"/>
        <p:cNvGrpSpPr/>
        <p:nvPr/>
      </p:nvGrpSpPr>
      <p:grpSpPr>
        <a:xfrm>
          <a:off x="0" y="0"/>
          <a:ext cx="0" cy="0"/>
          <a:chOff x="0" y="0"/>
          <a:chExt cx="0" cy="0"/>
        </a:xfrm>
      </p:grpSpPr>
      <p:sp>
        <p:nvSpPr>
          <p:cNvPr id="62" name="Google Shape;62;p11"/>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11"/>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11"/>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65"/>
        <p:cNvGrpSpPr/>
        <p:nvPr/>
      </p:nvGrpSpPr>
      <p:grpSpPr>
        <a:xfrm>
          <a:off x="0" y="0"/>
          <a:ext cx="0" cy="0"/>
          <a:chOff x="0" y="0"/>
          <a:chExt cx="0" cy="0"/>
        </a:xfrm>
      </p:grpSpPr>
      <p:sp>
        <p:nvSpPr>
          <p:cNvPr id="66" name="Google Shape;66;p12"/>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12"/>
          <p:cNvSpPr txBox="1">
            <a:spLocks noGrp="1"/>
          </p:cNvSpPr>
          <p:nvPr>
            <p:ph type="body" idx="1"/>
          </p:nvPr>
        </p:nvSpPr>
        <p:spPr>
          <a:xfrm>
            <a:off x="5183188" y="1066800"/>
            <a:ext cx="6172200" cy="4838699"/>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3200"/>
              <a:buFont typeface="Arial"/>
              <a:buNone/>
              <a:defRPr sz="3200"/>
            </a:lvl1pPr>
            <a:lvl2pPr marL="914400" lvl="1" indent="-379730" algn="l">
              <a:lnSpc>
                <a:spcPct val="110000"/>
              </a:lnSpc>
              <a:spcBef>
                <a:spcPts val="500"/>
              </a:spcBef>
              <a:spcAft>
                <a:spcPts val="0"/>
              </a:spcAft>
              <a:buClr>
                <a:schemeClr val="dk2"/>
              </a:buClr>
              <a:buSzPts val="2380"/>
              <a:buChar char="•"/>
              <a:defRPr sz="2800"/>
            </a:lvl2pPr>
            <a:lvl3pPr marL="1371600" lvl="2" indent="-228600" algn="l">
              <a:lnSpc>
                <a:spcPct val="110000"/>
              </a:lnSpc>
              <a:spcBef>
                <a:spcPts val="500"/>
              </a:spcBef>
              <a:spcAft>
                <a:spcPts val="0"/>
              </a:spcAft>
              <a:buClr>
                <a:schemeClr val="dk2"/>
              </a:buClr>
              <a:buSzPts val="2400"/>
              <a:buFont typeface="Arial"/>
              <a:buNone/>
              <a:defRPr sz="2400"/>
            </a:lvl3pPr>
            <a:lvl4pPr marL="1828800" lvl="3" indent="-355600" algn="l">
              <a:lnSpc>
                <a:spcPct val="110000"/>
              </a:lnSpc>
              <a:spcBef>
                <a:spcPts val="500"/>
              </a:spcBef>
              <a:spcAft>
                <a:spcPts val="0"/>
              </a:spcAft>
              <a:buClr>
                <a:schemeClr val="dk2"/>
              </a:buClr>
              <a:buSzPts val="2000"/>
              <a:buChar char="•"/>
              <a:defRPr sz="2000"/>
            </a:lvl4pPr>
            <a:lvl5pPr marL="2286000" lvl="4" indent="-228600" algn="l">
              <a:lnSpc>
                <a:spcPct val="110000"/>
              </a:lnSpc>
              <a:spcBef>
                <a:spcPts val="500"/>
              </a:spcBef>
              <a:spcAft>
                <a:spcPts val="0"/>
              </a:spcAft>
              <a:buClr>
                <a:schemeClr val="dk2"/>
              </a:buClr>
              <a:buSzPts val="2000"/>
              <a:buFont typeface="Arial"/>
              <a:buNone/>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8" name="Google Shape;68;p12"/>
          <p:cNvSpPr txBox="1">
            <a:spLocks noGrp="1"/>
          </p:cNvSpPr>
          <p:nvPr>
            <p:ph type="body" idx="2"/>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9" name="Google Shape;69;p12"/>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1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1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72"/>
        <p:cNvGrpSpPr/>
        <p:nvPr/>
      </p:nvGrpSpPr>
      <p:grpSpPr>
        <a:xfrm>
          <a:off x="0" y="0"/>
          <a:ext cx="0" cy="0"/>
          <a:chOff x="0" y="0"/>
          <a:chExt cx="0" cy="0"/>
        </a:xfrm>
      </p:grpSpPr>
      <p:sp>
        <p:nvSpPr>
          <p:cNvPr id="73" name="Google Shape;73;p13"/>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13"/>
          <p:cNvSpPr>
            <a:spLocks noGrp="1"/>
          </p:cNvSpPr>
          <p:nvPr>
            <p:ph type="pic" idx="2"/>
          </p:nvPr>
        </p:nvSpPr>
        <p:spPr>
          <a:xfrm>
            <a:off x="5183188" y="1066800"/>
            <a:ext cx="5942012" cy="4838700"/>
          </a:xfrm>
          <a:prstGeom prst="rect">
            <a:avLst/>
          </a:prstGeom>
          <a:noFill/>
          <a:ln>
            <a:noFill/>
          </a:ln>
        </p:spPr>
      </p:sp>
      <p:sp>
        <p:nvSpPr>
          <p:cNvPr id="75" name="Google Shape;75;p13"/>
          <p:cNvSpPr txBox="1">
            <a:spLocks noGrp="1"/>
          </p:cNvSpPr>
          <p:nvPr>
            <p:ph type="body" idx="1"/>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6" name="Google Shape;76;p13"/>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1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1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marR="0" lvl="0" algn="l" rtl="0">
              <a:lnSpc>
                <a:spcPct val="110000"/>
              </a:lnSpc>
              <a:spcBef>
                <a:spcPts val="0"/>
              </a:spcBef>
              <a:spcAft>
                <a:spcPts val="0"/>
              </a:spcAft>
              <a:buClr>
                <a:schemeClr val="dk2"/>
              </a:buClr>
              <a:buSzPts val="3200"/>
              <a:buFont typeface="Arial"/>
              <a:buNone/>
              <a:defRPr sz="3200" b="0" i="0" u="none" strike="noStrike" cap="none">
                <a:solidFill>
                  <a:schemeClr val="dk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4"/>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10000"/>
              </a:lnSpc>
              <a:spcBef>
                <a:spcPts val="1000"/>
              </a:spcBef>
              <a:spcAft>
                <a:spcPts val="0"/>
              </a:spcAft>
              <a:buClr>
                <a:schemeClr val="dk2"/>
              </a:buClr>
              <a:buSzPts val="2000"/>
              <a:buFont typeface="Arial"/>
              <a:buNone/>
              <a:defRPr sz="2000" b="0" i="0" u="none" strike="noStrike" cap="none">
                <a:solidFill>
                  <a:schemeClr val="dk2"/>
                </a:solidFill>
                <a:latin typeface="Arial"/>
                <a:ea typeface="Arial"/>
                <a:cs typeface="Arial"/>
                <a:sym typeface="Arial"/>
              </a:defRPr>
            </a:lvl1pPr>
            <a:lvl2pPr marL="914400" marR="0" lvl="1" indent="-325755" algn="l" rtl="0">
              <a:lnSpc>
                <a:spcPct val="110000"/>
              </a:lnSpc>
              <a:spcBef>
                <a:spcPts val="500"/>
              </a:spcBef>
              <a:spcAft>
                <a:spcPts val="0"/>
              </a:spcAft>
              <a:buClr>
                <a:schemeClr val="dk2"/>
              </a:buClr>
              <a:buSzPts val="1530"/>
              <a:buFont typeface="Arial"/>
              <a:buChar char="•"/>
              <a:defRPr sz="1800" b="0" i="0" u="none" strike="noStrike" cap="none">
                <a:solidFill>
                  <a:schemeClr val="dk2"/>
                </a:solidFill>
                <a:latin typeface="Arial"/>
                <a:ea typeface="Arial"/>
                <a:cs typeface="Arial"/>
                <a:sym typeface="Arial"/>
              </a:defRPr>
            </a:lvl2pPr>
            <a:lvl3pPr marL="1371600" marR="0" lvl="2" indent="-228600" algn="l" rtl="0">
              <a:lnSpc>
                <a:spcPct val="110000"/>
              </a:lnSpc>
              <a:spcBef>
                <a:spcPts val="500"/>
              </a:spcBef>
              <a:spcAft>
                <a:spcPts val="0"/>
              </a:spcAft>
              <a:buClr>
                <a:schemeClr val="dk2"/>
              </a:buClr>
              <a:buSzPts val="1600"/>
              <a:buFont typeface="Arial"/>
              <a:buNone/>
              <a:defRPr sz="1600" b="0" i="0" u="none" strike="noStrike" cap="none">
                <a:solidFill>
                  <a:schemeClr val="dk2"/>
                </a:solidFill>
                <a:latin typeface="Arial"/>
                <a:ea typeface="Arial"/>
                <a:cs typeface="Arial"/>
                <a:sym typeface="Arial"/>
              </a:defRPr>
            </a:lvl3pPr>
            <a:lvl4pPr marL="1828800" marR="0" lvl="3" indent="-317500" algn="l" rtl="0">
              <a:lnSpc>
                <a:spcPct val="110000"/>
              </a:lnSpc>
              <a:spcBef>
                <a:spcPts val="5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228600" algn="l" rtl="0">
              <a:lnSpc>
                <a:spcPct val="110000"/>
              </a:lnSpc>
              <a:spcBef>
                <a:spcPts val="5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8" name="Google Shape;8;p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050" b="0" i="0" u="none" strike="noStrike" cap="none">
                <a:solidFill>
                  <a:schemeClr val="dk2"/>
                </a:solidFill>
                <a:latin typeface="Arial"/>
                <a:ea typeface="Arial"/>
                <a:cs typeface="Arial"/>
                <a:sym typeface="Arial"/>
              </a:defRPr>
            </a:lvl1pPr>
            <a:lvl2pPr marL="0" marR="0" lvl="1" indent="0" algn="r" rtl="0">
              <a:spcBef>
                <a:spcPts val="0"/>
              </a:spcBef>
              <a:buNone/>
              <a:defRPr sz="1050" b="0" i="0" u="none" strike="noStrike" cap="none">
                <a:solidFill>
                  <a:schemeClr val="dk2"/>
                </a:solidFill>
                <a:latin typeface="Arial"/>
                <a:ea typeface="Arial"/>
                <a:cs typeface="Arial"/>
                <a:sym typeface="Arial"/>
              </a:defRPr>
            </a:lvl2pPr>
            <a:lvl3pPr marL="0" marR="0" lvl="2" indent="0" algn="r" rtl="0">
              <a:spcBef>
                <a:spcPts val="0"/>
              </a:spcBef>
              <a:buNone/>
              <a:defRPr sz="1050" b="0" i="0" u="none" strike="noStrike" cap="none">
                <a:solidFill>
                  <a:schemeClr val="dk2"/>
                </a:solidFill>
                <a:latin typeface="Arial"/>
                <a:ea typeface="Arial"/>
                <a:cs typeface="Arial"/>
                <a:sym typeface="Arial"/>
              </a:defRPr>
            </a:lvl3pPr>
            <a:lvl4pPr marL="0" marR="0" lvl="3" indent="0" algn="r" rtl="0">
              <a:spcBef>
                <a:spcPts val="0"/>
              </a:spcBef>
              <a:buNone/>
              <a:defRPr sz="1050" b="0" i="0" u="none" strike="noStrike" cap="none">
                <a:solidFill>
                  <a:schemeClr val="dk2"/>
                </a:solidFill>
                <a:latin typeface="Arial"/>
                <a:ea typeface="Arial"/>
                <a:cs typeface="Arial"/>
                <a:sym typeface="Arial"/>
              </a:defRPr>
            </a:lvl4pPr>
            <a:lvl5pPr marL="0" marR="0" lvl="4" indent="0" algn="r" rtl="0">
              <a:spcBef>
                <a:spcPts val="0"/>
              </a:spcBef>
              <a:buNone/>
              <a:defRPr sz="1050" b="0" i="0" u="none" strike="noStrike" cap="none">
                <a:solidFill>
                  <a:schemeClr val="dk2"/>
                </a:solidFill>
                <a:latin typeface="Arial"/>
                <a:ea typeface="Arial"/>
                <a:cs typeface="Arial"/>
                <a:sym typeface="Arial"/>
              </a:defRPr>
            </a:lvl5pPr>
            <a:lvl6pPr marL="0" marR="0" lvl="5" indent="0" algn="r" rtl="0">
              <a:spcBef>
                <a:spcPts val="0"/>
              </a:spcBef>
              <a:buNone/>
              <a:defRPr sz="1050" b="0" i="0" u="none" strike="noStrike" cap="none">
                <a:solidFill>
                  <a:schemeClr val="dk2"/>
                </a:solidFill>
                <a:latin typeface="Arial"/>
                <a:ea typeface="Arial"/>
                <a:cs typeface="Arial"/>
                <a:sym typeface="Arial"/>
              </a:defRPr>
            </a:lvl6pPr>
            <a:lvl7pPr marL="0" marR="0" lvl="6" indent="0" algn="r" rtl="0">
              <a:spcBef>
                <a:spcPts val="0"/>
              </a:spcBef>
              <a:buNone/>
              <a:defRPr sz="1050" b="0" i="0" u="none" strike="noStrike" cap="none">
                <a:solidFill>
                  <a:schemeClr val="dk2"/>
                </a:solidFill>
                <a:latin typeface="Arial"/>
                <a:ea typeface="Arial"/>
                <a:cs typeface="Arial"/>
                <a:sym typeface="Arial"/>
              </a:defRPr>
            </a:lvl7pPr>
            <a:lvl8pPr marL="0" marR="0" lvl="7" indent="0" algn="r" rtl="0">
              <a:spcBef>
                <a:spcPts val="0"/>
              </a:spcBef>
              <a:buNone/>
              <a:defRPr sz="1050" b="0" i="0" u="none" strike="noStrike" cap="none">
                <a:solidFill>
                  <a:schemeClr val="dk2"/>
                </a:solidFill>
                <a:latin typeface="Arial"/>
                <a:ea typeface="Arial"/>
                <a:cs typeface="Arial"/>
                <a:sym typeface="Arial"/>
              </a:defRPr>
            </a:lvl8pPr>
            <a:lvl9pPr marL="0" marR="0" lvl="8" indent="0" algn="r" rtl="0">
              <a:spcBef>
                <a:spcPts val="0"/>
              </a:spcBef>
              <a:buNone/>
              <a:defRPr sz="105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9" name="Google Shape;9;p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0" name="Google Shape;10;p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marR="0" lvl="0" algn="r"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1" name="Google Shape;11;p4"/>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3.png"/><Relationship Id="rId7" Type="http://schemas.openxmlformats.org/officeDocument/2006/relationships/diagramQuickStyle" Target="../diagrams/quickStyle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Layout" Target="../diagrams/layout1.xml"/><Relationship Id="rId5" Type="http://schemas.openxmlformats.org/officeDocument/2006/relationships/diagramData" Target="../diagrams/data1.xml"/><Relationship Id="rId10" Type="http://schemas.openxmlformats.org/officeDocument/2006/relationships/image" Target="../media/image4.png"/><Relationship Id="rId4" Type="http://schemas.openxmlformats.org/officeDocument/2006/relationships/image" Target="../media/image1.png"/><Relationship Id="rId9" Type="http://schemas.microsoft.com/office/2007/relationships/diagramDrawing" Target="../diagrams/drawing1.xml"/></Relationships>
</file>

<file path=ppt/slides/_rels/slide5.xml.rels><?xml version="1.0" encoding="UTF-8" standalone="yes"?>
<Relationships xmlns="http://schemas.openxmlformats.org/package/2006/relationships"><Relationship Id="rId8" Type="http://schemas.openxmlformats.org/officeDocument/2006/relationships/diagramColors" Target="../diagrams/colors2.xml"/><Relationship Id="rId13" Type="http://schemas.openxmlformats.org/officeDocument/2006/relationships/diagramColors" Target="../diagrams/colors3.xml"/><Relationship Id="rId3" Type="http://schemas.openxmlformats.org/officeDocument/2006/relationships/image" Target="../media/image3.png"/><Relationship Id="rId7" Type="http://schemas.openxmlformats.org/officeDocument/2006/relationships/diagramQuickStyle" Target="../diagrams/quickStyle2.xml"/><Relationship Id="rId12" Type="http://schemas.openxmlformats.org/officeDocument/2006/relationships/diagramQuickStyle" Target="../diagrams/quickStyle3.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Layout" Target="../diagrams/layout2.xml"/><Relationship Id="rId11" Type="http://schemas.openxmlformats.org/officeDocument/2006/relationships/diagramLayout" Target="../diagrams/layout3.xml"/><Relationship Id="rId5" Type="http://schemas.openxmlformats.org/officeDocument/2006/relationships/diagramData" Target="../diagrams/data2.xml"/><Relationship Id="rId15" Type="http://schemas.openxmlformats.org/officeDocument/2006/relationships/image" Target="../media/image4.png"/><Relationship Id="rId10" Type="http://schemas.openxmlformats.org/officeDocument/2006/relationships/diagramData" Target="../diagrams/data3.xml"/><Relationship Id="rId4" Type="http://schemas.openxmlformats.org/officeDocument/2006/relationships/image" Target="../media/image1.png"/><Relationship Id="rId9" Type="http://schemas.microsoft.com/office/2007/relationships/diagramDrawing" Target="../diagrams/drawing2.xml"/><Relationship Id="rId14" Type="http://schemas.microsoft.com/office/2007/relationships/diagramDrawing" Target="../diagrams/drawing3.xml"/></Relationships>
</file>

<file path=ppt/slides/_rels/slide6.xml.rels><?xml version="1.0" encoding="UTF-8" standalone="yes"?>
<Relationships xmlns="http://schemas.openxmlformats.org/package/2006/relationships"><Relationship Id="rId8" Type="http://schemas.openxmlformats.org/officeDocument/2006/relationships/diagramColors" Target="../diagrams/colors4.xml"/><Relationship Id="rId13" Type="http://schemas.openxmlformats.org/officeDocument/2006/relationships/diagramColors" Target="../diagrams/colors5.xml"/><Relationship Id="rId18" Type="http://schemas.openxmlformats.org/officeDocument/2006/relationships/diagramColors" Target="../diagrams/colors6.xml"/><Relationship Id="rId3" Type="http://schemas.openxmlformats.org/officeDocument/2006/relationships/image" Target="../media/image3.png"/><Relationship Id="rId7" Type="http://schemas.openxmlformats.org/officeDocument/2006/relationships/diagramQuickStyle" Target="../diagrams/quickStyle4.xml"/><Relationship Id="rId12" Type="http://schemas.openxmlformats.org/officeDocument/2006/relationships/diagramQuickStyle" Target="../diagrams/quickStyle5.xml"/><Relationship Id="rId17" Type="http://schemas.openxmlformats.org/officeDocument/2006/relationships/diagramQuickStyle" Target="../diagrams/quickStyle6.xml"/><Relationship Id="rId2" Type="http://schemas.openxmlformats.org/officeDocument/2006/relationships/notesSlide" Target="../notesSlides/notesSlide6.xml"/><Relationship Id="rId16" Type="http://schemas.openxmlformats.org/officeDocument/2006/relationships/diagramLayout" Target="../diagrams/layout6.xml"/><Relationship Id="rId1" Type="http://schemas.openxmlformats.org/officeDocument/2006/relationships/slideLayout" Target="../slideLayouts/slideLayout2.xml"/><Relationship Id="rId6" Type="http://schemas.openxmlformats.org/officeDocument/2006/relationships/diagramLayout" Target="../diagrams/layout4.xml"/><Relationship Id="rId11" Type="http://schemas.openxmlformats.org/officeDocument/2006/relationships/diagramLayout" Target="../diagrams/layout5.xml"/><Relationship Id="rId5" Type="http://schemas.openxmlformats.org/officeDocument/2006/relationships/diagramData" Target="../diagrams/data4.xml"/><Relationship Id="rId15" Type="http://schemas.openxmlformats.org/officeDocument/2006/relationships/diagramData" Target="../diagrams/data6.xml"/><Relationship Id="rId10" Type="http://schemas.openxmlformats.org/officeDocument/2006/relationships/diagramData" Target="../diagrams/data5.xml"/><Relationship Id="rId19" Type="http://schemas.microsoft.com/office/2007/relationships/diagramDrawing" Target="../diagrams/drawing6.xml"/><Relationship Id="rId4" Type="http://schemas.openxmlformats.org/officeDocument/2006/relationships/image" Target="../media/image1.png"/><Relationship Id="rId9" Type="http://schemas.microsoft.com/office/2007/relationships/diagramDrawing" Target="../diagrams/drawing4.xml"/><Relationship Id="rId14" Type="http://schemas.microsoft.com/office/2007/relationships/diagramDrawing" Target="../diagrams/drawing5.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6.jpg"/><Relationship Id="rId5" Type="http://schemas.openxmlformats.org/officeDocument/2006/relationships/image" Target="../media/image5.jpg"/><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6.jpg"/><Relationship Id="rId5" Type="http://schemas.openxmlformats.org/officeDocument/2006/relationships/image" Target="../media/image5.jpg"/><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8" Type="http://schemas.openxmlformats.org/officeDocument/2006/relationships/diagramColors" Target="../diagrams/colors7.xml"/><Relationship Id="rId13" Type="http://schemas.openxmlformats.org/officeDocument/2006/relationships/diagramQuickStyle" Target="../diagrams/quickStyle8.xml"/><Relationship Id="rId3" Type="http://schemas.openxmlformats.org/officeDocument/2006/relationships/image" Target="../media/image3.png"/><Relationship Id="rId7" Type="http://schemas.openxmlformats.org/officeDocument/2006/relationships/diagramQuickStyle" Target="../diagrams/quickStyle7.xml"/><Relationship Id="rId12" Type="http://schemas.openxmlformats.org/officeDocument/2006/relationships/diagramLayout" Target="../diagrams/layout8.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Layout" Target="../diagrams/layout7.xml"/><Relationship Id="rId11" Type="http://schemas.openxmlformats.org/officeDocument/2006/relationships/diagramData" Target="../diagrams/data8.xml"/><Relationship Id="rId5" Type="http://schemas.openxmlformats.org/officeDocument/2006/relationships/diagramData" Target="../diagrams/data7.xml"/><Relationship Id="rId15" Type="http://schemas.microsoft.com/office/2007/relationships/diagramDrawing" Target="../diagrams/drawing8.xml"/><Relationship Id="rId10" Type="http://schemas.openxmlformats.org/officeDocument/2006/relationships/image" Target="../media/image4.png"/><Relationship Id="rId4" Type="http://schemas.openxmlformats.org/officeDocument/2006/relationships/image" Target="../media/image1.png"/><Relationship Id="rId9" Type="http://schemas.microsoft.com/office/2007/relationships/diagramDrawing" Target="../diagrams/drawing7.xml"/><Relationship Id="rId14" Type="http://schemas.openxmlformats.org/officeDocument/2006/relationships/diagramColors" Target="../diagrams/colors8.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4"/>
        <p:cNvGrpSpPr/>
        <p:nvPr/>
      </p:nvGrpSpPr>
      <p:grpSpPr>
        <a:xfrm>
          <a:off x="0" y="0"/>
          <a:ext cx="0" cy="0"/>
          <a:chOff x="0" y="0"/>
          <a:chExt cx="0" cy="0"/>
        </a:xfrm>
      </p:grpSpPr>
      <p:sp>
        <p:nvSpPr>
          <p:cNvPr id="95" name="Google Shape;95;p1"/>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6" name="Google Shape;96;p1"/>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7" name="Google Shape;97;p1"/>
          <p:cNvSpPr/>
          <p:nvPr/>
        </p:nvSpPr>
        <p:spPr>
          <a:xfrm>
            <a:off x="6835899" y="723900"/>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8" name="Google Shape;98;p1"/>
          <p:cNvSpPr txBox="1">
            <a:spLocks noGrp="1"/>
          </p:cNvSpPr>
          <p:nvPr>
            <p:ph type="ctrTitle"/>
          </p:nvPr>
        </p:nvSpPr>
        <p:spPr>
          <a:xfrm>
            <a:off x="7150882" y="1000366"/>
            <a:ext cx="3995397" cy="1239627"/>
          </a:xfrm>
          <a:prstGeom prst="rect">
            <a:avLst/>
          </a:prstGeom>
          <a:noFill/>
          <a:ln>
            <a:noFill/>
          </a:ln>
        </p:spPr>
        <p:txBody>
          <a:bodyPr spcFirstLastPara="1" wrap="square" lIns="91425" tIns="45700" rIns="91425" bIns="45700" anchor="b" anchorCtr="0">
            <a:normAutofit/>
          </a:bodyPr>
          <a:lstStyle/>
          <a:p>
            <a:pPr marL="0" lvl="0" indent="0" algn="ctr" rtl="0">
              <a:lnSpc>
                <a:spcPct val="110000"/>
              </a:lnSpc>
              <a:spcBef>
                <a:spcPts val="0"/>
              </a:spcBef>
              <a:spcAft>
                <a:spcPts val="0"/>
              </a:spcAft>
              <a:buClr>
                <a:schemeClr val="dk2"/>
              </a:buClr>
              <a:buSzPts val="3200"/>
              <a:buFont typeface="Arial"/>
              <a:buNone/>
            </a:pPr>
            <a:r>
              <a:rPr lang="el" sz="3200" cap="none"/>
              <a:t> </a:t>
            </a:r>
            <a:endParaRPr/>
          </a:p>
        </p:txBody>
      </p:sp>
      <p:sp>
        <p:nvSpPr>
          <p:cNvPr id="99" name="Google Shape;99;p1"/>
          <p:cNvSpPr txBox="1">
            <a:spLocks noGrp="1"/>
          </p:cNvSpPr>
          <p:nvPr>
            <p:ph type="subTitle" idx="1"/>
          </p:nvPr>
        </p:nvSpPr>
        <p:spPr>
          <a:xfrm>
            <a:off x="7279965" y="2668735"/>
            <a:ext cx="3766670" cy="2469140"/>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rgbClr val="674EA7"/>
              </a:buClr>
              <a:buSzPts val="6000"/>
              <a:buFont typeface="Calibri"/>
              <a:buNone/>
            </a:pPr>
            <a:r>
              <a:rPr lang="el" sz="6000" b="1" dirty="0">
                <a:solidFill>
                  <a:srgbClr val="674EA7"/>
                </a:solidFill>
                <a:latin typeface="Calibri"/>
                <a:ea typeface="Calibri"/>
                <a:cs typeface="Calibri"/>
                <a:sym typeface="Calibri"/>
              </a:rPr>
              <a:t>Ενότητα 6</a:t>
            </a:r>
            <a:endParaRPr sz="6000" dirty="0">
              <a:solidFill>
                <a:srgbClr val="674EA7"/>
              </a:solidFill>
              <a:latin typeface="Calibri"/>
              <a:ea typeface="Calibri"/>
              <a:cs typeface="Calibri"/>
              <a:sym typeface="Calibri"/>
            </a:endParaRPr>
          </a:p>
          <a:p>
            <a:pPr marL="0" indent="0"/>
            <a:r>
              <a:rPr lang="el" sz="3200" b="1" dirty="0">
                <a:solidFill>
                  <a:srgbClr val="674EA7"/>
                </a:solidFill>
                <a:latin typeface="Calibri"/>
                <a:cs typeface="Calibri"/>
              </a:rPr>
              <a:t>Σύνθετες επικοινωνιακές δεξιότητες</a:t>
            </a:r>
          </a:p>
          <a:p>
            <a:pPr marL="0" lvl="0" indent="0" algn="ctr" rtl="0">
              <a:lnSpc>
                <a:spcPct val="110000"/>
              </a:lnSpc>
              <a:spcBef>
                <a:spcPts val="1000"/>
              </a:spcBef>
              <a:spcAft>
                <a:spcPts val="0"/>
              </a:spcAft>
              <a:buClr>
                <a:schemeClr val="dk2"/>
              </a:buClr>
              <a:buSzPts val="2000"/>
              <a:buFont typeface="Arial"/>
              <a:buNone/>
            </a:pPr>
            <a:br>
              <a:rPr lang="en-US" dirty="0"/>
            </a:br>
            <a:endParaRPr dirty="0"/>
          </a:p>
          <a:p>
            <a:pPr marL="0" lvl="0" indent="0" algn="ctr" rtl="0">
              <a:lnSpc>
                <a:spcPct val="110000"/>
              </a:lnSpc>
              <a:spcBef>
                <a:spcPts val="1000"/>
              </a:spcBef>
              <a:spcAft>
                <a:spcPts val="0"/>
              </a:spcAft>
              <a:buClr>
                <a:schemeClr val="dk2"/>
              </a:buClr>
              <a:buSzPts val="2000"/>
              <a:buFont typeface="Arial"/>
              <a:buNone/>
            </a:pPr>
            <a:br>
              <a:rPr lang="en-US" dirty="0"/>
            </a:br>
            <a:endParaRPr dirty="0"/>
          </a:p>
        </p:txBody>
      </p:sp>
      <p:pic>
        <p:nvPicPr>
          <p:cNvPr id="100" name="Google Shape;100;p1" descr="A group of people with a infinity symbol&#10;&#10;Description automatically generated"/>
          <p:cNvPicPr preferRelativeResize="0"/>
          <p:nvPr/>
        </p:nvPicPr>
        <p:blipFill rotWithShape="1">
          <a:blip r:embed="rId3">
            <a:alphaModFix/>
          </a:blip>
          <a:srcRect/>
          <a:stretch/>
        </p:blipFill>
        <p:spPr>
          <a:xfrm>
            <a:off x="723901" y="1456709"/>
            <a:ext cx="5372100" cy="4029075"/>
          </a:xfrm>
          <a:prstGeom prst="rect">
            <a:avLst/>
          </a:prstGeom>
          <a:noFill/>
          <a:ln>
            <a:noFill/>
          </a:ln>
        </p:spPr>
      </p:pic>
      <p:grpSp>
        <p:nvGrpSpPr>
          <p:cNvPr id="101" name="Google Shape;101;p1"/>
          <p:cNvGrpSpPr/>
          <p:nvPr/>
        </p:nvGrpSpPr>
        <p:grpSpPr>
          <a:xfrm>
            <a:off x="8735610" y="2318479"/>
            <a:ext cx="867485" cy="163226"/>
            <a:chOff x="8910933" y="1837414"/>
            <a:chExt cx="867485" cy="163226"/>
          </a:xfrm>
        </p:grpSpPr>
        <p:sp>
          <p:nvSpPr>
            <p:cNvPr id="102" name="Google Shape;102;p1"/>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03" name="Google Shape;103;p1"/>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104" name="Google Shape;104;p1"/>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105" name="Google Shape;105;p1"/>
          <p:cNvSpPr txBox="1"/>
          <p:nvPr/>
        </p:nvSpPr>
        <p:spPr>
          <a:xfrm>
            <a:off x="7121406" y="1034814"/>
            <a:ext cx="4092221" cy="1200288"/>
          </a:xfrm>
          <a:prstGeom prst="rect">
            <a:avLst/>
          </a:prstGeom>
          <a:noFill/>
          <a:ln>
            <a:noFill/>
          </a:ln>
        </p:spPr>
        <p:txBody>
          <a:bodyPr spcFirstLastPara="1" wrap="square" lIns="91425" tIns="45700" rIns="91425" bIns="45700" anchor="t" anchorCtr="0">
            <a:spAutoFit/>
          </a:bodyPr>
          <a:lstStyle/>
          <a:p>
            <a:pPr algn="ctr"/>
            <a:r>
              <a:rPr lang="el" sz="1800" b="0" i="0" u="none" strike="noStrike" cap="none" dirty="0">
                <a:solidFill>
                  <a:schemeClr val="dk1"/>
                </a:solidFill>
                <a:latin typeface="Calibri"/>
                <a:ea typeface="Calibri"/>
                <a:cs typeface="Calibri"/>
                <a:sym typeface="Calibri"/>
              </a:rPr>
              <a:t>Εκπαίδευση αφιερωμένη σε επαγγελματίες για την υποστήριξη της ανάπτυξης</a:t>
            </a:r>
            <a:endParaRPr sz="1800" b="0" i="0" u="none" strike="noStrike" cap="none" dirty="0">
              <a:solidFill>
                <a:schemeClr val="dk1"/>
              </a:solidFill>
              <a:latin typeface="Arial"/>
              <a:ea typeface="Arial"/>
              <a:cs typeface="Arial"/>
              <a:sym typeface="Arial"/>
            </a:endParaRPr>
          </a:p>
          <a:p>
            <a:pPr algn="ctr"/>
            <a:r>
              <a:rPr lang="el" sz="1800" b="1" dirty="0">
                <a:solidFill>
                  <a:schemeClr val="dk1"/>
                </a:solidFill>
                <a:latin typeface="Calibri"/>
                <a:ea typeface="Calibri"/>
                <a:cs typeface="Calibri"/>
                <a:sym typeface="Calibri"/>
              </a:rPr>
              <a:t>Επικοινωνιακών Δεξιοτήτων</a:t>
            </a:r>
            <a:endParaRPr sz="1800" b="0" i="0" u="none" strike="noStrike" cap="none" dirty="0">
              <a:solidFill>
                <a:schemeClr val="dk1"/>
              </a:solidFill>
              <a:latin typeface="Arial"/>
              <a:ea typeface="Arial"/>
              <a:cs typeface="Arial"/>
              <a:sym typeface="Arial"/>
            </a:endParaRPr>
          </a:p>
        </p:txBody>
      </p:sp>
      <p:pic>
        <p:nvPicPr>
          <p:cNvPr id="2" name="Picture 1" descr="A blue flag with yellow stars&#10;&#10;Description automatically generated">
            <a:extLst>
              <a:ext uri="{FF2B5EF4-FFF2-40B4-BE49-F238E27FC236}">
                <a16:creationId xmlns:a16="http://schemas.microsoft.com/office/drawing/2014/main" id="{D71BEAA4-C939-290B-31D0-186DAFBA243D}"/>
              </a:ext>
            </a:extLst>
          </p:cNvPr>
          <p:cNvPicPr>
            <a:picLocks noChangeAspect="1"/>
          </p:cNvPicPr>
          <p:nvPr/>
        </p:nvPicPr>
        <p:blipFill>
          <a:blip r:embed="rId4"/>
          <a:stretch>
            <a:fillRect/>
          </a:stretch>
        </p:blipFill>
        <p:spPr>
          <a:xfrm>
            <a:off x="401184" y="5343751"/>
            <a:ext cx="1247775" cy="1304925"/>
          </a:xfrm>
          <a:prstGeom prst="rect">
            <a:avLst/>
          </a:prstGeom>
        </p:spPr>
      </p:pic>
      <p:sp>
        <p:nvSpPr>
          <p:cNvPr id="3" name="ZoneTexte 14">
            <a:extLst>
              <a:ext uri="{FF2B5EF4-FFF2-40B4-BE49-F238E27FC236}">
                <a16:creationId xmlns:a16="http://schemas.microsoft.com/office/drawing/2014/main" id="{FF0F0A1C-5A4D-4E9D-BA75-7D2D9CE493DA}"/>
              </a:ext>
            </a:extLst>
          </p:cNvPr>
          <p:cNvSpPr txBox="1"/>
          <p:nvPr/>
        </p:nvSpPr>
        <p:spPr>
          <a:xfrm>
            <a:off x="7508096" y="6287664"/>
            <a:ext cx="4207274" cy="359681"/>
          </a:xfrm>
          <a:prstGeom prst="rect">
            <a:avLst/>
          </a:prstGeom>
          <a:noFill/>
        </p:spPr>
        <p:txBody>
          <a:bodyPr wrap="square">
            <a:noAutofit/>
          </a:bodyPr>
          <a:lstStyle>
            <a:defPPr marR="0" lvl="0" algn="l" rtl="0">
              <a:lnSpc>
                <a:spcPct val="100000"/>
              </a:lnSpc>
              <a:spcBef>
                <a:spcPts val="0"/>
              </a:spcBef>
              <a:spcAft>
                <a:spcPts val="0"/>
              </a:spcAft>
              <a:defRPr/>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lnSpc>
                <a:spcPct val="115000"/>
              </a:lnSpc>
            </a:pPr>
            <a:r>
              <a:rPr lang="en-US" sz="1000" dirty="0">
                <a:solidFill>
                  <a:srgbClr val="000000"/>
                </a:solidFill>
                <a:effectLst/>
                <a:latin typeface="Arial" panose="020B0604020202020204" pitchFamily="34" charset="0"/>
                <a:ea typeface="Arial" panose="020B0604020202020204" pitchFamily="34" charset="0"/>
              </a:rPr>
              <a:t>COM-IN KA220-VET-9A87A6EF © is licensed under CC BY-NC-SA 4.0</a:t>
            </a:r>
            <a:endParaRPr lang="fr-FR" sz="1100" dirty="0">
              <a:effectLst/>
              <a:latin typeface="Arial" panose="020B0604020202020204" pitchFamily="34" charset="0"/>
              <a:ea typeface="Arial" panose="020B060402020202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l"/>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10</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l"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3"/>
            <a:ext cx="7310400" cy="1064662"/>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a:lnSpc>
                <a:spcPct val="110000"/>
              </a:lnSpc>
              <a:buClr>
                <a:srgbClr val="674EA7"/>
              </a:buClr>
              <a:buSzPts val="4000"/>
            </a:pPr>
            <a:r>
              <a:rPr lang="el" sz="3100" b="1" dirty="0">
                <a:solidFill>
                  <a:srgbClr val="674EA7"/>
                </a:solidFill>
                <a:latin typeface="Calibri"/>
                <a:ea typeface="Calibri"/>
                <a:cs typeface="Calibri"/>
                <a:sym typeface="Calibri"/>
              </a:rPr>
              <a:t>Ενότητα 6. </a:t>
            </a:r>
            <a:r>
              <a:rPr lang="el" sz="3100" b="1" dirty="0" err="1">
                <a:solidFill>
                  <a:srgbClr val="674EA7"/>
                </a:solidFill>
                <a:latin typeface="Calibri"/>
                <a:ea typeface="Calibri"/>
                <a:cs typeface="Calibri"/>
                <a:sym typeface="Calibri"/>
              </a:rPr>
              <a:t>Σύνεθτα</a:t>
            </a:r>
            <a:r>
              <a:rPr lang="el" sz="3100" b="1" dirty="0">
                <a:solidFill>
                  <a:srgbClr val="674EA7"/>
                </a:solidFill>
                <a:latin typeface="Calibri"/>
                <a:ea typeface="Calibri"/>
                <a:cs typeface="Calibri"/>
                <a:sym typeface="Calibri"/>
              </a:rPr>
              <a:t> μέσα επικοινωνίας</a:t>
            </a:r>
          </a:p>
          <a:p>
            <a:pPr>
              <a:lnSpc>
                <a:spcPct val="110000"/>
              </a:lnSpc>
              <a:buClr>
                <a:srgbClr val="674EA7"/>
              </a:buClr>
              <a:buSzPts val="4000"/>
              <a:buFont typeface="Calibri"/>
            </a:pPr>
            <a:endParaRPr lang="el" sz="500" dirty="0">
              <a:solidFill>
                <a:schemeClr val="dk1"/>
              </a:solidFill>
              <a:ea typeface="Calibri"/>
            </a:endParaRPr>
          </a:p>
        </p:txBody>
      </p:sp>
      <p:sp>
        <p:nvSpPr>
          <p:cNvPr id="11" name="ZoneTexte 10">
            <a:extLst>
              <a:ext uri="{FF2B5EF4-FFF2-40B4-BE49-F238E27FC236}">
                <a16:creationId xmlns:a16="http://schemas.microsoft.com/office/drawing/2014/main" id="{B70C9DAC-317B-4843-9645-F6F0DCDA0CE5}"/>
              </a:ext>
            </a:extLst>
          </p:cNvPr>
          <p:cNvSpPr txBox="1"/>
          <p:nvPr/>
        </p:nvSpPr>
        <p:spPr>
          <a:xfrm>
            <a:off x="281764" y="1987823"/>
            <a:ext cx="11628472" cy="1903085"/>
          </a:xfrm>
          <a:prstGeom prst="rect">
            <a:avLst/>
          </a:prstGeom>
          <a:noFill/>
        </p:spPr>
        <p:txBody>
          <a:bodyPr wrap="square">
            <a:spAutoFit/>
          </a:bodyPr>
          <a:lstStyle/>
          <a:p>
            <a:pPr algn="ctr">
              <a:spcAft>
                <a:spcPts val="800"/>
              </a:spcAft>
            </a:pPr>
            <a:r>
              <a:rPr lang="el" sz="1600" b="1" dirty="0">
                <a:effectLst/>
                <a:latin typeface="Calibri" panose="020F0502020204030204" pitchFamily="34" charset="0"/>
                <a:ea typeface="Calibri" panose="020F0502020204030204" pitchFamily="34" charset="0"/>
                <a:cs typeface="Calibri" panose="020F0502020204030204" pitchFamily="34" charset="0"/>
              </a:rPr>
              <a:t>ΒΙΒΛΙΟΓΡΑΦΙΑ</a:t>
            </a:r>
            <a:endParaRPr lang="fr-FR" sz="1600" dirty="0">
              <a:effectLst/>
              <a:latin typeface="Calibri" panose="020F0502020204030204" pitchFamily="34" charset="0"/>
              <a:ea typeface="Calibri" panose="020F0502020204030204" pitchFamily="34" charset="0"/>
              <a:cs typeface="Calibri" panose="020F0502020204030204" pitchFamily="34" charset="0"/>
            </a:endParaRPr>
          </a:p>
          <a:p>
            <a:pPr algn="just">
              <a:spcAft>
                <a:spcPts val="600"/>
              </a:spcAft>
            </a:pPr>
            <a:r>
              <a:rPr lang="el" sz="1800" dirty="0" err="1">
                <a:effectLst/>
                <a:latin typeface="Calibri" panose="020F0502020204030204" pitchFamily="34" charset="0"/>
                <a:ea typeface="Aptos"/>
                <a:cs typeface="Calibri" panose="020F0502020204030204" pitchFamily="34" charset="0"/>
              </a:rPr>
              <a:t>Channell </a:t>
            </a:r>
            <a:r>
              <a:rPr lang="el" sz="1800" dirty="0">
                <a:effectLst/>
                <a:latin typeface="Calibri" panose="020F0502020204030204" pitchFamily="34" charset="0"/>
                <a:ea typeface="Aptos"/>
                <a:cs typeface="Calibri" panose="020F0502020204030204" pitchFamily="34" charset="0"/>
              </a:rPr>
              <a:t>, MM, &amp; </a:t>
            </a:r>
            <a:r>
              <a:rPr lang="el" sz="1800" dirty="0" err="1">
                <a:effectLst/>
                <a:latin typeface="Calibri" panose="020F0502020204030204" pitchFamily="34" charset="0"/>
                <a:ea typeface="Aptos"/>
                <a:cs typeface="Calibri" panose="020F0502020204030204" pitchFamily="34" charset="0"/>
              </a:rPr>
              <a:t>Mattie </a:t>
            </a:r>
            <a:r>
              <a:rPr lang="el" sz="1800" dirty="0">
                <a:effectLst/>
                <a:latin typeface="Calibri" panose="020F0502020204030204" pitchFamily="34" charset="0"/>
                <a:ea typeface="Aptos"/>
                <a:cs typeface="Calibri" panose="020F0502020204030204" pitchFamily="34" charset="0"/>
              </a:rPr>
              <a:t>, LJ (2023). Η αλληλεπίδραση </a:t>
            </a:r>
            <a:r>
              <a:rPr lang="el" sz="1800" dirty="0" err="1">
                <a:effectLst/>
                <a:latin typeface="Calibri" panose="020F0502020204030204" pitchFamily="34" charset="0"/>
                <a:ea typeface="Aptos"/>
                <a:cs typeface="Calibri" panose="020F0502020204030204" pitchFamily="34" charset="0"/>
              </a:rPr>
              <a:t>μεταξύ </a:t>
            </a:r>
            <a:r>
              <a:rPr lang="el" sz="1800" dirty="0">
                <a:effectLst/>
                <a:latin typeface="Calibri" panose="020F0502020204030204" pitchFamily="34" charset="0"/>
                <a:ea typeface="Aptos"/>
                <a:cs typeface="Calibri" panose="020F0502020204030204" pitchFamily="34" charset="0"/>
              </a:rPr>
              <a:t>κοινωνικών και επικοινωνιακών </a:t>
            </a:r>
            <a:r>
              <a:rPr lang="el" sz="1800" dirty="0" err="1">
                <a:effectLst/>
                <a:latin typeface="Calibri" panose="020F0502020204030204" pitchFamily="34" charset="0"/>
                <a:ea typeface="Aptos"/>
                <a:cs typeface="Calibri" panose="020F0502020204030204" pitchFamily="34" charset="0"/>
              </a:rPr>
              <a:t>δεξιοτήτων </a:t>
            </a:r>
            <a:r>
              <a:rPr lang="el" sz="1800" dirty="0">
                <a:effectLst/>
                <a:latin typeface="Calibri" panose="020F0502020204030204" pitchFamily="34" charset="0"/>
                <a:ea typeface="Aptos"/>
                <a:cs typeface="Calibri" panose="020F0502020204030204" pitchFamily="34" charset="0"/>
              </a:rPr>
              <a:t>στα </a:t>
            </a:r>
            <a:r>
              <a:rPr lang="el" sz="1800" dirty="0" err="1">
                <a:effectLst/>
                <a:latin typeface="Calibri" panose="020F0502020204030204" pitchFamily="34" charset="0"/>
                <a:ea typeface="Aptos"/>
                <a:cs typeface="Calibri" panose="020F0502020204030204" pitchFamily="34" charset="0"/>
              </a:rPr>
              <a:t>άτομα</a:t>
            </a:r>
            <a:r>
              <a:rPr lang="el" sz="1800" dirty="0">
                <a:effectLst/>
                <a:latin typeface="Calibri" panose="020F0502020204030204" pitchFamily="34" charset="0"/>
                <a:ea typeface="Aptos"/>
                <a:cs typeface="Calibri" panose="020F0502020204030204" pitchFamily="34" charset="0"/>
              </a:rPr>
              <a:t> </a:t>
            </a:r>
            <a:r>
              <a:rPr lang="el" sz="1800" dirty="0" err="1">
                <a:effectLst/>
                <a:latin typeface="Calibri" panose="020F0502020204030204" pitchFamily="34" charset="0"/>
                <a:ea typeface="Aptos"/>
                <a:cs typeface="Calibri" panose="020F0502020204030204" pitchFamily="34" charset="0"/>
              </a:rPr>
              <a:t>με</a:t>
            </a:r>
            <a:r>
              <a:rPr lang="el" sz="1800" dirty="0">
                <a:effectLst/>
                <a:latin typeface="Calibri" panose="020F0502020204030204" pitchFamily="34" charset="0"/>
                <a:ea typeface="Aptos"/>
                <a:cs typeface="Calibri" panose="020F0502020204030204" pitchFamily="34" charset="0"/>
              </a:rPr>
              <a:t> </a:t>
            </a:r>
            <a:r>
              <a:rPr lang="el" sz="1800" dirty="0" err="1">
                <a:effectLst/>
                <a:latin typeface="Calibri" panose="020F0502020204030204" pitchFamily="34" charset="0"/>
                <a:ea typeface="Aptos"/>
                <a:cs typeface="Calibri" panose="020F0502020204030204" pitchFamily="34" charset="0"/>
              </a:rPr>
              <a:t>διανοούμενος</a:t>
            </a:r>
            <a:r>
              <a:rPr lang="el" sz="1800" dirty="0">
                <a:effectLst/>
                <a:latin typeface="Calibri" panose="020F0502020204030204" pitchFamily="34" charset="0"/>
                <a:ea typeface="Aptos"/>
                <a:cs typeface="Calibri" panose="020F0502020204030204" pitchFamily="34" charset="0"/>
              </a:rPr>
              <a:t> </a:t>
            </a:r>
            <a:r>
              <a:rPr lang="el" sz="1800" dirty="0" err="1">
                <a:effectLst/>
                <a:latin typeface="Calibri" panose="020F0502020204030204" pitchFamily="34" charset="0"/>
                <a:ea typeface="Aptos"/>
                <a:cs typeface="Calibri" panose="020F0502020204030204" pitchFamily="34" charset="0"/>
              </a:rPr>
              <a:t>αναπηρία </a:t>
            </a:r>
            <a:r>
              <a:rPr lang="el" sz="1800" dirty="0">
                <a:effectLst/>
                <a:latin typeface="Calibri" panose="020F0502020204030204" pitchFamily="34" charset="0"/>
                <a:ea typeface="Aptos"/>
                <a:cs typeface="Calibri" panose="020F0502020204030204" pitchFamily="34" charset="0"/>
              </a:rPr>
              <a:t>. </a:t>
            </a:r>
            <a:r>
              <a:rPr lang="el" sz="1800" i="1" dirty="0">
                <a:effectLst/>
                <a:latin typeface="Calibri" panose="020F0502020204030204" pitchFamily="34" charset="0"/>
                <a:ea typeface="Aptos"/>
                <a:cs typeface="Calibri" panose="020F0502020204030204" pitchFamily="34" charset="0"/>
              </a:rPr>
              <a:t>International </a:t>
            </a:r>
            <a:r>
              <a:rPr lang="el" sz="1800" i="1" dirty="0" err="1">
                <a:effectLst/>
                <a:latin typeface="Calibri" panose="020F0502020204030204" pitchFamily="34" charset="0"/>
                <a:ea typeface="Aptos"/>
                <a:cs typeface="Calibri" panose="020F0502020204030204" pitchFamily="34" charset="0"/>
              </a:rPr>
              <a:t>Review </a:t>
            </a:r>
            <a:r>
              <a:rPr lang="el" sz="1800" i="1" dirty="0">
                <a:effectLst/>
                <a:latin typeface="Calibri" panose="020F0502020204030204" pitchFamily="34" charset="0"/>
                <a:ea typeface="Aptos"/>
                <a:cs typeface="Calibri" panose="020F0502020204030204" pitchFamily="34" charset="0"/>
              </a:rPr>
              <a:t>of </a:t>
            </a:r>
            <a:r>
              <a:rPr lang="el" sz="1800" i="1" dirty="0" err="1">
                <a:effectLst/>
                <a:latin typeface="Calibri" panose="020F0502020204030204" pitchFamily="34" charset="0"/>
                <a:ea typeface="Aptos"/>
                <a:cs typeface="Calibri" panose="020F0502020204030204" pitchFamily="34" charset="0"/>
              </a:rPr>
              <a:t>Research </a:t>
            </a:r>
            <a:r>
              <a:rPr lang="el" sz="1800" i="1" dirty="0">
                <a:effectLst/>
                <a:latin typeface="Calibri" panose="020F0502020204030204" pitchFamily="34" charset="0"/>
                <a:ea typeface="Aptos"/>
                <a:cs typeface="Calibri" panose="020F0502020204030204" pitchFamily="34" charset="0"/>
              </a:rPr>
              <a:t>in </a:t>
            </a:r>
            <a:r>
              <a:rPr lang="el" sz="1800" i="1" dirty="0" err="1">
                <a:effectLst/>
                <a:latin typeface="Calibri" panose="020F0502020204030204" pitchFamily="34" charset="0"/>
                <a:ea typeface="Aptos"/>
                <a:cs typeface="Calibri" panose="020F0502020204030204" pitchFamily="34" charset="0"/>
              </a:rPr>
              <a:t>Developmental</a:t>
            </a:r>
            <a:r>
              <a:rPr lang="el" sz="1800" i="1" dirty="0">
                <a:effectLst/>
                <a:latin typeface="Calibri" panose="020F0502020204030204" pitchFamily="34" charset="0"/>
                <a:ea typeface="Aptos"/>
                <a:cs typeface="Calibri" panose="020F0502020204030204" pitchFamily="34" charset="0"/>
              </a:rPr>
              <a:t> </a:t>
            </a:r>
            <a:r>
              <a:rPr lang="el" sz="1800" i="1" dirty="0" err="1">
                <a:effectLst/>
                <a:latin typeface="Calibri" panose="020F0502020204030204" pitchFamily="34" charset="0"/>
                <a:ea typeface="Aptos"/>
                <a:cs typeface="Calibri" panose="020F0502020204030204" pitchFamily="34" charset="0"/>
              </a:rPr>
              <a:t>Αναπηρίες </a:t>
            </a:r>
            <a:r>
              <a:rPr lang="el" sz="1800" i="1" dirty="0">
                <a:effectLst/>
                <a:latin typeface="Calibri" panose="020F0502020204030204" pitchFamily="34" charset="0"/>
                <a:ea typeface="Aptos"/>
                <a:cs typeface="Calibri" panose="020F0502020204030204" pitchFamily="34" charset="0"/>
              </a:rPr>
              <a:t>, 64, </a:t>
            </a:r>
            <a:r>
              <a:rPr lang="el" sz="1800" dirty="0">
                <a:effectLst/>
                <a:latin typeface="Calibri" panose="020F0502020204030204" pitchFamily="34" charset="0"/>
                <a:ea typeface="Aptos"/>
                <a:cs typeface="Calibri" panose="020F0502020204030204" pitchFamily="34" charset="0"/>
              </a:rPr>
              <a:t>1-49. https://doi.org/10.1016/bs.irrdd.2023.08.001.</a:t>
            </a:r>
          </a:p>
          <a:p>
            <a:pPr algn="just">
              <a:spcAft>
                <a:spcPts val="600"/>
              </a:spcAft>
            </a:pPr>
            <a:r>
              <a:rPr lang="el" sz="1800" dirty="0">
                <a:effectLst/>
                <a:latin typeface="Calibri" panose="020F0502020204030204" pitchFamily="34" charset="0"/>
                <a:ea typeface="Aptos"/>
                <a:cs typeface="Calibri" panose="020F0502020204030204" pitchFamily="34" charset="0"/>
              </a:rPr>
              <a:t>Crick, NR, &amp; Dodge, KA (1994). Ανασκόπηση και αναδιατύπωση της </a:t>
            </a:r>
            <a:r>
              <a:rPr lang="el" sz="1800" dirty="0" err="1">
                <a:effectLst/>
                <a:latin typeface="Calibri" panose="020F0502020204030204" pitchFamily="34" charset="0"/>
                <a:ea typeface="Aptos"/>
                <a:cs typeface="Calibri" panose="020F0502020204030204" pitchFamily="34" charset="0"/>
              </a:rPr>
              <a:t>επεξεργασίας κοινωνικής πληροφορίας</a:t>
            </a:r>
            <a:r>
              <a:rPr lang="el" sz="1800" dirty="0">
                <a:effectLst/>
                <a:latin typeface="Calibri" panose="020F0502020204030204" pitchFamily="34" charset="0"/>
                <a:ea typeface="Aptos"/>
                <a:cs typeface="Calibri" panose="020F0502020204030204" pitchFamily="34" charset="0"/>
              </a:rPr>
              <a:t> </a:t>
            </a:r>
            <a:r>
              <a:rPr lang="el" sz="1800" dirty="0" err="1">
                <a:effectLst/>
                <a:latin typeface="Calibri" panose="020F0502020204030204" pitchFamily="34" charset="0"/>
                <a:ea typeface="Aptos"/>
                <a:cs typeface="Calibri" panose="020F0502020204030204" pitchFamily="34" charset="0"/>
              </a:rPr>
              <a:t>μηχανισμοί </a:t>
            </a:r>
            <a:r>
              <a:rPr lang="el" sz="1800" dirty="0">
                <a:effectLst/>
                <a:latin typeface="Calibri" panose="020F0502020204030204" pitchFamily="34" charset="0"/>
                <a:ea typeface="Aptos"/>
                <a:cs typeface="Calibri" panose="020F0502020204030204" pitchFamily="34" charset="0"/>
              </a:rPr>
              <a:t>κοινωνικής </a:t>
            </a:r>
            <a:r>
              <a:rPr lang="el" sz="1800" dirty="0" err="1">
                <a:effectLst/>
                <a:latin typeface="Calibri" panose="020F0502020204030204" pitchFamily="34" charset="0"/>
                <a:ea typeface="Aptos"/>
                <a:cs typeface="Calibri" panose="020F0502020204030204" pitchFamily="34" charset="0"/>
              </a:rPr>
              <a:t>προσαρμογής </a:t>
            </a:r>
            <a:r>
              <a:rPr lang="el" sz="1800" dirty="0">
                <a:effectLst/>
                <a:latin typeface="Calibri" panose="020F0502020204030204" pitchFamily="34" charset="0"/>
                <a:ea typeface="Aptos"/>
                <a:cs typeface="Calibri" panose="020F0502020204030204" pitchFamily="34" charset="0"/>
              </a:rPr>
              <a:t>των </a:t>
            </a:r>
            <a:r>
              <a:rPr lang="el" sz="1800" dirty="0" err="1">
                <a:effectLst/>
                <a:latin typeface="Calibri" panose="020F0502020204030204" pitchFamily="34" charset="0"/>
                <a:ea typeface="Aptos"/>
                <a:cs typeface="Calibri" panose="020F0502020204030204" pitchFamily="34" charset="0"/>
              </a:rPr>
              <a:t>παιδιών </a:t>
            </a:r>
            <a:r>
              <a:rPr lang="el" sz="1800" dirty="0">
                <a:effectLst/>
                <a:latin typeface="Calibri" panose="020F0502020204030204" pitchFamily="34" charset="0"/>
                <a:ea typeface="Aptos"/>
                <a:cs typeface="Calibri" panose="020F0502020204030204" pitchFamily="34" charset="0"/>
              </a:rPr>
              <a:t>. </a:t>
            </a:r>
            <a:r>
              <a:rPr lang="el" sz="1800" i="1" dirty="0" err="1">
                <a:effectLst/>
                <a:latin typeface="Calibri" panose="020F0502020204030204" pitchFamily="34" charset="0"/>
                <a:ea typeface="Aptos"/>
                <a:cs typeface="Calibri" panose="020F0502020204030204" pitchFamily="34" charset="0"/>
              </a:rPr>
              <a:t>Ψυχολογικό </a:t>
            </a:r>
            <a:r>
              <a:rPr lang="el" sz="1800" i="1" dirty="0">
                <a:effectLst/>
                <a:latin typeface="Calibri" panose="020F0502020204030204" pitchFamily="34" charset="0"/>
                <a:ea typeface="Aptos"/>
                <a:cs typeface="Calibri" panose="020F0502020204030204" pitchFamily="34" charset="0"/>
              </a:rPr>
              <a:t>Δελτίο, 115 </a:t>
            </a:r>
            <a:r>
              <a:rPr lang="el" sz="1800" dirty="0">
                <a:effectLst/>
                <a:latin typeface="Calibri" panose="020F0502020204030204" pitchFamily="34" charset="0"/>
                <a:ea typeface="Aptos"/>
                <a:cs typeface="Calibri" panose="020F0502020204030204" pitchFamily="34" charset="0"/>
              </a:rPr>
              <a:t>(1), 74.</a:t>
            </a:r>
          </a:p>
        </p:txBody>
      </p:sp>
    </p:spTree>
    <p:extLst>
      <p:ext uri="{BB962C8B-B14F-4D97-AF65-F5344CB8AC3E}">
        <p14:creationId xmlns:p14="http://schemas.microsoft.com/office/powerpoint/2010/main" val="1101824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l"/>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2</a:t>
            </a:fld>
            <a:endParaRPr/>
          </a:p>
        </p:txBody>
      </p:sp>
      <p:sp>
        <p:nvSpPr>
          <p:cNvPr id="115" name="Google Shape;115;p2"/>
          <p:cNvSpPr/>
          <p:nvPr/>
        </p:nvSpPr>
        <p:spPr>
          <a:xfrm>
            <a:off x="2950648" y="2260790"/>
            <a:ext cx="8351336" cy="2911391"/>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marL="0" marR="0" lvl="0" indent="0">
              <a:spcBef>
                <a:spcPts val="0"/>
              </a:spcBef>
              <a:spcAft>
                <a:spcPts val="0"/>
              </a:spcAft>
              <a:buNone/>
            </a:pPr>
            <a:r>
              <a:rPr lang="el" sz="3300" b="1" i="0" u="none" strike="noStrike" cap="none" dirty="0">
                <a:solidFill>
                  <a:schemeClr val="dk1"/>
                </a:solidFill>
                <a:latin typeface="Calibri"/>
                <a:ea typeface="Calibri"/>
                <a:cs typeface="Calibri"/>
                <a:sym typeface="Calibri"/>
              </a:rPr>
              <a:t>Κεφάλαιο 1 </a:t>
            </a:r>
            <a:r>
              <a:rPr lang="el" sz="3300" b="0" i="0" u="none" strike="noStrike" cap="none" dirty="0">
                <a:solidFill>
                  <a:schemeClr val="dk1"/>
                </a:solidFill>
                <a:latin typeface="Calibri"/>
                <a:ea typeface="Calibri"/>
                <a:cs typeface="Calibri"/>
                <a:sym typeface="Calibri"/>
              </a:rPr>
              <a:t>: </a:t>
            </a:r>
            <a:r>
              <a:rPr lang="el" sz="3300" i="0" u="none" strike="noStrike" cap="none" dirty="0">
                <a:solidFill>
                  <a:schemeClr val="dk1"/>
                </a:solidFill>
                <a:latin typeface="Calibri"/>
                <a:ea typeface="Calibri"/>
                <a:cs typeface="Calibri"/>
                <a:sym typeface="Calibri"/>
              </a:rPr>
              <a:t>AAC – </a:t>
            </a:r>
            <a:r>
              <a:rPr lang="el" sz="3300" i="0" u="none" strike="noStrike" cap="none" dirty="0" err="1">
                <a:solidFill>
                  <a:schemeClr val="dk1"/>
                </a:solidFill>
                <a:latin typeface="Calibri"/>
                <a:ea typeface="Calibri"/>
                <a:cs typeface="Calibri"/>
                <a:sym typeface="Calibri"/>
              </a:rPr>
              <a:t>Χρήση</a:t>
            </a:r>
            <a:r>
              <a:rPr lang="el" sz="3300" i="0" u="none" strike="noStrike" cap="none" dirty="0">
                <a:solidFill>
                  <a:schemeClr val="dk1"/>
                </a:solidFill>
                <a:latin typeface="Calibri"/>
                <a:ea typeface="Calibri"/>
                <a:cs typeface="Calibri"/>
                <a:sym typeface="Calibri"/>
              </a:rPr>
              <a:t> </a:t>
            </a:r>
            <a:r>
              <a:rPr lang="el" sz="3300" i="0" u="none" strike="noStrike" cap="none" dirty="0" err="1">
                <a:solidFill>
                  <a:schemeClr val="dk1"/>
                </a:solidFill>
                <a:latin typeface="Calibri"/>
                <a:ea typeface="Calibri"/>
                <a:cs typeface="Calibri"/>
                <a:sym typeface="Calibri"/>
              </a:rPr>
              <a:t>εικόνες </a:t>
            </a:r>
            <a:r>
              <a:rPr lang="el" sz="3300" i="0" u="none" strike="noStrike" cap="none" dirty="0">
                <a:solidFill>
                  <a:schemeClr val="dk1"/>
                </a:solidFill>
                <a:latin typeface="Calibri"/>
                <a:ea typeface="Calibri"/>
                <a:cs typeface="Calibri"/>
                <a:sym typeface="Calibri"/>
              </a:rPr>
              <a:t>και </a:t>
            </a:r>
            <a:r>
              <a:rPr lang="el" sz="3300" i="0" u="none" strike="noStrike" cap="none" dirty="0" err="1">
                <a:solidFill>
                  <a:schemeClr val="dk1"/>
                </a:solidFill>
                <a:latin typeface="Calibri"/>
                <a:ea typeface="Calibri"/>
                <a:cs typeface="Calibri"/>
                <a:sym typeface="Calibri"/>
              </a:rPr>
              <a:t>σύμβολα</a:t>
            </a:r>
            <a:endParaRPr lang="es-ES" dirty="0">
              <a:solidFill>
                <a:schemeClr val="dk1"/>
              </a:solidFill>
            </a:endParaRPr>
          </a:p>
          <a:p>
            <a:pPr marL="0" marR="0" lvl="0" indent="0" rtl="0">
              <a:spcBef>
                <a:spcPts val="0"/>
              </a:spcBef>
              <a:spcAft>
                <a:spcPts val="0"/>
              </a:spcAft>
              <a:buNone/>
            </a:pPr>
            <a:r>
              <a:rPr lang="el" sz="3300" b="1" dirty="0">
                <a:solidFill>
                  <a:schemeClr val="dk1"/>
                </a:solidFill>
                <a:latin typeface="Calibri"/>
                <a:ea typeface="Calibri"/>
                <a:cs typeface="Calibri"/>
                <a:sym typeface="Calibri"/>
              </a:rPr>
              <a:t>Κεφάλαιο 2 </a:t>
            </a:r>
            <a:r>
              <a:rPr lang="el" sz="3300" dirty="0">
                <a:solidFill>
                  <a:schemeClr val="dk1"/>
                </a:solidFill>
                <a:latin typeface="Calibri"/>
                <a:ea typeface="Calibri"/>
                <a:cs typeface="Calibri"/>
                <a:sym typeface="Calibri"/>
              </a:rPr>
              <a:t>: Προφορική </a:t>
            </a:r>
            <a:r>
              <a:rPr lang="el" sz="3300" dirty="0" err="1">
                <a:solidFill>
                  <a:schemeClr val="dk1"/>
                </a:solidFill>
                <a:latin typeface="Calibri"/>
                <a:ea typeface="Calibri"/>
                <a:cs typeface="Calibri"/>
                <a:sym typeface="Calibri"/>
              </a:rPr>
              <a:t>γλώσσα</a:t>
            </a:r>
            <a:endParaRPr dirty="0">
              <a:solidFill>
                <a:schemeClr val="dk1"/>
              </a:solidFill>
            </a:endParaRPr>
          </a:p>
          <a:p>
            <a:r>
              <a:rPr lang="el" sz="3300" b="1" dirty="0">
                <a:solidFill>
                  <a:schemeClr val="dk1"/>
                </a:solidFill>
                <a:latin typeface="Calibri"/>
                <a:cs typeface="Calibri"/>
              </a:rPr>
              <a:t>Κεφάλαιο 3 </a:t>
            </a:r>
            <a:r>
              <a:rPr lang="el" sz="3300" dirty="0">
                <a:solidFill>
                  <a:schemeClr val="dk1"/>
                </a:solidFill>
                <a:latin typeface="Calibri"/>
                <a:cs typeface="Calibri"/>
              </a:rPr>
              <a:t>: Γραπτή γλώσσα</a:t>
            </a:r>
          </a:p>
          <a:p>
            <a:r>
              <a:rPr lang="el" sz="3300" b="1" dirty="0">
                <a:solidFill>
                  <a:schemeClr val="dk1"/>
                </a:solidFill>
                <a:latin typeface="Calibri"/>
                <a:cs typeface="Calibri"/>
              </a:rPr>
              <a:t>Κεφάλαιο 4 </a:t>
            </a:r>
            <a:r>
              <a:rPr lang="el" sz="3300" dirty="0">
                <a:solidFill>
                  <a:schemeClr val="dk1"/>
                </a:solidFill>
                <a:latin typeface="Calibri"/>
                <a:cs typeface="Calibri"/>
              </a:rPr>
              <a:t>: </a:t>
            </a:r>
            <a:r>
              <a:rPr lang="el" sz="3300" dirty="0">
                <a:solidFill>
                  <a:schemeClr val="dk1"/>
                </a:solidFill>
                <a:latin typeface="Calibri" panose="020F0502020204030204" pitchFamily="34" charset="0"/>
                <a:cs typeface="Calibri" panose="020F0502020204030204" pitchFamily="34" charset="0"/>
              </a:rPr>
              <a:t>Ψηφιακά </a:t>
            </a:r>
            <a:r>
              <a:rPr lang="el" sz="3300" dirty="0" err="1">
                <a:solidFill>
                  <a:schemeClr val="dk1"/>
                </a:solidFill>
                <a:latin typeface="Calibri" panose="020F0502020204030204" pitchFamily="34" charset="0"/>
                <a:cs typeface="Calibri" panose="020F0502020204030204" pitchFamily="34" charset="0"/>
              </a:rPr>
              <a:t>εργαλεία </a:t>
            </a:r>
            <a:r>
              <a:rPr lang="el" sz="3300" dirty="0">
                <a:solidFill>
                  <a:schemeClr val="dk1"/>
                </a:solidFill>
                <a:latin typeface="Calibri" panose="020F0502020204030204" pitchFamily="34" charset="0"/>
                <a:cs typeface="Calibri" panose="020F0502020204030204" pitchFamily="34" charset="0"/>
              </a:rPr>
              <a:t>και πλατφόρμες</a:t>
            </a:r>
          </a:p>
          <a:p>
            <a:r>
              <a:rPr lang="el" sz="3300" b="1" dirty="0" err="1">
                <a:solidFill>
                  <a:schemeClr val="dk1"/>
                </a:solidFill>
                <a:latin typeface="Calibri" panose="020F0502020204030204" pitchFamily="34" charset="0"/>
                <a:ea typeface="Arial"/>
                <a:cs typeface="Calibri" panose="020F0502020204030204" pitchFamily="34" charset="0"/>
                <a:sym typeface="Arial"/>
              </a:rPr>
              <a:t>Κεφάλαιο </a:t>
            </a:r>
            <a:r>
              <a:rPr lang="el" sz="3300" b="1" dirty="0">
                <a:solidFill>
                  <a:schemeClr val="dk1"/>
                </a:solidFill>
                <a:latin typeface="Calibri" panose="020F0502020204030204" pitchFamily="34" charset="0"/>
                <a:ea typeface="Arial"/>
                <a:cs typeface="Calibri" panose="020F0502020204030204" pitchFamily="34" charset="0"/>
                <a:sym typeface="Arial"/>
              </a:rPr>
              <a:t>5:</a:t>
            </a:r>
            <a:r>
              <a:rPr lang="el" sz="3300" dirty="0">
                <a:solidFill>
                  <a:schemeClr val="dk1"/>
                </a:solidFill>
                <a:latin typeface="Calibri" panose="020F0502020204030204" pitchFamily="34" charset="0"/>
                <a:ea typeface="Arial"/>
                <a:cs typeface="Calibri" panose="020F0502020204030204" pitchFamily="34" charset="0"/>
                <a:sym typeface="Arial"/>
              </a:rPr>
              <a:t> </a:t>
            </a:r>
            <a:r>
              <a:rPr lang="el" sz="3300" b="1" dirty="0">
                <a:solidFill>
                  <a:schemeClr val="dk1"/>
                </a:solidFill>
                <a:latin typeface="Calibri" panose="020F0502020204030204" pitchFamily="34" charset="0"/>
                <a:ea typeface="Arial"/>
                <a:cs typeface="Calibri" panose="020F0502020204030204" pitchFamily="34" charset="0"/>
                <a:sym typeface="Arial"/>
              </a:rPr>
              <a:t>Κοινωνικές συναναστροφές</a:t>
            </a:r>
            <a:endParaRPr sz="1800" b="1" dirty="0">
              <a:solidFill>
                <a:schemeClr val="dk1"/>
              </a:solidFill>
              <a:latin typeface="Arial"/>
              <a:ea typeface="Arial"/>
              <a:cs typeface="Arial"/>
              <a:sym typeface="Arial"/>
            </a:endParaRPr>
          </a:p>
        </p:txBody>
      </p:sp>
      <p:sp>
        <p:nvSpPr>
          <p:cNvPr id="5" name="Google Shape;131;p3">
            <a:extLst>
              <a:ext uri="{FF2B5EF4-FFF2-40B4-BE49-F238E27FC236}">
                <a16:creationId xmlns:a16="http://schemas.microsoft.com/office/drawing/2014/main" id="{D23E3EB0-F33B-801A-F697-DD6D2A65013E}"/>
              </a:ext>
            </a:extLst>
          </p:cNvPr>
          <p:cNvSpPr/>
          <p:nvPr/>
        </p:nvSpPr>
        <p:spPr>
          <a:xfrm>
            <a:off x="2163014" y="349013"/>
            <a:ext cx="7291586" cy="6378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l" sz="3100" b="1" dirty="0">
                <a:solidFill>
                  <a:srgbClr val="674EA7"/>
                </a:solidFill>
                <a:latin typeface="Calibri"/>
                <a:ea typeface="Calibri"/>
                <a:cs typeface="Calibri"/>
                <a:sym typeface="Calibri"/>
              </a:rPr>
              <a:t>Ενότητα 6. Σύνθετα μέσα επικοινωνίας</a:t>
            </a:r>
            <a:endParaRPr sz="500" dirty="0"/>
          </a:p>
          <a:p>
            <a:pPr marL="0" marR="0" lvl="0" indent="0" algn="l" rtl="0">
              <a:spcBef>
                <a:spcPts val="0"/>
              </a:spcBef>
              <a:spcAft>
                <a:spcPts val="0"/>
              </a:spcAft>
              <a:buNone/>
            </a:pPr>
            <a:endParaRPr sz="1800" dirty="0">
              <a:solidFill>
                <a:schemeClr val="dk1"/>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l"/>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3</a:t>
            </a:fld>
            <a:endParaRPr/>
          </a:p>
        </p:txBody>
      </p:sp>
      <p:sp>
        <p:nvSpPr>
          <p:cNvPr id="8" name="Google Shape;131;p3">
            <a:extLst>
              <a:ext uri="{FF2B5EF4-FFF2-40B4-BE49-F238E27FC236}">
                <a16:creationId xmlns:a16="http://schemas.microsoft.com/office/drawing/2014/main" id="{33F8ADDD-6060-018C-F605-AD2446DAB488}"/>
              </a:ext>
            </a:extLst>
          </p:cNvPr>
          <p:cNvSpPr/>
          <p:nvPr/>
        </p:nvSpPr>
        <p:spPr>
          <a:xfrm>
            <a:off x="2163014" y="349013"/>
            <a:ext cx="7291586" cy="6378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a:lnSpc>
                <a:spcPct val="110000"/>
              </a:lnSpc>
              <a:buClr>
                <a:srgbClr val="674EA7"/>
              </a:buClr>
              <a:buSzPts val="4000"/>
            </a:pPr>
            <a:r>
              <a:rPr lang="el" sz="3100" b="1" dirty="0">
                <a:solidFill>
                  <a:srgbClr val="674EA7"/>
                </a:solidFill>
                <a:latin typeface="Calibri"/>
                <a:ea typeface="Calibri"/>
                <a:cs typeface="Calibri"/>
                <a:sym typeface="Calibri"/>
              </a:rPr>
              <a:t>Ενότητα 6. Σύνθετα μέσα επικοινωνίας</a:t>
            </a:r>
            <a:endParaRPr sz="500"/>
          </a:p>
          <a:p>
            <a:pPr marL="0" marR="0" lvl="0" indent="0" algn="l" rtl="0">
              <a:spcBef>
                <a:spcPts val="0"/>
              </a:spcBef>
              <a:spcAft>
                <a:spcPts val="0"/>
              </a:spcAft>
              <a:buNone/>
            </a:pPr>
            <a:endParaRPr sz="1800" dirty="0">
              <a:solidFill>
                <a:schemeClr val="dk1"/>
              </a:solidFill>
              <a:latin typeface="Arial"/>
              <a:ea typeface="Arial"/>
              <a:cs typeface="Arial"/>
              <a:sym typeface="Arial"/>
            </a:endParaRPr>
          </a:p>
        </p:txBody>
      </p:sp>
      <p:sp>
        <p:nvSpPr>
          <p:cNvPr id="10" name="Google Shape;115;p2">
            <a:extLst>
              <a:ext uri="{FF2B5EF4-FFF2-40B4-BE49-F238E27FC236}">
                <a16:creationId xmlns:a16="http://schemas.microsoft.com/office/drawing/2014/main" id="{80CAD999-F6EA-65F6-0817-5F188F64C5F7}"/>
              </a:ext>
            </a:extLst>
          </p:cNvPr>
          <p:cNvSpPr/>
          <p:nvPr/>
        </p:nvSpPr>
        <p:spPr>
          <a:xfrm>
            <a:off x="2163014" y="1620957"/>
            <a:ext cx="5768050" cy="663967"/>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el" sz="3300" b="1" i="0" u="none" strike="noStrike" cap="none" dirty="0">
                <a:solidFill>
                  <a:schemeClr val="dk1"/>
                </a:solidFill>
                <a:latin typeface="Calibri"/>
                <a:ea typeface="Calibri"/>
                <a:cs typeface="Calibri"/>
                <a:sym typeface="Calibri"/>
              </a:rPr>
              <a:t>Κεφάλαιο 5: Κοινωνικές αλληλεπιδράσεις</a:t>
            </a:r>
            <a:endParaRPr lang="en-US" sz="3300" dirty="0">
              <a:solidFill>
                <a:schemeClr val="dk1"/>
              </a:solidFill>
              <a:latin typeface="Calibri"/>
              <a:cs typeface="Calibri"/>
            </a:endParaRPr>
          </a:p>
        </p:txBody>
      </p:sp>
      <p:sp>
        <p:nvSpPr>
          <p:cNvPr id="13" name="Google Shape;115;p2">
            <a:extLst>
              <a:ext uri="{FF2B5EF4-FFF2-40B4-BE49-F238E27FC236}">
                <a16:creationId xmlns:a16="http://schemas.microsoft.com/office/drawing/2014/main" id="{4AFB8E46-F25C-24F4-A5AE-77D5D65E24CB}"/>
              </a:ext>
            </a:extLst>
          </p:cNvPr>
          <p:cNvSpPr/>
          <p:nvPr/>
        </p:nvSpPr>
        <p:spPr>
          <a:xfrm>
            <a:off x="2163014" y="2568865"/>
            <a:ext cx="9073737" cy="2094146"/>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el" sz="3300" b="1" dirty="0">
                <a:solidFill>
                  <a:schemeClr val="dk1"/>
                </a:solidFill>
                <a:latin typeface="Calibri"/>
                <a:cs typeface="Calibri"/>
                <a:sym typeface="Calibri"/>
              </a:rPr>
              <a:t>Στόχοι μάθησης</a:t>
            </a:r>
          </a:p>
          <a:p>
            <a:pPr marL="265113" indent="-265113">
              <a:buFont typeface="Arial" panose="020B0604020202020204" pitchFamily="34" charset="0"/>
              <a:buChar char="•"/>
              <a:tabLst>
                <a:tab pos="354013" algn="l"/>
              </a:tabLst>
            </a:pPr>
            <a:r>
              <a:rPr lang="el" sz="2800" dirty="0">
                <a:solidFill>
                  <a:schemeClr val="dk1"/>
                </a:solidFill>
                <a:latin typeface="Calibri"/>
                <a:cs typeface="Calibri"/>
                <a:sym typeface="Calibri"/>
              </a:rPr>
              <a:t>Πώς η επικοινωνία σχετίζεται με τις κοινωνικές αλληλεπιδράσεις</a:t>
            </a:r>
          </a:p>
          <a:p>
            <a:pPr marL="265113" indent="-265113">
              <a:buFont typeface="Arial" panose="020B0604020202020204" pitchFamily="34" charset="0"/>
              <a:buChar char="•"/>
              <a:tabLst>
                <a:tab pos="354013" algn="l"/>
              </a:tabLst>
            </a:pPr>
            <a:r>
              <a:rPr lang="el" sz="2800" dirty="0">
                <a:solidFill>
                  <a:schemeClr val="dk1"/>
                </a:solidFill>
                <a:latin typeface="Calibri"/>
                <a:cs typeface="Calibri"/>
                <a:sym typeface="Calibri"/>
              </a:rPr>
              <a:t>Πώς τα εμπόδια στην επικοινωνία </a:t>
            </a:r>
            <a:r>
              <a:rPr lang="el" sz="2800" dirty="0" err="1">
                <a:solidFill>
                  <a:schemeClr val="dk1"/>
                </a:solidFill>
                <a:latin typeface="Calibri"/>
                <a:cs typeface="Calibri"/>
                <a:sym typeface="Calibri"/>
              </a:rPr>
              <a:t>αποτελούν </a:t>
            </a:r>
            <a:r>
              <a:rPr lang="el" sz="2800" dirty="0">
                <a:solidFill>
                  <a:schemeClr val="dk1"/>
                </a:solidFill>
                <a:latin typeface="Calibri"/>
                <a:cs typeface="Calibri"/>
                <a:sym typeface="Calibri"/>
              </a:rPr>
              <a:t>πρόκληση στις κοινωνικές αλληλεπιδράσεις για τα άτομα με IDD</a:t>
            </a:r>
            <a:endParaRPr lang="en-US" sz="2800" dirty="0">
              <a:solidFill>
                <a:schemeClr val="dk1"/>
              </a:solidFill>
              <a:latin typeface="Calibri"/>
              <a:cs typeface="Calibri"/>
            </a:endParaRPr>
          </a:p>
        </p:txBody>
      </p:sp>
    </p:spTree>
    <p:extLst>
      <p:ext uri="{BB962C8B-B14F-4D97-AF65-F5344CB8AC3E}">
        <p14:creationId xmlns:p14="http://schemas.microsoft.com/office/powerpoint/2010/main" val="16081863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l"/>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4</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l"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3"/>
            <a:ext cx="7310400" cy="1110276"/>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a:lnSpc>
                <a:spcPct val="110000"/>
              </a:lnSpc>
              <a:buClr>
                <a:srgbClr val="674EA7"/>
              </a:buClr>
              <a:buSzPts val="4000"/>
            </a:pPr>
            <a:r>
              <a:rPr lang="el" sz="3100" b="1" dirty="0">
                <a:solidFill>
                  <a:srgbClr val="674EA7"/>
                </a:solidFill>
                <a:latin typeface="Calibri"/>
                <a:ea typeface="Calibri"/>
                <a:cs typeface="Calibri"/>
                <a:sym typeface="Calibri"/>
              </a:rPr>
              <a:t>Ενότητα 6. Σύνθετα μέσα επικοινωνίας</a:t>
            </a:r>
          </a:p>
          <a:p>
            <a:pPr>
              <a:lnSpc>
                <a:spcPct val="110000"/>
              </a:lnSpc>
              <a:buClr>
                <a:srgbClr val="674EA7"/>
              </a:buClr>
              <a:buSzPts val="4000"/>
            </a:pPr>
            <a:r>
              <a:rPr lang="el" sz="2800" b="1" i="0" u="none" strike="noStrike" cap="none" dirty="0">
                <a:solidFill>
                  <a:schemeClr val="dk1"/>
                </a:solidFill>
                <a:latin typeface="Calibri"/>
                <a:ea typeface="Calibri"/>
                <a:cs typeface="Calibri"/>
                <a:sym typeface="Calibri"/>
              </a:rPr>
              <a:t>Κεφάλαιο 5. Κοινωνικές αλληλεπιδράσεις</a:t>
            </a:r>
            <a:endParaRPr lang="es-ES" sz="2800" b="1" dirty="0">
              <a:solidFill>
                <a:schemeClr val="dk1"/>
              </a:solidFill>
            </a:endParaRPr>
          </a:p>
          <a:p>
            <a:pPr marL="0" lvl="0" indent="0" algn="l" rtl="0">
              <a:lnSpc>
                <a:spcPct val="110000"/>
              </a:lnSpc>
              <a:spcBef>
                <a:spcPts val="0"/>
              </a:spcBef>
              <a:spcAft>
                <a:spcPts val="0"/>
              </a:spcAft>
              <a:buClr>
                <a:srgbClr val="674EA7"/>
              </a:buClr>
              <a:buSzPts val="4000"/>
              <a:buFont typeface="Calibri"/>
              <a:buNone/>
            </a:pPr>
            <a:endParaRPr sz="500" dirty="0"/>
          </a:p>
        </p:txBody>
      </p:sp>
      <p:grpSp>
        <p:nvGrpSpPr>
          <p:cNvPr id="22" name="Groupe 21">
            <a:extLst>
              <a:ext uri="{FF2B5EF4-FFF2-40B4-BE49-F238E27FC236}">
                <a16:creationId xmlns:a16="http://schemas.microsoft.com/office/drawing/2014/main" id="{56EA3BB3-4184-4FC2-A7C4-9A170F5EBD79}"/>
              </a:ext>
            </a:extLst>
          </p:cNvPr>
          <p:cNvGrpSpPr/>
          <p:nvPr/>
        </p:nvGrpSpPr>
        <p:grpSpPr>
          <a:xfrm>
            <a:off x="780916" y="758813"/>
            <a:ext cx="8128000" cy="5750174"/>
            <a:chOff x="780916" y="758813"/>
            <a:chExt cx="8128000" cy="5750174"/>
          </a:xfrm>
        </p:grpSpPr>
        <p:graphicFrame>
          <p:nvGraphicFramePr>
            <p:cNvPr id="20" name="Diagramme 19">
              <a:extLst>
                <a:ext uri="{FF2B5EF4-FFF2-40B4-BE49-F238E27FC236}">
                  <a16:creationId xmlns:a16="http://schemas.microsoft.com/office/drawing/2014/main" id="{794C9930-1474-4FFF-9683-A378168630E0}"/>
                </a:ext>
              </a:extLst>
            </p:cNvPr>
            <p:cNvGraphicFramePr/>
            <p:nvPr>
              <p:extLst>
                <p:ext uri="{D42A27DB-BD31-4B8C-83A1-F6EECF244321}">
                  <p14:modId xmlns:p14="http://schemas.microsoft.com/office/powerpoint/2010/main" val="1455407156"/>
                </p:ext>
              </p:extLst>
            </p:nvPr>
          </p:nvGraphicFramePr>
          <p:xfrm>
            <a:off x="780916" y="758813"/>
            <a:ext cx="8128000" cy="5418667"/>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pic>
          <p:nvPicPr>
            <p:cNvPr id="10" name="Image 9" descr="Une image contenant jouet, dessin humoristique, Animation, figurine&#10;&#10;Description générée automatiquement">
              <a:extLst>
                <a:ext uri="{FF2B5EF4-FFF2-40B4-BE49-F238E27FC236}">
                  <a16:creationId xmlns:a16="http://schemas.microsoft.com/office/drawing/2014/main" id="{E5D47D51-16E8-4CEA-B161-517468A409F0}"/>
                </a:ext>
              </a:extLst>
            </p:cNvPr>
            <p:cNvPicPr>
              <a:picLocks noChangeAspect="1"/>
            </p:cNvPicPr>
            <p:nvPr/>
          </p:nvPicPr>
          <p:blipFill>
            <a:blip r:embed="rId10"/>
            <a:stretch>
              <a:fillRect/>
            </a:stretch>
          </p:blipFill>
          <p:spPr>
            <a:xfrm>
              <a:off x="1015542" y="3664987"/>
              <a:ext cx="3740697" cy="2844000"/>
            </a:xfrm>
            <a:prstGeom prst="rect">
              <a:avLst/>
            </a:prstGeom>
          </p:spPr>
        </p:pic>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l"/>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5</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l"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3"/>
            <a:ext cx="7310400" cy="1110276"/>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a:lnSpc>
                <a:spcPct val="110000"/>
              </a:lnSpc>
              <a:buClr>
                <a:srgbClr val="674EA7"/>
              </a:buClr>
              <a:buSzPts val="4000"/>
            </a:pPr>
            <a:r>
              <a:rPr lang="el" sz="3100" b="1" dirty="0">
                <a:solidFill>
                  <a:srgbClr val="674EA7"/>
                </a:solidFill>
                <a:latin typeface="Calibri"/>
                <a:ea typeface="Calibri"/>
                <a:cs typeface="Calibri"/>
                <a:sym typeface="Calibri"/>
              </a:rPr>
              <a:t>Ενότητα 6. Σύνθετα μέσα επικοινωνίας</a:t>
            </a:r>
          </a:p>
          <a:p>
            <a:pPr>
              <a:lnSpc>
                <a:spcPct val="110000"/>
              </a:lnSpc>
              <a:buClr>
                <a:srgbClr val="674EA7"/>
              </a:buClr>
              <a:buSzPts val="4000"/>
            </a:pPr>
            <a:r>
              <a:rPr lang="el" sz="2800" b="1" i="0" u="none" strike="noStrike" cap="none" dirty="0">
                <a:solidFill>
                  <a:schemeClr val="dk1"/>
                </a:solidFill>
                <a:latin typeface="Calibri"/>
                <a:ea typeface="Calibri"/>
                <a:cs typeface="Calibri"/>
                <a:sym typeface="Calibri"/>
              </a:rPr>
              <a:t>Κεφάλαιο 5. Κοινωνικές αλληλεπιδράσεις</a:t>
            </a:r>
            <a:endParaRPr lang="es-ES" sz="2800" b="1" dirty="0">
              <a:solidFill>
                <a:schemeClr val="dk1"/>
              </a:solidFill>
            </a:endParaRPr>
          </a:p>
          <a:p>
            <a:pPr marL="0" lvl="0" indent="0" algn="l" rtl="0">
              <a:lnSpc>
                <a:spcPct val="110000"/>
              </a:lnSpc>
              <a:spcBef>
                <a:spcPts val="0"/>
              </a:spcBef>
              <a:spcAft>
                <a:spcPts val="0"/>
              </a:spcAft>
              <a:buClr>
                <a:srgbClr val="674EA7"/>
              </a:buClr>
              <a:buSzPts val="4000"/>
              <a:buFont typeface="Calibri"/>
              <a:buNone/>
            </a:pPr>
            <a:endParaRPr sz="500" dirty="0"/>
          </a:p>
        </p:txBody>
      </p:sp>
      <p:grpSp>
        <p:nvGrpSpPr>
          <p:cNvPr id="2" name="Groupe 1">
            <a:extLst>
              <a:ext uri="{FF2B5EF4-FFF2-40B4-BE49-F238E27FC236}">
                <a16:creationId xmlns:a16="http://schemas.microsoft.com/office/drawing/2014/main" id="{C8D7C89B-0CD3-4489-B373-DFDB75ECB5B5}"/>
              </a:ext>
            </a:extLst>
          </p:cNvPr>
          <p:cNvGrpSpPr/>
          <p:nvPr/>
        </p:nvGrpSpPr>
        <p:grpSpPr>
          <a:xfrm>
            <a:off x="780916" y="758813"/>
            <a:ext cx="11171310" cy="5750174"/>
            <a:chOff x="780916" y="758813"/>
            <a:chExt cx="11171310" cy="5750174"/>
          </a:xfrm>
        </p:grpSpPr>
        <p:graphicFrame>
          <p:nvGraphicFramePr>
            <p:cNvPr id="18" name="Diagramme 17">
              <a:extLst>
                <a:ext uri="{FF2B5EF4-FFF2-40B4-BE49-F238E27FC236}">
                  <a16:creationId xmlns:a16="http://schemas.microsoft.com/office/drawing/2014/main" id="{1BA5C799-4DCE-4D86-8D70-8D54B793DE4E}"/>
                </a:ext>
              </a:extLst>
            </p:cNvPr>
            <p:cNvGraphicFramePr>
              <a:graphicFrameLocks noChangeAspect="1"/>
            </p:cNvGraphicFramePr>
            <p:nvPr>
              <p:extLst>
                <p:ext uri="{D42A27DB-BD31-4B8C-83A1-F6EECF244321}">
                  <p14:modId xmlns:p14="http://schemas.microsoft.com/office/powerpoint/2010/main" val="876268522"/>
                </p:ext>
              </p:extLst>
            </p:nvPr>
          </p:nvGraphicFramePr>
          <p:xfrm>
            <a:off x="4582631" y="1555098"/>
            <a:ext cx="7369595" cy="4913063"/>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graphicFrame>
          <p:nvGraphicFramePr>
            <p:cNvPr id="20" name="Diagramme 19">
              <a:extLst>
                <a:ext uri="{FF2B5EF4-FFF2-40B4-BE49-F238E27FC236}">
                  <a16:creationId xmlns:a16="http://schemas.microsoft.com/office/drawing/2014/main" id="{794C9930-1474-4FFF-9683-A378168630E0}"/>
                </a:ext>
              </a:extLst>
            </p:cNvPr>
            <p:cNvGraphicFramePr/>
            <p:nvPr>
              <p:extLst>
                <p:ext uri="{D42A27DB-BD31-4B8C-83A1-F6EECF244321}">
                  <p14:modId xmlns:p14="http://schemas.microsoft.com/office/powerpoint/2010/main" val="1971190555"/>
                </p:ext>
              </p:extLst>
            </p:nvPr>
          </p:nvGraphicFramePr>
          <p:xfrm>
            <a:off x="780916" y="758813"/>
            <a:ext cx="8128000" cy="5418667"/>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pic>
          <p:nvPicPr>
            <p:cNvPr id="10" name="Image 9" descr="Une image contenant jouet, dessin humoristique, Animation, figurine&#10;&#10;Description générée automatiquement">
              <a:extLst>
                <a:ext uri="{FF2B5EF4-FFF2-40B4-BE49-F238E27FC236}">
                  <a16:creationId xmlns:a16="http://schemas.microsoft.com/office/drawing/2014/main" id="{E5D47D51-16E8-4CEA-B161-517468A409F0}"/>
                </a:ext>
              </a:extLst>
            </p:cNvPr>
            <p:cNvPicPr>
              <a:picLocks noChangeAspect="1"/>
            </p:cNvPicPr>
            <p:nvPr/>
          </p:nvPicPr>
          <p:blipFill>
            <a:blip r:embed="rId15"/>
            <a:stretch>
              <a:fillRect/>
            </a:stretch>
          </p:blipFill>
          <p:spPr>
            <a:xfrm>
              <a:off x="1015542" y="3664987"/>
              <a:ext cx="3740697" cy="2844000"/>
            </a:xfrm>
            <a:prstGeom prst="rect">
              <a:avLst/>
            </a:prstGeom>
          </p:spPr>
        </p:pic>
        <p:sp>
          <p:nvSpPr>
            <p:cNvPr id="21" name="Flèche : double flèche horizontale 20">
              <a:extLst>
                <a:ext uri="{FF2B5EF4-FFF2-40B4-BE49-F238E27FC236}">
                  <a16:creationId xmlns:a16="http://schemas.microsoft.com/office/drawing/2014/main" id="{0E9B4FE8-39C6-4101-9FBD-BF18473DE43E}"/>
                </a:ext>
              </a:extLst>
            </p:cNvPr>
            <p:cNvSpPr/>
            <p:nvPr/>
          </p:nvSpPr>
          <p:spPr>
            <a:xfrm rot="839449">
              <a:off x="4037094" y="3267640"/>
              <a:ext cx="2891817" cy="540125"/>
            </a:xfrm>
            <a:prstGeom prst="leftRightArrow">
              <a:avLst>
                <a:gd name="adj1" fmla="val 28261"/>
                <a:gd name="adj2" fmla="val 50000"/>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Tree>
    <p:extLst>
      <p:ext uri="{BB962C8B-B14F-4D97-AF65-F5344CB8AC3E}">
        <p14:creationId xmlns:p14="http://schemas.microsoft.com/office/powerpoint/2010/main" val="3676404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l"/>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6</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l"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3"/>
            <a:ext cx="7310400" cy="1091794"/>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a:lnSpc>
                <a:spcPct val="110000"/>
              </a:lnSpc>
              <a:buClr>
                <a:srgbClr val="674EA7"/>
              </a:buClr>
              <a:buSzPts val="4000"/>
            </a:pPr>
            <a:r>
              <a:rPr lang="el" sz="3100" b="1" dirty="0">
                <a:solidFill>
                  <a:srgbClr val="674EA7"/>
                </a:solidFill>
                <a:latin typeface="Calibri"/>
                <a:ea typeface="Calibri"/>
                <a:cs typeface="Calibri"/>
                <a:sym typeface="Calibri"/>
              </a:rPr>
              <a:t>Ενότητα 6. Σύνθετα μέσα επικοινωνίας</a:t>
            </a:r>
          </a:p>
          <a:p>
            <a:pPr>
              <a:lnSpc>
                <a:spcPct val="110000"/>
              </a:lnSpc>
              <a:buClr>
                <a:srgbClr val="674EA7"/>
              </a:buClr>
              <a:buSzPts val="4000"/>
            </a:pPr>
            <a:r>
              <a:rPr lang="el" sz="2800" b="1" i="0" u="none" strike="noStrike" cap="none" dirty="0">
                <a:solidFill>
                  <a:schemeClr val="dk1"/>
                </a:solidFill>
                <a:latin typeface="Calibri"/>
                <a:ea typeface="Calibri"/>
                <a:cs typeface="Calibri"/>
                <a:sym typeface="Calibri"/>
              </a:rPr>
              <a:t>Κεφάλαιο 5. Κοινωνικές αλληλεπιδράσεις</a:t>
            </a:r>
            <a:endParaRPr lang="es-ES" sz="2800" b="1" dirty="0">
              <a:solidFill>
                <a:schemeClr val="dk1"/>
              </a:solidFill>
            </a:endParaRPr>
          </a:p>
          <a:p>
            <a:pPr marL="0" lvl="0" indent="0" algn="l" rtl="0">
              <a:lnSpc>
                <a:spcPct val="110000"/>
              </a:lnSpc>
              <a:spcBef>
                <a:spcPts val="0"/>
              </a:spcBef>
              <a:spcAft>
                <a:spcPts val="0"/>
              </a:spcAft>
              <a:buClr>
                <a:srgbClr val="674EA7"/>
              </a:buClr>
              <a:buSzPts val="4000"/>
              <a:buFont typeface="Calibri"/>
              <a:buNone/>
            </a:pPr>
            <a:endParaRPr sz="500" dirty="0"/>
          </a:p>
        </p:txBody>
      </p:sp>
      <p:graphicFrame>
        <p:nvGraphicFramePr>
          <p:cNvPr id="6" name="Diagramme 5">
            <a:extLst>
              <a:ext uri="{FF2B5EF4-FFF2-40B4-BE49-F238E27FC236}">
                <a16:creationId xmlns:a16="http://schemas.microsoft.com/office/drawing/2014/main" id="{BB2578EC-A1CA-4D6C-AA73-871DF1693018}"/>
              </a:ext>
            </a:extLst>
          </p:cNvPr>
          <p:cNvGraphicFramePr/>
          <p:nvPr>
            <p:extLst>
              <p:ext uri="{D42A27DB-BD31-4B8C-83A1-F6EECF244321}">
                <p14:modId xmlns:p14="http://schemas.microsoft.com/office/powerpoint/2010/main" val="1123710854"/>
              </p:ext>
            </p:extLst>
          </p:nvPr>
        </p:nvGraphicFramePr>
        <p:xfrm>
          <a:off x="1248229" y="1545367"/>
          <a:ext cx="9985828" cy="5139219"/>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graphicFrame>
        <p:nvGraphicFramePr>
          <p:cNvPr id="7" name="Diagramme 6">
            <a:extLst>
              <a:ext uri="{FF2B5EF4-FFF2-40B4-BE49-F238E27FC236}">
                <a16:creationId xmlns:a16="http://schemas.microsoft.com/office/drawing/2014/main" id="{E3D058D8-55D3-44D4-9613-5E94478B26A3}"/>
              </a:ext>
            </a:extLst>
          </p:cNvPr>
          <p:cNvGraphicFramePr/>
          <p:nvPr>
            <p:extLst>
              <p:ext uri="{D42A27DB-BD31-4B8C-83A1-F6EECF244321}">
                <p14:modId xmlns:p14="http://schemas.microsoft.com/office/powerpoint/2010/main" val="3166063419"/>
              </p:ext>
            </p:extLst>
          </p:nvPr>
        </p:nvGraphicFramePr>
        <p:xfrm>
          <a:off x="5568528" y="3429000"/>
          <a:ext cx="1345230" cy="2141099"/>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sp>
        <p:nvSpPr>
          <p:cNvPr id="8" name="ZoneTexte 7">
            <a:extLst>
              <a:ext uri="{FF2B5EF4-FFF2-40B4-BE49-F238E27FC236}">
                <a16:creationId xmlns:a16="http://schemas.microsoft.com/office/drawing/2014/main" id="{CD533BA1-2C6C-45FA-841B-33D0F94E59E9}"/>
              </a:ext>
            </a:extLst>
          </p:cNvPr>
          <p:cNvSpPr txBox="1"/>
          <p:nvPr/>
        </p:nvSpPr>
        <p:spPr>
          <a:xfrm>
            <a:off x="136069" y="5976700"/>
            <a:ext cx="4997634" cy="707886"/>
          </a:xfrm>
          <a:prstGeom prst="rect">
            <a:avLst/>
          </a:prstGeom>
          <a:noFill/>
        </p:spPr>
        <p:txBody>
          <a:bodyPr wrap="square" rtlCol="0">
            <a:spAutoFit/>
          </a:bodyPr>
          <a:lstStyle/>
          <a:p>
            <a:r>
              <a:rPr lang="el" sz="2000" b="1" dirty="0" err="1"/>
              <a:t>Επεξεργασία </a:t>
            </a:r>
            <a:r>
              <a:rPr lang="el" sz="2000" b="1" dirty="0"/>
              <a:t>κοινωνικής πληροφορίας </a:t>
            </a:r>
          </a:p>
          <a:p>
            <a:r>
              <a:rPr lang="el" sz="2000" b="1" dirty="0"/>
              <a:t>(Crick &amp; Dodge, 1994)</a:t>
            </a:r>
          </a:p>
        </p:txBody>
      </p:sp>
      <p:sp>
        <p:nvSpPr>
          <p:cNvPr id="9" name="Flèche : bas 8">
            <a:extLst>
              <a:ext uri="{FF2B5EF4-FFF2-40B4-BE49-F238E27FC236}">
                <a16:creationId xmlns:a16="http://schemas.microsoft.com/office/drawing/2014/main" id="{38D83373-9EEC-42DE-89AB-F330B815C856}"/>
              </a:ext>
            </a:extLst>
          </p:cNvPr>
          <p:cNvSpPr/>
          <p:nvPr/>
        </p:nvSpPr>
        <p:spPr>
          <a:xfrm>
            <a:off x="6162765" y="2898967"/>
            <a:ext cx="68217" cy="504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 name="Flèche : bas 16">
            <a:extLst>
              <a:ext uri="{FF2B5EF4-FFF2-40B4-BE49-F238E27FC236}">
                <a16:creationId xmlns:a16="http://schemas.microsoft.com/office/drawing/2014/main" id="{85485041-2D8D-4983-B9D5-DDBEF188E09B}"/>
              </a:ext>
            </a:extLst>
          </p:cNvPr>
          <p:cNvSpPr/>
          <p:nvPr/>
        </p:nvSpPr>
        <p:spPr>
          <a:xfrm rot="18485965">
            <a:off x="5343112" y="3407720"/>
            <a:ext cx="68217" cy="504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 name="Flèche : bas 17">
            <a:extLst>
              <a:ext uri="{FF2B5EF4-FFF2-40B4-BE49-F238E27FC236}">
                <a16:creationId xmlns:a16="http://schemas.microsoft.com/office/drawing/2014/main" id="{12122D12-D8F4-4A30-893E-A1A41662ACF8}"/>
              </a:ext>
            </a:extLst>
          </p:cNvPr>
          <p:cNvSpPr/>
          <p:nvPr/>
        </p:nvSpPr>
        <p:spPr>
          <a:xfrm rot="14257143">
            <a:off x="5343111" y="4326306"/>
            <a:ext cx="68217" cy="504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 name="Flèche : bas 18">
            <a:extLst>
              <a:ext uri="{FF2B5EF4-FFF2-40B4-BE49-F238E27FC236}">
                <a16:creationId xmlns:a16="http://schemas.microsoft.com/office/drawing/2014/main" id="{D7D44F3B-DA14-4E66-8104-4A758F73BB10}"/>
              </a:ext>
            </a:extLst>
          </p:cNvPr>
          <p:cNvSpPr/>
          <p:nvPr/>
        </p:nvSpPr>
        <p:spPr>
          <a:xfrm rot="3237832">
            <a:off x="7104200" y="3460275"/>
            <a:ext cx="68217" cy="504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0" name="Flèche : bas 19">
            <a:extLst>
              <a:ext uri="{FF2B5EF4-FFF2-40B4-BE49-F238E27FC236}">
                <a16:creationId xmlns:a16="http://schemas.microsoft.com/office/drawing/2014/main" id="{58986FF6-3181-4B13-B717-86AA0AA1779B}"/>
              </a:ext>
            </a:extLst>
          </p:cNvPr>
          <p:cNvSpPr/>
          <p:nvPr/>
        </p:nvSpPr>
        <p:spPr>
          <a:xfrm rot="7495761">
            <a:off x="7024792" y="4419800"/>
            <a:ext cx="68217" cy="504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1" name="Flèche : bas 20">
            <a:extLst>
              <a:ext uri="{FF2B5EF4-FFF2-40B4-BE49-F238E27FC236}">
                <a16:creationId xmlns:a16="http://schemas.microsoft.com/office/drawing/2014/main" id="{9F0EE930-1D06-4CD0-9399-3B4C4BBE2D5E}"/>
              </a:ext>
            </a:extLst>
          </p:cNvPr>
          <p:cNvSpPr/>
          <p:nvPr/>
        </p:nvSpPr>
        <p:spPr>
          <a:xfrm>
            <a:off x="6096000" y="4823966"/>
            <a:ext cx="68217" cy="504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2" name="Flèche : bas 21">
            <a:extLst>
              <a:ext uri="{FF2B5EF4-FFF2-40B4-BE49-F238E27FC236}">
                <a16:creationId xmlns:a16="http://schemas.microsoft.com/office/drawing/2014/main" id="{078EA230-5145-4116-B09B-A6CF7F3A7012}"/>
              </a:ext>
            </a:extLst>
          </p:cNvPr>
          <p:cNvSpPr/>
          <p:nvPr/>
        </p:nvSpPr>
        <p:spPr>
          <a:xfrm rot="10800000">
            <a:off x="6309360" y="4823966"/>
            <a:ext cx="68217" cy="504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3" name="Flèche : bas 22">
            <a:extLst>
              <a:ext uri="{FF2B5EF4-FFF2-40B4-BE49-F238E27FC236}">
                <a16:creationId xmlns:a16="http://schemas.microsoft.com/office/drawing/2014/main" id="{ED7AB717-FAE2-4D75-939E-CD365E3E98A0}"/>
              </a:ext>
            </a:extLst>
          </p:cNvPr>
          <p:cNvSpPr/>
          <p:nvPr/>
        </p:nvSpPr>
        <p:spPr>
          <a:xfrm rot="18255745">
            <a:off x="7108705" y="4265023"/>
            <a:ext cx="68217" cy="504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4" name="Flèche : bas 23">
            <a:extLst>
              <a:ext uri="{FF2B5EF4-FFF2-40B4-BE49-F238E27FC236}">
                <a16:creationId xmlns:a16="http://schemas.microsoft.com/office/drawing/2014/main" id="{D2FC8197-BFC1-41BE-8830-B0EAC7794A68}"/>
              </a:ext>
            </a:extLst>
          </p:cNvPr>
          <p:cNvSpPr/>
          <p:nvPr/>
        </p:nvSpPr>
        <p:spPr>
          <a:xfrm rot="7799112">
            <a:off x="5439631" y="3235381"/>
            <a:ext cx="68217" cy="504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5" name="Flèche : bas 24">
            <a:extLst>
              <a:ext uri="{FF2B5EF4-FFF2-40B4-BE49-F238E27FC236}">
                <a16:creationId xmlns:a16="http://schemas.microsoft.com/office/drawing/2014/main" id="{D989EC56-D1E6-493E-9E78-C5530840E06E}"/>
              </a:ext>
            </a:extLst>
          </p:cNvPr>
          <p:cNvSpPr/>
          <p:nvPr/>
        </p:nvSpPr>
        <p:spPr>
          <a:xfrm rot="3465576">
            <a:off x="5417133" y="4439517"/>
            <a:ext cx="68217" cy="504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 name="Flèche : bas 25">
            <a:extLst>
              <a:ext uri="{FF2B5EF4-FFF2-40B4-BE49-F238E27FC236}">
                <a16:creationId xmlns:a16="http://schemas.microsoft.com/office/drawing/2014/main" id="{1F706238-AC12-4CA0-B330-6DA729470F3A}"/>
              </a:ext>
            </a:extLst>
          </p:cNvPr>
          <p:cNvSpPr/>
          <p:nvPr/>
        </p:nvSpPr>
        <p:spPr>
          <a:xfrm rot="14024689">
            <a:off x="7021467" y="3325293"/>
            <a:ext cx="68217" cy="504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7" name="Flèche : bas 26">
            <a:extLst>
              <a:ext uri="{FF2B5EF4-FFF2-40B4-BE49-F238E27FC236}">
                <a16:creationId xmlns:a16="http://schemas.microsoft.com/office/drawing/2014/main" id="{301B45E2-CBB0-4D62-8AC8-9D1C103C718E}"/>
              </a:ext>
            </a:extLst>
          </p:cNvPr>
          <p:cNvSpPr/>
          <p:nvPr/>
        </p:nvSpPr>
        <p:spPr>
          <a:xfrm rot="10800000">
            <a:off x="6341291" y="2907674"/>
            <a:ext cx="68217" cy="504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Flèche : courbe vers le haut 10">
            <a:extLst>
              <a:ext uri="{FF2B5EF4-FFF2-40B4-BE49-F238E27FC236}">
                <a16:creationId xmlns:a16="http://schemas.microsoft.com/office/drawing/2014/main" id="{6169A3E0-74B7-43ED-9CCD-6429033840B9}"/>
              </a:ext>
            </a:extLst>
          </p:cNvPr>
          <p:cNvSpPr/>
          <p:nvPr/>
        </p:nvSpPr>
        <p:spPr>
          <a:xfrm rot="1461623">
            <a:off x="4249611" y="6089810"/>
            <a:ext cx="1405928" cy="434602"/>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30" name="Flèche : courbe vers le haut 29">
            <a:extLst>
              <a:ext uri="{FF2B5EF4-FFF2-40B4-BE49-F238E27FC236}">
                <a16:creationId xmlns:a16="http://schemas.microsoft.com/office/drawing/2014/main" id="{425EBF3D-CE15-4D86-979A-44DDF501715B}"/>
              </a:ext>
            </a:extLst>
          </p:cNvPr>
          <p:cNvSpPr/>
          <p:nvPr/>
        </p:nvSpPr>
        <p:spPr>
          <a:xfrm rot="12515705">
            <a:off x="6819913" y="1707330"/>
            <a:ext cx="1405928" cy="434602"/>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graphicFrame>
        <p:nvGraphicFramePr>
          <p:cNvPr id="13" name="Diagramme 12">
            <a:extLst>
              <a:ext uri="{FF2B5EF4-FFF2-40B4-BE49-F238E27FC236}">
                <a16:creationId xmlns:a16="http://schemas.microsoft.com/office/drawing/2014/main" id="{EB2FA579-D678-4FF1-9BC0-BF4BEE67D323}"/>
              </a:ext>
            </a:extLst>
          </p:cNvPr>
          <p:cNvGraphicFramePr/>
          <p:nvPr>
            <p:extLst>
              <p:ext uri="{D42A27DB-BD31-4B8C-83A1-F6EECF244321}">
                <p14:modId xmlns:p14="http://schemas.microsoft.com/office/powerpoint/2010/main" val="572163996"/>
              </p:ext>
            </p:extLst>
          </p:nvPr>
        </p:nvGraphicFramePr>
        <p:xfrm>
          <a:off x="2032000" y="719666"/>
          <a:ext cx="8128000" cy="5418667"/>
        </p:xfrm>
        <a:graphic>
          <a:graphicData uri="http://schemas.openxmlformats.org/drawingml/2006/diagram">
            <dgm:relIds xmlns:dgm="http://schemas.openxmlformats.org/drawingml/2006/diagram" xmlns:r="http://schemas.openxmlformats.org/officeDocument/2006/relationships" r:dm="rId15" r:lo="rId16" r:qs="rId17" r:cs="rId18"/>
          </a:graphicData>
        </a:graphic>
      </p:graphicFrame>
      <p:sp>
        <p:nvSpPr>
          <p:cNvPr id="14" name="Flèche : virage 13">
            <a:extLst>
              <a:ext uri="{FF2B5EF4-FFF2-40B4-BE49-F238E27FC236}">
                <a16:creationId xmlns:a16="http://schemas.microsoft.com/office/drawing/2014/main" id="{3276F7B4-2886-4DDB-A8AD-606714F7B570}"/>
              </a:ext>
            </a:extLst>
          </p:cNvPr>
          <p:cNvSpPr/>
          <p:nvPr/>
        </p:nvSpPr>
        <p:spPr>
          <a:xfrm rot="17729294">
            <a:off x="3694674" y="2267747"/>
            <a:ext cx="296562" cy="504000"/>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34" name="Flèche : virage 33">
            <a:extLst>
              <a:ext uri="{FF2B5EF4-FFF2-40B4-BE49-F238E27FC236}">
                <a16:creationId xmlns:a16="http://schemas.microsoft.com/office/drawing/2014/main" id="{C3C759D2-1E43-48B4-98B4-E30994971E8E}"/>
              </a:ext>
            </a:extLst>
          </p:cNvPr>
          <p:cNvSpPr/>
          <p:nvPr/>
        </p:nvSpPr>
        <p:spPr>
          <a:xfrm rot="3856011">
            <a:off x="5193963" y="1542813"/>
            <a:ext cx="296562" cy="504000"/>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Tree>
    <p:extLst>
      <p:ext uri="{BB962C8B-B14F-4D97-AF65-F5344CB8AC3E}">
        <p14:creationId xmlns:p14="http://schemas.microsoft.com/office/powerpoint/2010/main" val="10626217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l"/>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7</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l"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3"/>
            <a:ext cx="7310400" cy="1064662"/>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a:lnSpc>
                <a:spcPct val="110000"/>
              </a:lnSpc>
              <a:buClr>
                <a:srgbClr val="674EA7"/>
              </a:buClr>
              <a:buSzPts val="4000"/>
            </a:pPr>
            <a:r>
              <a:rPr lang="el" sz="3100" b="1" dirty="0">
                <a:solidFill>
                  <a:srgbClr val="674EA7"/>
                </a:solidFill>
                <a:latin typeface="Calibri"/>
                <a:ea typeface="Calibri"/>
                <a:cs typeface="Calibri"/>
                <a:sym typeface="Calibri"/>
              </a:rPr>
              <a:t>Ενότητα 6. Σύνθετα μέσα επικοινωνίας</a:t>
            </a:r>
          </a:p>
          <a:p>
            <a:pPr>
              <a:lnSpc>
                <a:spcPct val="110000"/>
              </a:lnSpc>
              <a:buClr>
                <a:srgbClr val="674EA7"/>
              </a:buClr>
              <a:buSzPts val="4000"/>
            </a:pPr>
            <a:r>
              <a:rPr lang="el" sz="2800" b="1" i="0" u="none" strike="noStrike" cap="none" dirty="0">
                <a:solidFill>
                  <a:schemeClr val="dk1"/>
                </a:solidFill>
                <a:latin typeface="Calibri"/>
                <a:ea typeface="Calibri"/>
                <a:cs typeface="Calibri"/>
                <a:sym typeface="Calibri"/>
              </a:rPr>
              <a:t>Κεφάλαιο 5. Κοινωνικές αλληλεπιδράσεις</a:t>
            </a:r>
            <a:endParaRPr lang="es-ES" sz="2800" b="1" dirty="0">
              <a:solidFill>
                <a:schemeClr val="dk1"/>
              </a:solidFill>
            </a:endParaRPr>
          </a:p>
          <a:p>
            <a:pPr marL="0" lvl="0" indent="0" algn="l" rtl="0">
              <a:lnSpc>
                <a:spcPct val="110000"/>
              </a:lnSpc>
              <a:spcBef>
                <a:spcPts val="0"/>
              </a:spcBef>
              <a:spcAft>
                <a:spcPts val="0"/>
              </a:spcAft>
              <a:buClr>
                <a:srgbClr val="674EA7"/>
              </a:buClr>
              <a:buSzPts val="4000"/>
              <a:buFont typeface="Calibri"/>
              <a:buNone/>
            </a:pPr>
            <a:endParaRPr sz="500" dirty="0"/>
          </a:p>
        </p:txBody>
      </p:sp>
      <p:pic>
        <p:nvPicPr>
          <p:cNvPr id="3" name="Image 2" descr="Une image contenant mammifère, chevreuil, faune, Chevreuil&#10;&#10;Description générée automatiquement">
            <a:extLst>
              <a:ext uri="{FF2B5EF4-FFF2-40B4-BE49-F238E27FC236}">
                <a16:creationId xmlns:a16="http://schemas.microsoft.com/office/drawing/2014/main" id="{E5542144-4FD0-4711-A006-6970C4B4CF3F}"/>
              </a:ext>
            </a:extLst>
          </p:cNvPr>
          <p:cNvPicPr>
            <a:picLocks noChangeAspect="1"/>
          </p:cNvPicPr>
          <p:nvPr/>
        </p:nvPicPr>
        <p:blipFill>
          <a:blip r:embed="rId5"/>
          <a:stretch>
            <a:fillRect/>
          </a:stretch>
        </p:blipFill>
        <p:spPr>
          <a:xfrm>
            <a:off x="7008795" y="1804990"/>
            <a:ext cx="3060000" cy="2880000"/>
          </a:xfrm>
          <a:prstGeom prst="rect">
            <a:avLst/>
          </a:prstGeom>
        </p:spPr>
      </p:pic>
      <p:pic>
        <p:nvPicPr>
          <p:cNvPr id="12" name="Image 11" descr="Une image contenant clipart, croquis, dessin humoristique, illustration&#10;&#10;Description générée automatiquement">
            <a:extLst>
              <a:ext uri="{FF2B5EF4-FFF2-40B4-BE49-F238E27FC236}">
                <a16:creationId xmlns:a16="http://schemas.microsoft.com/office/drawing/2014/main" id="{214DCCEB-5769-43BB-82E9-8D0FA18AB116}"/>
              </a:ext>
            </a:extLst>
          </p:cNvPr>
          <p:cNvPicPr>
            <a:picLocks noChangeAspect="1"/>
          </p:cNvPicPr>
          <p:nvPr/>
        </p:nvPicPr>
        <p:blipFill>
          <a:blip r:embed="rId6"/>
          <a:stretch>
            <a:fillRect/>
          </a:stretch>
        </p:blipFill>
        <p:spPr>
          <a:xfrm>
            <a:off x="192341" y="3540679"/>
            <a:ext cx="2378242" cy="1584000"/>
          </a:xfrm>
          <a:prstGeom prst="rect">
            <a:avLst/>
          </a:prstGeom>
        </p:spPr>
      </p:pic>
      <p:sp>
        <p:nvSpPr>
          <p:cNvPr id="13" name="Bulle narrative : ronde 12">
            <a:extLst>
              <a:ext uri="{FF2B5EF4-FFF2-40B4-BE49-F238E27FC236}">
                <a16:creationId xmlns:a16="http://schemas.microsoft.com/office/drawing/2014/main" id="{55511444-231D-4E87-ADA9-342651998CA2}"/>
              </a:ext>
            </a:extLst>
          </p:cNvPr>
          <p:cNvSpPr/>
          <p:nvPr/>
        </p:nvSpPr>
        <p:spPr>
          <a:xfrm>
            <a:off x="1126126" y="1952682"/>
            <a:ext cx="2907001" cy="1476317"/>
          </a:xfrm>
          <a:prstGeom prst="wedgeEllipseCallout">
            <a:avLst>
              <a:gd name="adj1" fmla="val -76451"/>
              <a:gd name="adj2" fmla="val 72678"/>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l" sz="2400" dirty="0">
                <a:latin typeface="Calibri" panose="020F0502020204030204" pitchFamily="34" charset="0"/>
                <a:cs typeface="Calibri" panose="020F0502020204030204" pitchFamily="34" charset="0"/>
              </a:rPr>
              <a:t>Κοίτα ! Ενα </a:t>
            </a:r>
            <a:r>
              <a:rPr lang="el" sz="2400" dirty="0" err="1">
                <a:latin typeface="Calibri" panose="020F0502020204030204" pitchFamily="34" charset="0"/>
                <a:cs typeface="Calibri" panose="020F0502020204030204" pitchFamily="34" charset="0"/>
              </a:rPr>
              <a:t>ελάφι </a:t>
            </a:r>
            <a:r>
              <a:rPr lang="el" sz="2400" dirty="0">
                <a:latin typeface="Calibri" panose="020F0502020204030204" pitchFamily="34" charset="0"/>
                <a:cs typeface="Calibri" panose="020F0502020204030204" pitchFamily="34" charset="0"/>
              </a:rPr>
              <a:t>!</a:t>
            </a:r>
          </a:p>
        </p:txBody>
      </p:sp>
    </p:spTree>
    <p:extLst>
      <p:ext uri="{BB962C8B-B14F-4D97-AF65-F5344CB8AC3E}">
        <p14:creationId xmlns:p14="http://schemas.microsoft.com/office/powerpoint/2010/main" val="14339959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l"/>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8</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l"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3"/>
            <a:ext cx="7310400" cy="1064662"/>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a:lnSpc>
                <a:spcPct val="110000"/>
              </a:lnSpc>
              <a:buClr>
                <a:srgbClr val="674EA7"/>
              </a:buClr>
              <a:buSzPts val="4000"/>
            </a:pPr>
            <a:r>
              <a:rPr lang="el" sz="3100" b="1" dirty="0">
                <a:solidFill>
                  <a:srgbClr val="674EA7"/>
                </a:solidFill>
                <a:latin typeface="Calibri"/>
                <a:ea typeface="Calibri"/>
                <a:cs typeface="Calibri"/>
                <a:sym typeface="Calibri"/>
              </a:rPr>
              <a:t>Ενότητα 6. Σύνθετα μέσα επικοινωνίας</a:t>
            </a:r>
          </a:p>
          <a:p>
            <a:pPr>
              <a:lnSpc>
                <a:spcPct val="110000"/>
              </a:lnSpc>
              <a:buClr>
                <a:srgbClr val="674EA7"/>
              </a:buClr>
              <a:buSzPts val="4000"/>
            </a:pPr>
            <a:r>
              <a:rPr lang="el" sz="2800" b="1" i="0" u="none" strike="noStrike" cap="none" dirty="0">
                <a:solidFill>
                  <a:schemeClr val="dk1"/>
                </a:solidFill>
                <a:latin typeface="Calibri"/>
                <a:ea typeface="Calibri"/>
                <a:cs typeface="Calibri"/>
                <a:sym typeface="Calibri"/>
              </a:rPr>
              <a:t>Κεφάλαιο 5. Κοινωνικές αλληλεπιδράσεις</a:t>
            </a:r>
            <a:endParaRPr lang="es-ES" sz="2800" b="1" dirty="0">
              <a:solidFill>
                <a:schemeClr val="dk1"/>
              </a:solidFill>
            </a:endParaRPr>
          </a:p>
          <a:p>
            <a:pPr marL="0" lvl="0" indent="0" algn="l" rtl="0">
              <a:lnSpc>
                <a:spcPct val="110000"/>
              </a:lnSpc>
              <a:spcBef>
                <a:spcPts val="0"/>
              </a:spcBef>
              <a:spcAft>
                <a:spcPts val="0"/>
              </a:spcAft>
              <a:buClr>
                <a:srgbClr val="674EA7"/>
              </a:buClr>
              <a:buSzPts val="4000"/>
              <a:buFont typeface="Calibri"/>
              <a:buNone/>
            </a:pPr>
            <a:endParaRPr sz="500" dirty="0"/>
          </a:p>
        </p:txBody>
      </p:sp>
      <p:pic>
        <p:nvPicPr>
          <p:cNvPr id="3" name="Image 2" descr="Une image contenant mammifère, chevreuil, faune, Chevreuil&#10;&#10;Description générée automatiquement">
            <a:extLst>
              <a:ext uri="{FF2B5EF4-FFF2-40B4-BE49-F238E27FC236}">
                <a16:creationId xmlns:a16="http://schemas.microsoft.com/office/drawing/2014/main" id="{E5542144-4FD0-4711-A006-6970C4B4CF3F}"/>
              </a:ext>
            </a:extLst>
          </p:cNvPr>
          <p:cNvPicPr>
            <a:picLocks noChangeAspect="1"/>
          </p:cNvPicPr>
          <p:nvPr/>
        </p:nvPicPr>
        <p:blipFill>
          <a:blip r:embed="rId5"/>
          <a:stretch>
            <a:fillRect/>
          </a:stretch>
        </p:blipFill>
        <p:spPr>
          <a:xfrm>
            <a:off x="7008795" y="1804990"/>
            <a:ext cx="3060000" cy="2880000"/>
          </a:xfrm>
          <a:prstGeom prst="rect">
            <a:avLst/>
          </a:prstGeom>
        </p:spPr>
      </p:pic>
      <p:pic>
        <p:nvPicPr>
          <p:cNvPr id="12" name="Image 11" descr="Une image contenant clipart, croquis, dessin humoristique, illustration&#10;&#10;Description générée automatiquement">
            <a:extLst>
              <a:ext uri="{FF2B5EF4-FFF2-40B4-BE49-F238E27FC236}">
                <a16:creationId xmlns:a16="http://schemas.microsoft.com/office/drawing/2014/main" id="{214DCCEB-5769-43BB-82E9-8D0FA18AB116}"/>
              </a:ext>
            </a:extLst>
          </p:cNvPr>
          <p:cNvPicPr>
            <a:picLocks noChangeAspect="1"/>
          </p:cNvPicPr>
          <p:nvPr/>
        </p:nvPicPr>
        <p:blipFill>
          <a:blip r:embed="rId6"/>
          <a:stretch>
            <a:fillRect/>
          </a:stretch>
        </p:blipFill>
        <p:spPr>
          <a:xfrm>
            <a:off x="192341" y="3540679"/>
            <a:ext cx="2378242" cy="1584000"/>
          </a:xfrm>
          <a:prstGeom prst="rect">
            <a:avLst/>
          </a:prstGeom>
        </p:spPr>
      </p:pic>
      <p:sp>
        <p:nvSpPr>
          <p:cNvPr id="13" name="Bulle narrative : ronde 12">
            <a:extLst>
              <a:ext uri="{FF2B5EF4-FFF2-40B4-BE49-F238E27FC236}">
                <a16:creationId xmlns:a16="http://schemas.microsoft.com/office/drawing/2014/main" id="{55511444-231D-4E87-ADA9-342651998CA2}"/>
              </a:ext>
            </a:extLst>
          </p:cNvPr>
          <p:cNvSpPr/>
          <p:nvPr/>
        </p:nvSpPr>
        <p:spPr>
          <a:xfrm>
            <a:off x="1126126" y="1952682"/>
            <a:ext cx="2907001" cy="1476317"/>
          </a:xfrm>
          <a:prstGeom prst="wedgeEllipseCallout">
            <a:avLst>
              <a:gd name="adj1" fmla="val -76451"/>
              <a:gd name="adj2" fmla="val 72678"/>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l" sz="2400" dirty="0">
                <a:latin typeface="Calibri" panose="020F0502020204030204" pitchFamily="34" charset="0"/>
                <a:cs typeface="Calibri" panose="020F0502020204030204" pitchFamily="34" charset="0"/>
              </a:rPr>
              <a:t>Κοίτα ! Ενα </a:t>
            </a:r>
            <a:r>
              <a:rPr lang="el" sz="2400" dirty="0" err="1">
                <a:latin typeface="Calibri" panose="020F0502020204030204" pitchFamily="34" charset="0"/>
                <a:cs typeface="Calibri" panose="020F0502020204030204" pitchFamily="34" charset="0"/>
              </a:rPr>
              <a:t>ελάφι </a:t>
            </a:r>
            <a:r>
              <a:rPr lang="el" sz="2400" dirty="0">
                <a:latin typeface="Calibri" panose="020F0502020204030204" pitchFamily="34" charset="0"/>
                <a:cs typeface="Calibri" panose="020F0502020204030204" pitchFamily="34" charset="0"/>
              </a:rPr>
              <a:t>!</a:t>
            </a:r>
          </a:p>
        </p:txBody>
      </p:sp>
      <p:sp>
        <p:nvSpPr>
          <p:cNvPr id="2" name="ZoneTexte 1">
            <a:extLst>
              <a:ext uri="{FF2B5EF4-FFF2-40B4-BE49-F238E27FC236}">
                <a16:creationId xmlns:a16="http://schemas.microsoft.com/office/drawing/2014/main" id="{FF576054-96EC-4010-9C76-5BF649933E8D}"/>
              </a:ext>
            </a:extLst>
          </p:cNvPr>
          <p:cNvSpPr txBox="1"/>
          <p:nvPr/>
        </p:nvSpPr>
        <p:spPr>
          <a:xfrm>
            <a:off x="4359798" y="1804990"/>
            <a:ext cx="2353518" cy="400110"/>
          </a:xfrm>
          <a:prstGeom prst="rect">
            <a:avLst/>
          </a:prstGeom>
          <a:noFill/>
        </p:spPr>
        <p:txBody>
          <a:bodyPr wrap="square" rtlCol="0">
            <a:spAutoFit/>
          </a:bodyPr>
          <a:lstStyle/>
          <a:p>
            <a:pPr algn="ctr"/>
            <a:r>
              <a:rPr lang="el" sz="2000" dirty="0">
                <a:latin typeface="Calibri" panose="020F0502020204030204" pitchFamily="34" charset="0"/>
                <a:cs typeface="Calibri" panose="020F0502020204030204" pitchFamily="34" charset="0"/>
              </a:rPr>
              <a:t>Κοινή χρήση προσοχής</a:t>
            </a:r>
          </a:p>
        </p:txBody>
      </p:sp>
      <p:sp>
        <p:nvSpPr>
          <p:cNvPr id="14" name="ZoneTexte 13">
            <a:extLst>
              <a:ext uri="{FF2B5EF4-FFF2-40B4-BE49-F238E27FC236}">
                <a16:creationId xmlns:a16="http://schemas.microsoft.com/office/drawing/2014/main" id="{B06F34A3-F265-4978-987E-4F0F3DA48A6D}"/>
              </a:ext>
            </a:extLst>
          </p:cNvPr>
          <p:cNvSpPr txBox="1"/>
          <p:nvPr/>
        </p:nvSpPr>
        <p:spPr>
          <a:xfrm>
            <a:off x="8712356" y="1703711"/>
            <a:ext cx="2353518" cy="400110"/>
          </a:xfrm>
          <a:prstGeom prst="rect">
            <a:avLst/>
          </a:prstGeom>
          <a:noFill/>
        </p:spPr>
        <p:txBody>
          <a:bodyPr wrap="square" rtlCol="0">
            <a:spAutoFit/>
          </a:bodyPr>
          <a:lstStyle/>
          <a:p>
            <a:pPr algn="ctr"/>
            <a:r>
              <a:rPr lang="el" sz="2000" dirty="0" err="1">
                <a:latin typeface="Calibri" panose="020F0502020204030204" pitchFamily="34" charset="0"/>
                <a:cs typeface="Calibri" panose="020F0502020204030204" pitchFamily="34" charset="0"/>
              </a:rPr>
              <a:t>Ομιλούμενος</a:t>
            </a:r>
            <a:r>
              <a:rPr lang="el" sz="2000" dirty="0">
                <a:latin typeface="Calibri" panose="020F0502020204030204" pitchFamily="34" charset="0"/>
                <a:cs typeface="Calibri" panose="020F0502020204030204" pitchFamily="34" charset="0"/>
              </a:rPr>
              <a:t> </a:t>
            </a:r>
            <a:r>
              <a:rPr lang="el" sz="2000" dirty="0" err="1">
                <a:latin typeface="Calibri" panose="020F0502020204030204" pitchFamily="34" charset="0"/>
                <a:cs typeface="Calibri" panose="020F0502020204030204" pitchFamily="34" charset="0"/>
              </a:rPr>
              <a:t>Γλώσσα</a:t>
            </a:r>
            <a:endParaRPr lang="fr-FR" sz="2000" dirty="0">
              <a:latin typeface="Calibri" panose="020F0502020204030204" pitchFamily="34" charset="0"/>
              <a:cs typeface="Calibri" panose="020F0502020204030204" pitchFamily="34" charset="0"/>
            </a:endParaRPr>
          </a:p>
        </p:txBody>
      </p:sp>
      <p:sp>
        <p:nvSpPr>
          <p:cNvPr id="15" name="ZoneTexte 14">
            <a:extLst>
              <a:ext uri="{FF2B5EF4-FFF2-40B4-BE49-F238E27FC236}">
                <a16:creationId xmlns:a16="http://schemas.microsoft.com/office/drawing/2014/main" id="{51EB14D6-9F62-4630-96FC-733326BA4F01}"/>
              </a:ext>
            </a:extLst>
          </p:cNvPr>
          <p:cNvSpPr txBox="1"/>
          <p:nvPr/>
        </p:nvSpPr>
        <p:spPr>
          <a:xfrm>
            <a:off x="3773348" y="3567896"/>
            <a:ext cx="2353518" cy="707886"/>
          </a:xfrm>
          <a:prstGeom prst="rect">
            <a:avLst/>
          </a:prstGeom>
          <a:noFill/>
        </p:spPr>
        <p:txBody>
          <a:bodyPr wrap="square" rtlCol="0">
            <a:spAutoFit/>
          </a:bodyPr>
          <a:lstStyle/>
          <a:p>
            <a:pPr algn="ctr"/>
            <a:r>
              <a:rPr lang="el" sz="2000" dirty="0" err="1">
                <a:latin typeface="Calibri" panose="020F0502020204030204" pitchFamily="34" charset="0"/>
                <a:cs typeface="Calibri" panose="020F0502020204030204" pitchFamily="34" charset="0"/>
              </a:rPr>
              <a:t>Εκτελεστικός</a:t>
            </a:r>
            <a:r>
              <a:rPr lang="el" sz="2000" dirty="0">
                <a:latin typeface="Calibri" panose="020F0502020204030204" pitchFamily="34" charset="0"/>
                <a:cs typeface="Calibri" panose="020F0502020204030204" pitchFamily="34" charset="0"/>
              </a:rPr>
              <a:t> </a:t>
            </a:r>
            <a:r>
              <a:rPr lang="el" sz="2000" dirty="0" err="1">
                <a:latin typeface="Calibri" panose="020F0502020204030204" pitchFamily="34" charset="0"/>
                <a:cs typeface="Calibri" panose="020F0502020204030204" pitchFamily="34" charset="0"/>
              </a:rPr>
              <a:t>λειτουργία</a:t>
            </a:r>
            <a:endParaRPr lang="fr-FR" sz="2000" dirty="0">
              <a:latin typeface="Calibri" panose="020F0502020204030204" pitchFamily="34" charset="0"/>
              <a:cs typeface="Calibri" panose="020F0502020204030204" pitchFamily="34" charset="0"/>
            </a:endParaRPr>
          </a:p>
        </p:txBody>
      </p:sp>
      <p:cxnSp>
        <p:nvCxnSpPr>
          <p:cNvPr id="5" name="Connecteur droit avec flèche 4">
            <a:extLst>
              <a:ext uri="{FF2B5EF4-FFF2-40B4-BE49-F238E27FC236}">
                <a16:creationId xmlns:a16="http://schemas.microsoft.com/office/drawing/2014/main" id="{6E968659-1E50-4398-AC34-EFB58BC4753A}"/>
              </a:ext>
            </a:extLst>
          </p:cNvPr>
          <p:cNvCxnSpPr/>
          <p:nvPr/>
        </p:nvCxnSpPr>
        <p:spPr>
          <a:xfrm flipH="1">
            <a:off x="5183206" y="2349661"/>
            <a:ext cx="363045" cy="107933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574653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l"/>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9</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l"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3"/>
            <a:ext cx="7310400" cy="1064662"/>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a:lnSpc>
                <a:spcPct val="110000"/>
              </a:lnSpc>
              <a:buClr>
                <a:srgbClr val="674EA7"/>
              </a:buClr>
              <a:buSzPts val="4000"/>
            </a:pPr>
            <a:r>
              <a:rPr lang="el" sz="3100" b="1" dirty="0">
                <a:solidFill>
                  <a:srgbClr val="674EA7"/>
                </a:solidFill>
                <a:latin typeface="Calibri"/>
                <a:ea typeface="Calibri"/>
                <a:cs typeface="Calibri"/>
                <a:sym typeface="Calibri"/>
              </a:rPr>
              <a:t>Ενότητα 6. Σύνθετα μέσα επικοινωνίας</a:t>
            </a:r>
          </a:p>
          <a:p>
            <a:pPr>
              <a:lnSpc>
                <a:spcPct val="110000"/>
              </a:lnSpc>
              <a:buClr>
                <a:srgbClr val="674EA7"/>
              </a:buClr>
              <a:buSzPts val="4000"/>
            </a:pPr>
            <a:r>
              <a:rPr lang="el" sz="2800" b="1" i="0" u="none" strike="noStrike" cap="none" dirty="0">
                <a:solidFill>
                  <a:schemeClr val="dk1"/>
                </a:solidFill>
                <a:latin typeface="Calibri"/>
                <a:ea typeface="Calibri"/>
                <a:cs typeface="Calibri"/>
                <a:sym typeface="Calibri"/>
              </a:rPr>
              <a:t>Κεφάλαιο 5. Κοινωνικές αλληλεπιδράσεις</a:t>
            </a:r>
            <a:endParaRPr lang="es-ES" sz="2800" b="1" dirty="0">
              <a:solidFill>
                <a:schemeClr val="dk1"/>
              </a:solidFill>
            </a:endParaRPr>
          </a:p>
          <a:p>
            <a:pPr marL="0" lvl="0" indent="0" algn="l" rtl="0">
              <a:lnSpc>
                <a:spcPct val="110000"/>
              </a:lnSpc>
              <a:spcBef>
                <a:spcPts val="0"/>
              </a:spcBef>
              <a:spcAft>
                <a:spcPts val="0"/>
              </a:spcAft>
              <a:buClr>
                <a:srgbClr val="674EA7"/>
              </a:buClr>
              <a:buSzPts val="4000"/>
              <a:buFont typeface="Calibri"/>
              <a:buNone/>
            </a:pPr>
            <a:endParaRPr sz="500" dirty="0"/>
          </a:p>
        </p:txBody>
      </p:sp>
      <p:grpSp>
        <p:nvGrpSpPr>
          <p:cNvPr id="14" name="Groupe 13">
            <a:extLst>
              <a:ext uri="{FF2B5EF4-FFF2-40B4-BE49-F238E27FC236}">
                <a16:creationId xmlns:a16="http://schemas.microsoft.com/office/drawing/2014/main" id="{26666354-B002-4BDC-978E-4FCFD4B5CCDF}"/>
              </a:ext>
            </a:extLst>
          </p:cNvPr>
          <p:cNvGrpSpPr/>
          <p:nvPr/>
        </p:nvGrpSpPr>
        <p:grpSpPr>
          <a:xfrm>
            <a:off x="780916" y="758813"/>
            <a:ext cx="8128000" cy="5750174"/>
            <a:chOff x="780916" y="758813"/>
            <a:chExt cx="8128000" cy="5750174"/>
          </a:xfrm>
        </p:grpSpPr>
        <p:graphicFrame>
          <p:nvGraphicFramePr>
            <p:cNvPr id="15" name="Diagramme 14">
              <a:extLst>
                <a:ext uri="{FF2B5EF4-FFF2-40B4-BE49-F238E27FC236}">
                  <a16:creationId xmlns:a16="http://schemas.microsoft.com/office/drawing/2014/main" id="{724D2AAB-B3BE-40BE-8049-562957782759}"/>
                </a:ext>
              </a:extLst>
            </p:cNvPr>
            <p:cNvGraphicFramePr/>
            <p:nvPr>
              <p:extLst>
                <p:ext uri="{D42A27DB-BD31-4B8C-83A1-F6EECF244321}">
                  <p14:modId xmlns:p14="http://schemas.microsoft.com/office/powerpoint/2010/main" val="1833040221"/>
                </p:ext>
              </p:extLst>
            </p:nvPr>
          </p:nvGraphicFramePr>
          <p:xfrm>
            <a:off x="780916" y="758813"/>
            <a:ext cx="8128000" cy="5418667"/>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pic>
          <p:nvPicPr>
            <p:cNvPr id="16" name="Image 15" descr="Une image contenant jouet, dessin humoristique, Animation, figurine&#10;&#10;Description générée automatiquement">
              <a:extLst>
                <a:ext uri="{FF2B5EF4-FFF2-40B4-BE49-F238E27FC236}">
                  <a16:creationId xmlns:a16="http://schemas.microsoft.com/office/drawing/2014/main" id="{9FCB5178-C021-429D-B192-4CA55276622F}"/>
                </a:ext>
              </a:extLst>
            </p:cNvPr>
            <p:cNvPicPr>
              <a:picLocks noChangeAspect="1"/>
            </p:cNvPicPr>
            <p:nvPr/>
          </p:nvPicPr>
          <p:blipFill>
            <a:blip r:embed="rId10"/>
            <a:stretch>
              <a:fillRect/>
            </a:stretch>
          </p:blipFill>
          <p:spPr>
            <a:xfrm>
              <a:off x="1015542" y="3664987"/>
              <a:ext cx="3740697" cy="2844000"/>
            </a:xfrm>
            <a:prstGeom prst="rect">
              <a:avLst/>
            </a:prstGeom>
          </p:spPr>
        </p:pic>
      </p:grpSp>
      <p:graphicFrame>
        <p:nvGraphicFramePr>
          <p:cNvPr id="4" name="Diagramme 3">
            <a:extLst>
              <a:ext uri="{FF2B5EF4-FFF2-40B4-BE49-F238E27FC236}">
                <a16:creationId xmlns:a16="http://schemas.microsoft.com/office/drawing/2014/main" id="{57E2A834-C9C8-4FD1-8BBB-DE2FB1A0B73D}"/>
              </a:ext>
            </a:extLst>
          </p:cNvPr>
          <p:cNvGraphicFramePr/>
          <p:nvPr>
            <p:extLst>
              <p:ext uri="{D42A27DB-BD31-4B8C-83A1-F6EECF244321}">
                <p14:modId xmlns:p14="http://schemas.microsoft.com/office/powerpoint/2010/main" val="3671753521"/>
              </p:ext>
            </p:extLst>
          </p:nvPr>
        </p:nvGraphicFramePr>
        <p:xfrm>
          <a:off x="6792145" y="2104044"/>
          <a:ext cx="2509327" cy="2583838"/>
        </p:xfrm>
        <a:graphic>
          <a:graphicData uri="http://schemas.openxmlformats.org/drawingml/2006/diagram">
            <dgm:relIds xmlns:dgm="http://schemas.openxmlformats.org/drawingml/2006/diagram" xmlns:r="http://schemas.openxmlformats.org/officeDocument/2006/relationships" r:dm="rId11" r:lo="rId12" r:qs="rId13" r:cs="rId14"/>
          </a:graphicData>
        </a:graphic>
      </p:graphicFrame>
      <p:sp>
        <p:nvSpPr>
          <p:cNvPr id="7" name="Flèche : droite 6">
            <a:extLst>
              <a:ext uri="{FF2B5EF4-FFF2-40B4-BE49-F238E27FC236}">
                <a16:creationId xmlns:a16="http://schemas.microsoft.com/office/drawing/2014/main" id="{77DF1B27-138F-44D5-8634-76C6E39B4009}"/>
              </a:ext>
            </a:extLst>
          </p:cNvPr>
          <p:cNvSpPr/>
          <p:nvPr/>
        </p:nvSpPr>
        <p:spPr>
          <a:xfrm>
            <a:off x="4308211" y="2847371"/>
            <a:ext cx="2183290" cy="345641"/>
          </a:xfrm>
          <a:prstGeom prs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Légende : double flèche courbée 8">
            <a:extLst>
              <a:ext uri="{FF2B5EF4-FFF2-40B4-BE49-F238E27FC236}">
                <a16:creationId xmlns:a16="http://schemas.microsoft.com/office/drawing/2014/main" id="{84B6DEF5-7D82-4380-82E5-D1AE4DB71F74}"/>
              </a:ext>
            </a:extLst>
          </p:cNvPr>
          <p:cNvSpPr/>
          <p:nvPr/>
        </p:nvSpPr>
        <p:spPr>
          <a:xfrm rot="16200000">
            <a:off x="6270783" y="1585997"/>
            <a:ext cx="3077438" cy="3427004"/>
          </a:xfrm>
          <a:prstGeom prst="borderCallout3">
            <a:avLst>
              <a:gd name="adj1" fmla="val 18750"/>
              <a:gd name="adj2" fmla="val -8333"/>
              <a:gd name="adj3" fmla="val 18750"/>
              <a:gd name="adj4" fmla="val -16667"/>
              <a:gd name="adj5" fmla="val 26449"/>
              <a:gd name="adj6" fmla="val -16667"/>
              <a:gd name="adj7" fmla="val 62238"/>
              <a:gd name="adj8" fmla="val -12270"/>
            </a:avLst>
          </a:prstGeom>
          <a:noFill/>
          <a:ln w="349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ZoneTexte 9">
            <a:extLst>
              <a:ext uri="{FF2B5EF4-FFF2-40B4-BE49-F238E27FC236}">
                <a16:creationId xmlns:a16="http://schemas.microsoft.com/office/drawing/2014/main" id="{21FFB23C-E215-410F-9A1D-629A0104CC96}"/>
              </a:ext>
            </a:extLst>
          </p:cNvPr>
          <p:cNvSpPr txBox="1"/>
          <p:nvPr/>
        </p:nvSpPr>
        <p:spPr>
          <a:xfrm>
            <a:off x="8354251" y="5195669"/>
            <a:ext cx="2745897" cy="646331"/>
          </a:xfrm>
          <a:prstGeom prst="rect">
            <a:avLst/>
          </a:prstGeom>
          <a:noFill/>
        </p:spPr>
        <p:txBody>
          <a:bodyPr wrap="square" rtlCol="0">
            <a:spAutoFit/>
          </a:bodyPr>
          <a:lstStyle/>
          <a:p>
            <a:pPr algn="ctr"/>
            <a:r>
              <a:rPr lang="el" sz="1800" dirty="0" err="1">
                <a:latin typeface="Calibri" panose="020F0502020204030204" pitchFamily="34" charset="0"/>
                <a:cs typeface="Calibri" panose="020F0502020204030204" pitchFamily="34" charset="0"/>
              </a:rPr>
              <a:t>Καθορίζεται </a:t>
            </a:r>
            <a:r>
              <a:rPr lang="el" sz="1800" dirty="0">
                <a:latin typeface="Calibri" panose="020F0502020204030204" pitchFamily="34" charset="0"/>
                <a:cs typeface="Calibri" panose="020F0502020204030204" pitchFamily="34" charset="0"/>
              </a:rPr>
              <a:t>από ένα σύνολο πολιτιστικών και κοινωνικών </a:t>
            </a:r>
            <a:r>
              <a:rPr lang="el" sz="1800" dirty="0" err="1">
                <a:latin typeface="Calibri" panose="020F0502020204030204" pitchFamily="34" charset="0"/>
                <a:cs typeface="Calibri" panose="020F0502020204030204" pitchFamily="34" charset="0"/>
              </a:rPr>
              <a:t>συνθηκών</a:t>
            </a:r>
            <a:endParaRPr lang="fr-FR" sz="18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865898269"/>
      </p:ext>
    </p:extLst>
  </p:cSld>
  <p:clrMapOvr>
    <a:masterClrMapping/>
  </p:clrMapOvr>
</p:sld>
</file>

<file path=ppt/theme/theme1.xml><?xml version="1.0" encoding="utf-8"?>
<a:theme xmlns:a="http://schemas.openxmlformats.org/drawingml/2006/main" name="AdornVTI">
  <a:themeElements>
    <a:clrScheme name="GC1">
      <a:dk1>
        <a:srgbClr val="000000"/>
      </a:dk1>
      <a:lt1>
        <a:srgbClr val="FFFFFF"/>
      </a:lt1>
      <a:dk2>
        <a:srgbClr val="2C2830"/>
      </a:dk2>
      <a:lt2>
        <a:srgbClr val="E0DCE1"/>
      </a:lt2>
      <a:accent1>
        <a:srgbClr val="908193"/>
      </a:accent1>
      <a:accent2>
        <a:srgbClr val="A08889"/>
      </a:accent2>
      <a:accent3>
        <a:srgbClr val="B48C7E"/>
      </a:accent3>
      <a:accent4>
        <a:srgbClr val="809C9B"/>
      </a:accent4>
      <a:accent5>
        <a:srgbClr val="899F91"/>
      </a:accent5>
      <a:accent6>
        <a:srgbClr val="728274"/>
      </a:accent6>
      <a:hlink>
        <a:srgbClr val="837585"/>
      </a:hlink>
      <a:folHlink>
        <a:srgbClr val="677E83"/>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833f7f52-ca37-4ad5-a460-7ba203df2864">
      <Terms xmlns="http://schemas.microsoft.com/office/infopath/2007/PartnerControls"/>
    </lcf76f155ced4ddcb4097134ff3c332f>
    <TaxCatchAll xmlns="7a866126-7c09-4654-844e-0d48a974f41d"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FEB5839759C3754EA665FAF15703D35E" ma:contentTypeVersion="18" ma:contentTypeDescription="Crée un document." ma:contentTypeScope="" ma:versionID="9aa131ede40c40720ba52900d1631b23">
  <xsd:schema xmlns:xsd="http://www.w3.org/2001/XMLSchema" xmlns:xs="http://www.w3.org/2001/XMLSchema" xmlns:p="http://schemas.microsoft.com/office/2006/metadata/properties" xmlns:ns2="833f7f52-ca37-4ad5-a460-7ba203df2864" xmlns:ns3="7a866126-7c09-4654-844e-0d48a974f41d" targetNamespace="http://schemas.microsoft.com/office/2006/metadata/properties" ma:root="true" ma:fieldsID="1ea870961917295b23ab75fabc61b51a" ns2:_="" ns3:_="">
    <xsd:import namespace="833f7f52-ca37-4ad5-a460-7ba203df2864"/>
    <xsd:import namespace="7a866126-7c09-4654-844e-0d48a974f41d"/>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LengthInSeconds" minOccurs="0"/>
                <xsd:element ref="ns2:MediaServiceGenerationTime" minOccurs="0"/>
                <xsd:element ref="ns2:MediaServiceEventHashCode" minOccurs="0"/>
                <xsd:element ref="ns3:SharedWithUsers" minOccurs="0"/>
                <xsd:element ref="ns3:SharedWithDetails" minOccurs="0"/>
                <xsd:element ref="ns2:MediaServiceOCR" minOccurs="0"/>
                <xsd:element ref="ns2:lcf76f155ced4ddcb4097134ff3c332f" minOccurs="0"/>
                <xsd:element ref="ns3:TaxCatchAll"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33f7f52-ca37-4ad5-a460-7ba203df286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Balises d’images" ma:readOnly="false" ma:fieldId="{5cf76f15-5ced-4ddc-b409-7134ff3c332f}" ma:taxonomyMulti="true" ma:sspId="9463c496-16f3-45e4-b326-2a1a88d7a9d1" ma:termSetId="09814cd3-568e-fe90-9814-8d621ff8fb84" ma:anchorId="fba54fb3-c3e1-fe81-a776-ca4b69148c4d" ma:open="true" ma:isKeyword="false">
      <xsd:complexType>
        <xsd:sequence>
          <xsd:element ref="pc:Terms" minOccurs="0" maxOccurs="1"/>
        </xsd:sequence>
      </xsd:complexType>
    </xsd:element>
    <xsd:element name="MediaServiceLocation" ma:index="23" nillable="true" ma:displayName="Location" ma:internalName="MediaServiceLocation" ma:readOnly="true">
      <xsd:simpleType>
        <xsd:restriction base="dms:Text"/>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a866126-7c09-4654-844e-0d48a974f41d" elementFormDefault="qualified">
    <xsd:import namespace="http://schemas.microsoft.com/office/2006/documentManagement/types"/>
    <xsd:import namespace="http://schemas.microsoft.com/office/infopath/2007/PartnerControls"/>
    <xsd:element name="SharedWithUsers" ma:index="17"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Partagé avec détails" ma:internalName="SharedWithDetails" ma:readOnly="true">
      <xsd:simpleType>
        <xsd:restriction base="dms:Note">
          <xsd:maxLength value="255"/>
        </xsd:restriction>
      </xsd:simpleType>
    </xsd:element>
    <xsd:element name="TaxCatchAll" ma:index="22" nillable="true" ma:displayName="Taxonomy Catch All Column" ma:hidden="true" ma:list="{19474f2f-4944-4388-b4b2-2aa20f81b265}" ma:internalName="TaxCatchAll" ma:showField="CatchAllData" ma:web="7a866126-7c09-4654-844e-0d48a974f41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6EE3F76-5F07-4A06-AB32-E189D240DE73}">
  <ds:schemaRefs>
    <ds:schemaRef ds:uri="http://schemas.microsoft.com/sharepoint/v3/contenttype/forms"/>
  </ds:schemaRefs>
</ds:datastoreItem>
</file>

<file path=customXml/itemProps2.xml><?xml version="1.0" encoding="utf-8"?>
<ds:datastoreItem xmlns:ds="http://schemas.openxmlformats.org/officeDocument/2006/customXml" ds:itemID="{152B3263-EF49-4234-9689-D9203774EBA0}">
  <ds:schemaRefs>
    <ds:schemaRef ds:uri="http://schemas.microsoft.com/office/2006/metadata/properties"/>
    <ds:schemaRef ds:uri="http://schemas.microsoft.com/office/infopath/2007/PartnerControls"/>
    <ds:schemaRef ds:uri="833f7f52-ca37-4ad5-a460-7ba203df2864"/>
    <ds:schemaRef ds:uri="7a866126-7c09-4654-844e-0d48a974f41d"/>
  </ds:schemaRefs>
</ds:datastoreItem>
</file>

<file path=customXml/itemProps3.xml><?xml version="1.0" encoding="utf-8"?>
<ds:datastoreItem xmlns:ds="http://schemas.openxmlformats.org/officeDocument/2006/customXml" ds:itemID="{FDB6A1BB-703B-4B7B-BA5F-CD84AB8C040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33f7f52-ca37-4ad5-a460-7ba203df2864"/>
    <ds:schemaRef ds:uri="7a866126-7c09-4654-844e-0d48a974f41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430</TotalTime>
  <Words>1158</Words>
  <Application>Microsoft Office PowerPoint</Application>
  <PresentationFormat>Widescreen</PresentationFormat>
  <Paragraphs>119</Paragraphs>
  <Slides>10</Slides>
  <Notes>10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AdornVTI</vt:lpstr>
      <vt:lpstr>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Kalianne  Farren [EASPD]</dc:creator>
  <cp:lastModifiedBy>CHRISTELLE DECLERCQ</cp:lastModifiedBy>
  <cp:revision>189</cp:revision>
  <dcterms:created xsi:type="dcterms:W3CDTF">2023-11-23T08:37:25Z</dcterms:created>
  <dcterms:modified xsi:type="dcterms:W3CDTF">2024-12-09T11:03:22Z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0x010100FEB5839759C3754EA665FAF15703D35E</vt:lpwstr>
  </property>
  <property fmtid="{D5CDD505-2E9C-101B-9397-08002B2CF9AE}" pid="3" name="MediaServiceImageTags">
    <vt:lpwstr/>
  </property>
</Properties>
</file>