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8"/>
  </p:notesMasterIdLst>
  <p:sldIdLst>
    <p:sldId id="256" r:id="rId5"/>
    <p:sldId id="261" r:id="rId6"/>
    <p:sldId id="263" r:id="rId7"/>
    <p:sldId id="286" r:id="rId8"/>
    <p:sldId id="287" r:id="rId9"/>
    <p:sldId id="288" r:id="rId10"/>
    <p:sldId id="289" r:id="rId11"/>
    <p:sldId id="290" r:id="rId12"/>
    <p:sldId id="291" r:id="rId13"/>
    <p:sldId id="292" r:id="rId14"/>
    <p:sldId id="293" r:id="rId15"/>
    <p:sldId id="294" r:id="rId16"/>
    <p:sldId id="295"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1"/>
            <p14:sldId id="263"/>
          </p14:sldIdLst>
        </p14:section>
        <p14:section name="Section sans titre" id="{3BF96D62-0261-4BD7-9F14-3FBCCEE910C5}">
          <p14:sldIdLst>
            <p14:sldId id="286"/>
            <p14:sldId id="287"/>
            <p14:sldId id="288"/>
            <p14:sldId id="289"/>
            <p14:sldId id="290"/>
            <p14:sldId id="291"/>
            <p14:sldId id="292"/>
            <p14:sldId id="293"/>
            <p14:sldId id="294"/>
            <p14:sldId id="295"/>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A97578-5CA0-42BC-965A-536A0A389503}" v="5" dt="2024-11-28T10:15:06.89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p:restoredTop sz="80959"/>
  </p:normalViewPr>
  <p:slideViewPr>
    <p:cSldViewPr snapToGrid="0">
      <p:cViewPr varScale="1">
        <p:scale>
          <a:sx n="90" d="100"/>
          <a:sy n="90" d="100"/>
        </p:scale>
        <p:origin x="14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5/10/relationships/revisionInfo" Target="revisionInfo.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C4BFC-AE20-5B4D-A06E-1193B08068AD}" type="doc">
      <dgm:prSet loTypeId="urn:microsoft.com/office/officeart/2005/8/layout/hProcess7" loCatId="" qsTypeId="urn:microsoft.com/office/officeart/2005/8/quickstyle/simple1" qsCatId="simple" csTypeId="urn:microsoft.com/office/officeart/2005/8/colors/accent1_2" csCatId="accent1" phldr="1"/>
      <dgm:spPr/>
      <dgm:t>
        <a:bodyPr/>
        <a:lstStyle/>
        <a:p>
          <a:endParaRPr lang="fr-FR"/>
        </a:p>
      </dgm:t>
    </dgm:pt>
    <dgm:pt modelId="{03F07678-B8C9-E642-A43D-A7451D11178F}">
      <dgm:prSet phldrT="[Texte]"/>
      <dgm:spPr/>
      <dgm:t>
        <a:bodyPr/>
        <a:lstStyle/>
        <a:p>
          <a:pPr>
            <a:lnSpc>
              <a:spcPct val="120000"/>
            </a:lnSpc>
            <a:spcBef>
              <a:spcPts val="1200"/>
            </a:spcBef>
          </a:pPr>
          <a:r>
            <a:rPr lang="el-GR" dirty="0"/>
            <a:t>Για να αξιολογήσουμε το επίπεδο</a:t>
          </a:r>
          <a:endParaRPr lang="fr-FR" dirty="0"/>
        </a:p>
      </dgm:t>
    </dgm:pt>
    <dgm:pt modelId="{2C7DB69D-9C8C-9649-B268-5039AE7FBB86}" type="parTrans" cxnId="{59B57DAC-B37F-7045-B0CC-D39FF4C185DB}">
      <dgm:prSet/>
      <dgm:spPr/>
      <dgm:t>
        <a:bodyPr/>
        <a:lstStyle/>
        <a:p>
          <a:pPr>
            <a:lnSpc>
              <a:spcPct val="120000"/>
            </a:lnSpc>
            <a:spcBef>
              <a:spcPts val="1200"/>
            </a:spcBef>
          </a:pPr>
          <a:endParaRPr lang="fr-FR"/>
        </a:p>
      </dgm:t>
    </dgm:pt>
    <dgm:pt modelId="{114F284D-8CB9-9E4C-B2BB-9E22DABF2319}" type="sibTrans" cxnId="{59B57DAC-B37F-7045-B0CC-D39FF4C185DB}">
      <dgm:prSet/>
      <dgm:spPr/>
      <dgm:t>
        <a:bodyPr/>
        <a:lstStyle/>
        <a:p>
          <a:pPr>
            <a:lnSpc>
              <a:spcPct val="120000"/>
            </a:lnSpc>
            <a:spcBef>
              <a:spcPts val="1200"/>
            </a:spcBef>
          </a:pPr>
          <a:endParaRPr lang="fr-FR"/>
        </a:p>
      </dgm:t>
    </dgm:pt>
    <dgm:pt modelId="{C9AA1A6F-7946-8B4E-9D49-8EB35AF5C4C7}">
      <dgm:prSet phldrT="[Texte]"/>
      <dgm:spPr/>
      <dgm:t>
        <a:bodyPr/>
        <a:lstStyle/>
        <a:p>
          <a:pPr>
            <a:lnSpc>
              <a:spcPct val="120000"/>
            </a:lnSpc>
            <a:spcBef>
              <a:spcPts val="1200"/>
            </a:spcBef>
            <a:spcAft>
              <a:spcPts val="1200"/>
            </a:spcAft>
            <a:buFont typeface="Arial" panose="020B0604020202020204" pitchFamily="34" charset="0"/>
            <a:buNone/>
          </a:pPr>
          <a:r>
            <a:rPr lang="el-GR" dirty="0"/>
            <a:t>των δεξιοτήτων λεκτικής και μη λεκτικής επικοινωνίας που περιλάμβαναν την πραγματολογική διάσταση της γλώσσας</a:t>
          </a:r>
          <a:endParaRPr lang="fr-FR" dirty="0"/>
        </a:p>
      </dgm:t>
    </dgm:pt>
    <dgm:pt modelId="{4C50FF6E-3C9C-AF40-8E74-AC045F3E8955}" type="parTrans" cxnId="{C22E0D61-CD02-F044-B28F-41A9614B78F5}">
      <dgm:prSet/>
      <dgm:spPr/>
      <dgm:t>
        <a:bodyPr/>
        <a:lstStyle/>
        <a:p>
          <a:pPr>
            <a:lnSpc>
              <a:spcPct val="120000"/>
            </a:lnSpc>
            <a:spcBef>
              <a:spcPts val="1200"/>
            </a:spcBef>
          </a:pPr>
          <a:endParaRPr lang="fr-FR"/>
        </a:p>
      </dgm:t>
    </dgm:pt>
    <dgm:pt modelId="{F80E7FDC-FCE9-4246-8689-73171542B8D4}" type="sibTrans" cxnId="{C22E0D61-CD02-F044-B28F-41A9614B78F5}">
      <dgm:prSet/>
      <dgm:spPr/>
      <dgm:t>
        <a:bodyPr/>
        <a:lstStyle/>
        <a:p>
          <a:pPr>
            <a:lnSpc>
              <a:spcPct val="120000"/>
            </a:lnSpc>
            <a:spcBef>
              <a:spcPts val="1200"/>
            </a:spcBef>
          </a:pPr>
          <a:endParaRPr lang="fr-FR"/>
        </a:p>
      </dgm:t>
    </dgm:pt>
    <dgm:pt modelId="{0505BE9B-A4D8-3442-A375-51EABBEAA4F2}">
      <dgm:prSet phldrT="[Texte]"/>
      <dgm:spPr/>
      <dgm:t>
        <a:bodyPr/>
        <a:lstStyle/>
        <a:p>
          <a:pPr>
            <a:lnSpc>
              <a:spcPct val="120000"/>
            </a:lnSpc>
            <a:spcBef>
              <a:spcPts val="600"/>
            </a:spcBef>
            <a:spcAft>
              <a:spcPts val="0"/>
            </a:spcAft>
          </a:pPr>
          <a:r>
            <a:rPr lang="el-GR" dirty="0"/>
            <a:t>Για να περιγράψουμε </a:t>
          </a:r>
          <a:endParaRPr lang="fr-FR" dirty="0"/>
        </a:p>
      </dgm:t>
    </dgm:pt>
    <dgm:pt modelId="{84B142FD-1F73-194F-8AF6-D4D516458F58}" type="parTrans" cxnId="{FBB2CDEC-1EFF-FD43-A8EF-E1E0A9BEB176}">
      <dgm:prSet/>
      <dgm:spPr/>
      <dgm:t>
        <a:bodyPr/>
        <a:lstStyle/>
        <a:p>
          <a:pPr>
            <a:lnSpc>
              <a:spcPct val="120000"/>
            </a:lnSpc>
            <a:spcBef>
              <a:spcPts val="1200"/>
            </a:spcBef>
          </a:pPr>
          <a:endParaRPr lang="fr-FR"/>
        </a:p>
      </dgm:t>
    </dgm:pt>
    <dgm:pt modelId="{B65C1A1D-83F7-A64D-90D9-9F6DE4B7518D}" type="sibTrans" cxnId="{FBB2CDEC-1EFF-FD43-A8EF-E1E0A9BEB176}">
      <dgm:prSet/>
      <dgm:spPr/>
      <dgm:t>
        <a:bodyPr/>
        <a:lstStyle/>
        <a:p>
          <a:pPr>
            <a:lnSpc>
              <a:spcPct val="120000"/>
            </a:lnSpc>
            <a:spcBef>
              <a:spcPts val="1200"/>
            </a:spcBef>
          </a:pPr>
          <a:endParaRPr lang="fr-FR"/>
        </a:p>
      </dgm:t>
    </dgm:pt>
    <dgm:pt modelId="{277CE3CC-0049-D642-BF70-EBCDB3A6AAE3}">
      <dgm:prSet phldrT="[Texte]"/>
      <dgm:spPr/>
      <dgm:t>
        <a:bodyPr/>
        <a:lstStyle/>
        <a:p>
          <a:pPr>
            <a:lnSpc>
              <a:spcPct val="120000"/>
            </a:lnSpc>
            <a:spcBef>
              <a:spcPts val="1200"/>
            </a:spcBef>
            <a:spcAft>
              <a:spcPts val="1200"/>
            </a:spcAft>
          </a:pPr>
          <a:r>
            <a:rPr lang="el-GR" dirty="0"/>
            <a:t>το επικοινωνιακό ή/και γλωσσικό έλλειμμα</a:t>
          </a:r>
          <a:endParaRPr lang="fr-FR" dirty="0"/>
        </a:p>
      </dgm:t>
    </dgm:pt>
    <dgm:pt modelId="{DAFDF73A-F6E7-5A4A-85E8-DA7785C7DB42}" type="parTrans" cxnId="{CA5E0354-7492-E74E-BB50-DAB408248C64}">
      <dgm:prSet/>
      <dgm:spPr/>
      <dgm:t>
        <a:bodyPr/>
        <a:lstStyle/>
        <a:p>
          <a:pPr>
            <a:lnSpc>
              <a:spcPct val="120000"/>
            </a:lnSpc>
            <a:spcBef>
              <a:spcPts val="1200"/>
            </a:spcBef>
          </a:pPr>
          <a:endParaRPr lang="fr-FR"/>
        </a:p>
      </dgm:t>
    </dgm:pt>
    <dgm:pt modelId="{010BF6D8-84E2-5B4E-8049-75A7F4E8F661}" type="sibTrans" cxnId="{CA5E0354-7492-E74E-BB50-DAB408248C64}">
      <dgm:prSet/>
      <dgm:spPr/>
      <dgm:t>
        <a:bodyPr/>
        <a:lstStyle/>
        <a:p>
          <a:pPr>
            <a:lnSpc>
              <a:spcPct val="120000"/>
            </a:lnSpc>
            <a:spcBef>
              <a:spcPts val="1200"/>
            </a:spcBef>
          </a:pPr>
          <a:endParaRPr lang="fr-FR"/>
        </a:p>
      </dgm:t>
    </dgm:pt>
    <dgm:pt modelId="{8A894649-EFED-E940-B5FD-4946431FECF7}">
      <dgm:prSet phldrT="[Texte]"/>
      <dgm:spPr/>
      <dgm:t>
        <a:bodyPr/>
        <a:lstStyle/>
        <a:p>
          <a:pPr>
            <a:lnSpc>
              <a:spcPct val="120000"/>
            </a:lnSpc>
            <a:spcBef>
              <a:spcPts val="1200"/>
            </a:spcBef>
          </a:pPr>
          <a:r>
            <a:rPr lang="el-GR" dirty="0"/>
            <a:t>Για να προσδιορίσουμε </a:t>
          </a:r>
          <a:endParaRPr lang="fr-FR" dirty="0"/>
        </a:p>
      </dgm:t>
    </dgm:pt>
    <dgm:pt modelId="{667A915F-1C4E-0848-A953-D848128BB5EF}" type="parTrans" cxnId="{8E4ABE1A-17DC-954D-B70F-B9FA298F269B}">
      <dgm:prSet/>
      <dgm:spPr/>
      <dgm:t>
        <a:bodyPr/>
        <a:lstStyle/>
        <a:p>
          <a:pPr>
            <a:lnSpc>
              <a:spcPct val="120000"/>
            </a:lnSpc>
            <a:spcBef>
              <a:spcPts val="1200"/>
            </a:spcBef>
          </a:pPr>
          <a:endParaRPr lang="fr-FR"/>
        </a:p>
      </dgm:t>
    </dgm:pt>
    <dgm:pt modelId="{EC533B11-D319-D241-B158-53FFE1211FB2}" type="sibTrans" cxnId="{8E4ABE1A-17DC-954D-B70F-B9FA298F269B}">
      <dgm:prSet/>
      <dgm:spPr/>
      <dgm:t>
        <a:bodyPr/>
        <a:lstStyle/>
        <a:p>
          <a:pPr>
            <a:lnSpc>
              <a:spcPct val="120000"/>
            </a:lnSpc>
            <a:spcBef>
              <a:spcPts val="1200"/>
            </a:spcBef>
          </a:pPr>
          <a:endParaRPr lang="fr-FR"/>
        </a:p>
      </dgm:t>
    </dgm:pt>
    <dgm:pt modelId="{79207C87-F685-404E-BB06-0AA15BDCFC50}">
      <dgm:prSet phldrT="[Texte]"/>
      <dgm:spPr/>
      <dgm:t>
        <a:bodyPr/>
        <a:lstStyle/>
        <a:p>
          <a:pPr>
            <a:lnSpc>
              <a:spcPct val="120000"/>
            </a:lnSpc>
            <a:spcBef>
              <a:spcPts val="1200"/>
            </a:spcBef>
            <a:spcAft>
              <a:spcPts val="1200"/>
            </a:spcAft>
          </a:pPr>
          <a:r>
            <a:rPr lang="el-GR" dirty="0"/>
            <a:t>την παρακολούθηση</a:t>
          </a:r>
        </a:p>
        <a:p>
          <a:pPr>
            <a:lnSpc>
              <a:spcPct val="120000"/>
            </a:lnSpc>
            <a:spcBef>
              <a:spcPts val="1200"/>
            </a:spcBef>
            <a:spcAft>
              <a:spcPts val="1200"/>
            </a:spcAft>
          </a:pPr>
          <a:r>
            <a:rPr lang="el-GR" dirty="0"/>
            <a:t>τη φροντίδα και την προσαρμογή του περιβάλλοντος, ώστε να διευκολύνεται η αλληλεπίδραση με το άτομο με </a:t>
          </a:r>
          <a:r>
            <a:rPr lang="el-GR" dirty="0" err="1"/>
            <a:t>ΔΑΔ</a:t>
          </a:r>
          <a:r>
            <a:rPr lang="el-GR" dirty="0"/>
            <a:t> και να μπορεί να κατανοεί τις οδηγίες. </a:t>
          </a:r>
          <a:endParaRPr lang="fr-FR" dirty="0"/>
        </a:p>
      </dgm:t>
    </dgm:pt>
    <dgm:pt modelId="{C69BAC1E-CA8A-C24F-9443-ED23B9929E61}" type="parTrans" cxnId="{D0196C34-2B32-D444-AD0B-598303631696}">
      <dgm:prSet/>
      <dgm:spPr/>
      <dgm:t>
        <a:bodyPr/>
        <a:lstStyle/>
        <a:p>
          <a:pPr>
            <a:lnSpc>
              <a:spcPct val="120000"/>
            </a:lnSpc>
            <a:spcBef>
              <a:spcPts val="1200"/>
            </a:spcBef>
          </a:pPr>
          <a:endParaRPr lang="fr-FR"/>
        </a:p>
      </dgm:t>
    </dgm:pt>
    <dgm:pt modelId="{C8962D18-420A-E248-B33B-D40CF0D07E30}" type="sibTrans" cxnId="{D0196C34-2B32-D444-AD0B-598303631696}">
      <dgm:prSet/>
      <dgm:spPr/>
      <dgm:t>
        <a:bodyPr/>
        <a:lstStyle/>
        <a:p>
          <a:pPr>
            <a:lnSpc>
              <a:spcPct val="120000"/>
            </a:lnSpc>
            <a:spcBef>
              <a:spcPts val="1200"/>
            </a:spcBef>
          </a:pPr>
          <a:endParaRPr lang="fr-FR"/>
        </a:p>
      </dgm:t>
    </dgm:pt>
    <dgm:pt modelId="{856FF595-806A-4FA4-A6B4-6BFD91C89936}">
      <dgm:prSet/>
      <dgm:spPr/>
      <dgm:t>
        <a:bodyPr/>
        <a:lstStyle/>
        <a:p>
          <a:pPr>
            <a:lnSpc>
              <a:spcPct val="120000"/>
            </a:lnSpc>
            <a:spcBef>
              <a:spcPts val="1200"/>
            </a:spcBef>
            <a:spcAft>
              <a:spcPts val="1200"/>
            </a:spcAft>
          </a:pPr>
          <a:r>
            <a:rPr lang="el-GR" dirty="0"/>
            <a:t>το βαθμό σοβαρότητας σε σχέση με το γενικό επίπεδο ανάπτυξης και την ηλικία του ατόμου με ΝΑ</a:t>
          </a:r>
        </a:p>
      </dgm:t>
    </dgm:pt>
    <dgm:pt modelId="{8BF9379F-6079-4880-B63D-C78F1CD2579D}" type="parTrans" cxnId="{8A37EB92-34A7-48AB-AB7A-0AA7876A4373}">
      <dgm:prSet/>
      <dgm:spPr/>
      <dgm:t>
        <a:bodyPr/>
        <a:lstStyle/>
        <a:p>
          <a:endParaRPr lang="el-GR"/>
        </a:p>
      </dgm:t>
    </dgm:pt>
    <dgm:pt modelId="{1817CFAC-2CBB-4EE0-9EE1-97948439724F}" type="sibTrans" cxnId="{8A37EB92-34A7-48AB-AB7A-0AA7876A4373}">
      <dgm:prSet/>
      <dgm:spPr/>
      <dgm:t>
        <a:bodyPr/>
        <a:lstStyle/>
        <a:p>
          <a:endParaRPr lang="el-GR"/>
        </a:p>
      </dgm:t>
    </dgm:pt>
    <dgm:pt modelId="{296186E3-D480-3047-A42C-6EB8666BF3EF}" type="pres">
      <dgm:prSet presAssocID="{342C4BFC-AE20-5B4D-A06E-1193B08068AD}" presName="Name0" presStyleCnt="0">
        <dgm:presLayoutVars>
          <dgm:dir/>
          <dgm:animLvl val="lvl"/>
          <dgm:resizeHandles val="exact"/>
        </dgm:presLayoutVars>
      </dgm:prSet>
      <dgm:spPr/>
    </dgm:pt>
    <dgm:pt modelId="{DCC5FE8D-4CD2-5044-A4B8-EC1796306C52}" type="pres">
      <dgm:prSet presAssocID="{03F07678-B8C9-E642-A43D-A7451D11178F}" presName="compositeNode" presStyleCnt="0">
        <dgm:presLayoutVars>
          <dgm:bulletEnabled val="1"/>
        </dgm:presLayoutVars>
      </dgm:prSet>
      <dgm:spPr/>
    </dgm:pt>
    <dgm:pt modelId="{69456C95-D577-6D4F-8ECC-F25D33C390E6}" type="pres">
      <dgm:prSet presAssocID="{03F07678-B8C9-E642-A43D-A7451D11178F}" presName="bgRect" presStyleLbl="node1" presStyleIdx="0" presStyleCnt="3"/>
      <dgm:spPr/>
    </dgm:pt>
    <dgm:pt modelId="{1BBA0E22-65E5-CD42-BB50-E7A420FD5717}" type="pres">
      <dgm:prSet presAssocID="{03F07678-B8C9-E642-A43D-A7451D11178F}" presName="parentNode" presStyleLbl="node1" presStyleIdx="0" presStyleCnt="3">
        <dgm:presLayoutVars>
          <dgm:chMax val="0"/>
          <dgm:bulletEnabled val="1"/>
        </dgm:presLayoutVars>
      </dgm:prSet>
      <dgm:spPr/>
    </dgm:pt>
    <dgm:pt modelId="{F1F0F2BB-B18C-D04E-A278-D172AB398269}" type="pres">
      <dgm:prSet presAssocID="{03F07678-B8C9-E642-A43D-A7451D11178F}" presName="childNode" presStyleLbl="node1" presStyleIdx="0" presStyleCnt="3">
        <dgm:presLayoutVars>
          <dgm:bulletEnabled val="1"/>
        </dgm:presLayoutVars>
      </dgm:prSet>
      <dgm:spPr/>
    </dgm:pt>
    <dgm:pt modelId="{81FCAC0D-5EE9-C841-927C-A7AD97ECA56F}" type="pres">
      <dgm:prSet presAssocID="{114F284D-8CB9-9E4C-B2BB-9E22DABF2319}" presName="hSp" presStyleCnt="0"/>
      <dgm:spPr/>
    </dgm:pt>
    <dgm:pt modelId="{6E0B79C2-AA55-4147-BF43-A0B603C3BF27}" type="pres">
      <dgm:prSet presAssocID="{114F284D-8CB9-9E4C-B2BB-9E22DABF2319}" presName="vProcSp" presStyleCnt="0"/>
      <dgm:spPr/>
    </dgm:pt>
    <dgm:pt modelId="{03FBC4A4-ADA4-6742-B419-FC9CB3F0AE69}" type="pres">
      <dgm:prSet presAssocID="{114F284D-8CB9-9E4C-B2BB-9E22DABF2319}" presName="vSp1" presStyleCnt="0"/>
      <dgm:spPr/>
    </dgm:pt>
    <dgm:pt modelId="{B63B0263-82AF-9F48-B461-ECBF8EC16C48}" type="pres">
      <dgm:prSet presAssocID="{114F284D-8CB9-9E4C-B2BB-9E22DABF2319}" presName="simulatedConn" presStyleLbl="solidFgAcc1" presStyleIdx="0" presStyleCnt="2"/>
      <dgm:spPr/>
    </dgm:pt>
    <dgm:pt modelId="{E43790DF-F87C-8649-A29B-EE35C91CB91C}" type="pres">
      <dgm:prSet presAssocID="{114F284D-8CB9-9E4C-B2BB-9E22DABF2319}" presName="vSp2" presStyleCnt="0"/>
      <dgm:spPr/>
    </dgm:pt>
    <dgm:pt modelId="{6D842E80-FD42-1349-9F45-769D7E3B176B}" type="pres">
      <dgm:prSet presAssocID="{114F284D-8CB9-9E4C-B2BB-9E22DABF2319}" presName="sibTrans" presStyleCnt="0"/>
      <dgm:spPr/>
    </dgm:pt>
    <dgm:pt modelId="{09E37312-094C-F54D-80B3-D1FDC0E23671}" type="pres">
      <dgm:prSet presAssocID="{0505BE9B-A4D8-3442-A375-51EABBEAA4F2}" presName="compositeNode" presStyleCnt="0">
        <dgm:presLayoutVars>
          <dgm:bulletEnabled val="1"/>
        </dgm:presLayoutVars>
      </dgm:prSet>
      <dgm:spPr/>
    </dgm:pt>
    <dgm:pt modelId="{EB76715E-37D5-9E41-A392-6693CB42ED6E}" type="pres">
      <dgm:prSet presAssocID="{0505BE9B-A4D8-3442-A375-51EABBEAA4F2}" presName="bgRect" presStyleLbl="node1" presStyleIdx="1" presStyleCnt="3"/>
      <dgm:spPr/>
    </dgm:pt>
    <dgm:pt modelId="{D5A5C194-09D4-0A44-B543-4E4AF3C42357}" type="pres">
      <dgm:prSet presAssocID="{0505BE9B-A4D8-3442-A375-51EABBEAA4F2}" presName="parentNode" presStyleLbl="node1" presStyleIdx="1" presStyleCnt="3">
        <dgm:presLayoutVars>
          <dgm:chMax val="0"/>
          <dgm:bulletEnabled val="1"/>
        </dgm:presLayoutVars>
      </dgm:prSet>
      <dgm:spPr/>
    </dgm:pt>
    <dgm:pt modelId="{6D702E89-92A7-1B49-A0D5-E0995B71D391}" type="pres">
      <dgm:prSet presAssocID="{0505BE9B-A4D8-3442-A375-51EABBEAA4F2}" presName="childNode" presStyleLbl="node1" presStyleIdx="1" presStyleCnt="3">
        <dgm:presLayoutVars>
          <dgm:bulletEnabled val="1"/>
        </dgm:presLayoutVars>
      </dgm:prSet>
      <dgm:spPr/>
    </dgm:pt>
    <dgm:pt modelId="{D622D5DE-A5C5-784D-9214-A66650A71C0E}" type="pres">
      <dgm:prSet presAssocID="{B65C1A1D-83F7-A64D-90D9-9F6DE4B7518D}" presName="hSp" presStyleCnt="0"/>
      <dgm:spPr/>
    </dgm:pt>
    <dgm:pt modelId="{F7651471-8A98-AA4F-871C-86066F8E6600}" type="pres">
      <dgm:prSet presAssocID="{B65C1A1D-83F7-A64D-90D9-9F6DE4B7518D}" presName="vProcSp" presStyleCnt="0"/>
      <dgm:spPr/>
    </dgm:pt>
    <dgm:pt modelId="{20788812-83E0-B744-90BC-2E4494926E7B}" type="pres">
      <dgm:prSet presAssocID="{B65C1A1D-83F7-A64D-90D9-9F6DE4B7518D}" presName="vSp1" presStyleCnt="0"/>
      <dgm:spPr/>
    </dgm:pt>
    <dgm:pt modelId="{6C953DF6-6C61-274F-BB13-D0014252BC38}" type="pres">
      <dgm:prSet presAssocID="{B65C1A1D-83F7-A64D-90D9-9F6DE4B7518D}" presName="simulatedConn" presStyleLbl="solidFgAcc1" presStyleIdx="1" presStyleCnt="2"/>
      <dgm:spPr/>
    </dgm:pt>
    <dgm:pt modelId="{9A419799-A925-1A41-A28C-780EC8BB0C46}" type="pres">
      <dgm:prSet presAssocID="{B65C1A1D-83F7-A64D-90D9-9F6DE4B7518D}" presName="vSp2" presStyleCnt="0"/>
      <dgm:spPr/>
    </dgm:pt>
    <dgm:pt modelId="{0E345347-286D-D042-8D47-1AF5563FF1AC}" type="pres">
      <dgm:prSet presAssocID="{B65C1A1D-83F7-A64D-90D9-9F6DE4B7518D}" presName="sibTrans" presStyleCnt="0"/>
      <dgm:spPr/>
    </dgm:pt>
    <dgm:pt modelId="{D3910C00-86ED-E043-8C53-1C34A4DEA837}" type="pres">
      <dgm:prSet presAssocID="{8A894649-EFED-E940-B5FD-4946431FECF7}" presName="compositeNode" presStyleCnt="0">
        <dgm:presLayoutVars>
          <dgm:bulletEnabled val="1"/>
        </dgm:presLayoutVars>
      </dgm:prSet>
      <dgm:spPr/>
    </dgm:pt>
    <dgm:pt modelId="{9FC64FFE-5771-7045-8F33-1EB67D44B430}" type="pres">
      <dgm:prSet presAssocID="{8A894649-EFED-E940-B5FD-4946431FECF7}" presName="bgRect" presStyleLbl="node1" presStyleIdx="2" presStyleCnt="3"/>
      <dgm:spPr/>
    </dgm:pt>
    <dgm:pt modelId="{A99E9ABF-1D9E-6148-A0A7-104C8D963847}" type="pres">
      <dgm:prSet presAssocID="{8A894649-EFED-E940-B5FD-4946431FECF7}" presName="parentNode" presStyleLbl="node1" presStyleIdx="2" presStyleCnt="3">
        <dgm:presLayoutVars>
          <dgm:chMax val="0"/>
          <dgm:bulletEnabled val="1"/>
        </dgm:presLayoutVars>
      </dgm:prSet>
      <dgm:spPr/>
    </dgm:pt>
    <dgm:pt modelId="{3C58D9B1-3508-974A-A4FA-2DE72C968D2B}" type="pres">
      <dgm:prSet presAssocID="{8A894649-EFED-E940-B5FD-4946431FECF7}" presName="childNode" presStyleLbl="node1" presStyleIdx="2" presStyleCnt="3">
        <dgm:presLayoutVars>
          <dgm:bulletEnabled val="1"/>
        </dgm:presLayoutVars>
      </dgm:prSet>
      <dgm:spPr/>
    </dgm:pt>
  </dgm:ptLst>
  <dgm:cxnLst>
    <dgm:cxn modelId="{C6F17503-AA99-9A40-9E68-523E1CE55990}" type="presOf" srcId="{277CE3CC-0049-D642-BF70-EBCDB3A6AAE3}" destId="{6D702E89-92A7-1B49-A0D5-E0995B71D391}" srcOrd="0" destOrd="0" presId="urn:microsoft.com/office/officeart/2005/8/layout/hProcess7"/>
    <dgm:cxn modelId="{CA43D716-FD6B-6B45-A03A-D00206878445}" type="presOf" srcId="{342C4BFC-AE20-5B4D-A06E-1193B08068AD}" destId="{296186E3-D480-3047-A42C-6EB8666BF3EF}" srcOrd="0" destOrd="0" presId="urn:microsoft.com/office/officeart/2005/8/layout/hProcess7"/>
    <dgm:cxn modelId="{8E4ABE1A-17DC-954D-B70F-B9FA298F269B}" srcId="{342C4BFC-AE20-5B4D-A06E-1193B08068AD}" destId="{8A894649-EFED-E940-B5FD-4946431FECF7}" srcOrd="2" destOrd="0" parTransId="{667A915F-1C4E-0848-A953-D848128BB5EF}" sibTransId="{EC533B11-D319-D241-B158-53FFE1211FB2}"/>
    <dgm:cxn modelId="{77DCF120-479E-2A41-BBD0-931C432DD63C}" type="presOf" srcId="{8A894649-EFED-E940-B5FD-4946431FECF7}" destId="{9FC64FFE-5771-7045-8F33-1EB67D44B430}" srcOrd="0" destOrd="0" presId="urn:microsoft.com/office/officeart/2005/8/layout/hProcess7"/>
    <dgm:cxn modelId="{4B60022A-3408-8F4F-87B7-93967C4F8895}" type="presOf" srcId="{79207C87-F685-404E-BB06-0AA15BDCFC50}" destId="{3C58D9B1-3508-974A-A4FA-2DE72C968D2B}" srcOrd="0" destOrd="0" presId="urn:microsoft.com/office/officeart/2005/8/layout/hProcess7"/>
    <dgm:cxn modelId="{D0196C34-2B32-D444-AD0B-598303631696}" srcId="{8A894649-EFED-E940-B5FD-4946431FECF7}" destId="{79207C87-F685-404E-BB06-0AA15BDCFC50}" srcOrd="0" destOrd="0" parTransId="{C69BAC1E-CA8A-C24F-9443-ED23B9929E61}" sibTransId="{C8962D18-420A-E248-B33B-D40CF0D07E30}"/>
    <dgm:cxn modelId="{C22E0D61-CD02-F044-B28F-41A9614B78F5}" srcId="{03F07678-B8C9-E642-A43D-A7451D11178F}" destId="{C9AA1A6F-7946-8B4E-9D49-8EB35AF5C4C7}" srcOrd="0" destOrd="0" parTransId="{4C50FF6E-3C9C-AF40-8E74-AC045F3E8955}" sibTransId="{F80E7FDC-FCE9-4246-8689-73171542B8D4}"/>
    <dgm:cxn modelId="{CA5E0354-7492-E74E-BB50-DAB408248C64}" srcId="{0505BE9B-A4D8-3442-A375-51EABBEAA4F2}" destId="{277CE3CC-0049-D642-BF70-EBCDB3A6AAE3}" srcOrd="0" destOrd="0" parTransId="{DAFDF73A-F6E7-5A4A-85E8-DA7785C7DB42}" sibTransId="{010BF6D8-84E2-5B4E-8049-75A7F4E8F661}"/>
    <dgm:cxn modelId="{795A2388-628E-4E85-A7D3-58458F8EF5B4}" type="presOf" srcId="{856FF595-806A-4FA4-A6B4-6BFD91C89936}" destId="{6D702E89-92A7-1B49-A0D5-E0995B71D391}" srcOrd="0" destOrd="1" presId="urn:microsoft.com/office/officeart/2005/8/layout/hProcess7"/>
    <dgm:cxn modelId="{8A37EB92-34A7-48AB-AB7A-0AA7876A4373}" srcId="{0505BE9B-A4D8-3442-A375-51EABBEAA4F2}" destId="{856FF595-806A-4FA4-A6B4-6BFD91C89936}" srcOrd="1" destOrd="0" parTransId="{8BF9379F-6079-4880-B63D-C78F1CD2579D}" sibTransId="{1817CFAC-2CBB-4EE0-9EE1-97948439724F}"/>
    <dgm:cxn modelId="{CA7C5598-C7E2-C946-AE07-1E8C791BAC08}" type="presOf" srcId="{03F07678-B8C9-E642-A43D-A7451D11178F}" destId="{69456C95-D577-6D4F-8ECC-F25D33C390E6}" srcOrd="0" destOrd="0" presId="urn:microsoft.com/office/officeart/2005/8/layout/hProcess7"/>
    <dgm:cxn modelId="{78B1839E-5127-2345-9D5E-AC1495C83828}" type="presOf" srcId="{0505BE9B-A4D8-3442-A375-51EABBEAA4F2}" destId="{EB76715E-37D5-9E41-A392-6693CB42ED6E}" srcOrd="0" destOrd="0" presId="urn:microsoft.com/office/officeart/2005/8/layout/hProcess7"/>
    <dgm:cxn modelId="{5FD81BA8-A59D-484D-84CC-43B929A50116}" type="presOf" srcId="{0505BE9B-A4D8-3442-A375-51EABBEAA4F2}" destId="{D5A5C194-09D4-0A44-B543-4E4AF3C42357}" srcOrd="1" destOrd="0" presId="urn:microsoft.com/office/officeart/2005/8/layout/hProcess7"/>
    <dgm:cxn modelId="{59B57DAC-B37F-7045-B0CC-D39FF4C185DB}" srcId="{342C4BFC-AE20-5B4D-A06E-1193B08068AD}" destId="{03F07678-B8C9-E642-A43D-A7451D11178F}" srcOrd="0" destOrd="0" parTransId="{2C7DB69D-9C8C-9649-B268-5039AE7FBB86}" sibTransId="{114F284D-8CB9-9E4C-B2BB-9E22DABF2319}"/>
    <dgm:cxn modelId="{274D0ED4-9557-2E4C-B4D6-192B6C72D188}" type="presOf" srcId="{03F07678-B8C9-E642-A43D-A7451D11178F}" destId="{1BBA0E22-65E5-CD42-BB50-E7A420FD5717}" srcOrd="1" destOrd="0" presId="urn:microsoft.com/office/officeart/2005/8/layout/hProcess7"/>
    <dgm:cxn modelId="{0665C3E4-74BF-D64B-85D3-04768FBEA6D8}" type="presOf" srcId="{8A894649-EFED-E940-B5FD-4946431FECF7}" destId="{A99E9ABF-1D9E-6148-A0A7-104C8D963847}" srcOrd="1" destOrd="0" presId="urn:microsoft.com/office/officeart/2005/8/layout/hProcess7"/>
    <dgm:cxn modelId="{FBB2CDEC-1EFF-FD43-A8EF-E1E0A9BEB176}" srcId="{342C4BFC-AE20-5B4D-A06E-1193B08068AD}" destId="{0505BE9B-A4D8-3442-A375-51EABBEAA4F2}" srcOrd="1" destOrd="0" parTransId="{84B142FD-1F73-194F-8AF6-D4D516458F58}" sibTransId="{B65C1A1D-83F7-A64D-90D9-9F6DE4B7518D}"/>
    <dgm:cxn modelId="{6EF174EF-F5A5-F340-A133-F0A7A8FDE153}" type="presOf" srcId="{C9AA1A6F-7946-8B4E-9D49-8EB35AF5C4C7}" destId="{F1F0F2BB-B18C-D04E-A278-D172AB398269}" srcOrd="0" destOrd="0" presId="urn:microsoft.com/office/officeart/2005/8/layout/hProcess7"/>
    <dgm:cxn modelId="{9102478F-57DD-5843-87E4-72C2CCF6495E}" type="presParOf" srcId="{296186E3-D480-3047-A42C-6EB8666BF3EF}" destId="{DCC5FE8D-4CD2-5044-A4B8-EC1796306C52}" srcOrd="0" destOrd="0" presId="urn:microsoft.com/office/officeart/2005/8/layout/hProcess7"/>
    <dgm:cxn modelId="{A350222F-4CC1-D540-90CE-50F09010DFF9}" type="presParOf" srcId="{DCC5FE8D-4CD2-5044-A4B8-EC1796306C52}" destId="{69456C95-D577-6D4F-8ECC-F25D33C390E6}" srcOrd="0" destOrd="0" presId="urn:microsoft.com/office/officeart/2005/8/layout/hProcess7"/>
    <dgm:cxn modelId="{80D10B3E-C389-6B45-A118-E4F91B33B70C}" type="presParOf" srcId="{DCC5FE8D-4CD2-5044-A4B8-EC1796306C52}" destId="{1BBA0E22-65E5-CD42-BB50-E7A420FD5717}" srcOrd="1" destOrd="0" presId="urn:microsoft.com/office/officeart/2005/8/layout/hProcess7"/>
    <dgm:cxn modelId="{C87B0F71-E73D-BB46-A5B0-1D6936D901A6}" type="presParOf" srcId="{DCC5FE8D-4CD2-5044-A4B8-EC1796306C52}" destId="{F1F0F2BB-B18C-D04E-A278-D172AB398269}" srcOrd="2" destOrd="0" presId="urn:microsoft.com/office/officeart/2005/8/layout/hProcess7"/>
    <dgm:cxn modelId="{4A4D1C3F-7287-A249-9B14-3EA4B10C934E}" type="presParOf" srcId="{296186E3-D480-3047-A42C-6EB8666BF3EF}" destId="{81FCAC0D-5EE9-C841-927C-A7AD97ECA56F}" srcOrd="1" destOrd="0" presId="urn:microsoft.com/office/officeart/2005/8/layout/hProcess7"/>
    <dgm:cxn modelId="{A5BDE1F0-67B0-A646-B565-8F563461D357}" type="presParOf" srcId="{296186E3-D480-3047-A42C-6EB8666BF3EF}" destId="{6E0B79C2-AA55-4147-BF43-A0B603C3BF27}" srcOrd="2" destOrd="0" presId="urn:microsoft.com/office/officeart/2005/8/layout/hProcess7"/>
    <dgm:cxn modelId="{955E2B37-DC1D-7346-9BA3-F3C8BDF92A02}" type="presParOf" srcId="{6E0B79C2-AA55-4147-BF43-A0B603C3BF27}" destId="{03FBC4A4-ADA4-6742-B419-FC9CB3F0AE69}" srcOrd="0" destOrd="0" presId="urn:microsoft.com/office/officeart/2005/8/layout/hProcess7"/>
    <dgm:cxn modelId="{D2843BF1-65D2-A949-9074-5403B9FD7671}" type="presParOf" srcId="{6E0B79C2-AA55-4147-BF43-A0B603C3BF27}" destId="{B63B0263-82AF-9F48-B461-ECBF8EC16C48}" srcOrd="1" destOrd="0" presId="urn:microsoft.com/office/officeart/2005/8/layout/hProcess7"/>
    <dgm:cxn modelId="{6B2B2FBD-9CB0-264E-872B-C8A0470D8BD3}" type="presParOf" srcId="{6E0B79C2-AA55-4147-BF43-A0B603C3BF27}" destId="{E43790DF-F87C-8649-A29B-EE35C91CB91C}" srcOrd="2" destOrd="0" presId="urn:microsoft.com/office/officeart/2005/8/layout/hProcess7"/>
    <dgm:cxn modelId="{F637E342-4C85-7C43-A6D6-ACF5D659E8C5}" type="presParOf" srcId="{296186E3-D480-3047-A42C-6EB8666BF3EF}" destId="{6D842E80-FD42-1349-9F45-769D7E3B176B}" srcOrd="3" destOrd="0" presId="urn:microsoft.com/office/officeart/2005/8/layout/hProcess7"/>
    <dgm:cxn modelId="{89D2C76F-C2A5-894A-A452-9DC4212AC923}" type="presParOf" srcId="{296186E3-D480-3047-A42C-6EB8666BF3EF}" destId="{09E37312-094C-F54D-80B3-D1FDC0E23671}" srcOrd="4" destOrd="0" presId="urn:microsoft.com/office/officeart/2005/8/layout/hProcess7"/>
    <dgm:cxn modelId="{5DD938ED-B59B-204D-BBA2-979C45A2DE26}" type="presParOf" srcId="{09E37312-094C-F54D-80B3-D1FDC0E23671}" destId="{EB76715E-37D5-9E41-A392-6693CB42ED6E}" srcOrd="0" destOrd="0" presId="urn:microsoft.com/office/officeart/2005/8/layout/hProcess7"/>
    <dgm:cxn modelId="{74D019DB-4001-364A-80F4-0E4DFC851AD7}" type="presParOf" srcId="{09E37312-094C-F54D-80B3-D1FDC0E23671}" destId="{D5A5C194-09D4-0A44-B543-4E4AF3C42357}" srcOrd="1" destOrd="0" presId="urn:microsoft.com/office/officeart/2005/8/layout/hProcess7"/>
    <dgm:cxn modelId="{D883BF61-3445-8E41-B69F-91D4C34DC664}" type="presParOf" srcId="{09E37312-094C-F54D-80B3-D1FDC0E23671}" destId="{6D702E89-92A7-1B49-A0D5-E0995B71D391}" srcOrd="2" destOrd="0" presId="urn:microsoft.com/office/officeart/2005/8/layout/hProcess7"/>
    <dgm:cxn modelId="{44C4CED0-0A55-B14E-B3A7-F0B2BBA70860}" type="presParOf" srcId="{296186E3-D480-3047-A42C-6EB8666BF3EF}" destId="{D622D5DE-A5C5-784D-9214-A66650A71C0E}" srcOrd="5" destOrd="0" presId="urn:microsoft.com/office/officeart/2005/8/layout/hProcess7"/>
    <dgm:cxn modelId="{16E308EF-19E0-D649-BA89-A6743D5EE38E}" type="presParOf" srcId="{296186E3-D480-3047-A42C-6EB8666BF3EF}" destId="{F7651471-8A98-AA4F-871C-86066F8E6600}" srcOrd="6" destOrd="0" presId="urn:microsoft.com/office/officeart/2005/8/layout/hProcess7"/>
    <dgm:cxn modelId="{4F53F1A7-1ABE-1F4F-9F3D-E0DD3CA930BF}" type="presParOf" srcId="{F7651471-8A98-AA4F-871C-86066F8E6600}" destId="{20788812-83E0-B744-90BC-2E4494926E7B}" srcOrd="0" destOrd="0" presId="urn:microsoft.com/office/officeart/2005/8/layout/hProcess7"/>
    <dgm:cxn modelId="{ECE866A7-3365-1344-96F6-6CEC21FEACF3}" type="presParOf" srcId="{F7651471-8A98-AA4F-871C-86066F8E6600}" destId="{6C953DF6-6C61-274F-BB13-D0014252BC38}" srcOrd="1" destOrd="0" presId="urn:microsoft.com/office/officeart/2005/8/layout/hProcess7"/>
    <dgm:cxn modelId="{98E4AA9C-21BA-A043-91AF-1A2C9C0F08C3}" type="presParOf" srcId="{F7651471-8A98-AA4F-871C-86066F8E6600}" destId="{9A419799-A925-1A41-A28C-780EC8BB0C46}" srcOrd="2" destOrd="0" presId="urn:microsoft.com/office/officeart/2005/8/layout/hProcess7"/>
    <dgm:cxn modelId="{03C90C10-4887-AB4C-9A5F-7F6DFC9DA990}" type="presParOf" srcId="{296186E3-D480-3047-A42C-6EB8666BF3EF}" destId="{0E345347-286D-D042-8D47-1AF5563FF1AC}" srcOrd="7" destOrd="0" presId="urn:microsoft.com/office/officeart/2005/8/layout/hProcess7"/>
    <dgm:cxn modelId="{36854AD8-29FF-9045-9492-B5E897EC6075}" type="presParOf" srcId="{296186E3-D480-3047-A42C-6EB8666BF3EF}" destId="{D3910C00-86ED-E043-8C53-1C34A4DEA837}" srcOrd="8" destOrd="0" presId="urn:microsoft.com/office/officeart/2005/8/layout/hProcess7"/>
    <dgm:cxn modelId="{558EBBBD-4082-A440-BA7C-AF4A86972D1D}" type="presParOf" srcId="{D3910C00-86ED-E043-8C53-1C34A4DEA837}" destId="{9FC64FFE-5771-7045-8F33-1EB67D44B430}" srcOrd="0" destOrd="0" presId="urn:microsoft.com/office/officeart/2005/8/layout/hProcess7"/>
    <dgm:cxn modelId="{DDC5081A-979C-E24D-A878-A62B16128CAA}" type="presParOf" srcId="{D3910C00-86ED-E043-8C53-1C34A4DEA837}" destId="{A99E9ABF-1D9E-6148-A0A7-104C8D963847}" srcOrd="1" destOrd="0" presId="urn:microsoft.com/office/officeart/2005/8/layout/hProcess7"/>
    <dgm:cxn modelId="{CBA6977E-5F26-AB4C-B4C3-27CDAACACEED}" type="presParOf" srcId="{D3910C00-86ED-E043-8C53-1C34A4DEA837}" destId="{3C58D9B1-3508-974A-A4FA-2DE72C968D2B}" srcOrd="2" destOrd="0" presId="urn:microsoft.com/office/officeart/2005/8/layout/hProcess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el-GR" sz="2000" dirty="0">
              <a:solidFill>
                <a:schemeClr val="accent1"/>
              </a:solidFill>
            </a:rPr>
            <a:t>Κοινωνική συναναστροφή και επικοινωνία</a:t>
          </a:r>
          <a:endParaRPr lang="fr-FR" sz="2000" dirty="0">
            <a:solidFill>
              <a:schemeClr val="accent1"/>
            </a:solidFill>
          </a:endParaRP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C4AB19F8-1712-0440-8539-6E33EB5AE455}">
      <dgm:prSet phldrT="[Texte]"/>
      <dgm:spPr/>
      <dgm:t>
        <a:bodyPr/>
        <a:lstStyle/>
        <a:p>
          <a:r>
            <a:rPr lang="el-GR" dirty="0"/>
            <a:t>Κοινωνικό κίνητρο</a:t>
          </a:r>
          <a:endParaRPr lang="fr-FR" dirty="0"/>
        </a:p>
      </dgm:t>
    </dgm:pt>
    <dgm:pt modelId="{8B8F6A76-D081-1B4D-BA67-525879C98975}" type="parTrans" cxnId="{6E6FEB16-7E77-D14E-890A-7A1DB8C76CEF}">
      <dgm:prSet/>
      <dgm:spPr/>
      <dgm:t>
        <a:bodyPr/>
        <a:lstStyle/>
        <a:p>
          <a:endParaRPr lang="fr-FR"/>
        </a:p>
      </dgm:t>
    </dgm:pt>
    <dgm:pt modelId="{54920FDA-4D80-784C-A975-2AD48DAF2168}" type="sibTrans" cxnId="{6E6FEB16-7E77-D14E-890A-7A1DB8C76CEF}">
      <dgm:prSet/>
      <dgm:spPr/>
      <dgm:t>
        <a:bodyPr/>
        <a:lstStyle/>
        <a:p>
          <a:endParaRPr lang="fr-FR"/>
        </a:p>
      </dgm:t>
    </dgm:pt>
    <dgm:pt modelId="{FBEB3774-CB95-224C-9129-A0040364FFFC}">
      <dgm:prSet phldrT="[Texte]"/>
      <dgm:spPr/>
      <dgm:t>
        <a:bodyPr/>
        <a:lstStyle/>
        <a:p>
          <a:r>
            <a:rPr lang="el-GR" dirty="0"/>
            <a:t>Συναισθηματική επικοινωνία</a:t>
          </a:r>
          <a:endParaRPr lang="fr-FR" dirty="0"/>
        </a:p>
      </dgm:t>
    </dgm:pt>
    <dgm:pt modelId="{3D9072D6-CE90-B544-A363-3D3E1CAAC33E}" type="parTrans" cxnId="{413CAF92-F81F-1545-A683-CC76A1E881D7}">
      <dgm:prSet/>
      <dgm:spPr/>
      <dgm:t>
        <a:bodyPr/>
        <a:lstStyle/>
        <a:p>
          <a:endParaRPr lang="fr-FR"/>
        </a:p>
      </dgm:t>
    </dgm:pt>
    <dgm:pt modelId="{FD39527D-B644-AB4F-AF42-53B82307E243}" type="sibTrans" cxnId="{413CAF92-F81F-1545-A683-CC76A1E881D7}">
      <dgm:prSet/>
      <dgm:spPr/>
      <dgm:t>
        <a:bodyPr/>
        <a:lstStyle/>
        <a:p>
          <a:endParaRPr lang="fr-FR"/>
        </a:p>
      </dgm:t>
    </dgm:pt>
    <dgm:pt modelId="{7B64BA0D-9066-5842-A530-5201BACCFEDC}">
      <dgm:prSet phldrT="[Texte]" custT="1"/>
      <dgm:spPr/>
      <dgm:t>
        <a:bodyPr/>
        <a:lstStyle/>
        <a:p>
          <a:r>
            <a:rPr lang="el-GR" sz="2000" dirty="0">
              <a:solidFill>
                <a:schemeClr val="accent1"/>
              </a:solidFill>
            </a:rPr>
            <a:t>Γλώσσα και σύνθετα μέσα επικοινωνίας</a:t>
          </a:r>
          <a:endParaRPr lang="fr-FR" sz="2000" dirty="0">
            <a:solidFill>
              <a:schemeClr val="accent1"/>
            </a:solidFill>
          </a:endParaRP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CB6D86D5-1096-AC4B-832B-7FA2E4E27DC0}">
      <dgm:prSet phldrT="[Texte]"/>
      <dgm:spPr/>
      <dgm:t>
        <a:bodyPr/>
        <a:lstStyle/>
        <a:p>
          <a:r>
            <a:rPr lang="el-GR" dirty="0"/>
            <a:t>Άρθρωση και φωνολογικές δεξιότητες</a:t>
          </a:r>
          <a:endParaRPr lang="fr-FR" dirty="0"/>
        </a:p>
      </dgm:t>
    </dgm:pt>
    <dgm:pt modelId="{0BFF6851-32F8-6D4A-A1BA-446248B03034}" type="parTrans" cxnId="{75BC31A9-BF42-CD45-8FB7-B0E24C9D9809}">
      <dgm:prSet/>
      <dgm:spPr/>
      <dgm:t>
        <a:bodyPr/>
        <a:lstStyle/>
        <a:p>
          <a:endParaRPr lang="fr-FR"/>
        </a:p>
      </dgm:t>
    </dgm:pt>
    <dgm:pt modelId="{0240BBA9-7B1A-FE4C-98E4-C5B033D95417}" type="sibTrans" cxnId="{75BC31A9-BF42-CD45-8FB7-B0E24C9D9809}">
      <dgm:prSet/>
      <dgm:spPr/>
      <dgm:t>
        <a:bodyPr/>
        <a:lstStyle/>
        <a:p>
          <a:endParaRPr lang="fr-FR"/>
        </a:p>
      </dgm:t>
    </dgm:pt>
    <dgm:pt modelId="{7A2D4FD5-DA9C-9B4E-BDF3-164B7B86628D}">
      <dgm:prSet phldrT="[Texte]"/>
      <dgm:spPr/>
      <dgm:t>
        <a:bodyPr/>
        <a:lstStyle/>
        <a:p>
          <a:r>
            <a:rPr lang="el-GR" dirty="0"/>
            <a:t>Λεξικό</a:t>
          </a:r>
          <a:endParaRPr lang="fr-FR" dirty="0"/>
        </a:p>
      </dgm:t>
    </dgm:pt>
    <dgm:pt modelId="{F91663DB-2361-B849-9E51-5EE3BBF1D8B8}" type="parTrans" cxnId="{7B68FC8F-6805-9544-8C40-8F942638B302}">
      <dgm:prSet/>
      <dgm:spPr/>
      <dgm:t>
        <a:bodyPr/>
        <a:lstStyle/>
        <a:p>
          <a:endParaRPr lang="fr-FR"/>
        </a:p>
      </dgm:t>
    </dgm:pt>
    <dgm:pt modelId="{81371541-C38D-1843-AEC9-92B02FABD865}" type="sibTrans" cxnId="{7B68FC8F-6805-9544-8C40-8F942638B302}">
      <dgm:prSet/>
      <dgm:spPr/>
      <dgm:t>
        <a:bodyPr/>
        <a:lstStyle/>
        <a:p>
          <a:endParaRPr lang="fr-FR"/>
        </a:p>
      </dgm:t>
    </dgm:pt>
    <dgm:pt modelId="{313EB01E-86B5-0346-84E3-5B72DFE92412}">
      <dgm:prSet/>
      <dgm:spPr/>
      <dgm:t>
        <a:bodyPr/>
        <a:lstStyle/>
        <a:p>
          <a:r>
            <a:rPr lang="el-GR" dirty="0"/>
            <a:t>Χρήση του βλέμματος</a:t>
          </a:r>
          <a:endParaRPr lang="fr-FR" dirty="0"/>
        </a:p>
      </dgm:t>
    </dgm:pt>
    <dgm:pt modelId="{8710128D-E625-C74E-B8CF-B10FD4796655}" type="parTrans" cxnId="{C3B65709-E2D5-024A-A86B-F6A9E762BC4F}">
      <dgm:prSet/>
      <dgm:spPr/>
      <dgm:t>
        <a:bodyPr/>
        <a:lstStyle/>
        <a:p>
          <a:endParaRPr lang="fr-FR"/>
        </a:p>
      </dgm:t>
    </dgm:pt>
    <dgm:pt modelId="{30EF81A1-B927-6741-8DF3-6EF158BB2119}" type="sibTrans" cxnId="{C3B65709-E2D5-024A-A86B-F6A9E762BC4F}">
      <dgm:prSet/>
      <dgm:spPr/>
      <dgm:t>
        <a:bodyPr/>
        <a:lstStyle/>
        <a:p>
          <a:endParaRPr lang="fr-FR"/>
        </a:p>
      </dgm:t>
    </dgm:pt>
    <dgm:pt modelId="{BDC22E6A-83F4-614C-BE75-223EA138B870}">
      <dgm:prSet/>
      <dgm:spPr/>
      <dgm:t>
        <a:bodyPr/>
        <a:lstStyle/>
        <a:p>
          <a:r>
            <a:rPr lang="el-GR" dirty="0"/>
            <a:t>Μίμηση</a:t>
          </a:r>
          <a:endParaRPr lang="fr-FR" dirty="0"/>
        </a:p>
      </dgm:t>
    </dgm:pt>
    <dgm:pt modelId="{835367CB-36A0-CB42-982D-50BF049A6A5B}" type="parTrans" cxnId="{98E2FA1A-4F0D-5A41-BEC8-94081E307373}">
      <dgm:prSet/>
      <dgm:spPr/>
      <dgm:t>
        <a:bodyPr/>
        <a:lstStyle/>
        <a:p>
          <a:endParaRPr lang="fr-FR"/>
        </a:p>
      </dgm:t>
    </dgm:pt>
    <dgm:pt modelId="{9BDE5DB9-083A-0E4A-BE3B-928390205513}" type="sibTrans" cxnId="{98E2FA1A-4F0D-5A41-BEC8-94081E307373}">
      <dgm:prSet/>
      <dgm:spPr/>
      <dgm:t>
        <a:bodyPr/>
        <a:lstStyle/>
        <a:p>
          <a:endParaRPr lang="fr-FR"/>
        </a:p>
      </dgm:t>
    </dgm:pt>
    <dgm:pt modelId="{90FDABEF-0C09-AE49-AD06-6CC6ADC4D94A}">
      <dgm:prSet/>
      <dgm:spPr/>
      <dgm:t>
        <a:bodyPr/>
        <a:lstStyle/>
        <a:p>
          <a:r>
            <a:rPr lang="el-GR" dirty="0"/>
            <a:t>Κοινωνικά παιχνίδια</a:t>
          </a:r>
          <a:endParaRPr lang="fr-FR" dirty="0"/>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dgm:spPr/>
      <dgm:t>
        <a:bodyPr/>
        <a:lstStyle/>
        <a:p>
          <a:r>
            <a:rPr lang="el-GR" dirty="0" err="1"/>
            <a:t>Προλεκτικές</a:t>
          </a:r>
          <a:r>
            <a:rPr lang="el-GR" dirty="0"/>
            <a:t> διατυπώσεις</a:t>
          </a:r>
          <a:endParaRPr lang="fr-FR" dirty="0"/>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dgm:spPr/>
      <dgm:t>
        <a:bodyPr/>
        <a:lstStyle/>
        <a:p>
          <a:r>
            <a:rPr lang="el-GR" dirty="0"/>
            <a:t>Ανάδυση εκφραστικής και </a:t>
          </a:r>
          <a:r>
            <a:rPr lang="el-GR" dirty="0" err="1"/>
            <a:t>προσληπτικής</a:t>
          </a:r>
          <a:r>
            <a:rPr lang="el-GR" dirty="0"/>
            <a:t> γλώσσας</a:t>
          </a:r>
          <a:endParaRPr lang="fr-FR" dirty="0"/>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6D58C634-8574-C943-8D1F-7E789B8590BD}">
      <dgm:prSet/>
      <dgm:spPr/>
      <dgm:t>
        <a:bodyPr/>
        <a:lstStyle/>
        <a:p>
          <a:r>
            <a:rPr lang="el-GR" dirty="0"/>
            <a:t>Μορφολογία και σύνταξη</a:t>
          </a:r>
          <a:r>
            <a:rPr lang="fr-FR" dirty="0"/>
            <a:t> </a:t>
          </a:r>
        </a:p>
      </dgm:t>
    </dgm:pt>
    <dgm:pt modelId="{D80838FB-1E12-B649-8CA7-17E3513413ED}" type="parTrans" cxnId="{0124E486-64A2-044C-AB57-C76D42ACCA10}">
      <dgm:prSet/>
      <dgm:spPr/>
      <dgm:t>
        <a:bodyPr/>
        <a:lstStyle/>
        <a:p>
          <a:endParaRPr lang="fr-FR"/>
        </a:p>
      </dgm:t>
    </dgm:pt>
    <dgm:pt modelId="{49785A8E-0369-FA4E-A9B6-BE5455F48ABC}" type="sibTrans" cxnId="{0124E486-64A2-044C-AB57-C76D42ACCA10}">
      <dgm:prSet/>
      <dgm:spPr/>
      <dgm:t>
        <a:bodyPr/>
        <a:lstStyle/>
        <a:p>
          <a:endParaRPr lang="fr-FR"/>
        </a:p>
      </dgm:t>
    </dgm:pt>
    <dgm:pt modelId="{F8D8141B-5016-AF4D-BD3B-DF5E0C60433A}">
      <dgm:prSet/>
      <dgm:spPr/>
      <dgm:t>
        <a:bodyPr/>
        <a:lstStyle/>
        <a:p>
          <a:r>
            <a:rPr lang="el-GR" dirty="0"/>
            <a:t>Πραγματιστικές δεξιότητες</a:t>
          </a:r>
          <a:endParaRPr lang="fr-FR" dirty="0"/>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dgm:spPr/>
      <dgm:t>
        <a:bodyPr/>
        <a:lstStyle/>
        <a:p>
          <a:r>
            <a:rPr lang="el-GR" dirty="0"/>
            <a:t>Διάλογος</a:t>
          </a:r>
          <a:endParaRPr lang="fr-FR" dirty="0"/>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86FDA7D1-5DDC-1A41-A50A-91077662224D}" type="pres">
      <dgm:prSet presAssocID="{C4AB19F8-1712-0440-8539-6E33EB5AE455}" presName="childNode" presStyleLbl="node1" presStyleIdx="0" presStyleCnt="12">
        <dgm:presLayoutVars>
          <dgm:bulletEnabled val="1"/>
        </dgm:presLayoutVars>
      </dgm:prSet>
      <dgm:spPr/>
    </dgm:pt>
    <dgm:pt modelId="{409B4F47-64CA-FF43-89B5-C42CDFA81023}" type="pres">
      <dgm:prSet presAssocID="{C4AB19F8-1712-0440-8539-6E33EB5AE455}" presName="aSpace2" presStyleCnt="0"/>
      <dgm:spPr/>
    </dgm:pt>
    <dgm:pt modelId="{DA6CCF4E-ED7F-F149-B77B-443C964281B6}" type="pres">
      <dgm:prSet presAssocID="{FBEB3774-CB95-224C-9129-A0040364FFFC}" presName="childNode" presStyleLbl="node1" presStyleIdx="1" presStyleCnt="12">
        <dgm:presLayoutVars>
          <dgm:bulletEnabled val="1"/>
        </dgm:presLayoutVars>
      </dgm:prSet>
      <dgm:spPr/>
    </dgm:pt>
    <dgm:pt modelId="{93C101DA-CA62-FB4F-95C3-8787FA5B5B8B}" type="pres">
      <dgm:prSet presAssocID="{FBEB3774-CB95-224C-9129-A0040364FFFC}" presName="aSpace2" presStyleCnt="0"/>
      <dgm:spPr/>
    </dgm:pt>
    <dgm:pt modelId="{CC7F24FC-39CA-414F-A940-9FAFF233012F}" type="pres">
      <dgm:prSet presAssocID="{313EB01E-86B5-0346-84E3-5B72DFE92412}" presName="childNode" presStyleLbl="node1" presStyleIdx="2" presStyleCnt="12">
        <dgm:presLayoutVars>
          <dgm:bulletEnabled val="1"/>
        </dgm:presLayoutVars>
      </dgm:prSet>
      <dgm:spPr/>
    </dgm:pt>
    <dgm:pt modelId="{F98CA291-BD6E-C943-80D5-B0E4D525C664}" type="pres">
      <dgm:prSet presAssocID="{313EB01E-86B5-0346-84E3-5B72DFE92412}" presName="aSpace2" presStyleCnt="0"/>
      <dgm:spPr/>
    </dgm:pt>
    <dgm:pt modelId="{2C9FA353-59E5-804E-AE7A-9D8AB1EDE285}" type="pres">
      <dgm:prSet presAssocID="{BDC22E6A-83F4-614C-BE75-223EA138B870}" presName="childNode" presStyleLbl="node1" presStyleIdx="3" presStyleCnt="12">
        <dgm:presLayoutVars>
          <dgm:bulletEnabled val="1"/>
        </dgm:presLayoutVars>
      </dgm:prSet>
      <dgm:spPr/>
    </dgm:pt>
    <dgm:pt modelId="{B04E2616-4E0D-A944-A82F-40681DAF628A}" type="pres">
      <dgm:prSet presAssocID="{BDC22E6A-83F4-614C-BE75-223EA138B870}" presName="aSpace2" presStyleCnt="0"/>
      <dgm:spPr/>
    </dgm:pt>
    <dgm:pt modelId="{E636AFC5-1FA7-8046-A29C-D64A327B0128}" type="pres">
      <dgm:prSet presAssocID="{90FDABEF-0C09-AE49-AD06-6CC6ADC4D94A}" presName="childNode" presStyleLbl="node1" presStyleIdx="4" presStyleCnt="12">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5" presStyleCnt="12">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6" presStyleCnt="12">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4B255E55-C4C1-7D40-8E85-3CC53098BABB}" type="pres">
      <dgm:prSet presAssocID="{CB6D86D5-1096-AC4B-832B-7FA2E4E27DC0}" presName="childNode" presStyleLbl="node1" presStyleIdx="7" presStyleCnt="12" custLinFactNeighborY="11213">
        <dgm:presLayoutVars>
          <dgm:bulletEnabled val="1"/>
        </dgm:presLayoutVars>
      </dgm:prSet>
      <dgm:spPr/>
    </dgm:pt>
    <dgm:pt modelId="{CF66C1CA-86F3-2240-BCF5-00AE0E7879C7}" type="pres">
      <dgm:prSet presAssocID="{CB6D86D5-1096-AC4B-832B-7FA2E4E27DC0}" presName="aSpace2" presStyleCnt="0"/>
      <dgm:spPr/>
    </dgm:pt>
    <dgm:pt modelId="{D163FD3C-2F84-2244-9F81-C6C9A92D376B}" type="pres">
      <dgm:prSet presAssocID="{7A2D4FD5-DA9C-9B4E-BDF3-164B7B86628D}" presName="childNode" presStyleLbl="node1" presStyleIdx="8" presStyleCnt="12">
        <dgm:presLayoutVars>
          <dgm:bulletEnabled val="1"/>
        </dgm:presLayoutVars>
      </dgm:prSet>
      <dgm:spPr/>
    </dgm:pt>
    <dgm:pt modelId="{60AEC874-0425-E048-8915-1C4A2F0EA7A8}" type="pres">
      <dgm:prSet presAssocID="{7A2D4FD5-DA9C-9B4E-BDF3-164B7B86628D}" presName="aSpace2" presStyleCnt="0"/>
      <dgm:spPr/>
    </dgm:pt>
    <dgm:pt modelId="{26518675-3FA4-5E4E-A154-8D6F6D67EA49}" type="pres">
      <dgm:prSet presAssocID="{6D58C634-8574-C943-8D1F-7E789B8590BD}" presName="childNode" presStyleLbl="node1" presStyleIdx="9" presStyleCnt="12">
        <dgm:presLayoutVars>
          <dgm:bulletEnabled val="1"/>
        </dgm:presLayoutVars>
      </dgm:prSet>
      <dgm:spPr/>
    </dgm:pt>
    <dgm:pt modelId="{DCF916C6-5746-F944-B32D-19262CEE059D}" type="pres">
      <dgm:prSet presAssocID="{6D58C634-8574-C943-8D1F-7E789B8590BD}" presName="aSpace2" presStyleCnt="0"/>
      <dgm:spPr/>
    </dgm:pt>
    <dgm:pt modelId="{165F7BFA-54BE-CC4C-BC0C-03B7C8018980}" type="pres">
      <dgm:prSet presAssocID="{F8D8141B-5016-AF4D-BD3B-DF5E0C60433A}" presName="childNode" presStyleLbl="node1" presStyleIdx="10" presStyleCnt="12">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11" presStyleCnt="12">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C3B65709-E2D5-024A-A86B-F6A9E762BC4F}" srcId="{6EF2608D-3524-5F49-A4AA-0B4F208D0357}" destId="{313EB01E-86B5-0346-84E3-5B72DFE92412}" srcOrd="2" destOrd="0" parTransId="{8710128D-E625-C74E-B8CF-B10FD4796655}" sibTransId="{30EF81A1-B927-6741-8DF3-6EF158BB2119}"/>
    <dgm:cxn modelId="{1E56890A-A76F-A44D-B6B8-FCE0E26EE5F1}" srcId="{6EF2608D-3524-5F49-A4AA-0B4F208D0357}" destId="{76FC70AA-3CCA-0A4F-969C-687BEF198898}" srcOrd="6" destOrd="0" parTransId="{1AAE0A57-ABE1-0D44-98ED-E7E346D92D87}" sibTransId="{CF9A1778-C206-4447-ADD7-18B3BC9CD5DE}"/>
    <dgm:cxn modelId="{6E6FEB16-7E77-D14E-890A-7A1DB8C76CEF}" srcId="{6EF2608D-3524-5F49-A4AA-0B4F208D0357}" destId="{C4AB19F8-1712-0440-8539-6E33EB5AE455}" srcOrd="0" destOrd="0" parTransId="{8B8F6A76-D081-1B4D-BA67-525879C98975}" sibTransId="{54920FDA-4D80-784C-A975-2AD48DAF2168}"/>
    <dgm:cxn modelId="{98E2FA1A-4F0D-5A41-BEC8-94081E307373}" srcId="{6EF2608D-3524-5F49-A4AA-0B4F208D0357}" destId="{BDC22E6A-83F4-614C-BE75-223EA138B870}" srcOrd="3" destOrd="0" parTransId="{835367CB-36A0-CB42-982D-50BF049A6A5B}" sibTransId="{9BDE5DB9-083A-0E4A-BE3B-928390205513}"/>
    <dgm:cxn modelId="{EB7EE11B-186B-C143-A986-B193979A30F0}" type="presOf" srcId="{90FDABEF-0C09-AE49-AD06-6CC6ADC4D94A}" destId="{E636AFC5-1FA7-8046-A29C-D64A327B0128}" srcOrd="0" destOrd="0" presId="urn:microsoft.com/office/officeart/2005/8/layout/lProcess2"/>
    <dgm:cxn modelId="{910BDC1E-471D-664C-BF8A-C23ED1AA475A}" type="presOf" srcId="{CB6D86D5-1096-AC4B-832B-7FA2E4E27DC0}" destId="{4B255E55-C4C1-7D40-8E85-3CC53098BABB}"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5"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4" destOrd="0" parTransId="{C82440CC-A4AB-5340-BA46-0A31B7241DF9}" sibTransId="{A0D3C075-E5BC-1A42-A1B3-A3BB1EECC16E}"/>
    <dgm:cxn modelId="{30117149-D75C-1540-8017-CB33B2478A86}" type="presOf" srcId="{6D58C634-8574-C943-8D1F-7E789B8590BD}" destId="{26518675-3FA4-5E4E-A154-8D6F6D67EA49}" srcOrd="0" destOrd="0" presId="urn:microsoft.com/office/officeart/2005/8/layout/lProcess2"/>
    <dgm:cxn modelId="{CC47424A-1DDA-FD41-9798-EB040B3563F0}" type="presOf" srcId="{BDC22E6A-83F4-614C-BE75-223EA138B870}" destId="{2C9FA353-59E5-804E-AE7A-9D8AB1EDE285}" srcOrd="0" destOrd="0" presId="urn:microsoft.com/office/officeart/2005/8/layout/lProcess2"/>
    <dgm:cxn modelId="{786D6451-5512-024A-A403-48756B37B9A7}" srcId="{7B64BA0D-9066-5842-A530-5201BACCFEDC}" destId="{F8D8141B-5016-AF4D-BD3B-DF5E0C60433A}" srcOrd="3"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B2E6917A-1A46-DB48-AAFB-5076BAF441EE}" type="presOf" srcId="{FBEB3774-CB95-224C-9129-A0040364FFFC}" destId="{DA6CCF4E-ED7F-F149-B77B-443C964281B6}"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0124E486-64A2-044C-AB57-C76D42ACCA10}" srcId="{7B64BA0D-9066-5842-A530-5201BACCFEDC}" destId="{6D58C634-8574-C943-8D1F-7E789B8590BD}" srcOrd="2" destOrd="0" parTransId="{D80838FB-1E12-B649-8CA7-17E3513413ED}" sibTransId="{49785A8E-0369-FA4E-A9B6-BE5455F48ABC}"/>
    <dgm:cxn modelId="{D164EF8D-441A-B74A-A5C9-67EF1554BD71}" type="presOf" srcId="{7B64BA0D-9066-5842-A530-5201BACCFEDC}" destId="{1D857FE9-4427-E349-9F03-94AF77EDC4FC}" srcOrd="1" destOrd="0" presId="urn:microsoft.com/office/officeart/2005/8/layout/lProcess2"/>
    <dgm:cxn modelId="{7B68FC8F-6805-9544-8C40-8F942638B302}" srcId="{7B64BA0D-9066-5842-A530-5201BACCFEDC}" destId="{7A2D4FD5-DA9C-9B4E-BDF3-164B7B86628D}" srcOrd="1" destOrd="0" parTransId="{F91663DB-2361-B849-9E51-5EE3BBF1D8B8}" sibTransId="{81371541-C38D-1843-AEC9-92B02FABD865}"/>
    <dgm:cxn modelId="{413CAF92-F81F-1545-A683-CC76A1E881D7}" srcId="{6EF2608D-3524-5F49-A4AA-0B4F208D0357}" destId="{FBEB3774-CB95-224C-9129-A0040364FFFC}" srcOrd="1" destOrd="0" parTransId="{3D9072D6-CE90-B544-A363-3D3E1CAAC33E}" sibTransId="{FD39527D-B644-AB4F-AF42-53B82307E243}"/>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75BC31A9-BF42-CD45-8FB7-B0E24C9D9809}" srcId="{7B64BA0D-9066-5842-A530-5201BACCFEDC}" destId="{CB6D86D5-1096-AC4B-832B-7FA2E4E27DC0}" srcOrd="0" destOrd="0" parTransId="{0BFF6851-32F8-6D4A-A1BA-446248B03034}" sibTransId="{0240BBA9-7B1A-FE4C-98E4-C5B033D95417}"/>
    <dgm:cxn modelId="{9BA9BBB0-C77C-3046-9327-4F6B26584ACC}" type="presOf" srcId="{7A2D4FD5-DA9C-9B4E-BDF3-164B7B86628D}" destId="{D163FD3C-2F84-2244-9F81-C6C9A92D376B}"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25480AE7-964D-7B44-9E3C-3A0223FCBB4D}" type="presOf" srcId="{313EB01E-86B5-0346-84E3-5B72DFE92412}" destId="{CC7F24FC-39CA-414F-A940-9FAFF233012F}" srcOrd="0" destOrd="0" presId="urn:microsoft.com/office/officeart/2005/8/layout/lProcess2"/>
    <dgm:cxn modelId="{7836D7E9-9F03-6C46-8B9B-C5DAF0589C45}" srcId="{6EF2608D-3524-5F49-A4AA-0B4F208D0357}" destId="{90FDABEF-0C09-AE49-AD06-6CC6ADC4D94A}" srcOrd="4" destOrd="0" parTransId="{0662256D-6E90-624D-86B8-424A20E5E2CD}" sibTransId="{509299EA-E37C-4943-9BDF-462435BEBAD7}"/>
    <dgm:cxn modelId="{BB1DA0FC-E7C3-494E-AC7E-78615E2D7B4C}" type="presOf" srcId="{C4AB19F8-1712-0440-8539-6E33EB5AE455}" destId="{86FDA7D1-5DDC-1A41-A50A-91077662224D}" srcOrd="0" destOrd="0" presId="urn:microsoft.com/office/officeart/2005/8/layout/lProcess2"/>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C5BA75A2-AFFD-DA45-89E3-90CF474D25CD}" type="presParOf" srcId="{4B608060-3173-AA48-91EC-926470FC1193}" destId="{86FDA7D1-5DDC-1A41-A50A-91077662224D}" srcOrd="0" destOrd="0" presId="urn:microsoft.com/office/officeart/2005/8/layout/lProcess2"/>
    <dgm:cxn modelId="{3DF479D1-5782-F140-BE2E-B5D32592B0B0}" type="presParOf" srcId="{4B608060-3173-AA48-91EC-926470FC1193}" destId="{409B4F47-64CA-FF43-89B5-C42CDFA81023}" srcOrd="1" destOrd="0" presId="urn:microsoft.com/office/officeart/2005/8/layout/lProcess2"/>
    <dgm:cxn modelId="{EBC1491A-B10D-6A4B-B363-7DCDF4A87429}" type="presParOf" srcId="{4B608060-3173-AA48-91EC-926470FC1193}" destId="{DA6CCF4E-ED7F-F149-B77B-443C964281B6}" srcOrd="2" destOrd="0" presId="urn:microsoft.com/office/officeart/2005/8/layout/lProcess2"/>
    <dgm:cxn modelId="{839E8E14-2315-594A-917B-EEE312C386FB}" type="presParOf" srcId="{4B608060-3173-AA48-91EC-926470FC1193}" destId="{93C101DA-CA62-FB4F-95C3-8787FA5B5B8B}" srcOrd="3" destOrd="0" presId="urn:microsoft.com/office/officeart/2005/8/layout/lProcess2"/>
    <dgm:cxn modelId="{39AB441B-FEBB-7945-BC6E-F8F3191D21B0}" type="presParOf" srcId="{4B608060-3173-AA48-91EC-926470FC1193}" destId="{CC7F24FC-39CA-414F-A940-9FAFF233012F}" srcOrd="4" destOrd="0" presId="urn:microsoft.com/office/officeart/2005/8/layout/lProcess2"/>
    <dgm:cxn modelId="{35EC79A4-3537-1246-B49A-36858197BAE0}" type="presParOf" srcId="{4B608060-3173-AA48-91EC-926470FC1193}" destId="{F98CA291-BD6E-C943-80D5-B0E4D525C664}" srcOrd="5" destOrd="0" presId="urn:microsoft.com/office/officeart/2005/8/layout/lProcess2"/>
    <dgm:cxn modelId="{91C6C043-C4D5-8A42-8F7D-42DFE1E3CC61}" type="presParOf" srcId="{4B608060-3173-AA48-91EC-926470FC1193}" destId="{2C9FA353-59E5-804E-AE7A-9D8AB1EDE285}" srcOrd="6" destOrd="0" presId="urn:microsoft.com/office/officeart/2005/8/layout/lProcess2"/>
    <dgm:cxn modelId="{A6FF3E63-4BA8-3340-9282-3648B58EFA36}" type="presParOf" srcId="{4B608060-3173-AA48-91EC-926470FC1193}" destId="{B04E2616-4E0D-A944-A82F-40681DAF628A}" srcOrd="7" destOrd="0" presId="urn:microsoft.com/office/officeart/2005/8/layout/lProcess2"/>
    <dgm:cxn modelId="{26F856C8-705C-B945-AAC0-E39EF9B15313}" type="presParOf" srcId="{4B608060-3173-AA48-91EC-926470FC1193}" destId="{E636AFC5-1FA7-8046-A29C-D64A327B0128}" srcOrd="8" destOrd="0" presId="urn:microsoft.com/office/officeart/2005/8/layout/lProcess2"/>
    <dgm:cxn modelId="{43AB32DD-750C-0B42-A427-88C77A634938}" type="presParOf" srcId="{4B608060-3173-AA48-91EC-926470FC1193}" destId="{5E0A61FF-0C52-BE44-88DF-3C3D1B2763FF}" srcOrd="9" destOrd="0" presId="urn:microsoft.com/office/officeart/2005/8/layout/lProcess2"/>
    <dgm:cxn modelId="{32213779-8E03-0F47-94CD-A78EA656700A}" type="presParOf" srcId="{4B608060-3173-AA48-91EC-926470FC1193}" destId="{D2B44C00-F173-9B45-AEF4-87740EDD9734}" srcOrd="10" destOrd="0" presId="urn:microsoft.com/office/officeart/2005/8/layout/lProcess2"/>
    <dgm:cxn modelId="{E8A04F51-9B57-2840-80DC-D397572A9F37}" type="presParOf" srcId="{4B608060-3173-AA48-91EC-926470FC1193}" destId="{F20C8B17-351F-8644-82E1-67B15C554BE9}" srcOrd="11" destOrd="0" presId="urn:microsoft.com/office/officeart/2005/8/layout/lProcess2"/>
    <dgm:cxn modelId="{5375F028-38D9-E648-802E-693B7A1DD53C}" type="presParOf" srcId="{4B608060-3173-AA48-91EC-926470FC1193}" destId="{EB47DBCE-2699-7D4C-A2F0-5260A17DD8D7}" srcOrd="12"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D4169D0A-6029-0143-ABBE-39C2DA3FFD62}" type="presParOf" srcId="{7DD58C73-38CB-8A45-8427-D58FA5800C60}" destId="{4B255E55-C4C1-7D40-8E85-3CC53098BABB}" srcOrd="0" destOrd="0" presId="urn:microsoft.com/office/officeart/2005/8/layout/lProcess2"/>
    <dgm:cxn modelId="{4A50E4A1-8442-3440-A934-1D6A4092B7CA}" type="presParOf" srcId="{7DD58C73-38CB-8A45-8427-D58FA5800C60}" destId="{CF66C1CA-86F3-2240-BCF5-00AE0E7879C7}" srcOrd="1" destOrd="0" presId="urn:microsoft.com/office/officeart/2005/8/layout/lProcess2"/>
    <dgm:cxn modelId="{A72E80D8-5467-494F-AE25-BB6FD5FF4E8B}" type="presParOf" srcId="{7DD58C73-38CB-8A45-8427-D58FA5800C60}" destId="{D163FD3C-2F84-2244-9F81-C6C9A92D376B}" srcOrd="2" destOrd="0" presId="urn:microsoft.com/office/officeart/2005/8/layout/lProcess2"/>
    <dgm:cxn modelId="{950B8440-6AD4-6342-BABD-DB619E5B1899}" type="presParOf" srcId="{7DD58C73-38CB-8A45-8427-D58FA5800C60}" destId="{60AEC874-0425-E048-8915-1C4A2F0EA7A8}" srcOrd="3" destOrd="0" presId="urn:microsoft.com/office/officeart/2005/8/layout/lProcess2"/>
    <dgm:cxn modelId="{0E2F8C2A-8EF6-5840-9B06-0342108F31FB}" type="presParOf" srcId="{7DD58C73-38CB-8A45-8427-D58FA5800C60}" destId="{26518675-3FA4-5E4E-A154-8D6F6D67EA49}" srcOrd="4" destOrd="0" presId="urn:microsoft.com/office/officeart/2005/8/layout/lProcess2"/>
    <dgm:cxn modelId="{203C60D0-A2FA-F34C-BFB3-D879F23CCCB6}" type="presParOf" srcId="{7DD58C73-38CB-8A45-8427-D58FA5800C60}" destId="{DCF916C6-5746-F944-B32D-19262CEE059D}" srcOrd="5" destOrd="0" presId="urn:microsoft.com/office/officeart/2005/8/layout/lProcess2"/>
    <dgm:cxn modelId="{A8E6C2CD-C5E1-654F-8B70-855F1164FEF6}" type="presParOf" srcId="{7DD58C73-38CB-8A45-8427-D58FA5800C60}" destId="{165F7BFA-54BE-CC4C-BC0C-03B7C8018980}" srcOrd="6" destOrd="0" presId="urn:microsoft.com/office/officeart/2005/8/layout/lProcess2"/>
    <dgm:cxn modelId="{4EBDBEDF-EA8F-A143-A01A-F504086B3867}" type="presParOf" srcId="{7DD58C73-38CB-8A45-8427-D58FA5800C60}" destId="{BA934A3E-69A5-A548-B8B5-30A3C42F41F8}" srcOrd="7" destOrd="0" presId="urn:microsoft.com/office/officeart/2005/8/layout/lProcess2"/>
    <dgm:cxn modelId="{2FA2A4AF-0FE7-B644-8EBB-FF37B3F5E3F8}" type="presParOf" srcId="{7DD58C73-38CB-8A45-8427-D58FA5800C60}" destId="{F682F866-A4ED-AA44-B09C-2A45AF832F69}" srcOrd="8"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el-GR" sz="2000" dirty="0">
              <a:solidFill>
                <a:schemeClr val="accent1"/>
              </a:solidFill>
            </a:rPr>
            <a:t>Πλέγματα παρατήρησης επικεντρωμένα σε πρόδρομες μορφές επικοινωνίας </a:t>
          </a:r>
          <a:endParaRPr lang="fr-FR" sz="2000" dirty="0">
            <a:solidFill>
              <a:schemeClr val="accent1"/>
            </a:solidFill>
          </a:endParaRP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7B64BA0D-9066-5842-A530-5201BACCFEDC}">
      <dgm:prSet phldrT="[Texte]" custT="1"/>
      <dgm:spPr/>
      <dgm:t>
        <a:bodyPr/>
        <a:lstStyle/>
        <a:p>
          <a:r>
            <a:rPr lang="el-GR" sz="2000" dirty="0">
              <a:solidFill>
                <a:schemeClr val="accent1"/>
              </a:solidFill>
            </a:rPr>
            <a:t>Γενικά και ολοκληρωμένα εργαλεία </a:t>
          </a:r>
          <a:endParaRPr lang="fr-FR" sz="2000" dirty="0">
            <a:solidFill>
              <a:schemeClr val="accent1"/>
            </a:solidFill>
          </a:endParaRP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90FDABEF-0C09-AE49-AD06-6CC6ADC4D94A}">
      <dgm:prSet custT="1"/>
      <dgm:spPr/>
      <dgm:t>
        <a:bodyPr/>
        <a:lstStyle/>
        <a:p>
          <a:r>
            <a:rPr lang="el-GR" sz="2000" dirty="0"/>
            <a:t>Λίστα επικοινωνιακών λειτουργιών </a:t>
          </a:r>
          <a:r>
            <a:rPr lang="fr-FR" sz="2000" dirty="0" err="1"/>
            <a:t>Wetherby</a:t>
          </a:r>
          <a:r>
            <a:rPr lang="fr-FR" sz="2000" dirty="0"/>
            <a:t> and </a:t>
          </a:r>
          <a:r>
            <a:rPr lang="fr-FR" sz="2000" dirty="0" err="1"/>
            <a:t>Prutting</a:t>
          </a:r>
          <a:endParaRPr lang="fr-FR" sz="2000" dirty="0"/>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custT="1"/>
      <dgm:spPr/>
      <dgm:t>
        <a:bodyPr/>
        <a:lstStyle/>
        <a:p>
          <a:r>
            <a:rPr lang="fr-FR" sz="2000" dirty="0" err="1"/>
            <a:t>Rowland’s</a:t>
          </a:r>
          <a:r>
            <a:rPr lang="fr-FR" sz="2000" dirty="0"/>
            <a:t> Communication Matrix </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custT="1"/>
      <dgm:spPr/>
      <dgm:t>
        <a:bodyPr/>
        <a:lstStyle/>
        <a:p>
          <a:r>
            <a:rPr lang="el-GR" sz="2000" dirty="0"/>
            <a:t>Το πρόγραμμα αξιολόγησης και τοποθέτησης Λεκτικής Συμπεριφοράς - Ορόσημα </a:t>
          </a:r>
          <a:endParaRPr lang="fr-FR" sz="2000" dirty="0"/>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F8D8141B-5016-AF4D-BD3B-DF5E0C60433A}">
      <dgm:prSet custT="1"/>
      <dgm:spPr/>
      <dgm:t>
        <a:bodyPr/>
        <a:lstStyle/>
        <a:p>
          <a:r>
            <a:rPr lang="el-GR" sz="2000" b="0" dirty="0">
              <a:solidFill>
                <a:schemeClr val="bg1"/>
              </a:solidFill>
            </a:rPr>
            <a:t>Η Μπαταρία Κοινωνικής Γνωστικής Αξιολόγησης</a:t>
          </a:r>
          <a:endParaRPr lang="fr-FR" sz="2000" b="0" dirty="0">
            <a:solidFill>
              <a:schemeClr val="bg1"/>
            </a:solidFill>
          </a:endParaRPr>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custT="1"/>
      <dgm:spPr/>
      <dgm:t>
        <a:bodyPr/>
        <a:lstStyle/>
        <a:p>
          <a:r>
            <a:rPr lang="fr-FR" sz="2000" dirty="0" err="1"/>
            <a:t>Early</a:t>
          </a:r>
          <a:r>
            <a:rPr lang="fr-FR" sz="2000" dirty="0"/>
            <a:t> Social Communication Evaluation </a:t>
          </a:r>
          <a:r>
            <a:rPr lang="fr-FR" sz="2000" dirty="0" err="1"/>
            <a:t>Scales</a:t>
          </a:r>
          <a:endParaRPr lang="fr-FR" sz="2000" dirty="0"/>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E636AFC5-1FA7-8046-A29C-D64A327B0128}" type="pres">
      <dgm:prSet presAssocID="{90FDABEF-0C09-AE49-AD06-6CC6ADC4D94A}" presName="childNode" presStyleLbl="node1" presStyleIdx="0" presStyleCnt="5">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1" presStyleCnt="5">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2" presStyleCnt="5">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165F7BFA-54BE-CC4C-BC0C-03B7C8018980}" type="pres">
      <dgm:prSet presAssocID="{F8D8141B-5016-AF4D-BD3B-DF5E0C60433A}" presName="childNode" presStyleLbl="node1" presStyleIdx="3" presStyleCnt="5">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4" presStyleCnt="5">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1E56890A-A76F-A44D-B6B8-FCE0E26EE5F1}" srcId="{6EF2608D-3524-5F49-A4AA-0B4F208D0357}" destId="{76FC70AA-3CCA-0A4F-969C-687BEF198898}" srcOrd="2" destOrd="0" parTransId="{1AAE0A57-ABE1-0D44-98ED-E7E346D92D87}" sibTransId="{CF9A1778-C206-4447-ADD7-18B3BC9CD5DE}"/>
    <dgm:cxn modelId="{EB7EE11B-186B-C143-A986-B193979A30F0}" type="presOf" srcId="{90FDABEF-0C09-AE49-AD06-6CC6ADC4D94A}" destId="{E636AFC5-1FA7-8046-A29C-D64A327B0128}"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1"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1" destOrd="0" parTransId="{C82440CC-A4AB-5340-BA46-0A31B7241DF9}" sibTransId="{A0D3C075-E5BC-1A42-A1B3-A3BB1EECC16E}"/>
    <dgm:cxn modelId="{786D6451-5512-024A-A403-48756B37B9A7}" srcId="{7B64BA0D-9066-5842-A530-5201BACCFEDC}" destId="{F8D8141B-5016-AF4D-BD3B-DF5E0C60433A}" srcOrd="0"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D164EF8D-441A-B74A-A5C9-67EF1554BD71}" type="presOf" srcId="{7B64BA0D-9066-5842-A530-5201BACCFEDC}" destId="{1D857FE9-4427-E349-9F03-94AF77EDC4FC}" srcOrd="1" destOrd="0" presId="urn:microsoft.com/office/officeart/2005/8/layout/lProcess2"/>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7836D7E9-9F03-6C46-8B9B-C5DAF0589C45}" srcId="{6EF2608D-3524-5F49-A4AA-0B4F208D0357}" destId="{90FDABEF-0C09-AE49-AD06-6CC6ADC4D94A}" srcOrd="0" destOrd="0" parTransId="{0662256D-6E90-624D-86B8-424A20E5E2CD}" sibTransId="{509299EA-E37C-4943-9BDF-462435BEBAD7}"/>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26F856C8-705C-B945-AAC0-E39EF9B15313}" type="presParOf" srcId="{4B608060-3173-AA48-91EC-926470FC1193}" destId="{E636AFC5-1FA7-8046-A29C-D64A327B0128}" srcOrd="0" destOrd="0" presId="urn:microsoft.com/office/officeart/2005/8/layout/lProcess2"/>
    <dgm:cxn modelId="{43AB32DD-750C-0B42-A427-88C77A634938}" type="presParOf" srcId="{4B608060-3173-AA48-91EC-926470FC1193}" destId="{5E0A61FF-0C52-BE44-88DF-3C3D1B2763FF}" srcOrd="1" destOrd="0" presId="urn:microsoft.com/office/officeart/2005/8/layout/lProcess2"/>
    <dgm:cxn modelId="{32213779-8E03-0F47-94CD-A78EA656700A}" type="presParOf" srcId="{4B608060-3173-AA48-91EC-926470FC1193}" destId="{D2B44C00-F173-9B45-AEF4-87740EDD9734}" srcOrd="2" destOrd="0" presId="urn:microsoft.com/office/officeart/2005/8/layout/lProcess2"/>
    <dgm:cxn modelId="{E8A04F51-9B57-2840-80DC-D397572A9F37}" type="presParOf" srcId="{4B608060-3173-AA48-91EC-926470FC1193}" destId="{F20C8B17-351F-8644-82E1-67B15C554BE9}" srcOrd="3" destOrd="0" presId="urn:microsoft.com/office/officeart/2005/8/layout/lProcess2"/>
    <dgm:cxn modelId="{5375F028-38D9-E648-802E-693B7A1DD53C}" type="presParOf" srcId="{4B608060-3173-AA48-91EC-926470FC1193}" destId="{EB47DBCE-2699-7D4C-A2F0-5260A17DD8D7}" srcOrd="4"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A8E6C2CD-C5E1-654F-8B70-855F1164FEF6}" type="presParOf" srcId="{7DD58C73-38CB-8A45-8427-D58FA5800C60}" destId="{165F7BFA-54BE-CC4C-BC0C-03B7C8018980}" srcOrd="0" destOrd="0" presId="urn:microsoft.com/office/officeart/2005/8/layout/lProcess2"/>
    <dgm:cxn modelId="{4EBDBEDF-EA8F-A143-A01A-F504086B3867}" type="presParOf" srcId="{7DD58C73-38CB-8A45-8427-D58FA5800C60}" destId="{BA934A3E-69A5-A548-B8B5-30A3C42F41F8}" srcOrd="1" destOrd="0" presId="urn:microsoft.com/office/officeart/2005/8/layout/lProcess2"/>
    <dgm:cxn modelId="{2FA2A4AF-0FE7-B644-8EBB-FF37B3F5E3F8}" type="presParOf" srcId="{7DD58C73-38CB-8A45-8427-D58FA5800C60}" destId="{F682F866-A4ED-AA44-B09C-2A45AF832F69}" srcOrd="2"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1BA708-935B-1745-89BD-6EB59F145305}" type="doc">
      <dgm:prSet loTypeId="urn:microsoft.com/office/officeart/2005/8/layout/default" loCatId="" qsTypeId="urn:microsoft.com/office/officeart/2005/8/quickstyle/simple3" qsCatId="simple" csTypeId="urn:microsoft.com/office/officeart/2005/8/colors/accent1_2" csCatId="accent1" phldr="1"/>
      <dgm:spPr/>
      <dgm:t>
        <a:bodyPr/>
        <a:lstStyle/>
        <a:p>
          <a:endParaRPr lang="fr-FR"/>
        </a:p>
      </dgm:t>
    </dgm:pt>
    <dgm:pt modelId="{476F232E-24D4-E843-A0BB-C10EED508500}">
      <dgm:prSet phldrT="[Texte]"/>
      <dgm:spPr/>
      <dgm:t>
        <a:bodyPr/>
        <a:lstStyle/>
        <a:p>
          <a:r>
            <a:rPr lang="el-GR" dirty="0"/>
            <a:t>Αίτημα αντικειμένου</a:t>
          </a:r>
          <a:endParaRPr lang="fr-FR" dirty="0"/>
        </a:p>
      </dgm:t>
    </dgm:pt>
    <dgm:pt modelId="{CA621BE8-051B-E042-B052-7FD58524EFCB}" type="parTrans" cxnId="{12F9D3AB-02D5-DE4A-802E-9F74C901C3FF}">
      <dgm:prSet/>
      <dgm:spPr/>
      <dgm:t>
        <a:bodyPr/>
        <a:lstStyle/>
        <a:p>
          <a:endParaRPr lang="fr-FR"/>
        </a:p>
      </dgm:t>
    </dgm:pt>
    <dgm:pt modelId="{C90B0054-C0C0-6A49-881B-76F1228D60D4}" type="sibTrans" cxnId="{12F9D3AB-02D5-DE4A-802E-9F74C901C3FF}">
      <dgm:prSet/>
      <dgm:spPr/>
      <dgm:t>
        <a:bodyPr/>
        <a:lstStyle/>
        <a:p>
          <a:endParaRPr lang="fr-FR"/>
        </a:p>
      </dgm:t>
    </dgm:pt>
    <dgm:pt modelId="{C069D2EA-9521-134D-9C96-248822EA767B}">
      <dgm:prSet phldrT="[Texte]"/>
      <dgm:spPr/>
      <dgm:t>
        <a:bodyPr/>
        <a:lstStyle/>
        <a:p>
          <a:r>
            <a:rPr lang="el-GR" dirty="0"/>
            <a:t>Αίτημα πράξης</a:t>
          </a:r>
          <a:endParaRPr lang="fr-FR" dirty="0"/>
        </a:p>
      </dgm:t>
    </dgm:pt>
    <dgm:pt modelId="{9DC7ED83-96F9-A44C-AB7C-9D634BDBCE11}" type="parTrans" cxnId="{DF38F25A-63CB-5846-AA81-B9AD2175A5D8}">
      <dgm:prSet/>
      <dgm:spPr/>
      <dgm:t>
        <a:bodyPr/>
        <a:lstStyle/>
        <a:p>
          <a:endParaRPr lang="fr-FR"/>
        </a:p>
      </dgm:t>
    </dgm:pt>
    <dgm:pt modelId="{249251D8-CCA8-0849-8EE7-587E01479A99}" type="sibTrans" cxnId="{DF38F25A-63CB-5846-AA81-B9AD2175A5D8}">
      <dgm:prSet/>
      <dgm:spPr/>
      <dgm:t>
        <a:bodyPr/>
        <a:lstStyle/>
        <a:p>
          <a:endParaRPr lang="fr-FR"/>
        </a:p>
      </dgm:t>
    </dgm:pt>
    <dgm:pt modelId="{8FB71440-38B6-0840-A9AB-823059D25263}">
      <dgm:prSet phldrT="[Texte]"/>
      <dgm:spPr/>
      <dgm:t>
        <a:bodyPr/>
        <a:lstStyle/>
        <a:p>
          <a:r>
            <a:rPr lang="el-GR" dirty="0"/>
            <a:t>Αίτημα για κοινωνική δράση</a:t>
          </a:r>
          <a:endParaRPr lang="fr-FR" dirty="0"/>
        </a:p>
      </dgm:t>
    </dgm:pt>
    <dgm:pt modelId="{09318287-1557-184D-A6D9-A69A53C1F95B}" type="parTrans" cxnId="{76B4AFE2-31B9-854B-BF0B-D4DC377A5E7C}">
      <dgm:prSet/>
      <dgm:spPr/>
      <dgm:t>
        <a:bodyPr/>
        <a:lstStyle/>
        <a:p>
          <a:endParaRPr lang="fr-FR"/>
        </a:p>
      </dgm:t>
    </dgm:pt>
    <dgm:pt modelId="{73DD8A54-8907-764F-860D-AA2CC7CC746C}" type="sibTrans" cxnId="{76B4AFE2-31B9-854B-BF0B-D4DC377A5E7C}">
      <dgm:prSet/>
      <dgm:spPr/>
      <dgm:t>
        <a:bodyPr/>
        <a:lstStyle/>
        <a:p>
          <a:endParaRPr lang="fr-FR"/>
        </a:p>
      </dgm:t>
    </dgm:pt>
    <dgm:pt modelId="{409B7B73-F315-144F-AE8E-303559B97A70}">
      <dgm:prSet phldrT="[Texte]"/>
      <dgm:spPr/>
      <dgm:t>
        <a:bodyPr/>
        <a:lstStyle/>
        <a:p>
          <a:r>
            <a:rPr lang="el-GR" dirty="0"/>
            <a:t>Αίτημα για άδεια</a:t>
          </a:r>
          <a:endParaRPr lang="fr-FR" dirty="0"/>
        </a:p>
      </dgm:t>
    </dgm:pt>
    <dgm:pt modelId="{AAF969AF-F37A-B548-9CB8-503AE09A2358}" type="parTrans" cxnId="{5B8E8622-64B4-FA4E-8E14-6C3117C912C0}">
      <dgm:prSet/>
      <dgm:spPr/>
      <dgm:t>
        <a:bodyPr/>
        <a:lstStyle/>
        <a:p>
          <a:endParaRPr lang="fr-FR"/>
        </a:p>
      </dgm:t>
    </dgm:pt>
    <dgm:pt modelId="{DB303308-C92F-4749-BB2E-0CAAEF31D5FB}" type="sibTrans" cxnId="{5B8E8622-64B4-FA4E-8E14-6C3117C912C0}">
      <dgm:prSet/>
      <dgm:spPr/>
      <dgm:t>
        <a:bodyPr/>
        <a:lstStyle/>
        <a:p>
          <a:endParaRPr lang="fr-FR"/>
        </a:p>
      </dgm:t>
    </dgm:pt>
    <dgm:pt modelId="{7E44C055-2F19-EF4C-8EF1-733149E67FFA}">
      <dgm:prSet phldrT="[Texte]"/>
      <dgm:spPr/>
      <dgm:t>
        <a:bodyPr/>
        <a:lstStyle/>
        <a:p>
          <a:r>
            <a:rPr lang="el-GR" dirty="0"/>
            <a:t>Αίτημα για </a:t>
          </a:r>
          <a:r>
            <a:rPr lang="el-GR" dirty="0" err="1"/>
            <a:t>πληροφία</a:t>
          </a:r>
          <a:endParaRPr lang="fr-FR" dirty="0"/>
        </a:p>
      </dgm:t>
    </dgm:pt>
    <dgm:pt modelId="{4534AF97-7715-3049-A618-588D76C164D2}" type="parTrans" cxnId="{52DEA5EC-D0C4-EA4B-AF6F-4890CBA620A6}">
      <dgm:prSet/>
      <dgm:spPr/>
      <dgm:t>
        <a:bodyPr/>
        <a:lstStyle/>
        <a:p>
          <a:endParaRPr lang="fr-FR"/>
        </a:p>
      </dgm:t>
    </dgm:pt>
    <dgm:pt modelId="{9C114F08-2B1B-4C49-8380-743FFA916B76}" type="sibTrans" cxnId="{52DEA5EC-D0C4-EA4B-AF6F-4890CBA620A6}">
      <dgm:prSet/>
      <dgm:spPr/>
      <dgm:t>
        <a:bodyPr/>
        <a:lstStyle/>
        <a:p>
          <a:endParaRPr lang="fr-FR"/>
        </a:p>
      </dgm:t>
    </dgm:pt>
    <dgm:pt modelId="{BBA9D17C-ABE1-9A40-B02A-10E20D806BFA}">
      <dgm:prSet/>
      <dgm:spPr/>
      <dgm:t>
        <a:bodyPr/>
        <a:lstStyle/>
        <a:p>
          <a:r>
            <a:rPr lang="el-GR" dirty="0"/>
            <a:t>Διαμαρτυρία</a:t>
          </a:r>
          <a:endParaRPr lang="fr-FR" dirty="0"/>
        </a:p>
      </dgm:t>
    </dgm:pt>
    <dgm:pt modelId="{244FA3A9-1102-EA47-883B-02B66888FD61}" type="parTrans" cxnId="{DF67B767-C9D4-C04B-B407-D3B3514392EB}">
      <dgm:prSet/>
      <dgm:spPr/>
      <dgm:t>
        <a:bodyPr/>
        <a:lstStyle/>
        <a:p>
          <a:endParaRPr lang="fr-FR"/>
        </a:p>
      </dgm:t>
    </dgm:pt>
    <dgm:pt modelId="{77BA734C-B1EE-614F-940E-A6FD5C2F3018}" type="sibTrans" cxnId="{DF67B767-C9D4-C04B-B407-D3B3514392EB}">
      <dgm:prSet/>
      <dgm:spPr/>
      <dgm:t>
        <a:bodyPr/>
        <a:lstStyle/>
        <a:p>
          <a:endParaRPr lang="fr-FR"/>
        </a:p>
      </dgm:t>
    </dgm:pt>
    <dgm:pt modelId="{5A961B4A-2BA4-1A4C-9242-25D0D9D500C9}">
      <dgm:prSet/>
      <dgm:spPr/>
      <dgm:t>
        <a:bodyPr/>
        <a:lstStyle/>
        <a:p>
          <a:r>
            <a:rPr lang="el-GR" dirty="0"/>
            <a:t>Αναγνώριση άλλων</a:t>
          </a:r>
          <a:endParaRPr lang="fr-FR" dirty="0"/>
        </a:p>
      </dgm:t>
    </dgm:pt>
    <dgm:pt modelId="{F228D451-56F9-D340-8352-AE98B48839EF}" type="parTrans" cxnId="{7FD76BB4-8BF5-DD43-9C59-294DF806F6A5}">
      <dgm:prSet/>
      <dgm:spPr/>
      <dgm:t>
        <a:bodyPr/>
        <a:lstStyle/>
        <a:p>
          <a:endParaRPr lang="fr-FR"/>
        </a:p>
      </dgm:t>
    </dgm:pt>
    <dgm:pt modelId="{25C44E58-A93E-A242-B393-85D8C0DF9032}" type="sibTrans" cxnId="{7FD76BB4-8BF5-DD43-9C59-294DF806F6A5}">
      <dgm:prSet/>
      <dgm:spPr/>
      <dgm:t>
        <a:bodyPr/>
        <a:lstStyle/>
        <a:p>
          <a:endParaRPr lang="fr-FR"/>
        </a:p>
      </dgm:t>
    </dgm:pt>
    <dgm:pt modelId="{F6EC3364-A8F0-314A-9DFF-0D8C391871C4}">
      <dgm:prSet/>
      <dgm:spPr/>
      <dgm:t>
        <a:bodyPr/>
        <a:lstStyle/>
        <a:p>
          <a:r>
            <a:rPr lang="el-GR" dirty="0"/>
            <a:t>Δράση για να τραβήξω την προσοχή</a:t>
          </a:r>
          <a:endParaRPr lang="fr-FR" dirty="0"/>
        </a:p>
      </dgm:t>
    </dgm:pt>
    <dgm:pt modelId="{C19916EF-19CC-C747-B682-801EBA878E76}" type="parTrans" cxnId="{EBD94D0F-7B3E-6745-A588-D8B55AFBCCD8}">
      <dgm:prSet/>
      <dgm:spPr/>
      <dgm:t>
        <a:bodyPr/>
        <a:lstStyle/>
        <a:p>
          <a:endParaRPr lang="fr-FR"/>
        </a:p>
      </dgm:t>
    </dgm:pt>
    <dgm:pt modelId="{217EF571-86FC-4544-A446-866968D58043}" type="sibTrans" cxnId="{EBD94D0F-7B3E-6745-A588-D8B55AFBCCD8}">
      <dgm:prSet/>
      <dgm:spPr/>
      <dgm:t>
        <a:bodyPr/>
        <a:lstStyle/>
        <a:p>
          <a:endParaRPr lang="fr-FR"/>
        </a:p>
      </dgm:t>
    </dgm:pt>
    <dgm:pt modelId="{AFDB6698-6712-FE40-9597-A5BA2E4DA227}">
      <dgm:prSet/>
      <dgm:spPr/>
      <dgm:t>
        <a:bodyPr/>
        <a:lstStyle/>
        <a:p>
          <a:r>
            <a:rPr lang="el-GR" dirty="0"/>
            <a:t>Σχόλιο για κάποιον άλλο</a:t>
          </a:r>
          <a:endParaRPr lang="fr-FR" dirty="0"/>
        </a:p>
      </dgm:t>
    </dgm:pt>
    <dgm:pt modelId="{123E3BB0-D5A4-AF41-82CA-75373A149080}" type="parTrans" cxnId="{F25C22A5-99D2-0643-A126-22890F1C9745}">
      <dgm:prSet/>
      <dgm:spPr/>
      <dgm:t>
        <a:bodyPr/>
        <a:lstStyle/>
        <a:p>
          <a:endParaRPr lang="fr-FR"/>
        </a:p>
      </dgm:t>
    </dgm:pt>
    <dgm:pt modelId="{01BF7C1A-ADC0-3B43-8643-09F02B9CF556}" type="sibTrans" cxnId="{F25C22A5-99D2-0643-A126-22890F1C9745}">
      <dgm:prSet/>
      <dgm:spPr/>
      <dgm:t>
        <a:bodyPr/>
        <a:lstStyle/>
        <a:p>
          <a:endParaRPr lang="fr-FR"/>
        </a:p>
      </dgm:t>
    </dgm:pt>
    <dgm:pt modelId="{99B68D22-477C-0840-A5CA-25AE3CCAC77A}">
      <dgm:prSet/>
      <dgm:spPr/>
      <dgm:t>
        <a:bodyPr/>
        <a:lstStyle/>
        <a:p>
          <a:r>
            <a:rPr lang="el-GR" dirty="0"/>
            <a:t>Σχόλιο για τον εαυτό μου</a:t>
          </a:r>
          <a:endParaRPr lang="fr-FR" dirty="0"/>
        </a:p>
      </dgm:t>
    </dgm:pt>
    <dgm:pt modelId="{1D4935D7-A540-C54D-8EF7-71A17EE35B56}" type="parTrans" cxnId="{FE827AED-A349-174F-B065-6227265FF499}">
      <dgm:prSet/>
      <dgm:spPr/>
      <dgm:t>
        <a:bodyPr/>
        <a:lstStyle/>
        <a:p>
          <a:endParaRPr lang="fr-FR"/>
        </a:p>
      </dgm:t>
    </dgm:pt>
    <dgm:pt modelId="{320D57CD-77F6-1B47-BBBA-6CA8D83A66B6}" type="sibTrans" cxnId="{FE827AED-A349-174F-B065-6227265FF499}">
      <dgm:prSet/>
      <dgm:spPr/>
      <dgm:t>
        <a:bodyPr/>
        <a:lstStyle/>
        <a:p>
          <a:endParaRPr lang="fr-FR"/>
        </a:p>
      </dgm:t>
    </dgm:pt>
    <dgm:pt modelId="{702970F1-F7F5-784F-AA58-4BBFF0E3E67B}">
      <dgm:prSet/>
      <dgm:spPr/>
      <dgm:t>
        <a:bodyPr/>
        <a:lstStyle/>
        <a:p>
          <a:r>
            <a:rPr lang="el-GR" dirty="0"/>
            <a:t>Ονομασία, προσδιορισμός για τον εαυτό</a:t>
          </a:r>
          <a:endParaRPr lang="fr-FR" dirty="0"/>
        </a:p>
      </dgm:t>
    </dgm:pt>
    <dgm:pt modelId="{D63B9CFF-4A7C-4341-846D-028DD2D4BED0}" type="sibTrans" cxnId="{CA00CAC1-0B37-DD4B-93E7-B41C556060A9}">
      <dgm:prSet/>
      <dgm:spPr/>
      <dgm:t>
        <a:bodyPr/>
        <a:lstStyle/>
        <a:p>
          <a:endParaRPr lang="fr-FR"/>
        </a:p>
      </dgm:t>
    </dgm:pt>
    <dgm:pt modelId="{6E244222-7F74-5143-839A-ED13C90BA653}" type="parTrans" cxnId="{CA00CAC1-0B37-DD4B-93E7-B41C556060A9}">
      <dgm:prSet/>
      <dgm:spPr/>
      <dgm:t>
        <a:bodyPr/>
        <a:lstStyle/>
        <a:p>
          <a:endParaRPr lang="fr-FR"/>
        </a:p>
      </dgm:t>
    </dgm:pt>
    <dgm:pt modelId="{B904B950-2FDC-7F42-92DB-3380489F9368}">
      <dgm:prSet/>
      <dgm:spPr/>
      <dgm:t>
        <a:bodyPr/>
        <a:lstStyle/>
        <a:p>
          <a:r>
            <a:rPr lang="el-GR" dirty="0"/>
            <a:t>Φωνητική συνοδεία</a:t>
          </a:r>
          <a:endParaRPr lang="fr-FR" dirty="0"/>
        </a:p>
      </dgm:t>
    </dgm:pt>
    <dgm:pt modelId="{6BE69A4A-E55A-7849-96DB-84F1206BE304}" type="sibTrans" cxnId="{68BFAD92-BAD9-0040-9757-D12BD41A09D6}">
      <dgm:prSet/>
      <dgm:spPr/>
      <dgm:t>
        <a:bodyPr/>
        <a:lstStyle/>
        <a:p>
          <a:endParaRPr lang="fr-FR"/>
        </a:p>
      </dgm:t>
    </dgm:pt>
    <dgm:pt modelId="{A1FFFA64-5240-6140-8B5D-4DEA34EC47B6}" type="parTrans" cxnId="{68BFAD92-BAD9-0040-9757-D12BD41A09D6}">
      <dgm:prSet/>
      <dgm:spPr/>
      <dgm:t>
        <a:bodyPr/>
        <a:lstStyle/>
        <a:p>
          <a:endParaRPr lang="fr-FR"/>
        </a:p>
      </dgm:t>
    </dgm:pt>
    <dgm:pt modelId="{6A68CBBE-53A3-FD43-9799-4EABD8E68C6B}">
      <dgm:prSet/>
      <dgm:spPr/>
      <dgm:t>
        <a:bodyPr/>
        <a:lstStyle/>
        <a:p>
          <a:r>
            <a:rPr lang="el-GR" dirty="0"/>
            <a:t>Φωνητική ή λεκτική έκφραση που δεν σχετίζεται με την κατάσταση</a:t>
          </a:r>
          <a:endParaRPr lang="fr-FR" dirty="0"/>
        </a:p>
      </dgm:t>
    </dgm:pt>
    <dgm:pt modelId="{893909DB-50A7-4E44-B573-9BE36C8A22BD}" type="sibTrans" cxnId="{5F277D92-D0B8-F14B-9675-900B12587C0D}">
      <dgm:prSet/>
      <dgm:spPr/>
      <dgm:t>
        <a:bodyPr/>
        <a:lstStyle/>
        <a:p>
          <a:endParaRPr lang="fr-FR"/>
        </a:p>
      </dgm:t>
    </dgm:pt>
    <dgm:pt modelId="{B361E9CC-20C4-E547-A9FE-F1C5DFBE0C62}" type="parTrans" cxnId="{5F277D92-D0B8-F14B-9675-900B12587C0D}">
      <dgm:prSet/>
      <dgm:spPr/>
      <dgm:t>
        <a:bodyPr/>
        <a:lstStyle/>
        <a:p>
          <a:endParaRPr lang="fr-FR"/>
        </a:p>
      </dgm:t>
    </dgm:pt>
    <dgm:pt modelId="{ABCDD8B1-A55A-C048-B37C-2294EA09BBE9}">
      <dgm:prSet/>
      <dgm:spPr/>
      <dgm:t>
        <a:bodyPr/>
        <a:lstStyle/>
        <a:p>
          <a:r>
            <a:rPr lang="el-GR" dirty="0"/>
            <a:t>Αντίδραση σε περιβάλλον</a:t>
          </a:r>
          <a:endParaRPr lang="fr-FR" dirty="0"/>
        </a:p>
      </dgm:t>
    </dgm:pt>
    <dgm:pt modelId="{5458E90E-B1BE-0E4B-903D-DC7AF3B7B18B}" type="sibTrans" cxnId="{108DCC67-E98A-AE4E-A35B-BCA33308ABD9}">
      <dgm:prSet/>
      <dgm:spPr/>
      <dgm:t>
        <a:bodyPr/>
        <a:lstStyle/>
        <a:p>
          <a:endParaRPr lang="fr-FR"/>
        </a:p>
      </dgm:t>
    </dgm:pt>
    <dgm:pt modelId="{A9A9314A-EE54-8F47-92C3-D8F47951C8AB}" type="parTrans" cxnId="{108DCC67-E98A-AE4E-A35B-BCA33308ABD9}">
      <dgm:prSet/>
      <dgm:spPr/>
      <dgm:t>
        <a:bodyPr/>
        <a:lstStyle/>
        <a:p>
          <a:endParaRPr lang="fr-FR"/>
        </a:p>
      </dgm:t>
    </dgm:pt>
    <dgm:pt modelId="{A5B6D7CC-25A9-8B4B-B7E3-0DA4148F4FBF}">
      <dgm:prSet/>
      <dgm:spPr/>
      <dgm:t>
        <a:bodyPr/>
        <a:lstStyle/>
        <a:p>
          <a:r>
            <a:rPr lang="el-GR" dirty="0"/>
            <a:t>Συναισθηματική αντίδραση</a:t>
          </a:r>
          <a:endParaRPr lang="fr-FR" dirty="0"/>
        </a:p>
      </dgm:t>
    </dgm:pt>
    <dgm:pt modelId="{78D5D429-9588-E84D-8972-B18CC61B1C3B}" type="sibTrans" cxnId="{87656884-89BC-924D-A9E3-67B17061E2EA}">
      <dgm:prSet/>
      <dgm:spPr/>
      <dgm:t>
        <a:bodyPr/>
        <a:lstStyle/>
        <a:p>
          <a:endParaRPr lang="fr-FR"/>
        </a:p>
      </dgm:t>
    </dgm:pt>
    <dgm:pt modelId="{3745EF1D-631D-FE45-AACB-1AA6EF44A4D4}" type="parTrans" cxnId="{87656884-89BC-924D-A9E3-67B17061E2EA}">
      <dgm:prSet/>
      <dgm:spPr/>
      <dgm:t>
        <a:bodyPr/>
        <a:lstStyle/>
        <a:p>
          <a:endParaRPr lang="fr-FR"/>
        </a:p>
      </dgm:t>
    </dgm:pt>
    <dgm:pt modelId="{1CF124F0-5764-3741-848F-E57A5F05423E}" type="pres">
      <dgm:prSet presAssocID="{9C1BA708-935B-1745-89BD-6EB59F145305}" presName="diagram" presStyleCnt="0">
        <dgm:presLayoutVars>
          <dgm:dir/>
          <dgm:resizeHandles val="exact"/>
        </dgm:presLayoutVars>
      </dgm:prSet>
      <dgm:spPr/>
    </dgm:pt>
    <dgm:pt modelId="{37C9B74A-1026-3A47-9F33-C4FDF0A34FD6}" type="pres">
      <dgm:prSet presAssocID="{476F232E-24D4-E843-A0BB-C10EED508500}" presName="node" presStyleLbl="node1" presStyleIdx="0" presStyleCnt="15">
        <dgm:presLayoutVars>
          <dgm:bulletEnabled val="1"/>
        </dgm:presLayoutVars>
      </dgm:prSet>
      <dgm:spPr/>
    </dgm:pt>
    <dgm:pt modelId="{56E497DF-5533-1247-ADFD-CA3E7A43E3B4}" type="pres">
      <dgm:prSet presAssocID="{C90B0054-C0C0-6A49-881B-76F1228D60D4}" presName="sibTrans" presStyleCnt="0"/>
      <dgm:spPr/>
    </dgm:pt>
    <dgm:pt modelId="{CA8BFB48-6564-2D47-B2A5-AF1542E8745F}" type="pres">
      <dgm:prSet presAssocID="{C069D2EA-9521-134D-9C96-248822EA767B}" presName="node" presStyleLbl="node1" presStyleIdx="1" presStyleCnt="15">
        <dgm:presLayoutVars>
          <dgm:bulletEnabled val="1"/>
        </dgm:presLayoutVars>
      </dgm:prSet>
      <dgm:spPr/>
    </dgm:pt>
    <dgm:pt modelId="{3A200D5E-F557-394F-A607-B871CFA569DA}" type="pres">
      <dgm:prSet presAssocID="{249251D8-CCA8-0849-8EE7-587E01479A99}" presName="sibTrans" presStyleCnt="0"/>
      <dgm:spPr/>
    </dgm:pt>
    <dgm:pt modelId="{4406E5E3-1DEB-5846-80B7-4F58226AC9A9}" type="pres">
      <dgm:prSet presAssocID="{8FB71440-38B6-0840-A9AB-823059D25263}" presName="node" presStyleLbl="node1" presStyleIdx="2" presStyleCnt="15">
        <dgm:presLayoutVars>
          <dgm:bulletEnabled val="1"/>
        </dgm:presLayoutVars>
      </dgm:prSet>
      <dgm:spPr/>
    </dgm:pt>
    <dgm:pt modelId="{9F8306EC-56A5-924C-8E9D-51F9565DC1BE}" type="pres">
      <dgm:prSet presAssocID="{73DD8A54-8907-764F-860D-AA2CC7CC746C}" presName="sibTrans" presStyleCnt="0"/>
      <dgm:spPr/>
    </dgm:pt>
    <dgm:pt modelId="{5DD8068E-18CB-0D45-9E58-E5567FB3D4D0}" type="pres">
      <dgm:prSet presAssocID="{409B7B73-F315-144F-AE8E-303559B97A70}" presName="node" presStyleLbl="node1" presStyleIdx="3" presStyleCnt="15">
        <dgm:presLayoutVars>
          <dgm:bulletEnabled val="1"/>
        </dgm:presLayoutVars>
      </dgm:prSet>
      <dgm:spPr/>
    </dgm:pt>
    <dgm:pt modelId="{3D66469E-0ED0-0641-987B-8826C08EA480}" type="pres">
      <dgm:prSet presAssocID="{DB303308-C92F-4749-BB2E-0CAAEF31D5FB}" presName="sibTrans" presStyleCnt="0"/>
      <dgm:spPr/>
    </dgm:pt>
    <dgm:pt modelId="{D8D0C52A-A831-E24C-B419-C111269A656B}" type="pres">
      <dgm:prSet presAssocID="{7E44C055-2F19-EF4C-8EF1-733149E67FFA}" presName="node" presStyleLbl="node1" presStyleIdx="4" presStyleCnt="15">
        <dgm:presLayoutVars>
          <dgm:bulletEnabled val="1"/>
        </dgm:presLayoutVars>
      </dgm:prSet>
      <dgm:spPr/>
    </dgm:pt>
    <dgm:pt modelId="{31378639-C9B4-9242-96A3-987DD125BDC0}" type="pres">
      <dgm:prSet presAssocID="{9C114F08-2B1B-4C49-8380-743FFA916B76}" presName="sibTrans" presStyleCnt="0"/>
      <dgm:spPr/>
    </dgm:pt>
    <dgm:pt modelId="{9CE46AA0-73A2-8047-8EC1-43D9237A872B}" type="pres">
      <dgm:prSet presAssocID="{BBA9D17C-ABE1-9A40-B02A-10E20D806BFA}" presName="node" presStyleLbl="node1" presStyleIdx="5" presStyleCnt="15">
        <dgm:presLayoutVars>
          <dgm:bulletEnabled val="1"/>
        </dgm:presLayoutVars>
      </dgm:prSet>
      <dgm:spPr/>
    </dgm:pt>
    <dgm:pt modelId="{7B7C4D53-63F2-1D41-A120-1EB19562A628}" type="pres">
      <dgm:prSet presAssocID="{77BA734C-B1EE-614F-940E-A6FD5C2F3018}" presName="sibTrans" presStyleCnt="0"/>
      <dgm:spPr/>
    </dgm:pt>
    <dgm:pt modelId="{E5A8E05B-F643-004F-9B31-6B9EB5357A65}" type="pres">
      <dgm:prSet presAssocID="{5A961B4A-2BA4-1A4C-9242-25D0D9D500C9}" presName="node" presStyleLbl="node1" presStyleIdx="6" presStyleCnt="15">
        <dgm:presLayoutVars>
          <dgm:bulletEnabled val="1"/>
        </dgm:presLayoutVars>
      </dgm:prSet>
      <dgm:spPr/>
    </dgm:pt>
    <dgm:pt modelId="{8154362C-8C47-7449-9811-C7E73564290B}" type="pres">
      <dgm:prSet presAssocID="{25C44E58-A93E-A242-B393-85D8C0DF9032}" presName="sibTrans" presStyleCnt="0"/>
      <dgm:spPr/>
    </dgm:pt>
    <dgm:pt modelId="{AC5DC0C8-3A38-BA48-A495-726B43D4A46E}" type="pres">
      <dgm:prSet presAssocID="{F6EC3364-A8F0-314A-9DFF-0D8C391871C4}" presName="node" presStyleLbl="node1" presStyleIdx="7" presStyleCnt="15">
        <dgm:presLayoutVars>
          <dgm:bulletEnabled val="1"/>
        </dgm:presLayoutVars>
      </dgm:prSet>
      <dgm:spPr/>
    </dgm:pt>
    <dgm:pt modelId="{E0E3A508-D254-674F-B8ED-F6C35D0B9449}" type="pres">
      <dgm:prSet presAssocID="{217EF571-86FC-4544-A446-866968D58043}" presName="sibTrans" presStyleCnt="0"/>
      <dgm:spPr/>
    </dgm:pt>
    <dgm:pt modelId="{C577AEBE-76DE-F74F-B24D-ED095DECC143}" type="pres">
      <dgm:prSet presAssocID="{AFDB6698-6712-FE40-9597-A5BA2E4DA227}" presName="node" presStyleLbl="node1" presStyleIdx="8" presStyleCnt="15">
        <dgm:presLayoutVars>
          <dgm:bulletEnabled val="1"/>
        </dgm:presLayoutVars>
      </dgm:prSet>
      <dgm:spPr/>
    </dgm:pt>
    <dgm:pt modelId="{C2007F8D-7264-7C4F-BF32-E1D0EFD2F7EE}" type="pres">
      <dgm:prSet presAssocID="{01BF7C1A-ADC0-3B43-8643-09F02B9CF556}" presName="sibTrans" presStyleCnt="0"/>
      <dgm:spPr/>
    </dgm:pt>
    <dgm:pt modelId="{01362293-A6C0-4E49-88EC-19494277E5DB}" type="pres">
      <dgm:prSet presAssocID="{99B68D22-477C-0840-A5CA-25AE3CCAC77A}" presName="node" presStyleLbl="node1" presStyleIdx="9" presStyleCnt="15">
        <dgm:presLayoutVars>
          <dgm:bulletEnabled val="1"/>
        </dgm:presLayoutVars>
      </dgm:prSet>
      <dgm:spPr/>
    </dgm:pt>
    <dgm:pt modelId="{B9C42567-999D-124F-BF70-F3138AED5CC3}" type="pres">
      <dgm:prSet presAssocID="{320D57CD-77F6-1B47-BBBA-6CA8D83A66B6}" presName="sibTrans" presStyleCnt="0"/>
      <dgm:spPr/>
    </dgm:pt>
    <dgm:pt modelId="{38853869-A8FC-184D-9964-E639F0109E1D}" type="pres">
      <dgm:prSet presAssocID="{702970F1-F7F5-784F-AA58-4BBFF0E3E67B}" presName="node" presStyleLbl="node1" presStyleIdx="10" presStyleCnt="15">
        <dgm:presLayoutVars>
          <dgm:bulletEnabled val="1"/>
        </dgm:presLayoutVars>
      </dgm:prSet>
      <dgm:spPr/>
    </dgm:pt>
    <dgm:pt modelId="{2BB82D49-C6AF-A341-9B95-16883C03A3E3}" type="pres">
      <dgm:prSet presAssocID="{D63B9CFF-4A7C-4341-846D-028DD2D4BED0}" presName="sibTrans" presStyleCnt="0"/>
      <dgm:spPr/>
    </dgm:pt>
    <dgm:pt modelId="{41DB4B6E-D6EC-2A48-8177-741F8E818486}" type="pres">
      <dgm:prSet presAssocID="{B904B950-2FDC-7F42-92DB-3380489F9368}" presName="node" presStyleLbl="node1" presStyleIdx="11" presStyleCnt="15">
        <dgm:presLayoutVars>
          <dgm:bulletEnabled val="1"/>
        </dgm:presLayoutVars>
      </dgm:prSet>
      <dgm:spPr/>
    </dgm:pt>
    <dgm:pt modelId="{AB2A50C1-0957-BF4C-8367-414E1E6CAA5C}" type="pres">
      <dgm:prSet presAssocID="{6BE69A4A-E55A-7849-96DB-84F1206BE304}" presName="sibTrans" presStyleCnt="0"/>
      <dgm:spPr/>
    </dgm:pt>
    <dgm:pt modelId="{72A434B4-F900-5740-89C4-825C6E329D1F}" type="pres">
      <dgm:prSet presAssocID="{A5B6D7CC-25A9-8B4B-B7E3-0DA4148F4FBF}" presName="node" presStyleLbl="node1" presStyleIdx="12" presStyleCnt="15">
        <dgm:presLayoutVars>
          <dgm:bulletEnabled val="1"/>
        </dgm:presLayoutVars>
      </dgm:prSet>
      <dgm:spPr/>
    </dgm:pt>
    <dgm:pt modelId="{14C803F6-0E74-EE4C-B621-DB1637342E49}" type="pres">
      <dgm:prSet presAssocID="{78D5D429-9588-E84D-8972-B18CC61B1C3B}" presName="sibTrans" presStyleCnt="0"/>
      <dgm:spPr/>
    </dgm:pt>
    <dgm:pt modelId="{4A21C2C9-5379-1840-BE49-DF47EA63E547}" type="pres">
      <dgm:prSet presAssocID="{ABCDD8B1-A55A-C048-B37C-2294EA09BBE9}" presName="node" presStyleLbl="node1" presStyleIdx="13" presStyleCnt="15">
        <dgm:presLayoutVars>
          <dgm:bulletEnabled val="1"/>
        </dgm:presLayoutVars>
      </dgm:prSet>
      <dgm:spPr/>
    </dgm:pt>
    <dgm:pt modelId="{B5F91C92-3D84-9642-9D0B-65203AA6C4C3}" type="pres">
      <dgm:prSet presAssocID="{5458E90E-B1BE-0E4B-903D-DC7AF3B7B18B}" presName="sibTrans" presStyleCnt="0"/>
      <dgm:spPr/>
    </dgm:pt>
    <dgm:pt modelId="{564A1851-D98F-FB44-B309-0FDA3AAEF8BD}" type="pres">
      <dgm:prSet presAssocID="{6A68CBBE-53A3-FD43-9799-4EABD8E68C6B}" presName="node" presStyleLbl="node1" presStyleIdx="14" presStyleCnt="15">
        <dgm:presLayoutVars>
          <dgm:bulletEnabled val="1"/>
        </dgm:presLayoutVars>
      </dgm:prSet>
      <dgm:spPr/>
    </dgm:pt>
  </dgm:ptLst>
  <dgm:cxnLst>
    <dgm:cxn modelId="{EBD94D0F-7B3E-6745-A588-D8B55AFBCCD8}" srcId="{9C1BA708-935B-1745-89BD-6EB59F145305}" destId="{F6EC3364-A8F0-314A-9DFF-0D8C391871C4}" srcOrd="7" destOrd="0" parTransId="{C19916EF-19CC-C747-B682-801EBA878E76}" sibTransId="{217EF571-86FC-4544-A446-866968D58043}"/>
    <dgm:cxn modelId="{3476E114-585F-3B46-9755-00F8C6794048}" type="presOf" srcId="{6A68CBBE-53A3-FD43-9799-4EABD8E68C6B}" destId="{564A1851-D98F-FB44-B309-0FDA3AAEF8BD}" srcOrd="0" destOrd="0" presId="urn:microsoft.com/office/officeart/2005/8/layout/default"/>
    <dgm:cxn modelId="{5B8E8622-64B4-FA4E-8E14-6C3117C912C0}" srcId="{9C1BA708-935B-1745-89BD-6EB59F145305}" destId="{409B7B73-F315-144F-AE8E-303559B97A70}" srcOrd="3" destOrd="0" parTransId="{AAF969AF-F37A-B548-9CB8-503AE09A2358}" sibTransId="{DB303308-C92F-4749-BB2E-0CAAEF31D5FB}"/>
    <dgm:cxn modelId="{9D5D2460-D934-5141-BB50-9EA06F976E63}" type="presOf" srcId="{5A961B4A-2BA4-1A4C-9242-25D0D9D500C9}" destId="{E5A8E05B-F643-004F-9B31-6B9EB5357A65}" srcOrd="0" destOrd="0" presId="urn:microsoft.com/office/officeart/2005/8/layout/default"/>
    <dgm:cxn modelId="{49AF5A60-0EC0-3446-8CCD-38311928E177}" type="presOf" srcId="{409B7B73-F315-144F-AE8E-303559B97A70}" destId="{5DD8068E-18CB-0D45-9E58-E5567FB3D4D0}" srcOrd="0" destOrd="0" presId="urn:microsoft.com/office/officeart/2005/8/layout/default"/>
    <dgm:cxn modelId="{8A338046-5AF0-5C4C-95A0-A559FEE10268}" type="presOf" srcId="{9C1BA708-935B-1745-89BD-6EB59F145305}" destId="{1CF124F0-5764-3741-848F-E57A5F05423E}" srcOrd="0" destOrd="0" presId="urn:microsoft.com/office/officeart/2005/8/layout/default"/>
    <dgm:cxn modelId="{DF67B767-C9D4-C04B-B407-D3B3514392EB}" srcId="{9C1BA708-935B-1745-89BD-6EB59F145305}" destId="{BBA9D17C-ABE1-9A40-B02A-10E20D806BFA}" srcOrd="5" destOrd="0" parTransId="{244FA3A9-1102-EA47-883B-02B66888FD61}" sibTransId="{77BA734C-B1EE-614F-940E-A6FD5C2F3018}"/>
    <dgm:cxn modelId="{108DCC67-E98A-AE4E-A35B-BCA33308ABD9}" srcId="{9C1BA708-935B-1745-89BD-6EB59F145305}" destId="{ABCDD8B1-A55A-C048-B37C-2294EA09BBE9}" srcOrd="13" destOrd="0" parTransId="{A9A9314A-EE54-8F47-92C3-D8F47951C8AB}" sibTransId="{5458E90E-B1BE-0E4B-903D-DC7AF3B7B18B}"/>
    <dgm:cxn modelId="{445E0F59-9F88-8746-AA6F-E4F2374BA3FD}" type="presOf" srcId="{7E44C055-2F19-EF4C-8EF1-733149E67FFA}" destId="{D8D0C52A-A831-E24C-B419-C111269A656B}" srcOrd="0" destOrd="0" presId="urn:microsoft.com/office/officeart/2005/8/layout/default"/>
    <dgm:cxn modelId="{DF38F25A-63CB-5846-AA81-B9AD2175A5D8}" srcId="{9C1BA708-935B-1745-89BD-6EB59F145305}" destId="{C069D2EA-9521-134D-9C96-248822EA767B}" srcOrd="1" destOrd="0" parTransId="{9DC7ED83-96F9-A44C-AB7C-9D634BDBCE11}" sibTransId="{249251D8-CCA8-0849-8EE7-587E01479A99}"/>
    <dgm:cxn modelId="{87656884-89BC-924D-A9E3-67B17061E2EA}" srcId="{9C1BA708-935B-1745-89BD-6EB59F145305}" destId="{A5B6D7CC-25A9-8B4B-B7E3-0DA4148F4FBF}" srcOrd="12" destOrd="0" parTransId="{3745EF1D-631D-FE45-AACB-1AA6EF44A4D4}" sibTransId="{78D5D429-9588-E84D-8972-B18CC61B1C3B}"/>
    <dgm:cxn modelId="{3553748C-2F37-F04E-B9AC-243A809FCA99}" type="presOf" srcId="{F6EC3364-A8F0-314A-9DFF-0D8C391871C4}" destId="{AC5DC0C8-3A38-BA48-A495-726B43D4A46E}" srcOrd="0" destOrd="0" presId="urn:microsoft.com/office/officeart/2005/8/layout/default"/>
    <dgm:cxn modelId="{E8338A8D-D922-F541-9F47-DA5ECF5FADCC}" type="presOf" srcId="{BBA9D17C-ABE1-9A40-B02A-10E20D806BFA}" destId="{9CE46AA0-73A2-8047-8EC1-43D9237A872B}" srcOrd="0" destOrd="0" presId="urn:microsoft.com/office/officeart/2005/8/layout/default"/>
    <dgm:cxn modelId="{285A1B92-7191-9B45-8B95-AE1BFE8CB7AE}" type="presOf" srcId="{99B68D22-477C-0840-A5CA-25AE3CCAC77A}" destId="{01362293-A6C0-4E49-88EC-19494277E5DB}" srcOrd="0" destOrd="0" presId="urn:microsoft.com/office/officeart/2005/8/layout/default"/>
    <dgm:cxn modelId="{5F277D92-D0B8-F14B-9675-900B12587C0D}" srcId="{9C1BA708-935B-1745-89BD-6EB59F145305}" destId="{6A68CBBE-53A3-FD43-9799-4EABD8E68C6B}" srcOrd="14" destOrd="0" parTransId="{B361E9CC-20C4-E547-A9FE-F1C5DFBE0C62}" sibTransId="{893909DB-50A7-4E44-B573-9BE36C8A22BD}"/>
    <dgm:cxn modelId="{68BFAD92-BAD9-0040-9757-D12BD41A09D6}" srcId="{9C1BA708-935B-1745-89BD-6EB59F145305}" destId="{B904B950-2FDC-7F42-92DB-3380489F9368}" srcOrd="11" destOrd="0" parTransId="{A1FFFA64-5240-6140-8B5D-4DEA34EC47B6}" sibTransId="{6BE69A4A-E55A-7849-96DB-84F1206BE304}"/>
    <dgm:cxn modelId="{676BA29F-6D78-9A41-9D6C-284634FE45D1}" type="presOf" srcId="{8FB71440-38B6-0840-A9AB-823059D25263}" destId="{4406E5E3-1DEB-5846-80B7-4F58226AC9A9}" srcOrd="0" destOrd="0" presId="urn:microsoft.com/office/officeart/2005/8/layout/default"/>
    <dgm:cxn modelId="{F25C22A5-99D2-0643-A126-22890F1C9745}" srcId="{9C1BA708-935B-1745-89BD-6EB59F145305}" destId="{AFDB6698-6712-FE40-9597-A5BA2E4DA227}" srcOrd="8" destOrd="0" parTransId="{123E3BB0-D5A4-AF41-82CA-75373A149080}" sibTransId="{01BF7C1A-ADC0-3B43-8643-09F02B9CF556}"/>
    <dgm:cxn modelId="{ED36A4A6-0177-9544-8332-B6085AB61F65}" type="presOf" srcId="{702970F1-F7F5-784F-AA58-4BBFF0E3E67B}" destId="{38853869-A8FC-184D-9964-E639F0109E1D}" srcOrd="0" destOrd="0" presId="urn:microsoft.com/office/officeart/2005/8/layout/default"/>
    <dgm:cxn modelId="{12F9D3AB-02D5-DE4A-802E-9F74C901C3FF}" srcId="{9C1BA708-935B-1745-89BD-6EB59F145305}" destId="{476F232E-24D4-E843-A0BB-C10EED508500}" srcOrd="0" destOrd="0" parTransId="{CA621BE8-051B-E042-B052-7FD58524EFCB}" sibTransId="{C90B0054-C0C0-6A49-881B-76F1228D60D4}"/>
    <dgm:cxn modelId="{155F33AC-701D-1341-8DC5-075D04DAF6CC}" type="presOf" srcId="{B904B950-2FDC-7F42-92DB-3380489F9368}" destId="{41DB4B6E-D6EC-2A48-8177-741F8E818486}" srcOrd="0" destOrd="0" presId="urn:microsoft.com/office/officeart/2005/8/layout/default"/>
    <dgm:cxn modelId="{26F018B2-0EDC-2744-92DB-CDB659ECFC25}" type="presOf" srcId="{ABCDD8B1-A55A-C048-B37C-2294EA09BBE9}" destId="{4A21C2C9-5379-1840-BE49-DF47EA63E547}" srcOrd="0" destOrd="0" presId="urn:microsoft.com/office/officeart/2005/8/layout/default"/>
    <dgm:cxn modelId="{7FD76BB4-8BF5-DD43-9C59-294DF806F6A5}" srcId="{9C1BA708-935B-1745-89BD-6EB59F145305}" destId="{5A961B4A-2BA4-1A4C-9242-25D0D9D500C9}" srcOrd="6" destOrd="0" parTransId="{F228D451-56F9-D340-8352-AE98B48839EF}" sibTransId="{25C44E58-A93E-A242-B393-85D8C0DF9032}"/>
    <dgm:cxn modelId="{F3CA8AC0-60BE-AF4F-BBC8-CBF008E6B071}" type="presOf" srcId="{476F232E-24D4-E843-A0BB-C10EED508500}" destId="{37C9B74A-1026-3A47-9F33-C4FDF0A34FD6}" srcOrd="0" destOrd="0" presId="urn:microsoft.com/office/officeart/2005/8/layout/default"/>
    <dgm:cxn modelId="{CA00CAC1-0B37-DD4B-93E7-B41C556060A9}" srcId="{9C1BA708-935B-1745-89BD-6EB59F145305}" destId="{702970F1-F7F5-784F-AA58-4BBFF0E3E67B}" srcOrd="10" destOrd="0" parTransId="{6E244222-7F74-5143-839A-ED13C90BA653}" sibTransId="{D63B9CFF-4A7C-4341-846D-028DD2D4BED0}"/>
    <dgm:cxn modelId="{DFF311D4-CFD2-D24F-AA50-08FD2EFE86E4}" type="presOf" srcId="{AFDB6698-6712-FE40-9597-A5BA2E4DA227}" destId="{C577AEBE-76DE-F74F-B24D-ED095DECC143}" srcOrd="0" destOrd="0" presId="urn:microsoft.com/office/officeart/2005/8/layout/default"/>
    <dgm:cxn modelId="{A3ABD3DB-80A7-6045-BD60-5ED9C926A371}" type="presOf" srcId="{A5B6D7CC-25A9-8B4B-B7E3-0DA4148F4FBF}" destId="{72A434B4-F900-5740-89C4-825C6E329D1F}" srcOrd="0" destOrd="0" presId="urn:microsoft.com/office/officeart/2005/8/layout/default"/>
    <dgm:cxn modelId="{76B4AFE2-31B9-854B-BF0B-D4DC377A5E7C}" srcId="{9C1BA708-935B-1745-89BD-6EB59F145305}" destId="{8FB71440-38B6-0840-A9AB-823059D25263}" srcOrd="2" destOrd="0" parTransId="{09318287-1557-184D-A6D9-A69A53C1F95B}" sibTransId="{73DD8A54-8907-764F-860D-AA2CC7CC746C}"/>
    <dgm:cxn modelId="{52DEA5EC-D0C4-EA4B-AF6F-4890CBA620A6}" srcId="{9C1BA708-935B-1745-89BD-6EB59F145305}" destId="{7E44C055-2F19-EF4C-8EF1-733149E67FFA}" srcOrd="4" destOrd="0" parTransId="{4534AF97-7715-3049-A618-588D76C164D2}" sibTransId="{9C114F08-2B1B-4C49-8380-743FFA916B76}"/>
    <dgm:cxn modelId="{FE827AED-A349-174F-B065-6227265FF499}" srcId="{9C1BA708-935B-1745-89BD-6EB59F145305}" destId="{99B68D22-477C-0840-A5CA-25AE3CCAC77A}" srcOrd="9" destOrd="0" parTransId="{1D4935D7-A540-C54D-8EF7-71A17EE35B56}" sibTransId="{320D57CD-77F6-1B47-BBBA-6CA8D83A66B6}"/>
    <dgm:cxn modelId="{E75152FD-E25C-B741-8871-4FAC250028F1}" type="presOf" srcId="{C069D2EA-9521-134D-9C96-248822EA767B}" destId="{CA8BFB48-6564-2D47-B2A5-AF1542E8745F}" srcOrd="0" destOrd="0" presId="urn:microsoft.com/office/officeart/2005/8/layout/default"/>
    <dgm:cxn modelId="{13031E2B-8D1F-7240-9A67-93A11712A5E4}" type="presParOf" srcId="{1CF124F0-5764-3741-848F-E57A5F05423E}" destId="{37C9B74A-1026-3A47-9F33-C4FDF0A34FD6}" srcOrd="0" destOrd="0" presId="urn:microsoft.com/office/officeart/2005/8/layout/default"/>
    <dgm:cxn modelId="{2573D32B-4505-2F4C-A97F-F19BCD080B3B}" type="presParOf" srcId="{1CF124F0-5764-3741-848F-E57A5F05423E}" destId="{56E497DF-5533-1247-ADFD-CA3E7A43E3B4}" srcOrd="1" destOrd="0" presId="urn:microsoft.com/office/officeart/2005/8/layout/default"/>
    <dgm:cxn modelId="{A412DF0B-1F2D-084D-8D75-579746DFE727}" type="presParOf" srcId="{1CF124F0-5764-3741-848F-E57A5F05423E}" destId="{CA8BFB48-6564-2D47-B2A5-AF1542E8745F}" srcOrd="2" destOrd="0" presId="urn:microsoft.com/office/officeart/2005/8/layout/default"/>
    <dgm:cxn modelId="{4907D517-0E55-E343-9C4A-BB0DEC7E8234}" type="presParOf" srcId="{1CF124F0-5764-3741-848F-E57A5F05423E}" destId="{3A200D5E-F557-394F-A607-B871CFA569DA}" srcOrd="3" destOrd="0" presId="urn:microsoft.com/office/officeart/2005/8/layout/default"/>
    <dgm:cxn modelId="{E7E954AB-4DE3-9A4D-B463-54D1B601B6C3}" type="presParOf" srcId="{1CF124F0-5764-3741-848F-E57A5F05423E}" destId="{4406E5E3-1DEB-5846-80B7-4F58226AC9A9}" srcOrd="4" destOrd="0" presId="urn:microsoft.com/office/officeart/2005/8/layout/default"/>
    <dgm:cxn modelId="{686FC959-E17F-3241-800C-F54B088DFCD5}" type="presParOf" srcId="{1CF124F0-5764-3741-848F-E57A5F05423E}" destId="{9F8306EC-56A5-924C-8E9D-51F9565DC1BE}" srcOrd="5" destOrd="0" presId="urn:microsoft.com/office/officeart/2005/8/layout/default"/>
    <dgm:cxn modelId="{E4DC2090-9F6A-A646-AFB4-784E99C6F385}" type="presParOf" srcId="{1CF124F0-5764-3741-848F-E57A5F05423E}" destId="{5DD8068E-18CB-0D45-9E58-E5567FB3D4D0}" srcOrd="6" destOrd="0" presId="urn:microsoft.com/office/officeart/2005/8/layout/default"/>
    <dgm:cxn modelId="{0E5ED5A2-133D-714E-AB80-380A79424898}" type="presParOf" srcId="{1CF124F0-5764-3741-848F-E57A5F05423E}" destId="{3D66469E-0ED0-0641-987B-8826C08EA480}" srcOrd="7" destOrd="0" presId="urn:microsoft.com/office/officeart/2005/8/layout/default"/>
    <dgm:cxn modelId="{9FCFF6DF-D07C-3444-BDF3-83EDDFBB5B2E}" type="presParOf" srcId="{1CF124F0-5764-3741-848F-E57A5F05423E}" destId="{D8D0C52A-A831-E24C-B419-C111269A656B}" srcOrd="8" destOrd="0" presId="urn:microsoft.com/office/officeart/2005/8/layout/default"/>
    <dgm:cxn modelId="{F4C99D3F-E67B-4548-A78C-E803DE56BB0F}" type="presParOf" srcId="{1CF124F0-5764-3741-848F-E57A5F05423E}" destId="{31378639-C9B4-9242-96A3-987DD125BDC0}" srcOrd="9" destOrd="0" presId="urn:microsoft.com/office/officeart/2005/8/layout/default"/>
    <dgm:cxn modelId="{28300CB6-318A-5040-9A80-E8FB9A5494B1}" type="presParOf" srcId="{1CF124F0-5764-3741-848F-E57A5F05423E}" destId="{9CE46AA0-73A2-8047-8EC1-43D9237A872B}" srcOrd="10" destOrd="0" presId="urn:microsoft.com/office/officeart/2005/8/layout/default"/>
    <dgm:cxn modelId="{87F792BD-3C44-994F-8CEE-92D056002B92}" type="presParOf" srcId="{1CF124F0-5764-3741-848F-E57A5F05423E}" destId="{7B7C4D53-63F2-1D41-A120-1EB19562A628}" srcOrd="11" destOrd="0" presId="urn:microsoft.com/office/officeart/2005/8/layout/default"/>
    <dgm:cxn modelId="{36E2B302-9EF7-7A4E-997D-17E84DEF8BEB}" type="presParOf" srcId="{1CF124F0-5764-3741-848F-E57A5F05423E}" destId="{E5A8E05B-F643-004F-9B31-6B9EB5357A65}" srcOrd="12" destOrd="0" presId="urn:microsoft.com/office/officeart/2005/8/layout/default"/>
    <dgm:cxn modelId="{03E97128-C635-CD43-8109-43D14B8FBE19}" type="presParOf" srcId="{1CF124F0-5764-3741-848F-E57A5F05423E}" destId="{8154362C-8C47-7449-9811-C7E73564290B}" srcOrd="13" destOrd="0" presId="urn:microsoft.com/office/officeart/2005/8/layout/default"/>
    <dgm:cxn modelId="{CF0D3F83-CFCF-DA40-9206-504E72A9F9B5}" type="presParOf" srcId="{1CF124F0-5764-3741-848F-E57A5F05423E}" destId="{AC5DC0C8-3A38-BA48-A495-726B43D4A46E}" srcOrd="14" destOrd="0" presId="urn:microsoft.com/office/officeart/2005/8/layout/default"/>
    <dgm:cxn modelId="{264218F2-D858-CD45-AE8B-A661EE7E361A}" type="presParOf" srcId="{1CF124F0-5764-3741-848F-E57A5F05423E}" destId="{E0E3A508-D254-674F-B8ED-F6C35D0B9449}" srcOrd="15" destOrd="0" presId="urn:microsoft.com/office/officeart/2005/8/layout/default"/>
    <dgm:cxn modelId="{8CEB3509-F85A-C846-9DC1-5B1D88826136}" type="presParOf" srcId="{1CF124F0-5764-3741-848F-E57A5F05423E}" destId="{C577AEBE-76DE-F74F-B24D-ED095DECC143}" srcOrd="16" destOrd="0" presId="urn:microsoft.com/office/officeart/2005/8/layout/default"/>
    <dgm:cxn modelId="{FDCF8420-99F3-7342-93E4-818E74CEAA4B}" type="presParOf" srcId="{1CF124F0-5764-3741-848F-E57A5F05423E}" destId="{C2007F8D-7264-7C4F-BF32-E1D0EFD2F7EE}" srcOrd="17" destOrd="0" presId="urn:microsoft.com/office/officeart/2005/8/layout/default"/>
    <dgm:cxn modelId="{CC46B523-619D-2547-B263-14EA7714AEFD}" type="presParOf" srcId="{1CF124F0-5764-3741-848F-E57A5F05423E}" destId="{01362293-A6C0-4E49-88EC-19494277E5DB}" srcOrd="18" destOrd="0" presId="urn:microsoft.com/office/officeart/2005/8/layout/default"/>
    <dgm:cxn modelId="{54B639C7-50A6-6140-8DB3-E6D7655134EC}" type="presParOf" srcId="{1CF124F0-5764-3741-848F-E57A5F05423E}" destId="{B9C42567-999D-124F-BF70-F3138AED5CC3}" srcOrd="19" destOrd="0" presId="urn:microsoft.com/office/officeart/2005/8/layout/default"/>
    <dgm:cxn modelId="{BF6B30B5-44A3-C949-8010-D15F82B97C9D}" type="presParOf" srcId="{1CF124F0-5764-3741-848F-E57A5F05423E}" destId="{38853869-A8FC-184D-9964-E639F0109E1D}" srcOrd="20" destOrd="0" presId="urn:microsoft.com/office/officeart/2005/8/layout/default"/>
    <dgm:cxn modelId="{FF8C5049-8DC3-1E4D-8DFD-82E05634442D}" type="presParOf" srcId="{1CF124F0-5764-3741-848F-E57A5F05423E}" destId="{2BB82D49-C6AF-A341-9B95-16883C03A3E3}" srcOrd="21" destOrd="0" presId="urn:microsoft.com/office/officeart/2005/8/layout/default"/>
    <dgm:cxn modelId="{01BD8534-BA06-1340-82C1-30642C6009C7}" type="presParOf" srcId="{1CF124F0-5764-3741-848F-E57A5F05423E}" destId="{41DB4B6E-D6EC-2A48-8177-741F8E818486}" srcOrd="22" destOrd="0" presId="urn:microsoft.com/office/officeart/2005/8/layout/default"/>
    <dgm:cxn modelId="{74B1BA3D-17F7-0C4C-9DC6-139C9EEB1054}" type="presParOf" srcId="{1CF124F0-5764-3741-848F-E57A5F05423E}" destId="{AB2A50C1-0957-BF4C-8367-414E1E6CAA5C}" srcOrd="23" destOrd="0" presId="urn:microsoft.com/office/officeart/2005/8/layout/default"/>
    <dgm:cxn modelId="{AC73797A-8175-2346-A592-630784BE192C}" type="presParOf" srcId="{1CF124F0-5764-3741-848F-E57A5F05423E}" destId="{72A434B4-F900-5740-89C4-825C6E329D1F}" srcOrd="24" destOrd="0" presId="urn:microsoft.com/office/officeart/2005/8/layout/default"/>
    <dgm:cxn modelId="{3259478E-CAAE-7F4D-B78D-1EA4415FB1B0}" type="presParOf" srcId="{1CF124F0-5764-3741-848F-E57A5F05423E}" destId="{14C803F6-0E74-EE4C-B621-DB1637342E49}" srcOrd="25" destOrd="0" presId="urn:microsoft.com/office/officeart/2005/8/layout/default"/>
    <dgm:cxn modelId="{AE4A0ECA-B6AF-4146-8CA8-72C691604624}" type="presParOf" srcId="{1CF124F0-5764-3741-848F-E57A5F05423E}" destId="{4A21C2C9-5379-1840-BE49-DF47EA63E547}" srcOrd="26" destOrd="0" presId="urn:microsoft.com/office/officeart/2005/8/layout/default"/>
    <dgm:cxn modelId="{1DCD8E2A-5F40-F947-9355-1DC428E54F6C}" type="presParOf" srcId="{1CF124F0-5764-3741-848F-E57A5F05423E}" destId="{B5F91C92-3D84-9642-9D0B-65203AA6C4C3}" srcOrd="27" destOrd="0" presId="urn:microsoft.com/office/officeart/2005/8/layout/default"/>
    <dgm:cxn modelId="{7ED1F431-D9BA-DF4D-A46A-16380118DE54}" type="presParOf" srcId="{1CF124F0-5764-3741-848F-E57A5F05423E}" destId="{564A1851-D98F-FB44-B309-0FDA3AAEF8BD}" srcOrd="2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7930285-CC63-8B4D-BA20-83F517DA409E}" type="doc">
      <dgm:prSet loTypeId="urn:microsoft.com/office/officeart/2005/8/layout/hList3" loCatId="" qsTypeId="urn:microsoft.com/office/officeart/2005/8/quickstyle/simple3" qsCatId="simple" csTypeId="urn:microsoft.com/office/officeart/2005/8/colors/accent1_2" csCatId="accent1" phldr="1"/>
      <dgm:spPr/>
      <dgm:t>
        <a:bodyPr/>
        <a:lstStyle/>
        <a:p>
          <a:endParaRPr lang="fr-FR"/>
        </a:p>
      </dgm:t>
    </dgm:pt>
    <dgm:pt modelId="{77096EBB-FCEE-AB43-A21D-B8B191F3841F}">
      <dgm:prSet phldrT="[Texte]" custT="1"/>
      <dgm:spPr/>
      <dgm:t>
        <a:bodyPr/>
        <a:lstStyle/>
        <a:p>
          <a:r>
            <a:rPr lang="fr-FR" sz="2000" dirty="0"/>
            <a:t>16 </a:t>
          </a:r>
          <a:r>
            <a:rPr lang="el-GR" sz="2000" dirty="0"/>
            <a:t>αναπτυξιακά στάδια</a:t>
          </a:r>
          <a:r>
            <a:rPr lang="fr-FR" sz="2000" dirty="0"/>
            <a:t> - 2 </a:t>
          </a:r>
          <a:r>
            <a:rPr lang="el-GR" sz="2000" dirty="0"/>
            <a:t>τομείς</a:t>
          </a:r>
          <a:endParaRPr lang="fr-FR" sz="2000" dirty="0"/>
        </a:p>
      </dgm:t>
    </dgm:pt>
    <dgm:pt modelId="{8EF4BF7F-861D-C540-B93F-D168D3186790}" type="parTrans" cxnId="{B2E52095-3B93-4E40-BF3E-9185112504DE}">
      <dgm:prSet/>
      <dgm:spPr/>
      <dgm:t>
        <a:bodyPr/>
        <a:lstStyle/>
        <a:p>
          <a:endParaRPr lang="fr-FR"/>
        </a:p>
      </dgm:t>
    </dgm:pt>
    <dgm:pt modelId="{BE17CDB9-A262-FF43-87B1-DBD8E5241A37}" type="sibTrans" cxnId="{B2E52095-3B93-4E40-BF3E-9185112504DE}">
      <dgm:prSet/>
      <dgm:spPr/>
      <dgm:t>
        <a:bodyPr/>
        <a:lstStyle/>
        <a:p>
          <a:endParaRPr lang="fr-FR"/>
        </a:p>
      </dgm:t>
    </dgm:pt>
    <dgm:pt modelId="{8BA2B708-5276-414D-A3A4-8CAB0A83256F}">
      <dgm:prSet phldrT="[Texte]"/>
      <dgm:spPr/>
      <dgm:t>
        <a:bodyPr/>
        <a:lstStyle/>
        <a:p>
          <a:pPr algn="l">
            <a:buFont typeface="Arial" panose="020B0604020202020204" pitchFamily="34" charset="0"/>
            <a:buChar char="•"/>
          </a:pPr>
          <a:r>
            <a:rPr lang="el-GR" dirty="0"/>
            <a:t>Γνωστική ανάπτυξη
Εικόνα του εαυτού
Συμβολικό παιχνίδι
Σχήματα σχέσης αντικειμένων
Λειτουργική αιτιότητα
Μέσα και στόχοι
Χωρικές σχέσεις
Μονιμότητα αντικειμένων</a:t>
          </a:r>
          <a:endParaRPr lang="fr-FR" dirty="0"/>
        </a:p>
      </dgm:t>
    </dgm:pt>
    <dgm:pt modelId="{F7545D6B-F3A4-A245-91A1-E685B3B9CC4A}" type="parTrans" cxnId="{CF142E42-FD76-5747-84EC-027180CEE675}">
      <dgm:prSet/>
      <dgm:spPr/>
      <dgm:t>
        <a:bodyPr/>
        <a:lstStyle/>
        <a:p>
          <a:endParaRPr lang="fr-FR"/>
        </a:p>
      </dgm:t>
    </dgm:pt>
    <dgm:pt modelId="{8B285581-8ACF-974F-BCB6-1210F341E73D}" type="sibTrans" cxnId="{CF142E42-FD76-5747-84EC-027180CEE675}">
      <dgm:prSet/>
      <dgm:spPr/>
      <dgm:t>
        <a:bodyPr/>
        <a:lstStyle/>
        <a:p>
          <a:endParaRPr lang="fr-FR"/>
        </a:p>
      </dgm:t>
    </dgm:pt>
    <dgm:pt modelId="{60314801-79A1-C247-9B71-D94C9C5CD1BB}">
      <dgm:prSet phldrT="[Texte]"/>
      <dgm:spPr/>
      <dgm:t>
        <a:bodyPr/>
        <a:lstStyle/>
        <a:p>
          <a:r>
            <a:rPr lang="el-GR" dirty="0"/>
            <a:t>Ψυχοκοινωνικές δεξιότητες</a:t>
          </a:r>
          <a:endParaRPr lang="fr-FR" dirty="0"/>
        </a:p>
      </dgm:t>
    </dgm:pt>
    <dgm:pt modelId="{1173307D-FC2A-944E-A58B-64C14D3A6FA1}" type="parTrans" cxnId="{9750A381-C0C3-484F-B9C7-EFAD22011800}">
      <dgm:prSet/>
      <dgm:spPr/>
      <dgm:t>
        <a:bodyPr/>
        <a:lstStyle/>
        <a:p>
          <a:endParaRPr lang="fr-FR"/>
        </a:p>
      </dgm:t>
    </dgm:pt>
    <dgm:pt modelId="{CFAC1817-4F0C-8548-AA28-AED256640706}" type="sibTrans" cxnId="{9750A381-C0C3-484F-B9C7-EFAD22011800}">
      <dgm:prSet/>
      <dgm:spPr/>
      <dgm:t>
        <a:bodyPr/>
        <a:lstStyle/>
        <a:p>
          <a:endParaRPr lang="fr-FR"/>
        </a:p>
      </dgm:t>
    </dgm:pt>
    <dgm:pt modelId="{ACE15730-5522-AB43-BE48-9A3366478C9E}">
      <dgm:prSet phldrT="[Texte]"/>
      <dgm:spPr/>
      <dgm:t>
        <a:bodyPr/>
        <a:lstStyle/>
        <a:p>
          <a:r>
            <a:rPr lang="el-GR" dirty="0"/>
            <a:t>         Ρύθμιση της συμπεριφοράς
	Κοινωνικές αλληλεπιδράσεις
	Κοινή προσοχή
	Εκφραστική γλώσσα
	Ολοκληρωμένη γλώσσα
	Φωνητική μίμηση
	Μίμηση χειρονομιών
	Συναισθηματική σχέση
	Συναισθηματική έκφραση</a:t>
          </a:r>
          <a:endParaRPr lang="fr-FR" dirty="0"/>
        </a:p>
      </dgm:t>
    </dgm:pt>
    <dgm:pt modelId="{037F80A2-C015-DF45-9DAE-789E27A26F00}" type="sibTrans" cxnId="{1E3A0AE4-2970-5D47-A68E-FEA7EBB00FD7}">
      <dgm:prSet/>
      <dgm:spPr/>
      <dgm:t>
        <a:bodyPr/>
        <a:lstStyle/>
        <a:p>
          <a:endParaRPr lang="fr-FR"/>
        </a:p>
      </dgm:t>
    </dgm:pt>
    <dgm:pt modelId="{C58F8042-0F04-8749-B98B-7B05DA427A39}" type="parTrans" cxnId="{1E3A0AE4-2970-5D47-A68E-FEA7EBB00FD7}">
      <dgm:prSet/>
      <dgm:spPr/>
      <dgm:t>
        <a:bodyPr/>
        <a:lstStyle/>
        <a:p>
          <a:endParaRPr lang="fr-FR"/>
        </a:p>
      </dgm:t>
    </dgm:pt>
    <dgm:pt modelId="{5CEA1377-CA29-CE45-9826-1FCE272262AC}" type="pres">
      <dgm:prSet presAssocID="{67930285-CC63-8B4D-BA20-83F517DA409E}" presName="composite" presStyleCnt="0">
        <dgm:presLayoutVars>
          <dgm:chMax val="1"/>
          <dgm:dir/>
          <dgm:resizeHandles val="exact"/>
        </dgm:presLayoutVars>
      </dgm:prSet>
      <dgm:spPr/>
    </dgm:pt>
    <dgm:pt modelId="{F3D95058-F68E-6A49-A198-447AA297FA87}" type="pres">
      <dgm:prSet presAssocID="{77096EBB-FCEE-AB43-A21D-B8B191F3841F}" presName="roof" presStyleLbl="dkBgShp" presStyleIdx="0" presStyleCnt="2"/>
      <dgm:spPr/>
    </dgm:pt>
    <dgm:pt modelId="{07342217-44B0-694E-9893-D905A3EDE269}" type="pres">
      <dgm:prSet presAssocID="{77096EBB-FCEE-AB43-A21D-B8B191F3841F}" presName="pillars" presStyleCnt="0"/>
      <dgm:spPr/>
    </dgm:pt>
    <dgm:pt modelId="{586598A6-04FD-E445-8C45-04EFBE83F42E}" type="pres">
      <dgm:prSet presAssocID="{77096EBB-FCEE-AB43-A21D-B8B191F3841F}" presName="pillar1" presStyleLbl="node1" presStyleIdx="0" presStyleCnt="2" custLinFactNeighborY="-340">
        <dgm:presLayoutVars>
          <dgm:bulletEnabled val="1"/>
        </dgm:presLayoutVars>
      </dgm:prSet>
      <dgm:spPr/>
    </dgm:pt>
    <dgm:pt modelId="{7738E923-967B-A347-A692-4473A421C33B}" type="pres">
      <dgm:prSet presAssocID="{60314801-79A1-C247-9B71-D94C9C5CD1BB}" presName="pillarX" presStyleLbl="node1" presStyleIdx="1" presStyleCnt="2">
        <dgm:presLayoutVars>
          <dgm:bulletEnabled val="1"/>
        </dgm:presLayoutVars>
      </dgm:prSet>
      <dgm:spPr/>
    </dgm:pt>
    <dgm:pt modelId="{58F74C5A-CFA2-B445-96BB-0C32B8FFB8A7}" type="pres">
      <dgm:prSet presAssocID="{77096EBB-FCEE-AB43-A21D-B8B191F3841F}" presName="base" presStyleLbl="dkBgShp" presStyleIdx="1" presStyleCnt="2"/>
      <dgm:spPr/>
    </dgm:pt>
  </dgm:ptLst>
  <dgm:cxnLst>
    <dgm:cxn modelId="{082EA51F-BE7A-0E44-91A0-9DC28BA86B54}" type="presOf" srcId="{67930285-CC63-8B4D-BA20-83F517DA409E}" destId="{5CEA1377-CA29-CE45-9826-1FCE272262AC}" srcOrd="0" destOrd="0" presId="urn:microsoft.com/office/officeart/2005/8/layout/hList3"/>
    <dgm:cxn modelId="{30BEC430-6F72-A044-BC86-605DC13F5400}" type="presOf" srcId="{60314801-79A1-C247-9B71-D94C9C5CD1BB}" destId="{7738E923-967B-A347-A692-4473A421C33B}" srcOrd="0" destOrd="0" presId="urn:microsoft.com/office/officeart/2005/8/layout/hList3"/>
    <dgm:cxn modelId="{CF142E42-FD76-5747-84EC-027180CEE675}" srcId="{77096EBB-FCEE-AB43-A21D-B8B191F3841F}" destId="{8BA2B708-5276-414D-A3A4-8CAB0A83256F}" srcOrd="0" destOrd="0" parTransId="{F7545D6B-F3A4-A245-91A1-E685B3B9CC4A}" sibTransId="{8B285581-8ACF-974F-BCB6-1210F341E73D}"/>
    <dgm:cxn modelId="{9750A381-C0C3-484F-B9C7-EFAD22011800}" srcId="{77096EBB-FCEE-AB43-A21D-B8B191F3841F}" destId="{60314801-79A1-C247-9B71-D94C9C5CD1BB}" srcOrd="1" destOrd="0" parTransId="{1173307D-FC2A-944E-A58B-64C14D3A6FA1}" sibTransId="{CFAC1817-4F0C-8548-AA28-AED256640706}"/>
    <dgm:cxn modelId="{B2E52095-3B93-4E40-BF3E-9185112504DE}" srcId="{67930285-CC63-8B4D-BA20-83F517DA409E}" destId="{77096EBB-FCEE-AB43-A21D-B8B191F3841F}" srcOrd="0" destOrd="0" parTransId="{8EF4BF7F-861D-C540-B93F-D168D3186790}" sibTransId="{BE17CDB9-A262-FF43-87B1-DBD8E5241A37}"/>
    <dgm:cxn modelId="{A5C929BD-DA14-E946-AC8B-3BF064AFB746}" type="presOf" srcId="{8BA2B708-5276-414D-A3A4-8CAB0A83256F}" destId="{586598A6-04FD-E445-8C45-04EFBE83F42E}" srcOrd="0" destOrd="0" presId="urn:microsoft.com/office/officeart/2005/8/layout/hList3"/>
    <dgm:cxn modelId="{0C911ACB-76DF-9F4C-A032-38471096D413}" type="presOf" srcId="{77096EBB-FCEE-AB43-A21D-B8B191F3841F}" destId="{F3D95058-F68E-6A49-A198-447AA297FA87}" srcOrd="0" destOrd="0" presId="urn:microsoft.com/office/officeart/2005/8/layout/hList3"/>
    <dgm:cxn modelId="{1E3A0AE4-2970-5D47-A68E-FEA7EBB00FD7}" srcId="{60314801-79A1-C247-9B71-D94C9C5CD1BB}" destId="{ACE15730-5522-AB43-BE48-9A3366478C9E}" srcOrd="0" destOrd="0" parTransId="{C58F8042-0F04-8749-B98B-7B05DA427A39}" sibTransId="{037F80A2-C015-DF45-9DAE-789E27A26F00}"/>
    <dgm:cxn modelId="{35D92CEB-F388-9D45-89AB-BCF3BC13899A}" type="presOf" srcId="{ACE15730-5522-AB43-BE48-9A3366478C9E}" destId="{7738E923-967B-A347-A692-4473A421C33B}" srcOrd="0" destOrd="1" presId="urn:microsoft.com/office/officeart/2005/8/layout/hList3"/>
    <dgm:cxn modelId="{0E6249D9-63A6-E041-8BFD-76DD6C6F4248}" type="presParOf" srcId="{5CEA1377-CA29-CE45-9826-1FCE272262AC}" destId="{F3D95058-F68E-6A49-A198-447AA297FA87}" srcOrd="0" destOrd="0" presId="urn:microsoft.com/office/officeart/2005/8/layout/hList3"/>
    <dgm:cxn modelId="{759E1DDA-A994-8140-9C01-2923A33AAF87}" type="presParOf" srcId="{5CEA1377-CA29-CE45-9826-1FCE272262AC}" destId="{07342217-44B0-694E-9893-D905A3EDE269}" srcOrd="1" destOrd="0" presId="urn:microsoft.com/office/officeart/2005/8/layout/hList3"/>
    <dgm:cxn modelId="{D8D055A4-7EA8-2948-A4C1-15C27E743153}" type="presParOf" srcId="{07342217-44B0-694E-9893-D905A3EDE269}" destId="{586598A6-04FD-E445-8C45-04EFBE83F42E}" srcOrd="0" destOrd="0" presId="urn:microsoft.com/office/officeart/2005/8/layout/hList3"/>
    <dgm:cxn modelId="{8B12ED5B-352A-2047-B3C1-44DB089F3361}" type="presParOf" srcId="{07342217-44B0-694E-9893-D905A3EDE269}" destId="{7738E923-967B-A347-A692-4473A421C33B}" srcOrd="1" destOrd="0" presId="urn:microsoft.com/office/officeart/2005/8/layout/hList3"/>
    <dgm:cxn modelId="{83A0F7EE-04CB-E740-9CA3-757A5E5254A1}" type="presParOf" srcId="{5CEA1377-CA29-CE45-9826-1FCE272262AC}" destId="{58F74C5A-CFA2-B445-96BB-0C32B8FFB8A7}" srcOrd="2" destOrd="0" presId="urn:microsoft.com/office/officeart/2005/8/layout/h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0FC12B-25CC-3D44-BCF5-D2229B6A89D7}" type="doc">
      <dgm:prSet loTypeId="urn:microsoft.com/office/officeart/2005/8/layout/venn1" loCatId="" qsTypeId="urn:microsoft.com/office/officeart/2005/8/quickstyle/3d3" qsCatId="3D" csTypeId="urn:microsoft.com/office/officeart/2005/8/colors/accent1_2" csCatId="accent1" phldr="1"/>
      <dgm:spPr/>
    </dgm:pt>
    <dgm:pt modelId="{E764CB42-62CB-DE49-AFF3-B595D82D4F74}">
      <dgm:prSet phldrT="[Texte]"/>
      <dgm:spPr/>
      <dgm:t>
        <a:bodyPr/>
        <a:lstStyle/>
        <a:p>
          <a:r>
            <a:rPr lang="el-GR" dirty="0"/>
            <a:t>Κοινή προσοχή</a:t>
          </a:r>
          <a:endParaRPr lang="fr-FR" dirty="0"/>
        </a:p>
      </dgm:t>
    </dgm:pt>
    <dgm:pt modelId="{42D51090-1FA3-BA4E-AB49-BBBC221F4A28}" type="parTrans" cxnId="{DFFBC478-B4EB-2947-AC6D-AC91F1A2F4C7}">
      <dgm:prSet/>
      <dgm:spPr/>
      <dgm:t>
        <a:bodyPr/>
        <a:lstStyle/>
        <a:p>
          <a:endParaRPr lang="fr-FR"/>
        </a:p>
      </dgm:t>
    </dgm:pt>
    <dgm:pt modelId="{A49F533E-6E63-9240-924D-425722F386E0}" type="sibTrans" cxnId="{DFFBC478-B4EB-2947-AC6D-AC91F1A2F4C7}">
      <dgm:prSet/>
      <dgm:spPr/>
      <dgm:t>
        <a:bodyPr/>
        <a:lstStyle/>
        <a:p>
          <a:endParaRPr lang="fr-FR"/>
        </a:p>
      </dgm:t>
    </dgm:pt>
    <dgm:pt modelId="{8EAB2655-2B11-B249-B21D-40B554AD4D24}">
      <dgm:prSet phldrT="[Texte]"/>
      <dgm:spPr/>
      <dgm:t>
        <a:bodyPr/>
        <a:lstStyle/>
        <a:p>
          <a:r>
            <a:rPr lang="el-GR" dirty="0"/>
            <a:t>Κοινωνική συναναστροφή</a:t>
          </a:r>
          <a:endParaRPr lang="fr-FR" dirty="0"/>
        </a:p>
      </dgm:t>
    </dgm:pt>
    <dgm:pt modelId="{C2D97955-048E-A443-85B4-6EBA1CE5B09B}" type="parTrans" cxnId="{D00FBF75-BC7C-A645-9B7E-3A3B1AA6BB64}">
      <dgm:prSet/>
      <dgm:spPr/>
      <dgm:t>
        <a:bodyPr/>
        <a:lstStyle/>
        <a:p>
          <a:endParaRPr lang="fr-FR"/>
        </a:p>
      </dgm:t>
    </dgm:pt>
    <dgm:pt modelId="{B4240A07-5A88-8344-9BF1-A81BB3987C53}" type="sibTrans" cxnId="{D00FBF75-BC7C-A645-9B7E-3A3B1AA6BB64}">
      <dgm:prSet/>
      <dgm:spPr/>
      <dgm:t>
        <a:bodyPr/>
        <a:lstStyle/>
        <a:p>
          <a:endParaRPr lang="fr-FR"/>
        </a:p>
      </dgm:t>
    </dgm:pt>
    <dgm:pt modelId="{94164DB6-D837-7C40-90FF-E343945B3B4B}">
      <dgm:prSet phldrT="[Texte]"/>
      <dgm:spPr/>
      <dgm:t>
        <a:bodyPr/>
        <a:lstStyle/>
        <a:p>
          <a:r>
            <a:rPr lang="el-GR" dirty="0" err="1"/>
            <a:t>Συμπεριφορική</a:t>
          </a:r>
          <a:r>
            <a:rPr lang="el-GR" dirty="0"/>
            <a:t> ρύθμιση</a:t>
          </a:r>
          <a:endParaRPr lang="fr-FR" dirty="0"/>
        </a:p>
      </dgm:t>
    </dgm:pt>
    <dgm:pt modelId="{E07B102C-F523-BC44-8BBE-AAE8C942F2B6}" type="parTrans" cxnId="{F38CD86E-7861-4D47-80F2-2C8E34537CA4}">
      <dgm:prSet/>
      <dgm:spPr/>
      <dgm:t>
        <a:bodyPr/>
        <a:lstStyle/>
        <a:p>
          <a:endParaRPr lang="fr-FR"/>
        </a:p>
      </dgm:t>
    </dgm:pt>
    <dgm:pt modelId="{20D2BE5C-2E2D-6B44-A433-6F699AA5458F}" type="sibTrans" cxnId="{F38CD86E-7861-4D47-80F2-2C8E34537CA4}">
      <dgm:prSet/>
      <dgm:spPr/>
      <dgm:t>
        <a:bodyPr/>
        <a:lstStyle/>
        <a:p>
          <a:endParaRPr lang="fr-FR"/>
        </a:p>
      </dgm:t>
    </dgm:pt>
    <dgm:pt modelId="{F963256B-2A25-B042-925C-282BAAD53ECB}" type="pres">
      <dgm:prSet presAssocID="{020FC12B-25CC-3D44-BCF5-D2229B6A89D7}" presName="compositeShape" presStyleCnt="0">
        <dgm:presLayoutVars>
          <dgm:chMax val="7"/>
          <dgm:dir/>
          <dgm:resizeHandles val="exact"/>
        </dgm:presLayoutVars>
      </dgm:prSet>
      <dgm:spPr/>
    </dgm:pt>
    <dgm:pt modelId="{10691DD0-F9B6-1D4C-9221-A82BABC9A35D}" type="pres">
      <dgm:prSet presAssocID="{E764CB42-62CB-DE49-AFF3-B595D82D4F74}" presName="circ1" presStyleLbl="vennNode1" presStyleIdx="0" presStyleCnt="3"/>
      <dgm:spPr/>
    </dgm:pt>
    <dgm:pt modelId="{76260431-4433-C042-A671-E4EE327397A0}" type="pres">
      <dgm:prSet presAssocID="{E764CB42-62CB-DE49-AFF3-B595D82D4F74}" presName="circ1Tx" presStyleLbl="revTx" presStyleIdx="0" presStyleCnt="0">
        <dgm:presLayoutVars>
          <dgm:chMax val="0"/>
          <dgm:chPref val="0"/>
          <dgm:bulletEnabled val="1"/>
        </dgm:presLayoutVars>
      </dgm:prSet>
      <dgm:spPr/>
    </dgm:pt>
    <dgm:pt modelId="{A82508D7-2E1D-E044-93D4-D779CD095FE2}" type="pres">
      <dgm:prSet presAssocID="{8EAB2655-2B11-B249-B21D-40B554AD4D24}" presName="circ2" presStyleLbl="vennNode1" presStyleIdx="1" presStyleCnt="3"/>
      <dgm:spPr/>
    </dgm:pt>
    <dgm:pt modelId="{55018A53-DDB7-A54B-B32F-6570FC3F81CF}" type="pres">
      <dgm:prSet presAssocID="{8EAB2655-2B11-B249-B21D-40B554AD4D24}" presName="circ2Tx" presStyleLbl="revTx" presStyleIdx="0" presStyleCnt="0">
        <dgm:presLayoutVars>
          <dgm:chMax val="0"/>
          <dgm:chPref val="0"/>
          <dgm:bulletEnabled val="1"/>
        </dgm:presLayoutVars>
      </dgm:prSet>
      <dgm:spPr/>
    </dgm:pt>
    <dgm:pt modelId="{CCD436FC-1A42-AC49-B7DE-1DCC06C78B70}" type="pres">
      <dgm:prSet presAssocID="{94164DB6-D837-7C40-90FF-E343945B3B4B}" presName="circ3" presStyleLbl="vennNode1" presStyleIdx="2" presStyleCnt="3"/>
      <dgm:spPr/>
    </dgm:pt>
    <dgm:pt modelId="{77E310F6-F581-A54E-8335-044527AFF693}" type="pres">
      <dgm:prSet presAssocID="{94164DB6-D837-7C40-90FF-E343945B3B4B}" presName="circ3Tx" presStyleLbl="revTx" presStyleIdx="0" presStyleCnt="0">
        <dgm:presLayoutVars>
          <dgm:chMax val="0"/>
          <dgm:chPref val="0"/>
          <dgm:bulletEnabled val="1"/>
        </dgm:presLayoutVars>
      </dgm:prSet>
      <dgm:spPr/>
    </dgm:pt>
  </dgm:ptLst>
  <dgm:cxnLst>
    <dgm:cxn modelId="{73660319-D7A2-9A46-870A-94199CC2BA8C}" type="presOf" srcId="{94164DB6-D837-7C40-90FF-E343945B3B4B}" destId="{77E310F6-F581-A54E-8335-044527AFF693}" srcOrd="1" destOrd="0" presId="urn:microsoft.com/office/officeart/2005/8/layout/venn1"/>
    <dgm:cxn modelId="{C323421F-F701-8647-A356-019FF1794671}" type="presOf" srcId="{94164DB6-D837-7C40-90FF-E343945B3B4B}" destId="{CCD436FC-1A42-AC49-B7DE-1DCC06C78B70}" srcOrd="0" destOrd="0" presId="urn:microsoft.com/office/officeart/2005/8/layout/venn1"/>
    <dgm:cxn modelId="{CE95CC30-2999-9B46-8AC8-BE8F191297C2}" type="presOf" srcId="{E764CB42-62CB-DE49-AFF3-B595D82D4F74}" destId="{76260431-4433-C042-A671-E4EE327397A0}" srcOrd="1" destOrd="0" presId="urn:microsoft.com/office/officeart/2005/8/layout/venn1"/>
    <dgm:cxn modelId="{3C9DD333-94BA-D942-AC39-DA57DA45BFCA}" type="presOf" srcId="{8EAB2655-2B11-B249-B21D-40B554AD4D24}" destId="{55018A53-DDB7-A54B-B32F-6570FC3F81CF}" srcOrd="1" destOrd="0" presId="urn:microsoft.com/office/officeart/2005/8/layout/venn1"/>
    <dgm:cxn modelId="{9A2ECC67-45DF-A440-880F-1287A1E96A49}" type="presOf" srcId="{8EAB2655-2B11-B249-B21D-40B554AD4D24}" destId="{A82508D7-2E1D-E044-93D4-D779CD095FE2}" srcOrd="0" destOrd="0" presId="urn:microsoft.com/office/officeart/2005/8/layout/venn1"/>
    <dgm:cxn modelId="{F38CD86E-7861-4D47-80F2-2C8E34537CA4}" srcId="{020FC12B-25CC-3D44-BCF5-D2229B6A89D7}" destId="{94164DB6-D837-7C40-90FF-E343945B3B4B}" srcOrd="2" destOrd="0" parTransId="{E07B102C-F523-BC44-8BBE-AAE8C942F2B6}" sibTransId="{20D2BE5C-2E2D-6B44-A433-6F699AA5458F}"/>
    <dgm:cxn modelId="{D00FBF75-BC7C-A645-9B7E-3A3B1AA6BB64}" srcId="{020FC12B-25CC-3D44-BCF5-D2229B6A89D7}" destId="{8EAB2655-2B11-B249-B21D-40B554AD4D24}" srcOrd="1" destOrd="0" parTransId="{C2D97955-048E-A443-85B4-6EBA1CE5B09B}" sibTransId="{B4240A07-5A88-8344-9BF1-A81BB3987C53}"/>
    <dgm:cxn modelId="{9544C375-D790-E84A-B738-17B8E4FC1A31}" type="presOf" srcId="{020FC12B-25CC-3D44-BCF5-D2229B6A89D7}" destId="{F963256B-2A25-B042-925C-282BAAD53ECB}" srcOrd="0" destOrd="0" presId="urn:microsoft.com/office/officeart/2005/8/layout/venn1"/>
    <dgm:cxn modelId="{DFFBC478-B4EB-2947-AC6D-AC91F1A2F4C7}" srcId="{020FC12B-25CC-3D44-BCF5-D2229B6A89D7}" destId="{E764CB42-62CB-DE49-AFF3-B595D82D4F74}" srcOrd="0" destOrd="0" parTransId="{42D51090-1FA3-BA4E-AB49-BBBC221F4A28}" sibTransId="{A49F533E-6E63-9240-924D-425722F386E0}"/>
    <dgm:cxn modelId="{8EA402E1-6B40-F84B-9991-85DE9ADF37B2}" type="presOf" srcId="{E764CB42-62CB-DE49-AFF3-B595D82D4F74}" destId="{10691DD0-F9B6-1D4C-9221-A82BABC9A35D}" srcOrd="0" destOrd="0" presId="urn:microsoft.com/office/officeart/2005/8/layout/venn1"/>
    <dgm:cxn modelId="{E25607D6-D63D-ED4D-85A4-F174044F3C87}" type="presParOf" srcId="{F963256B-2A25-B042-925C-282BAAD53ECB}" destId="{10691DD0-F9B6-1D4C-9221-A82BABC9A35D}" srcOrd="0" destOrd="0" presId="urn:microsoft.com/office/officeart/2005/8/layout/venn1"/>
    <dgm:cxn modelId="{9ED18B28-70D3-DF4E-9053-0D5E046157FE}" type="presParOf" srcId="{F963256B-2A25-B042-925C-282BAAD53ECB}" destId="{76260431-4433-C042-A671-E4EE327397A0}" srcOrd="1" destOrd="0" presId="urn:microsoft.com/office/officeart/2005/8/layout/venn1"/>
    <dgm:cxn modelId="{C8C1D65F-CDA9-DA4E-9918-6F83D87D41E3}" type="presParOf" srcId="{F963256B-2A25-B042-925C-282BAAD53ECB}" destId="{A82508D7-2E1D-E044-93D4-D779CD095FE2}" srcOrd="2" destOrd="0" presId="urn:microsoft.com/office/officeart/2005/8/layout/venn1"/>
    <dgm:cxn modelId="{BEFC7FFA-B1BB-B94C-AB90-44C392770B5D}" type="presParOf" srcId="{F963256B-2A25-B042-925C-282BAAD53ECB}" destId="{55018A53-DDB7-A54B-B32F-6570FC3F81CF}" srcOrd="3" destOrd="0" presId="urn:microsoft.com/office/officeart/2005/8/layout/venn1"/>
    <dgm:cxn modelId="{827B5B69-5948-4B40-9034-BE620F60DFCA}" type="presParOf" srcId="{F963256B-2A25-B042-925C-282BAAD53ECB}" destId="{CCD436FC-1A42-AC49-B7DE-1DCC06C78B70}" srcOrd="4" destOrd="0" presId="urn:microsoft.com/office/officeart/2005/8/layout/venn1"/>
    <dgm:cxn modelId="{962151A9-E3D4-F14D-942D-373502C4C295}" type="presParOf" srcId="{F963256B-2A25-B042-925C-282BAAD53ECB}" destId="{77E310F6-F581-A54E-8335-044527AFF693}" srcOrd="5"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456C95-D577-6D4F-8ECC-F25D33C390E6}">
      <dsp:nvSpPr>
        <dsp:cNvPr id="0" name=""/>
        <dsp:cNvSpPr/>
      </dsp:nvSpPr>
      <dsp:spPr>
        <a:xfrm>
          <a:off x="76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marL="0" lvl="0" indent="0" algn="r" defTabSz="755650">
            <a:lnSpc>
              <a:spcPct val="120000"/>
            </a:lnSpc>
            <a:spcBef>
              <a:spcPct val="0"/>
            </a:spcBef>
            <a:spcAft>
              <a:spcPct val="35000"/>
            </a:spcAft>
            <a:buNone/>
          </a:pPr>
          <a:r>
            <a:rPr lang="el-GR" sz="1700" kern="1200" dirty="0"/>
            <a:t>Για να αξιολογήσουμε το επίπεδο</a:t>
          </a:r>
          <a:endParaRPr lang="fr-FR" sz="1700" kern="1200" dirty="0"/>
        </a:p>
      </dsp:txBody>
      <dsp:txXfrm rot="16200000">
        <a:off x="-1287569" y="1924073"/>
        <a:ext cx="3233979" cy="657312"/>
      </dsp:txXfrm>
    </dsp:sp>
    <dsp:sp modelId="{F1F0F2BB-B18C-D04E-A278-D172AB398269}">
      <dsp:nvSpPr>
        <dsp:cNvPr id="0" name=""/>
        <dsp:cNvSpPr/>
      </dsp:nvSpPr>
      <dsp:spPr>
        <a:xfrm>
          <a:off x="65807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Font typeface="Arial" panose="020B0604020202020204" pitchFamily="34" charset="0"/>
            <a:buNone/>
          </a:pPr>
          <a:r>
            <a:rPr lang="el-GR" sz="2100" kern="1200" dirty="0"/>
            <a:t>των δεξιοτήτων λεκτικής και μη λεκτικής επικοινωνίας που περιλάμβαναν την πραγματολογική διάσταση της γλώσσας</a:t>
          </a:r>
          <a:endParaRPr lang="fr-FR" sz="2100" kern="1200" dirty="0"/>
        </a:p>
      </dsp:txBody>
      <dsp:txXfrm>
        <a:off x="658076" y="635740"/>
        <a:ext cx="2448490" cy="3943877"/>
      </dsp:txXfrm>
    </dsp:sp>
    <dsp:sp modelId="{EB76715E-37D5-9E41-A392-6693CB42ED6E}">
      <dsp:nvSpPr>
        <dsp:cNvPr id="0" name=""/>
        <dsp:cNvSpPr/>
      </dsp:nvSpPr>
      <dsp:spPr>
        <a:xfrm>
          <a:off x="3402358"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marL="0" lvl="0" indent="0" algn="r" defTabSz="755650">
            <a:lnSpc>
              <a:spcPct val="120000"/>
            </a:lnSpc>
            <a:spcBef>
              <a:spcPct val="0"/>
            </a:spcBef>
            <a:spcAft>
              <a:spcPts val="0"/>
            </a:spcAft>
            <a:buNone/>
          </a:pPr>
          <a:r>
            <a:rPr lang="el-GR" sz="1700" kern="1200" dirty="0"/>
            <a:t>Για να περιγράψουμε </a:t>
          </a:r>
          <a:endParaRPr lang="fr-FR" sz="1700" kern="1200" dirty="0"/>
        </a:p>
      </dsp:txBody>
      <dsp:txXfrm rot="16200000">
        <a:off x="2114025" y="1924073"/>
        <a:ext cx="3233979" cy="657312"/>
      </dsp:txXfrm>
    </dsp:sp>
    <dsp:sp modelId="{B63B0263-82AF-9F48-B461-ECBF8EC16C48}">
      <dsp:nvSpPr>
        <dsp:cNvPr id="0" name=""/>
        <dsp:cNvSpPr/>
      </dsp:nvSpPr>
      <dsp:spPr>
        <a:xfrm rot="5400000">
          <a:off x="3129030"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702E89-92A7-1B49-A0D5-E0995B71D391}">
      <dsp:nvSpPr>
        <dsp:cNvPr id="0" name=""/>
        <dsp:cNvSpPr/>
      </dsp:nvSpPr>
      <dsp:spPr>
        <a:xfrm>
          <a:off x="4059671"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None/>
          </a:pPr>
          <a:r>
            <a:rPr lang="el-GR" sz="2100" kern="1200" dirty="0"/>
            <a:t>το επικοινωνιακό ή/και γλωσσικό έλλειμμα</a:t>
          </a:r>
          <a:endParaRPr lang="fr-FR" sz="2100" kern="1200" dirty="0"/>
        </a:p>
        <a:p>
          <a:pPr marL="0" lvl="0" indent="0" algn="l" defTabSz="933450">
            <a:lnSpc>
              <a:spcPct val="120000"/>
            </a:lnSpc>
            <a:spcBef>
              <a:spcPct val="0"/>
            </a:spcBef>
            <a:spcAft>
              <a:spcPts val="1200"/>
            </a:spcAft>
            <a:buNone/>
          </a:pPr>
          <a:r>
            <a:rPr lang="el-GR" sz="2100" kern="1200" dirty="0"/>
            <a:t>το βαθμό σοβαρότητας σε σχέση με το γενικό επίπεδο ανάπτυξης και την ηλικία του ατόμου με ΝΑ</a:t>
          </a:r>
        </a:p>
      </dsp:txBody>
      <dsp:txXfrm>
        <a:off x="4059671" y="635740"/>
        <a:ext cx="2448490" cy="3943877"/>
      </dsp:txXfrm>
    </dsp:sp>
    <dsp:sp modelId="{9FC64FFE-5771-7045-8F33-1EB67D44B430}">
      <dsp:nvSpPr>
        <dsp:cNvPr id="0" name=""/>
        <dsp:cNvSpPr/>
      </dsp:nvSpPr>
      <dsp:spPr>
        <a:xfrm>
          <a:off x="680395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marL="0" lvl="0" indent="0" algn="r" defTabSz="755650">
            <a:lnSpc>
              <a:spcPct val="120000"/>
            </a:lnSpc>
            <a:spcBef>
              <a:spcPct val="0"/>
            </a:spcBef>
            <a:spcAft>
              <a:spcPct val="35000"/>
            </a:spcAft>
            <a:buNone/>
          </a:pPr>
          <a:r>
            <a:rPr lang="el-GR" sz="1700" kern="1200" dirty="0"/>
            <a:t>Για να προσδιορίσουμε </a:t>
          </a:r>
          <a:endParaRPr lang="fr-FR" sz="1700" kern="1200" dirty="0"/>
        </a:p>
      </dsp:txBody>
      <dsp:txXfrm rot="16200000">
        <a:off x="5515619" y="1924073"/>
        <a:ext cx="3233979" cy="657312"/>
      </dsp:txXfrm>
    </dsp:sp>
    <dsp:sp modelId="{6C953DF6-6C61-274F-BB13-D0014252BC38}">
      <dsp:nvSpPr>
        <dsp:cNvPr id="0" name=""/>
        <dsp:cNvSpPr/>
      </dsp:nvSpPr>
      <dsp:spPr>
        <a:xfrm rot="5400000">
          <a:off x="6530625"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58D9B1-3508-974A-A4FA-2DE72C968D2B}">
      <dsp:nvSpPr>
        <dsp:cNvPr id="0" name=""/>
        <dsp:cNvSpPr/>
      </dsp:nvSpPr>
      <dsp:spPr>
        <a:xfrm>
          <a:off x="746126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None/>
          </a:pPr>
          <a:r>
            <a:rPr lang="el-GR" sz="2100" kern="1200" dirty="0"/>
            <a:t>την παρακολούθηση</a:t>
          </a:r>
        </a:p>
        <a:p>
          <a:pPr marL="0" lvl="0" indent="0" algn="l" defTabSz="933450">
            <a:lnSpc>
              <a:spcPct val="120000"/>
            </a:lnSpc>
            <a:spcBef>
              <a:spcPct val="0"/>
            </a:spcBef>
            <a:spcAft>
              <a:spcPts val="1200"/>
            </a:spcAft>
            <a:buNone/>
          </a:pPr>
          <a:r>
            <a:rPr lang="el-GR" sz="2100" kern="1200" dirty="0"/>
            <a:t>τη φροντίδα και την προσαρμογή του περιβάλλοντος, ώστε να διευκολύνεται η αλληλεπίδραση με το άτομο με </a:t>
          </a:r>
          <a:r>
            <a:rPr lang="el-GR" sz="2100" kern="1200" dirty="0" err="1"/>
            <a:t>ΔΑΔ</a:t>
          </a:r>
          <a:r>
            <a:rPr lang="el-GR" sz="2100" kern="1200" dirty="0"/>
            <a:t> και να μπορεί να κατανοεί τις οδηγίες. </a:t>
          </a:r>
          <a:endParaRPr lang="fr-FR" sz="2100" kern="1200" dirty="0"/>
        </a:p>
      </dsp:txBody>
      <dsp:txXfrm>
        <a:off x="7461266" y="635740"/>
        <a:ext cx="2448490" cy="3943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dirty="0">
              <a:solidFill>
                <a:schemeClr val="accent1"/>
              </a:solidFill>
            </a:rPr>
            <a:t>Κοινωνική συναναστροφή και επικοινωνία</a:t>
          </a:r>
          <a:endParaRPr lang="fr-FR" sz="2000" kern="1200" dirty="0">
            <a:solidFill>
              <a:schemeClr val="accent1"/>
            </a:solidFill>
          </a:endParaRPr>
        </a:p>
      </dsp:txBody>
      <dsp:txXfrm>
        <a:off x="4262" y="0"/>
        <a:ext cx="4100608" cy="1598463"/>
      </dsp:txXfrm>
    </dsp:sp>
    <dsp:sp modelId="{86FDA7D1-5DDC-1A41-A50A-91077662224D}">
      <dsp:nvSpPr>
        <dsp:cNvPr id="0" name=""/>
        <dsp:cNvSpPr/>
      </dsp:nvSpPr>
      <dsp:spPr>
        <a:xfrm>
          <a:off x="414323" y="1601715"/>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Κοινωνικό κίνητρο</a:t>
          </a:r>
          <a:endParaRPr lang="fr-FR" sz="1300" kern="1200" dirty="0"/>
        </a:p>
      </dsp:txBody>
      <dsp:txXfrm>
        <a:off x="427102" y="1614494"/>
        <a:ext cx="3254929" cy="410741"/>
      </dsp:txXfrm>
    </dsp:sp>
    <dsp:sp modelId="{DA6CCF4E-ED7F-F149-B77B-443C964281B6}">
      <dsp:nvSpPr>
        <dsp:cNvPr id="0" name=""/>
        <dsp:cNvSpPr/>
      </dsp:nvSpPr>
      <dsp:spPr>
        <a:xfrm>
          <a:off x="414323" y="2105137"/>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Συναισθηματική επικοινωνία</a:t>
          </a:r>
          <a:endParaRPr lang="fr-FR" sz="1300" kern="1200" dirty="0"/>
        </a:p>
      </dsp:txBody>
      <dsp:txXfrm>
        <a:off x="427102" y="2117916"/>
        <a:ext cx="3254929" cy="410741"/>
      </dsp:txXfrm>
    </dsp:sp>
    <dsp:sp modelId="{CC7F24FC-39CA-414F-A940-9FAFF233012F}">
      <dsp:nvSpPr>
        <dsp:cNvPr id="0" name=""/>
        <dsp:cNvSpPr/>
      </dsp:nvSpPr>
      <dsp:spPr>
        <a:xfrm>
          <a:off x="414323" y="260855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Χρήση του βλέμματος</a:t>
          </a:r>
          <a:endParaRPr lang="fr-FR" sz="1300" kern="1200" dirty="0"/>
        </a:p>
      </dsp:txBody>
      <dsp:txXfrm>
        <a:off x="427102" y="2621338"/>
        <a:ext cx="3254929" cy="410741"/>
      </dsp:txXfrm>
    </dsp:sp>
    <dsp:sp modelId="{2C9FA353-59E5-804E-AE7A-9D8AB1EDE285}">
      <dsp:nvSpPr>
        <dsp:cNvPr id="0" name=""/>
        <dsp:cNvSpPr/>
      </dsp:nvSpPr>
      <dsp:spPr>
        <a:xfrm>
          <a:off x="414323" y="3111982"/>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Μίμηση</a:t>
          </a:r>
          <a:endParaRPr lang="fr-FR" sz="1300" kern="1200" dirty="0"/>
        </a:p>
      </dsp:txBody>
      <dsp:txXfrm>
        <a:off x="427102" y="3124761"/>
        <a:ext cx="3254929" cy="410741"/>
      </dsp:txXfrm>
    </dsp:sp>
    <dsp:sp modelId="{E636AFC5-1FA7-8046-A29C-D64A327B0128}">
      <dsp:nvSpPr>
        <dsp:cNvPr id="0" name=""/>
        <dsp:cNvSpPr/>
      </dsp:nvSpPr>
      <dsp:spPr>
        <a:xfrm>
          <a:off x="414323" y="3615404"/>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Κοινωνικά παιχνίδια</a:t>
          </a:r>
          <a:endParaRPr lang="fr-FR" sz="1300" kern="1200" dirty="0"/>
        </a:p>
      </dsp:txBody>
      <dsp:txXfrm>
        <a:off x="427102" y="3628183"/>
        <a:ext cx="3254929" cy="410741"/>
      </dsp:txXfrm>
    </dsp:sp>
    <dsp:sp modelId="{D2B44C00-F173-9B45-AEF4-87740EDD9734}">
      <dsp:nvSpPr>
        <dsp:cNvPr id="0" name=""/>
        <dsp:cNvSpPr/>
      </dsp:nvSpPr>
      <dsp:spPr>
        <a:xfrm>
          <a:off x="414323" y="4118826"/>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err="1"/>
            <a:t>Προλεκτικές</a:t>
          </a:r>
          <a:r>
            <a:rPr lang="el-GR" sz="1300" kern="1200" dirty="0"/>
            <a:t> διατυπώσεις</a:t>
          </a:r>
          <a:endParaRPr lang="fr-FR" sz="1300" kern="1200" dirty="0"/>
        </a:p>
      </dsp:txBody>
      <dsp:txXfrm>
        <a:off x="427102" y="4131605"/>
        <a:ext cx="3254929" cy="410741"/>
      </dsp:txXfrm>
    </dsp:sp>
    <dsp:sp modelId="{EB47DBCE-2699-7D4C-A2F0-5260A17DD8D7}">
      <dsp:nvSpPr>
        <dsp:cNvPr id="0" name=""/>
        <dsp:cNvSpPr/>
      </dsp:nvSpPr>
      <dsp:spPr>
        <a:xfrm>
          <a:off x="414323" y="462224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Ανάδυση εκφραστικής και </a:t>
          </a:r>
          <a:r>
            <a:rPr lang="el-GR" sz="1300" kern="1200" dirty="0" err="1"/>
            <a:t>προσληπτικής</a:t>
          </a:r>
          <a:r>
            <a:rPr lang="el-GR" sz="1300" kern="1200" dirty="0"/>
            <a:t> γλώσσας</a:t>
          </a:r>
          <a:endParaRPr lang="fr-FR" sz="1300" kern="1200" dirty="0"/>
        </a:p>
      </dsp:txBody>
      <dsp:txXfrm>
        <a:off x="427102" y="4635028"/>
        <a:ext cx="3254929" cy="410741"/>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dirty="0">
              <a:solidFill>
                <a:schemeClr val="accent1"/>
              </a:solidFill>
            </a:rPr>
            <a:t>Γλώσσα και σύνθετα μέσα επικοινωνίας</a:t>
          </a:r>
          <a:endParaRPr lang="fr-FR" sz="2000" kern="1200" dirty="0">
            <a:solidFill>
              <a:schemeClr val="accent1"/>
            </a:solidFill>
          </a:endParaRPr>
        </a:p>
      </dsp:txBody>
      <dsp:txXfrm>
        <a:off x="4412417" y="0"/>
        <a:ext cx="4100608" cy="1598463"/>
      </dsp:txXfrm>
    </dsp:sp>
    <dsp:sp modelId="{4B255E55-C4C1-7D40-8E85-3CC53098BABB}">
      <dsp:nvSpPr>
        <dsp:cNvPr id="0" name=""/>
        <dsp:cNvSpPr/>
      </dsp:nvSpPr>
      <dsp:spPr>
        <a:xfrm>
          <a:off x="4822478" y="1610104"/>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Άρθρωση και φωνολογικές δεξιότητες</a:t>
          </a:r>
          <a:endParaRPr lang="fr-FR" sz="1300" kern="1200" dirty="0"/>
        </a:p>
      </dsp:txBody>
      <dsp:txXfrm>
        <a:off x="4840532" y="1628158"/>
        <a:ext cx="3244379" cy="580291"/>
      </dsp:txXfrm>
    </dsp:sp>
    <dsp:sp modelId="{D163FD3C-2F84-2244-9F81-C6C9A92D376B}">
      <dsp:nvSpPr>
        <dsp:cNvPr id="0" name=""/>
        <dsp:cNvSpPr/>
      </dsp:nvSpPr>
      <dsp:spPr>
        <a:xfrm>
          <a:off x="4822478" y="231070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Λεξικό</a:t>
          </a:r>
          <a:endParaRPr lang="fr-FR" sz="1300" kern="1200" dirty="0"/>
        </a:p>
      </dsp:txBody>
      <dsp:txXfrm>
        <a:off x="4840532" y="2328755"/>
        <a:ext cx="3244379" cy="580291"/>
      </dsp:txXfrm>
    </dsp:sp>
    <dsp:sp modelId="{26518675-3FA4-5E4E-A154-8D6F6D67EA49}">
      <dsp:nvSpPr>
        <dsp:cNvPr id="0" name=""/>
        <dsp:cNvSpPr/>
      </dsp:nvSpPr>
      <dsp:spPr>
        <a:xfrm>
          <a:off x="4822478" y="302193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Μορφολογία και σύνταξη</a:t>
          </a:r>
          <a:r>
            <a:rPr lang="fr-FR" sz="1300" kern="1200" dirty="0"/>
            <a:t> </a:t>
          </a:r>
        </a:p>
      </dsp:txBody>
      <dsp:txXfrm>
        <a:off x="4840532" y="3039986"/>
        <a:ext cx="3244379" cy="580291"/>
      </dsp:txXfrm>
    </dsp:sp>
    <dsp:sp modelId="{165F7BFA-54BE-CC4C-BC0C-03B7C8018980}">
      <dsp:nvSpPr>
        <dsp:cNvPr id="0" name=""/>
        <dsp:cNvSpPr/>
      </dsp:nvSpPr>
      <dsp:spPr>
        <a:xfrm>
          <a:off x="4822478" y="373316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Πραγματιστικές δεξιότητες</a:t>
          </a:r>
          <a:endParaRPr lang="fr-FR" sz="1300" kern="1200" dirty="0"/>
        </a:p>
      </dsp:txBody>
      <dsp:txXfrm>
        <a:off x="4840532" y="3751216"/>
        <a:ext cx="3244379" cy="580291"/>
      </dsp:txXfrm>
    </dsp:sp>
    <dsp:sp modelId="{F682F866-A4ED-AA44-B09C-2A45AF832F69}">
      <dsp:nvSpPr>
        <dsp:cNvPr id="0" name=""/>
        <dsp:cNvSpPr/>
      </dsp:nvSpPr>
      <dsp:spPr>
        <a:xfrm>
          <a:off x="4822478" y="444439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l-GR" sz="1300" kern="1200" dirty="0"/>
            <a:t>Διάλογος</a:t>
          </a:r>
          <a:endParaRPr lang="fr-FR" sz="1300" kern="1200" dirty="0"/>
        </a:p>
      </dsp:txBody>
      <dsp:txXfrm>
        <a:off x="4840532" y="4462446"/>
        <a:ext cx="3244379" cy="580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dirty="0">
              <a:solidFill>
                <a:schemeClr val="accent1"/>
              </a:solidFill>
            </a:rPr>
            <a:t>Πλέγματα παρατήρησης επικεντρωμένα σε πρόδρομες μορφές επικοινωνίας </a:t>
          </a:r>
          <a:endParaRPr lang="fr-FR" sz="2000" kern="1200" dirty="0">
            <a:solidFill>
              <a:schemeClr val="accent1"/>
            </a:solidFill>
          </a:endParaRPr>
        </a:p>
      </dsp:txBody>
      <dsp:txXfrm>
        <a:off x="4262" y="0"/>
        <a:ext cx="4100608" cy="1598463"/>
      </dsp:txXfrm>
    </dsp:sp>
    <dsp:sp modelId="{E636AFC5-1FA7-8046-A29C-D64A327B0128}">
      <dsp:nvSpPr>
        <dsp:cNvPr id="0" name=""/>
        <dsp:cNvSpPr/>
      </dsp:nvSpPr>
      <dsp:spPr>
        <a:xfrm>
          <a:off x="414323" y="1598918"/>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l-GR" sz="2000" kern="1200" dirty="0"/>
            <a:t>Λίστα επικοινωνιακών λειτουργιών </a:t>
          </a:r>
          <a:r>
            <a:rPr lang="fr-FR" sz="2000" kern="1200" dirty="0" err="1"/>
            <a:t>Wetherby</a:t>
          </a:r>
          <a:r>
            <a:rPr lang="fr-FR" sz="2000" kern="1200" dirty="0"/>
            <a:t> and </a:t>
          </a:r>
          <a:r>
            <a:rPr lang="fr-FR" sz="2000" kern="1200" dirty="0" err="1"/>
            <a:t>Prutting</a:t>
          </a:r>
          <a:endParaRPr lang="fr-FR" sz="2000" kern="1200" dirty="0"/>
        </a:p>
      </dsp:txBody>
      <dsp:txXfrm>
        <a:off x="444982" y="1629577"/>
        <a:ext cx="3219169" cy="985462"/>
      </dsp:txXfrm>
    </dsp:sp>
    <dsp:sp modelId="{D2B44C00-F173-9B45-AEF4-87740EDD9734}">
      <dsp:nvSpPr>
        <dsp:cNvPr id="0" name=""/>
        <dsp:cNvSpPr/>
      </dsp:nvSpPr>
      <dsp:spPr>
        <a:xfrm>
          <a:off x="414323" y="2806741"/>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err="1"/>
            <a:t>Rowland’s</a:t>
          </a:r>
          <a:r>
            <a:rPr lang="fr-FR" sz="2000" kern="1200" dirty="0"/>
            <a:t> Communication Matrix </a:t>
          </a:r>
        </a:p>
      </dsp:txBody>
      <dsp:txXfrm>
        <a:off x="444982" y="2837400"/>
        <a:ext cx="3219169" cy="985462"/>
      </dsp:txXfrm>
    </dsp:sp>
    <dsp:sp modelId="{EB47DBCE-2699-7D4C-A2F0-5260A17DD8D7}">
      <dsp:nvSpPr>
        <dsp:cNvPr id="0" name=""/>
        <dsp:cNvSpPr/>
      </dsp:nvSpPr>
      <dsp:spPr>
        <a:xfrm>
          <a:off x="414323" y="4014565"/>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l-GR" sz="2000" kern="1200" dirty="0"/>
            <a:t>Το πρόγραμμα αξιολόγησης και τοποθέτησης Λεκτικής Συμπεριφοράς - Ορόσημα </a:t>
          </a:r>
          <a:endParaRPr lang="fr-FR" sz="2000" kern="1200" dirty="0"/>
        </a:p>
      </dsp:txBody>
      <dsp:txXfrm>
        <a:off x="444982" y="4045224"/>
        <a:ext cx="3219169" cy="985462"/>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dirty="0">
              <a:solidFill>
                <a:schemeClr val="accent1"/>
              </a:solidFill>
            </a:rPr>
            <a:t>Γενικά και ολοκληρωμένα εργαλεία </a:t>
          </a:r>
          <a:endParaRPr lang="fr-FR" sz="2000" kern="1200" dirty="0">
            <a:solidFill>
              <a:schemeClr val="accent1"/>
            </a:solidFill>
          </a:endParaRPr>
        </a:p>
      </dsp:txBody>
      <dsp:txXfrm>
        <a:off x="4412417" y="0"/>
        <a:ext cx="4100608" cy="1598463"/>
      </dsp:txXfrm>
    </dsp:sp>
    <dsp:sp modelId="{165F7BFA-54BE-CC4C-BC0C-03B7C8018980}">
      <dsp:nvSpPr>
        <dsp:cNvPr id="0" name=""/>
        <dsp:cNvSpPr/>
      </dsp:nvSpPr>
      <dsp:spPr>
        <a:xfrm>
          <a:off x="4822478" y="1600024"/>
          <a:ext cx="3280487" cy="16065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l-GR" sz="2000" b="0" kern="1200" dirty="0">
              <a:solidFill>
                <a:schemeClr val="bg1"/>
              </a:solidFill>
            </a:rPr>
            <a:t>Η Μπαταρία Κοινωνικής Γνωστικής Αξιολόγησης</a:t>
          </a:r>
          <a:endParaRPr lang="fr-FR" sz="2000" b="0" kern="1200" dirty="0">
            <a:solidFill>
              <a:schemeClr val="bg1"/>
            </a:solidFill>
          </a:endParaRPr>
        </a:p>
      </dsp:txBody>
      <dsp:txXfrm>
        <a:off x="4869532" y="1647078"/>
        <a:ext cx="3186379" cy="1512420"/>
      </dsp:txXfrm>
    </dsp:sp>
    <dsp:sp modelId="{F682F866-A4ED-AA44-B09C-2A45AF832F69}">
      <dsp:nvSpPr>
        <dsp:cNvPr id="0" name=""/>
        <dsp:cNvSpPr/>
      </dsp:nvSpPr>
      <dsp:spPr>
        <a:xfrm>
          <a:off x="4822478" y="3453710"/>
          <a:ext cx="3280487" cy="16065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err="1"/>
            <a:t>Early</a:t>
          </a:r>
          <a:r>
            <a:rPr lang="fr-FR" sz="2000" kern="1200" dirty="0"/>
            <a:t> Social Communication Evaluation </a:t>
          </a:r>
          <a:r>
            <a:rPr lang="fr-FR" sz="2000" kern="1200" dirty="0" err="1"/>
            <a:t>Scales</a:t>
          </a:r>
          <a:endParaRPr lang="fr-FR" sz="2000" kern="1200" dirty="0"/>
        </a:p>
      </dsp:txBody>
      <dsp:txXfrm>
        <a:off x="4869532" y="3500764"/>
        <a:ext cx="3186379" cy="15124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C9B74A-1026-3A47-9F33-C4FDF0A34FD6}">
      <dsp:nvSpPr>
        <dsp:cNvPr id="0" name=""/>
        <dsp:cNvSpPr/>
      </dsp:nvSpPr>
      <dsp:spPr>
        <a:xfrm>
          <a:off x="356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Αίτημα αντικειμένου</a:t>
          </a:r>
          <a:endParaRPr lang="fr-FR" sz="1700" kern="1200" dirty="0"/>
        </a:p>
      </dsp:txBody>
      <dsp:txXfrm>
        <a:off x="3568" y="372575"/>
        <a:ext cx="1931900" cy="1159140"/>
      </dsp:txXfrm>
    </dsp:sp>
    <dsp:sp modelId="{CA8BFB48-6564-2D47-B2A5-AF1542E8745F}">
      <dsp:nvSpPr>
        <dsp:cNvPr id="0" name=""/>
        <dsp:cNvSpPr/>
      </dsp:nvSpPr>
      <dsp:spPr>
        <a:xfrm>
          <a:off x="212865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Αίτημα πράξης</a:t>
          </a:r>
          <a:endParaRPr lang="fr-FR" sz="1700" kern="1200" dirty="0"/>
        </a:p>
      </dsp:txBody>
      <dsp:txXfrm>
        <a:off x="2128658" y="372575"/>
        <a:ext cx="1931900" cy="1159140"/>
      </dsp:txXfrm>
    </dsp:sp>
    <dsp:sp modelId="{4406E5E3-1DEB-5846-80B7-4F58226AC9A9}">
      <dsp:nvSpPr>
        <dsp:cNvPr id="0" name=""/>
        <dsp:cNvSpPr/>
      </dsp:nvSpPr>
      <dsp:spPr>
        <a:xfrm>
          <a:off x="4253749"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Αίτημα για κοινωνική δράση</a:t>
          </a:r>
          <a:endParaRPr lang="fr-FR" sz="1700" kern="1200" dirty="0"/>
        </a:p>
      </dsp:txBody>
      <dsp:txXfrm>
        <a:off x="4253749" y="372575"/>
        <a:ext cx="1931900" cy="1159140"/>
      </dsp:txXfrm>
    </dsp:sp>
    <dsp:sp modelId="{5DD8068E-18CB-0D45-9E58-E5567FB3D4D0}">
      <dsp:nvSpPr>
        <dsp:cNvPr id="0" name=""/>
        <dsp:cNvSpPr/>
      </dsp:nvSpPr>
      <dsp:spPr>
        <a:xfrm>
          <a:off x="6378840"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Αίτημα για άδεια</a:t>
          </a:r>
          <a:endParaRPr lang="fr-FR" sz="1700" kern="1200" dirty="0"/>
        </a:p>
      </dsp:txBody>
      <dsp:txXfrm>
        <a:off x="6378840" y="372575"/>
        <a:ext cx="1931900" cy="1159140"/>
      </dsp:txXfrm>
    </dsp:sp>
    <dsp:sp modelId="{D8D0C52A-A831-E24C-B419-C111269A656B}">
      <dsp:nvSpPr>
        <dsp:cNvPr id="0" name=""/>
        <dsp:cNvSpPr/>
      </dsp:nvSpPr>
      <dsp:spPr>
        <a:xfrm>
          <a:off x="8503931"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Αίτημα για </a:t>
          </a:r>
          <a:r>
            <a:rPr lang="el-GR" sz="1700" kern="1200" dirty="0" err="1"/>
            <a:t>πληροφία</a:t>
          </a:r>
          <a:endParaRPr lang="fr-FR" sz="1700" kern="1200" dirty="0"/>
        </a:p>
      </dsp:txBody>
      <dsp:txXfrm>
        <a:off x="8503931" y="372575"/>
        <a:ext cx="1931900" cy="1159140"/>
      </dsp:txXfrm>
    </dsp:sp>
    <dsp:sp modelId="{9CE46AA0-73A2-8047-8EC1-43D9237A872B}">
      <dsp:nvSpPr>
        <dsp:cNvPr id="0" name=""/>
        <dsp:cNvSpPr/>
      </dsp:nvSpPr>
      <dsp:spPr>
        <a:xfrm>
          <a:off x="356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Διαμαρτυρία</a:t>
          </a:r>
          <a:endParaRPr lang="fr-FR" sz="1700" kern="1200" dirty="0"/>
        </a:p>
      </dsp:txBody>
      <dsp:txXfrm>
        <a:off x="3568" y="1724906"/>
        <a:ext cx="1931900" cy="1159140"/>
      </dsp:txXfrm>
    </dsp:sp>
    <dsp:sp modelId="{E5A8E05B-F643-004F-9B31-6B9EB5357A65}">
      <dsp:nvSpPr>
        <dsp:cNvPr id="0" name=""/>
        <dsp:cNvSpPr/>
      </dsp:nvSpPr>
      <dsp:spPr>
        <a:xfrm>
          <a:off x="212865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Αναγνώριση άλλων</a:t>
          </a:r>
          <a:endParaRPr lang="fr-FR" sz="1700" kern="1200" dirty="0"/>
        </a:p>
      </dsp:txBody>
      <dsp:txXfrm>
        <a:off x="2128658" y="1724906"/>
        <a:ext cx="1931900" cy="1159140"/>
      </dsp:txXfrm>
    </dsp:sp>
    <dsp:sp modelId="{AC5DC0C8-3A38-BA48-A495-726B43D4A46E}">
      <dsp:nvSpPr>
        <dsp:cNvPr id="0" name=""/>
        <dsp:cNvSpPr/>
      </dsp:nvSpPr>
      <dsp:spPr>
        <a:xfrm>
          <a:off x="4253749"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Δράση για να τραβήξω την προσοχή</a:t>
          </a:r>
          <a:endParaRPr lang="fr-FR" sz="1700" kern="1200" dirty="0"/>
        </a:p>
      </dsp:txBody>
      <dsp:txXfrm>
        <a:off x="4253749" y="1724906"/>
        <a:ext cx="1931900" cy="1159140"/>
      </dsp:txXfrm>
    </dsp:sp>
    <dsp:sp modelId="{C577AEBE-76DE-F74F-B24D-ED095DECC143}">
      <dsp:nvSpPr>
        <dsp:cNvPr id="0" name=""/>
        <dsp:cNvSpPr/>
      </dsp:nvSpPr>
      <dsp:spPr>
        <a:xfrm>
          <a:off x="6378840"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Σχόλιο για κάποιον άλλο</a:t>
          </a:r>
          <a:endParaRPr lang="fr-FR" sz="1700" kern="1200" dirty="0"/>
        </a:p>
      </dsp:txBody>
      <dsp:txXfrm>
        <a:off x="6378840" y="1724906"/>
        <a:ext cx="1931900" cy="1159140"/>
      </dsp:txXfrm>
    </dsp:sp>
    <dsp:sp modelId="{01362293-A6C0-4E49-88EC-19494277E5DB}">
      <dsp:nvSpPr>
        <dsp:cNvPr id="0" name=""/>
        <dsp:cNvSpPr/>
      </dsp:nvSpPr>
      <dsp:spPr>
        <a:xfrm>
          <a:off x="8503931"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Σχόλιο για τον εαυτό μου</a:t>
          </a:r>
          <a:endParaRPr lang="fr-FR" sz="1700" kern="1200" dirty="0"/>
        </a:p>
      </dsp:txBody>
      <dsp:txXfrm>
        <a:off x="8503931" y="1724906"/>
        <a:ext cx="1931900" cy="1159140"/>
      </dsp:txXfrm>
    </dsp:sp>
    <dsp:sp modelId="{38853869-A8FC-184D-9964-E639F0109E1D}">
      <dsp:nvSpPr>
        <dsp:cNvPr id="0" name=""/>
        <dsp:cNvSpPr/>
      </dsp:nvSpPr>
      <dsp:spPr>
        <a:xfrm>
          <a:off x="356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Ονομασία, προσδιορισμός για τον εαυτό</a:t>
          </a:r>
          <a:endParaRPr lang="fr-FR" sz="1700" kern="1200" dirty="0"/>
        </a:p>
      </dsp:txBody>
      <dsp:txXfrm>
        <a:off x="3568" y="3077236"/>
        <a:ext cx="1931900" cy="1159140"/>
      </dsp:txXfrm>
    </dsp:sp>
    <dsp:sp modelId="{41DB4B6E-D6EC-2A48-8177-741F8E818486}">
      <dsp:nvSpPr>
        <dsp:cNvPr id="0" name=""/>
        <dsp:cNvSpPr/>
      </dsp:nvSpPr>
      <dsp:spPr>
        <a:xfrm>
          <a:off x="212865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Φωνητική συνοδεία</a:t>
          </a:r>
          <a:endParaRPr lang="fr-FR" sz="1700" kern="1200" dirty="0"/>
        </a:p>
      </dsp:txBody>
      <dsp:txXfrm>
        <a:off x="2128658" y="3077236"/>
        <a:ext cx="1931900" cy="1159140"/>
      </dsp:txXfrm>
    </dsp:sp>
    <dsp:sp modelId="{72A434B4-F900-5740-89C4-825C6E329D1F}">
      <dsp:nvSpPr>
        <dsp:cNvPr id="0" name=""/>
        <dsp:cNvSpPr/>
      </dsp:nvSpPr>
      <dsp:spPr>
        <a:xfrm>
          <a:off x="4253749"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Συναισθηματική αντίδραση</a:t>
          </a:r>
          <a:endParaRPr lang="fr-FR" sz="1700" kern="1200" dirty="0"/>
        </a:p>
      </dsp:txBody>
      <dsp:txXfrm>
        <a:off x="4253749" y="3077236"/>
        <a:ext cx="1931900" cy="1159140"/>
      </dsp:txXfrm>
    </dsp:sp>
    <dsp:sp modelId="{4A21C2C9-5379-1840-BE49-DF47EA63E547}">
      <dsp:nvSpPr>
        <dsp:cNvPr id="0" name=""/>
        <dsp:cNvSpPr/>
      </dsp:nvSpPr>
      <dsp:spPr>
        <a:xfrm>
          <a:off x="6378840"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Αντίδραση σε περιβάλλον</a:t>
          </a:r>
          <a:endParaRPr lang="fr-FR" sz="1700" kern="1200" dirty="0"/>
        </a:p>
      </dsp:txBody>
      <dsp:txXfrm>
        <a:off x="6378840" y="3077236"/>
        <a:ext cx="1931900" cy="1159140"/>
      </dsp:txXfrm>
    </dsp:sp>
    <dsp:sp modelId="{564A1851-D98F-FB44-B309-0FDA3AAEF8BD}">
      <dsp:nvSpPr>
        <dsp:cNvPr id="0" name=""/>
        <dsp:cNvSpPr/>
      </dsp:nvSpPr>
      <dsp:spPr>
        <a:xfrm>
          <a:off x="8503931"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Φωνητική ή λεκτική έκφραση που δεν σχετίζεται με την κατάσταση</a:t>
          </a:r>
          <a:endParaRPr lang="fr-FR" sz="1700" kern="1200" dirty="0"/>
        </a:p>
      </dsp:txBody>
      <dsp:txXfrm>
        <a:off x="8503931" y="3077236"/>
        <a:ext cx="1931900" cy="11591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95058-F68E-6A49-A198-447AA297FA87}">
      <dsp:nvSpPr>
        <dsp:cNvPr id="0" name=""/>
        <dsp:cNvSpPr/>
      </dsp:nvSpPr>
      <dsp:spPr>
        <a:xfrm>
          <a:off x="0" y="0"/>
          <a:ext cx="9361468" cy="1451377"/>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t>16 </a:t>
          </a:r>
          <a:r>
            <a:rPr lang="el-GR" sz="2000" kern="1200" dirty="0"/>
            <a:t>αναπτυξιακά στάδια</a:t>
          </a:r>
          <a:r>
            <a:rPr lang="fr-FR" sz="2000" kern="1200" dirty="0"/>
            <a:t> - 2 </a:t>
          </a:r>
          <a:r>
            <a:rPr lang="el-GR" sz="2000" kern="1200" dirty="0"/>
            <a:t>τομείς</a:t>
          </a:r>
          <a:endParaRPr lang="fr-FR" sz="2000" kern="1200" dirty="0"/>
        </a:p>
      </dsp:txBody>
      <dsp:txXfrm>
        <a:off x="0" y="0"/>
        <a:ext cx="9361468" cy="1451377"/>
      </dsp:txXfrm>
    </dsp:sp>
    <dsp:sp modelId="{586598A6-04FD-E445-8C45-04EFBE83F42E}">
      <dsp:nvSpPr>
        <dsp:cNvPr id="0" name=""/>
        <dsp:cNvSpPr/>
      </dsp:nvSpPr>
      <dsp:spPr>
        <a:xfrm>
          <a:off x="0" y="1441014"/>
          <a:ext cx="4680734" cy="30478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Font typeface="Arial" panose="020B0604020202020204" pitchFamily="34" charset="0"/>
            <a:buNone/>
          </a:pPr>
          <a:r>
            <a:rPr lang="el-GR" sz="2000" kern="1200" dirty="0"/>
            <a:t>Γνωστική ανάπτυξη
Εικόνα του εαυτού
Συμβολικό παιχνίδι
Σχήματα σχέσης αντικειμένων
Λειτουργική αιτιότητα
Μέσα και στόχοι
Χωρικές σχέσεις
Μονιμότητα αντικειμένων</a:t>
          </a:r>
          <a:endParaRPr lang="fr-FR" sz="2000" kern="1200" dirty="0"/>
        </a:p>
      </dsp:txBody>
      <dsp:txXfrm>
        <a:off x="0" y="1441014"/>
        <a:ext cx="4680734" cy="3047892"/>
      </dsp:txXfrm>
    </dsp:sp>
    <dsp:sp modelId="{7738E923-967B-A347-A692-4473A421C33B}">
      <dsp:nvSpPr>
        <dsp:cNvPr id="0" name=""/>
        <dsp:cNvSpPr/>
      </dsp:nvSpPr>
      <dsp:spPr>
        <a:xfrm>
          <a:off x="4680734" y="1451377"/>
          <a:ext cx="4680734" cy="30478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l-GR" sz="2000" kern="1200" dirty="0"/>
            <a:t>Ψυχοκοινωνικές δεξιότητες</a:t>
          </a:r>
          <a:endParaRPr lang="fr-FR" sz="2000" kern="1200" dirty="0"/>
        </a:p>
        <a:p>
          <a:pPr marL="171450" lvl="1" indent="-171450" algn="l" defTabSz="711200">
            <a:lnSpc>
              <a:spcPct val="90000"/>
            </a:lnSpc>
            <a:spcBef>
              <a:spcPct val="0"/>
            </a:spcBef>
            <a:spcAft>
              <a:spcPct val="15000"/>
            </a:spcAft>
            <a:buChar char="•"/>
          </a:pPr>
          <a:r>
            <a:rPr lang="el-GR" sz="1600" kern="1200" dirty="0"/>
            <a:t>         Ρύθμιση της συμπεριφοράς
	Κοινωνικές αλληλεπιδράσεις
	Κοινή προσοχή
	Εκφραστική γλώσσα
	Ολοκληρωμένη γλώσσα
	Φωνητική μίμηση
	Μίμηση χειρονομιών
	Συναισθηματική σχέση
	Συναισθηματική έκφραση</a:t>
          </a:r>
          <a:endParaRPr lang="fr-FR" sz="1600" kern="1200" dirty="0"/>
        </a:p>
      </dsp:txBody>
      <dsp:txXfrm>
        <a:off x="4680734" y="1451377"/>
        <a:ext cx="4680734" cy="3047892"/>
      </dsp:txXfrm>
    </dsp:sp>
    <dsp:sp modelId="{58F74C5A-CFA2-B445-96BB-0C32B8FFB8A7}">
      <dsp:nvSpPr>
        <dsp:cNvPr id="0" name=""/>
        <dsp:cNvSpPr/>
      </dsp:nvSpPr>
      <dsp:spPr>
        <a:xfrm>
          <a:off x="0" y="4499270"/>
          <a:ext cx="9361468" cy="338654"/>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691DD0-F9B6-1D4C-9221-A82BABC9A35D}">
      <dsp:nvSpPr>
        <dsp:cNvPr id="0" name=""/>
        <dsp:cNvSpPr/>
      </dsp:nvSpPr>
      <dsp:spPr>
        <a:xfrm>
          <a:off x="3250754" y="53464"/>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l-GR" sz="1800" kern="1200" dirty="0"/>
            <a:t>Κοινή προσοχή</a:t>
          </a:r>
          <a:endParaRPr lang="fr-FR" sz="1800" kern="1200" dirty="0"/>
        </a:p>
      </dsp:txBody>
      <dsp:txXfrm>
        <a:off x="3592926" y="502565"/>
        <a:ext cx="1881947" cy="1154831"/>
      </dsp:txXfrm>
    </dsp:sp>
    <dsp:sp modelId="{A82508D7-2E1D-E044-93D4-D779CD095FE2}">
      <dsp:nvSpPr>
        <dsp:cNvPr id="0" name=""/>
        <dsp:cNvSpPr/>
      </dsp:nvSpPr>
      <dsp:spPr>
        <a:xfrm>
          <a:off x="4176757"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l-GR" sz="1800" kern="1200" dirty="0"/>
            <a:t>Κοινωνική συναναστροφή</a:t>
          </a:r>
          <a:endParaRPr lang="fr-FR" sz="1800" kern="1200" dirty="0"/>
        </a:p>
      </dsp:txBody>
      <dsp:txXfrm>
        <a:off x="4961615" y="2320355"/>
        <a:ext cx="1539775" cy="1411460"/>
      </dsp:txXfrm>
    </dsp:sp>
    <dsp:sp modelId="{CCD436FC-1A42-AC49-B7DE-1DCC06C78B70}">
      <dsp:nvSpPr>
        <dsp:cNvPr id="0" name=""/>
        <dsp:cNvSpPr/>
      </dsp:nvSpPr>
      <dsp:spPr>
        <a:xfrm>
          <a:off x="2324750"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l-GR" sz="1800" kern="1200" dirty="0" err="1"/>
            <a:t>Συμπεριφορική</a:t>
          </a:r>
          <a:r>
            <a:rPr lang="el-GR" sz="1800" kern="1200" dirty="0"/>
            <a:t> ρύθμιση</a:t>
          </a:r>
          <a:endParaRPr lang="fr-FR" sz="1800" kern="1200" dirty="0"/>
        </a:p>
      </dsp:txBody>
      <dsp:txXfrm>
        <a:off x="2566409" y="2320355"/>
        <a:ext cx="1539775" cy="141146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VB-MAPP (Sundberg, 2021) is tool based on Skinner's functional approach to verbal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principles of applied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analysis (ABA) and the stages of communicative development.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can be used to determine the communicative profile of a person with complex communication needs and to monitor the person's communicative abilities longitudinally.</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b="1" kern="100" dirty="0">
                <a:effectLst/>
                <a:latin typeface="Calibri" panose="020F0502020204030204" pitchFamily="34" charset="0"/>
                <a:ea typeface="Calibri" panose="020F0502020204030204" pitchFamily="34" charset="0"/>
                <a:cs typeface="Calibri" panose="020F0502020204030204" pitchFamily="34" charset="0"/>
              </a:rPr>
              <a:t>Persons targeting by the evaluation: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Persons with autism spectrum disorder, </a:t>
            </a:r>
            <a:r>
              <a:rPr lang="en-GB" sz="1800" kern="100" dirty="0" err="1">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behavioral</a:t>
            </a: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developmental disorder, or intellectual developmental disorder</a:t>
            </a:r>
            <a:endParaRPr lang="fr-BE" sz="1800" b="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50000"/>
              </a:lnSpc>
              <a:spcBef>
                <a:spcPts val="600"/>
              </a:spcBef>
              <a:buFontTx/>
              <a:buNone/>
            </a:pPr>
            <a:r>
              <a:rPr lang="en-GB" sz="1800" b="1" kern="100" dirty="0">
                <a:effectLst/>
                <a:latin typeface="Calibri" panose="020F0502020204030204" pitchFamily="34" charset="0"/>
                <a:ea typeface="Calibri" panose="020F0502020204030204" pitchFamily="34" charset="0"/>
                <a:cs typeface="Calibri" panose="020F0502020204030204" pitchFamily="34" charset="0"/>
              </a:rPr>
              <a:t>Clinical goals: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U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determinate the communicative profile of a person with complex communication needs</a:t>
            </a:r>
            <a:endParaRPr lang="fr-BE"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GB" sz="1800" dirty="0">
                <a:effectLst/>
                <a:latin typeface="Calibri" panose="020F0502020204030204" pitchFamily="34" charset="0"/>
              </a:rPr>
              <a:t>To carry out a longitudinal follow-up of the person communicative abilities</a:t>
            </a:r>
            <a:r>
              <a:rPr lang="fr-BE" sz="1800" dirty="0">
                <a:solidFill>
                  <a:srgbClr val="202124"/>
                </a:solidFill>
                <a:effectLst/>
                <a:latin typeface="Calibri" panose="020F0502020204030204" pitchFamily="34" charset="0"/>
                <a:ea typeface="Times New Roman" panose="02020603050405020304" pitchFamily="18" charset="0"/>
              </a:rPr>
              <a:t>.</a:t>
            </a:r>
            <a:r>
              <a:rPr lang="fr-BE" sz="3200" dirty="0">
                <a:effectLst/>
              </a:rPr>
              <a:t> </a:t>
            </a:r>
          </a:p>
          <a:p>
            <a:pPr marL="0" lvl="0" indent="0">
              <a:lnSpc>
                <a:spcPct val="150000"/>
              </a:lnSpc>
              <a:spcBef>
                <a:spcPts val="600"/>
              </a:spcBef>
              <a:buFontTx/>
              <a:buNone/>
            </a:pPr>
            <a:r>
              <a:rPr lang="en-GB" sz="1800" b="1" kern="100" dirty="0">
                <a:effectLst/>
                <a:latin typeface="Calibri" panose="020F0502020204030204" pitchFamily="34" charset="0"/>
                <a:ea typeface="Calibri" panose="020F0502020204030204" pitchFamily="34" charset="0"/>
                <a:cs typeface="Calibri" panose="020F0502020204030204" pitchFamily="34" charset="0"/>
              </a:rPr>
              <a:t>Competent professionals: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rPr>
              <a:t>Speech and language therapists – Special educators and </a:t>
            </a:r>
            <a:r>
              <a:rPr lang="fr-BE" sz="1800" dirty="0" err="1">
                <a:solidFill>
                  <a:srgbClr val="202124"/>
                </a:solidFill>
                <a:effectLst/>
                <a:latin typeface="Calibri" panose="020F0502020204030204" pitchFamily="34" charset="0"/>
                <a:ea typeface="Times New Roman" panose="02020603050405020304" pitchFamily="18" charset="0"/>
              </a:rPr>
              <a:t>any</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professional</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working</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with</a:t>
            </a:r>
            <a:r>
              <a:rPr lang="fr-BE" sz="1800" dirty="0">
                <a:solidFill>
                  <a:srgbClr val="202124"/>
                </a:solidFill>
                <a:effectLst/>
                <a:latin typeface="Calibri" panose="020F0502020204030204" pitchFamily="34" charset="0"/>
                <a:ea typeface="Times New Roman" panose="02020603050405020304" pitchFamily="18" charset="0"/>
              </a:rPr>
              <a:t> people </a:t>
            </a:r>
            <a:r>
              <a:rPr lang="fr-BE" sz="1800" dirty="0" err="1">
                <a:solidFill>
                  <a:srgbClr val="202124"/>
                </a:solidFill>
                <a:effectLst/>
                <a:latin typeface="Calibri" panose="020F0502020204030204" pitchFamily="34" charset="0"/>
                <a:ea typeface="Times New Roman" panose="02020603050405020304" pitchFamily="18" charset="0"/>
              </a:rPr>
              <a:t>with</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complex</a:t>
            </a:r>
            <a:r>
              <a:rPr lang="fr-BE" sz="1800" dirty="0">
                <a:solidFill>
                  <a:srgbClr val="202124"/>
                </a:solidFill>
                <a:effectLst/>
                <a:latin typeface="Calibri" panose="020F0502020204030204" pitchFamily="34" charset="0"/>
                <a:ea typeface="Times New Roman" panose="02020603050405020304" pitchFamily="18" charset="0"/>
              </a:rPr>
              <a:t> communication </a:t>
            </a:r>
            <a:r>
              <a:rPr lang="fr-BE" sz="1800" dirty="0" err="1">
                <a:solidFill>
                  <a:srgbClr val="202124"/>
                </a:solidFill>
                <a:effectLst/>
                <a:latin typeface="Calibri" panose="020F0502020204030204" pitchFamily="34" charset="0"/>
                <a:ea typeface="Times New Roman" panose="02020603050405020304" pitchFamily="18" charset="0"/>
              </a:rPr>
              <a:t>needs</a:t>
            </a:r>
            <a:r>
              <a:rPr lang="fr-BE"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8520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SCEB (Adrien, 2007), particularly the socio-emotional section, which assesses expressive language, receptive language, joint attention, imitation of gestures and vocal imitation.</a:t>
            </a:r>
            <a:r>
              <a:rPr lang="fr-BE" dirty="0">
                <a:effectLst/>
              </a:rPr>
              <a:t> </a:t>
            </a:r>
          </a:p>
          <a:p>
            <a:pPr marL="0" lvl="0" indent="0" algn="l" rtl="0">
              <a:spcBef>
                <a:spcPts val="0"/>
              </a:spcBef>
              <a:spcAft>
                <a:spcPts val="0"/>
              </a:spcAft>
              <a:buNone/>
            </a:pPr>
            <a:endParaRPr lang="fr-BE" sz="1800" kern="100" dirty="0">
              <a:effectLst/>
              <a:latin typeface="Calibri" panose="020F0502020204030204" pitchFamily="34" charset="0"/>
              <a:ea typeface="Calibri" panose="020F0502020204030204" pitchFamily="34" charset="0"/>
              <a:cs typeface="Calibri" panose="020F0502020204030204" pitchFamily="34" charset="0"/>
            </a:endParaRPr>
          </a:p>
          <a:p>
            <a:pPr marL="0" lvl="0" indent="0" algn="l" rtl="0">
              <a:spcBef>
                <a:spcPts val="0"/>
              </a:spcBef>
              <a:spcAft>
                <a:spcPts val="0"/>
              </a:spcAft>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From 21 months to 10 years-old</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For children with:</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Autism spectrum disorder</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kern="100" dirty="0" err="1">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Behavioral</a:t>
            </a: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developmental disorder</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rPr>
              <a:t>Intellectual developmental disorder</a:t>
            </a:r>
            <a:r>
              <a:rPr lang="fr-BE" dirty="0">
                <a:effectLst/>
              </a:rPr>
              <a:t> </a:t>
            </a:r>
          </a:p>
          <a:p>
            <a:pPr marL="342900" lvl="0" indent="-342900">
              <a:lnSpc>
                <a:spcPct val="150000"/>
              </a:lnSpc>
              <a:buFont typeface="Calibri" panose="020F0502020204030204" pitchFamily="34" charset="0"/>
              <a:buChar char="-"/>
            </a:pPr>
            <a:endParaRPr lang="fr-BE" dirty="0">
              <a:effectLst/>
            </a:endParaRPr>
          </a:p>
          <a:p>
            <a:pPr marL="0" lvl="0" indent="0">
              <a:lnSpc>
                <a:spcPct val="150000"/>
              </a:lnSpc>
              <a:buFontTx/>
              <a:buNone/>
            </a:pPr>
            <a:r>
              <a:rPr lang="fr-BE" b="1" dirty="0" err="1">
                <a:effectLst/>
              </a:rPr>
              <a:t>Clinical</a:t>
            </a:r>
            <a:r>
              <a:rPr lang="fr-BE" b="1" dirty="0">
                <a:effectLst/>
              </a:rPr>
              <a:t> goals</a:t>
            </a:r>
          </a:p>
          <a:p>
            <a:pPr marL="342900" lvl="0" indent="-342900">
              <a:lnSpc>
                <a:spcPct val="150000"/>
              </a:lnSpc>
              <a:spcBef>
                <a:spcPts val="600"/>
              </a:spcBef>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precise the heterogeneity of the child development: what are the strengths and the weaknesses ?</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elaborate a precise clinical intervention program</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determine the developmental trajectory and o developmental profile: progress and stops in the development.</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rPr>
              <a:t>To create a basis for dialogue with families and other professionals</a:t>
            </a:r>
            <a:r>
              <a:rPr lang="fr-BE" dirty="0">
                <a:effectLst/>
              </a:rPr>
              <a:t> </a:t>
            </a:r>
          </a:p>
          <a:p>
            <a:pPr marL="0" lvl="0" indent="0">
              <a:lnSpc>
                <a:spcPct val="150000"/>
              </a:lnSpc>
              <a:buFontTx/>
              <a:buNone/>
            </a:pPr>
            <a:endParaRPr lang="fr-BE" dirty="0">
              <a:effectLst/>
            </a:endParaRPr>
          </a:p>
          <a:p>
            <a:pPr marL="0" lvl="0" indent="0">
              <a:lnSpc>
                <a:spcPct val="150000"/>
              </a:lnSpc>
              <a:buFontTx/>
              <a:buNone/>
            </a:pPr>
            <a:r>
              <a:rPr lang="fr-BE" b="1" dirty="0" err="1">
                <a:effectLst/>
              </a:rPr>
              <a:t>Competent</a:t>
            </a:r>
            <a:r>
              <a:rPr lang="fr-BE" b="1" dirty="0">
                <a:effectLst/>
              </a:rPr>
              <a:t> </a:t>
            </a:r>
            <a:r>
              <a:rPr lang="fr-BE" b="1" dirty="0" err="1">
                <a:effectLst/>
              </a:rPr>
              <a:t>profesionnals</a:t>
            </a:r>
            <a:endParaRPr lang="fr-BE" b="1" dirty="0">
              <a:effectLst/>
            </a:endParaRPr>
          </a:p>
          <a:p>
            <a:pPr marL="0" lvl="0" indent="0">
              <a:lnSpc>
                <a:spcPct val="150000"/>
              </a:lnSpc>
              <a:buFontTx/>
              <a:buNone/>
            </a:pPr>
            <a:r>
              <a:rPr lang="en-GB" sz="1800" dirty="0">
                <a:effectLst/>
                <a:latin typeface="Calibri" panose="020F0502020204030204" pitchFamily="34" charset="0"/>
                <a:ea typeface="Calibri" panose="020F0502020204030204" pitchFamily="34" charset="0"/>
              </a:rPr>
              <a:t>(neuro-)</a:t>
            </a:r>
            <a:r>
              <a:rPr lang="en-GB" sz="1800" dirty="0" err="1">
                <a:effectLst/>
                <a:latin typeface="Calibri" panose="020F0502020204030204" pitchFamily="34" charset="0"/>
                <a:ea typeface="Calibri" panose="020F0502020204030204" pitchFamily="34" charset="0"/>
              </a:rPr>
              <a:t>pediatricians</a:t>
            </a:r>
            <a:r>
              <a:rPr lang="en-GB" sz="1800" dirty="0">
                <a:effectLst/>
                <a:latin typeface="Calibri" panose="020F0502020204030204" pitchFamily="34" charset="0"/>
                <a:ea typeface="Calibri" panose="020F0502020204030204" pitchFamily="34" charset="0"/>
              </a:rPr>
              <a:t> – (neuro-)psychologists – speech and language therapists </a:t>
            </a:r>
            <a:endParaRPr lang="fr-BE" dirty="0">
              <a:effectLst/>
            </a:endParaRPr>
          </a:p>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9915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ESPC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Guidetti</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Tourrette</a:t>
            </a:r>
            <a:r>
              <a:rPr lang="en-US" sz="1800" dirty="0">
                <a:effectLst/>
                <a:latin typeface="Calibri" panose="020F0502020204030204" pitchFamily="34" charset="0"/>
                <a:ea typeface="Calibri" panose="020F0502020204030204" pitchFamily="34" charset="0"/>
                <a:cs typeface="Times New Roman" panose="02020603050405020304" pitchFamily="18" charset="0"/>
              </a:rPr>
              <a:t>, 1993, 2009) provide information on the person's interactive role (maintenance, initiation, response), interactive function (social interaction, joint attention, regulation of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level of development (simple, complex, conventional, symbolic).</a:t>
            </a:r>
            <a:r>
              <a:rPr lang="fr-BE" sz="3200" dirty="0">
                <a:effectLst/>
              </a:rPr>
              <a:t> </a:t>
            </a:r>
          </a:p>
          <a:p>
            <a:pPr marL="0" lvl="0" indent="0" algn="l" rtl="0">
              <a:spcBef>
                <a:spcPts val="0"/>
              </a:spcBef>
              <a:spcAft>
                <a:spcPts val="0"/>
              </a:spcAft>
              <a:buNone/>
            </a:pPr>
            <a:endParaRPr lang="fr-BE" sz="1800" kern="100" dirty="0">
              <a:effectLst/>
              <a:latin typeface="Calibri" panose="020F0502020204030204" pitchFamily="34" charset="0"/>
              <a:ea typeface="Calibri" panose="020F0502020204030204" pitchFamily="34" charset="0"/>
              <a:cs typeface="Calibri" panose="020F0502020204030204" pitchFamily="34" charset="0"/>
            </a:endParaRPr>
          </a:p>
          <a:p>
            <a:pPr marL="0" lvl="0" indent="0" algn="l" rtl="0">
              <a:spcBef>
                <a:spcPts val="0"/>
              </a:spcBef>
              <a:spcAft>
                <a:spcPts val="0"/>
              </a:spcAft>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From 3 months to 30 </a:t>
            </a:r>
            <a:r>
              <a:rPr lang="en-GB" sz="1800" kern="100" dirty="0" err="1">
                <a:effectLst/>
                <a:latin typeface="Calibri" panose="020F0502020204030204" pitchFamily="34" charset="0"/>
                <a:ea typeface="Calibri" panose="020F0502020204030204" pitchFamily="34" charset="0"/>
                <a:cs typeface="Calibri" panose="020F0502020204030204" pitchFamily="34" charset="0"/>
              </a:rPr>
              <a:t>mnths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For children with:</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nl-BE"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Communicative delay</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nl-BE"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Communicative dysfunction</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nl-BE" sz="1800" dirty="0">
                <a:effectLst/>
                <a:latin typeface="Calibri" panose="020F0502020204030204" pitchFamily="34" charset="0"/>
                <a:ea typeface="Calibri" panose="020F0502020204030204" pitchFamily="34" charset="0"/>
              </a:rPr>
              <a:t>Autism</a:t>
            </a:r>
            <a:endParaRPr lang="fr-BE" dirty="0">
              <a:effectLst/>
            </a:endParaRPr>
          </a:p>
          <a:p>
            <a:pPr marL="342900" lvl="0" indent="-342900">
              <a:lnSpc>
                <a:spcPct val="150000"/>
              </a:lnSpc>
              <a:buFont typeface="Calibri" panose="020F0502020204030204" pitchFamily="34" charset="0"/>
              <a:buChar char="-"/>
            </a:pPr>
            <a:endParaRPr lang="fr-BE" dirty="0">
              <a:effectLst/>
            </a:endParaRPr>
          </a:p>
          <a:p>
            <a:pPr marL="0" lvl="0" indent="0">
              <a:lnSpc>
                <a:spcPct val="150000"/>
              </a:lnSpc>
              <a:buFontTx/>
              <a:buNone/>
            </a:pPr>
            <a:r>
              <a:rPr lang="fr-BE" b="1" dirty="0" err="1">
                <a:effectLst/>
              </a:rPr>
              <a:t>Clinical</a:t>
            </a:r>
            <a:r>
              <a:rPr lang="fr-BE" b="1" dirty="0">
                <a:effectLst/>
              </a:rPr>
              <a:t> goals</a:t>
            </a:r>
          </a:p>
          <a:p>
            <a:pPr marL="342900" lvl="0" indent="-342900">
              <a:lnSpc>
                <a:spcPct val="150000"/>
              </a:lnSpc>
              <a:spcBef>
                <a:spcPts val="600"/>
              </a:spcBef>
              <a:buFont typeface="Calibri" panose="020F0502020204030204" pitchFamily="34" charset="0"/>
              <a:buChar char="-"/>
            </a:pPr>
            <a:r>
              <a:rPr lang="en-GB" sz="1800" kern="0" dirty="0">
                <a:effectLst/>
                <a:latin typeface="Calibri" panose="020F0502020204030204" pitchFamily="34" charset="0"/>
                <a:ea typeface="Times New Roman" panose="02020603050405020304" pitchFamily="18" charset="0"/>
              </a:rPr>
              <a:t>To assess communication and language in early diagnosis </a:t>
            </a:r>
            <a:r>
              <a:rPr lang="en-GB" sz="1800" kern="0" dirty="0" err="1">
                <a:effectLst/>
                <a:latin typeface="Calibri" panose="020F0502020204030204" pitchFamily="34" charset="0"/>
                <a:ea typeface="Times New Roman" panose="02020603050405020304" pitchFamily="18" charset="0"/>
              </a:rPr>
              <a:t>perspectiv</a:t>
            </a:r>
            <a:r>
              <a:rPr lang="fr-BE" sz="3200" kern="0" dirty="0">
                <a:effectLst/>
                <a:latin typeface="Calibri" panose="020F0502020204030204" pitchFamily="34" charset="0"/>
                <a:ea typeface="Times New Roman" panose="02020603050405020304" pitchFamily="18" charset="0"/>
              </a:rPr>
              <a:t>e</a:t>
            </a:r>
          </a:p>
          <a:p>
            <a:pPr marL="342900" lvl="0" indent="-342900">
              <a:lnSpc>
                <a:spcPct val="150000"/>
              </a:lnSpc>
              <a:spcBef>
                <a:spcPts val="600"/>
              </a:spcBef>
              <a:buFont typeface="Calibri" panose="020F0502020204030204" pitchFamily="34" charset="0"/>
              <a:buChar char="-"/>
            </a:pPr>
            <a:r>
              <a:rPr lang="en-GB" sz="1800" kern="0" dirty="0">
                <a:effectLst/>
                <a:latin typeface="Calibri" panose="020F0502020204030204" pitchFamily="34" charset="0"/>
                <a:ea typeface="Times New Roman" panose="02020603050405020304" pitchFamily="18" charset="0"/>
              </a:rPr>
              <a:t>To identify and objectify language and communication deficits and dysfunctions</a:t>
            </a:r>
          </a:p>
          <a:p>
            <a:pPr marL="342900" lvl="0" indent="-342900">
              <a:lnSpc>
                <a:spcPct val="150000"/>
              </a:lnSpc>
              <a:spcBef>
                <a:spcPts val="600"/>
              </a:spcBef>
              <a:buFont typeface="Calibri" panose="020F0502020204030204" pitchFamily="34" charset="0"/>
              <a:buChar char="-"/>
            </a:pPr>
            <a:r>
              <a:rPr lang="en-GB" sz="1800" kern="0" dirty="0">
                <a:effectLst/>
                <a:latin typeface="Calibri" panose="020F0502020204030204" pitchFamily="34" charset="0"/>
                <a:ea typeface="Times New Roman" panose="02020603050405020304" pitchFamily="18" charset="0"/>
              </a:rPr>
              <a:t>To determine the developmental trajectory and developmental profile: progress and stops in the development</a:t>
            </a:r>
            <a:r>
              <a:rPr lang="fr-BE" dirty="0">
                <a:effectLst/>
              </a:rPr>
              <a:t> </a:t>
            </a:r>
          </a:p>
          <a:p>
            <a:pPr marL="0" lvl="0" indent="0">
              <a:lnSpc>
                <a:spcPct val="150000"/>
              </a:lnSpc>
              <a:buFontTx/>
              <a:buNone/>
            </a:pPr>
            <a:endParaRPr lang="fr-BE" dirty="0">
              <a:effectLst/>
            </a:endParaRPr>
          </a:p>
          <a:p>
            <a:pPr marL="0" lvl="0" indent="0">
              <a:lnSpc>
                <a:spcPct val="150000"/>
              </a:lnSpc>
              <a:buFontTx/>
              <a:buNone/>
            </a:pPr>
            <a:r>
              <a:rPr lang="fr-BE" b="1" dirty="0" err="1">
                <a:effectLst/>
              </a:rPr>
              <a:t>Competent</a:t>
            </a:r>
            <a:r>
              <a:rPr lang="fr-BE" b="1" dirty="0">
                <a:effectLst/>
              </a:rPr>
              <a:t> </a:t>
            </a:r>
            <a:r>
              <a:rPr lang="fr-BE" b="1" dirty="0" err="1">
                <a:effectLst/>
              </a:rPr>
              <a:t>professionnals</a:t>
            </a:r>
            <a:endParaRPr lang="fr-BE" b="1" dirty="0">
              <a:effectLst/>
            </a:endParaRPr>
          </a:p>
          <a:p>
            <a:pPr marL="0" lvl="0" indent="0">
              <a:lnSpc>
                <a:spcPct val="150000"/>
              </a:lnSpc>
              <a:buFontTx/>
              <a:buNone/>
            </a:pPr>
            <a:r>
              <a:rPr lang="en-GB" sz="1800" dirty="0">
                <a:effectLst/>
                <a:latin typeface="Calibri" panose="020F0502020204030204" pitchFamily="34" charset="0"/>
                <a:ea typeface="Calibri" panose="020F0502020204030204" pitchFamily="34" charset="0"/>
              </a:rPr>
              <a:t>(neuro-)</a:t>
            </a:r>
            <a:r>
              <a:rPr lang="en-GB" sz="1800" dirty="0" err="1">
                <a:effectLst/>
                <a:latin typeface="Calibri" panose="020F0502020204030204" pitchFamily="34" charset="0"/>
                <a:ea typeface="Calibri" panose="020F0502020204030204" pitchFamily="34" charset="0"/>
              </a:rPr>
              <a:t>pediatricians</a:t>
            </a:r>
            <a:r>
              <a:rPr lang="en-GB" sz="1800" dirty="0">
                <a:effectLst/>
                <a:latin typeface="Calibri" panose="020F0502020204030204" pitchFamily="34" charset="0"/>
                <a:ea typeface="Calibri" panose="020F0502020204030204" pitchFamily="34" charset="0"/>
              </a:rPr>
              <a:t> – (neuro-)psychologists – speech and language therapists </a:t>
            </a:r>
            <a:endParaRPr lang="fr-BE" dirty="0">
              <a:effectLst/>
            </a:endParaRPr>
          </a:p>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6659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0584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a:solidFill>
                  <a:srgbClr val="000000"/>
                </a:solidFill>
                <a:effectLst/>
                <a:latin typeface="Arial"/>
                <a:ea typeface="Arial"/>
                <a:cs typeface="Arial"/>
                <a:sym typeface="Arial"/>
              </a:rPr>
              <a:t>Learning objectives </a:t>
            </a:r>
          </a:p>
          <a:p>
            <a:pPr marL="158750" indent="0" rtl="0" fontAlgn="base">
              <a:buNone/>
            </a:pPr>
            <a:r>
              <a:rPr lang="en-US" sz="1100" b="0" i="0" u="none" strike="noStrike" cap="none">
                <a:solidFill>
                  <a:srgbClr val="000000"/>
                </a:solidFill>
                <a:effectLst/>
                <a:latin typeface="Arial"/>
                <a:ea typeface="Arial"/>
                <a:cs typeface="Arial"/>
                <a:sym typeface="Arial"/>
              </a:rPr>
              <a:t>In this section, you will learn what are the support need effective communication in people with special needs and how to support them </a:t>
            </a:r>
          </a:p>
          <a:p>
            <a:pPr marL="158750" indent="0" rtl="0" fontAlgn="base">
              <a:buNone/>
            </a:pPr>
            <a:r>
              <a:rPr lang="en-US" sz="1100" b="0" i="0" u="none" strike="noStrike" cap="none">
                <a:solidFill>
                  <a:srgbClr val="000000"/>
                </a:solidFill>
                <a:effectLst/>
                <a:latin typeface="Arial"/>
                <a:ea typeface="Arial"/>
                <a:cs typeface="Arial"/>
                <a:sym typeface="Arial"/>
              </a:rPr>
              <a:t>What are the most frequent support needs for effective communication regarding people with ID?  </a:t>
            </a:r>
          </a:p>
          <a:p>
            <a:pPr rtl="0" fontAlgn="base"/>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n-US" sz="1800" b="0" i="0" u="none" strike="noStrike" dirty="0">
                <a:effectLst/>
                <a:highlight>
                  <a:srgbClr val="00FF00"/>
                </a:highlight>
                <a:latin typeface="Calibri" panose="020F0502020204030204" pitchFamily="34" charset="0"/>
              </a:rPr>
              <a:t>When working with people with IDD, it is essential to be aware of the specific ways in which they function, including their communication and language skills.</a:t>
            </a:r>
            <a:r>
              <a:rPr lang="en-US" sz="1800" b="0" i="0" u="none" strike="noStrike" dirty="0">
                <a:effectLst/>
                <a:latin typeface="Calibri" panose="020F0502020204030204" pitchFamily="34" charset="0"/>
              </a:rPr>
              <a:t> </a:t>
            </a:r>
            <a:endParaRPr lang="en-US" b="0" i="0" u="none" strike="noStrike" dirty="0">
              <a:effectLst/>
              <a:latin typeface="Calibri" panose="020F0502020204030204" pitchFamily="34" charset="0"/>
            </a:endParaRPr>
          </a:p>
          <a:p>
            <a:pPr algn="l" rtl="0" fontAlgn="base"/>
            <a:r>
              <a:rPr lang="en-US" sz="1800" b="0" i="0" u="none" strike="noStrike" dirty="0">
                <a:effectLst/>
                <a:highlight>
                  <a:srgbClr val="00FF00"/>
                </a:highlight>
                <a:latin typeface="Calibri" panose="020F0502020204030204" pitchFamily="34" charset="0"/>
              </a:rPr>
              <a:t>The objectives of the assessment process are:</a:t>
            </a:r>
            <a:r>
              <a:rPr lang="en-US" sz="1800" b="0" i="0" u="none" strike="noStrike" dirty="0">
                <a:effectLst/>
                <a:latin typeface="Calibri" panose="020F0502020204030204" pitchFamily="34" charset="0"/>
              </a:rPr>
              <a:t> </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n-US" sz="1100" b="0" i="0" u="none" strike="noStrike" dirty="0">
                <a:effectLst/>
                <a:highlight>
                  <a:srgbClr val="00FF00"/>
                </a:highlight>
                <a:latin typeface="Calibri" panose="020F0502020204030204" pitchFamily="34" charset="0"/>
              </a:rPr>
              <a:t>to assess the level of verbal and non-verbal communication skills and the pragmatic dimension of language</a:t>
            </a:r>
            <a:r>
              <a:rPr lang="en-US" sz="1100" b="0" i="0" u="none" strike="noStrike" dirty="0">
                <a:effectLst/>
                <a:latin typeface="Calibri" panose="020F0502020204030204" pitchFamily="34" charset="0"/>
              </a:rPr>
              <a:t> (meaning in context)</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n-US" sz="1800" b="0" i="0" u="none" strike="noStrike" dirty="0">
                <a:effectLst/>
                <a:highlight>
                  <a:srgbClr val="00FF00"/>
                </a:highlight>
                <a:latin typeface="Calibri" panose="020F0502020204030204" pitchFamily="34" charset="0"/>
              </a:rPr>
              <a:t>to describe the communication and/or language deficit, and its degree of severity in relation to the child's general level of development and age</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n-US" sz="1800" b="0" i="0" u="none" strike="noStrike" dirty="0">
                <a:effectLst/>
                <a:highlight>
                  <a:srgbClr val="00FF00"/>
                </a:highlight>
                <a:latin typeface="Calibri" panose="020F0502020204030204" pitchFamily="34" charset="0"/>
              </a:rPr>
              <a:t>to give indications for follow-up, care and adaptation of the environment to facilitate the person's interactions with the child and enable him/her to understand instructions (e.g., by </a:t>
            </a:r>
            <a:r>
              <a:rPr lang="en-US" sz="1800" b="0" i="0" u="none" strike="noStrike" dirty="0" err="1">
                <a:effectLst/>
                <a:highlight>
                  <a:srgbClr val="00FF00"/>
                </a:highlight>
                <a:latin typeface="Calibri" panose="020F0502020204030204" pitchFamily="34" charset="0"/>
              </a:rPr>
              <a:t>givingvisual</a:t>
            </a:r>
            <a:r>
              <a:rPr lang="en-US" sz="1800" b="0" i="0" u="none" strike="noStrike" dirty="0">
                <a:effectLst/>
                <a:highlight>
                  <a:srgbClr val="00FF00"/>
                </a:highlight>
                <a:latin typeface="Calibri" panose="020F0502020204030204" pitchFamily="34" charset="0"/>
              </a:rPr>
              <a:t> aids, AAC, etc.).</a:t>
            </a:r>
            <a:r>
              <a:rPr lang="en-US" sz="1800" b="0" i="0" u="none" strike="noStrike" dirty="0">
                <a:effectLst/>
                <a:latin typeface="Calibri" panose="020F0502020204030204" pitchFamily="34" charset="0"/>
              </a:rPr>
              <a:t> </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nl-BE" dirty="0"/>
              <a:t>2 kinds of assessment tools :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The </a:t>
            </a:r>
            <a:r>
              <a:rPr lang="en-US" sz="1800" b="1" kern="100" dirty="0" err="1">
                <a:effectLst/>
                <a:latin typeface="Calibri" panose="020F0502020204030204" pitchFamily="34" charset="0"/>
                <a:ea typeface="Calibri" panose="020F0502020204030204" pitchFamily="34" charset="0"/>
                <a:cs typeface="Times New Roman" panose="02020603050405020304" pitchFamily="18" charset="0"/>
              </a:rPr>
              <a:t>standardised</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and normed tests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from traditional language assessment batteries (production and expression aspects) are generally not (or not very) adapted to this type of IDD population. </a:t>
            </a:r>
          </a:p>
          <a:p>
            <a:pPr marL="0" lvl="0" indent="0" algn="l" rtl="0">
              <a:spcBef>
                <a:spcPts val="0"/>
              </a:spcBef>
              <a:spcAft>
                <a:spcPts val="0"/>
              </a:spcAft>
              <a:buNone/>
            </a:pPr>
            <a:endParaRPr lang="nl-BE" dirty="0"/>
          </a:p>
          <a:p>
            <a:pPr marL="0" lvl="0" indent="0" algn="l" rtl="0">
              <a:spcBef>
                <a:spcPts val="0"/>
              </a:spcBef>
              <a:spcAft>
                <a:spcPts val="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Observational grids</a:t>
            </a:r>
            <a:r>
              <a:rPr lang="en-US" sz="1800" dirty="0">
                <a:effectLst/>
                <a:latin typeface="Calibri" panose="020F0502020204030204" pitchFamily="34" charset="0"/>
                <a:ea typeface="Calibri" panose="020F0502020204030204" pitchFamily="34" charset="0"/>
                <a:cs typeface="Times New Roman" panose="02020603050405020304" pitchFamily="18" charset="0"/>
              </a:rPr>
              <a:t> which allowed a more descriptive developmental assessment should therefore be considered to draw up a reliable profile of the abilities of people with IDD and to provide a full description of their communication needs.</a:t>
            </a:r>
          </a:p>
          <a:p>
            <a:pPr marL="0" lvl="0" indent="0" algn="l" rtl="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From this point of view, the directed and semi-directed observation grids are very interesting. </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287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The </a:t>
            </a:r>
            <a:r>
              <a:rPr lang="en-US" sz="1800" b="1" kern="100" dirty="0" err="1">
                <a:effectLst/>
                <a:latin typeface="Calibri" panose="020F0502020204030204" pitchFamily="34" charset="0"/>
                <a:ea typeface="Calibri" panose="020F0502020204030204" pitchFamily="34" charset="0"/>
                <a:cs typeface="Times New Roman" panose="02020603050405020304" pitchFamily="18" charset="0"/>
              </a:rPr>
              <a:t>standardised</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and normed tests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from traditional language assessment batteries (production and expression aspects) are generally not (or not very) adapted to this type of IDD population.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Speech and language assessment of these individuals very often requires adaptations to the equipment and to the test-taking procedures, which must be detached from a normative assessment. </a:t>
            </a:r>
          </a:p>
          <a:p>
            <a:pPr marL="0" lvl="0" indent="0" algn="l" rtl="0">
              <a:spcBef>
                <a:spcPts val="0"/>
              </a:spcBef>
              <a:spcAft>
                <a:spcPts val="0"/>
              </a:spcAft>
              <a:buNone/>
            </a:pPr>
            <a:endParaRPr lang="nl-BE" dirty="0"/>
          </a:p>
          <a:p>
            <a:pPr marL="0" lvl="0" indent="0" algn="l" rtl="0">
              <a:spcBef>
                <a:spcPts val="0"/>
              </a:spcBef>
              <a:spcAft>
                <a:spcPts val="0"/>
              </a:spcAft>
              <a:buNone/>
            </a:pPr>
            <a:r>
              <a:rPr lang="fr-BE" b="1" dirty="0" err="1"/>
              <a:t>Observational</a:t>
            </a:r>
            <a:r>
              <a:rPr lang="fr-BE" b="1" dirty="0"/>
              <a:t> </a:t>
            </a:r>
            <a:r>
              <a:rPr lang="fr-BE" b="1" dirty="0" err="1"/>
              <a:t>grids</a:t>
            </a:r>
            <a:endParaRPr lang="fr-BE" b="1" dirty="0"/>
          </a:p>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Using a pre-established observation grid, these tools make it possible 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obtain a person's communicative profile, including the use of prerequisites for communication and language (e.g. use of gaze, joint attention, pointing, imitation,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obtain information on the means of communication (even unconventional ones) used by the person to notify a refusal, a request for information, a request for an object,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addition, they can be used on a very regular basis (without having a test-retest effect), which makes it possible to obtain information on the child's progress and to redirect the speech and language therapy intervention if necessary.</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Another feature of these tools is that they can be used in several contexts and by several professionals. The advantage lies in the fact that it is possible to compare the communication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of the IDD person with several professionals, in several life situations, and thus to establish the stability and recurrence of communication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It should be noted that the major disadvantage of this type of tool is its time-consuming nature. It is difficult to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analyse</a:t>
            </a:r>
            <a:r>
              <a:rPr lang="en-US" sz="1800" dirty="0">
                <a:effectLst/>
                <a:latin typeface="Calibri" panose="020F0502020204030204" pitchFamily="34" charset="0"/>
                <a:ea typeface="Calibri" panose="020F0502020204030204" pitchFamily="34" charset="0"/>
                <a:cs typeface="Times New Roman" panose="02020603050405020304" pitchFamily="18" charset="0"/>
              </a:rPr>
              <a:t> communicative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dirty="0">
                <a:effectLst/>
                <a:latin typeface="Calibri" panose="020F0502020204030204" pitchFamily="34" charset="0"/>
                <a:ea typeface="Calibri" panose="020F0502020204030204" pitchFamily="34" charset="0"/>
                <a:cs typeface="Times New Roman" panose="02020603050405020304" pitchFamily="18" charset="0"/>
              </a:rPr>
              <a:t> live, so video recording is often necessary, and is then used as the basis for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analysing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communicative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dirty="0">
                <a:effectLst/>
                <a:latin typeface="Calibri" panose="020F0502020204030204" pitchFamily="34" charset="0"/>
                <a:ea typeface="Calibri" panose="020F0502020204030204" pitchFamily="34" charset="0"/>
                <a:cs typeface="Times New Roman" panose="02020603050405020304" pitchFamily="18" charset="0"/>
              </a:rPr>
              <a:t>. Observation grids are available in several languages. Here we will describe two of them more specifically.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6788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Observation grids are available in several languages. Here we will describe two of them more specifically : Rowland's Communication Matrix (1990, 1996, 2004) and the </a:t>
            </a:r>
            <a:r>
              <a:rPr lang="en-US" sz="1800" kern="100" dirty="0">
                <a:solidFill>
                  <a:srgbClr val="000000"/>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Verbal Behavior – Milestones Assessment and Placement Program (VB-MAPP – Sundberg, 2021). </a:t>
            </a:r>
          </a:p>
          <a:p>
            <a:pPr lvl="1" algn="just">
              <a:lnSpc>
                <a:spcPct val="150000"/>
              </a:lnSpc>
              <a:spcBef>
                <a:spcPts val="600"/>
              </a:spcBef>
            </a:pPr>
            <a:r>
              <a:rPr lang="en-US" sz="1800" kern="100" dirty="0">
                <a:solidFill>
                  <a:srgbClr val="000000"/>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These two tools have the advantage of being translated into several languages and of being freely available in the case of the former, and relatively inexpensive in the case of the latter.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terms of their foundations and the communicative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observed, these grids are largely inspired by Wetherby and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Prutting's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list of communication functions (1984). </a:t>
            </a:r>
          </a:p>
          <a:p>
            <a:pPr algn="just">
              <a:lnSpc>
                <a:spcPct val="150000"/>
              </a:lnSpc>
              <a:spcBef>
                <a:spcPts val="600"/>
              </a:spcBef>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More integrated and general tools can also be used to assess communication. For example the Social Cognitive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Evavaluation</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Battery (SCEB - Adrien, 2007) and the Early Social Communication Evaluation Scales (ESPC -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Guidetti</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&amp;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Tourrette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1993).</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2303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Wetherby and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Prutting</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list is a functional tool for structuring the speech and language therapy communication assessment.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can be used as an observation guide.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The aim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is to identify the presence or absence of communicative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their frequency, intensity and relevance in the communicative context.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takes the form of a checklist of 15 increasingly complex and demanding communication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was adapted into French by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Livoir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-Petersen (1995), who added rating criteria.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This grid can be used to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analyse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communicative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of any person with IDD, regardless of age.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Object request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request a tangible object or person who is not necessarily present.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Action request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ask someone to perform an action (including asking for help, actions involving another person or those that link a person and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Request of social routine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ask someone to start or continue a playful social interaction. This specific type of request for action involves an interaction between the child and another person.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Request for permission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request someone's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authorisation</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to carry out an action.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Request for information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Oral production used to understand something about an object or event. Includes questions such as "what? "how? "when?" and "why? with the intonation of a question. The child addresses a person and expects a response.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Protest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request to ask someone to stop an unwanted action. This includes resisting the action of a third party and rejecting an object offered. The child aims at an object (or event) and/or a person and expects a response.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Recognition of others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oral production used to show another person that you know they are present. This includes greetings, calls and the means used in conversation to show politeness and relationships between people. The child addresses a person, not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Action to attract attention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used to draw someone's attention to oneself. This act is a gesture which may or may not involve an object as a support, or a vocal/verbal accompaniment to draw attention to the cause of the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first act may be unintentional, but the child repeats it when he or she understands that he or she is attracting someone's attention by doing so. The child is addressing a person, not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Comment for other</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direct someone's attention to an object or event. This includes pointing, showing, describing, informing and naming in interaction.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Comment for self</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Oral production used to direct one's own actions vocally or verbally; vocal production precedes or is concomitant with the child's motor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Naming, designation for self</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focus one's own attention on an object or event by identifying the referent. The child is not addressing a person but is interested in an object or event.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Vocal accompaniment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Any vocalization or oral production used to accompany familiar patterns of action applied to objects? This includes sound effects and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ritualised</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vocalisations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produced at the same time as the child's motor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child is not addressing a person but is interested in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Emotional reaction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Any act or oral production expressing an emotional reaction to an event or situation. This includes exclamations and expressions of surprise, pleasure, frustration or displeasure that occur immediately after an event. Children do not necessarily address a person; they can just as easily be interested in an object or an event.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Reaction to context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Any vocal production made by the child while examining or reacting to an object or part of the body. The intention to communicate is not obvious, but the child focuses their attention on an object/body part and appears to be reacting to it. This may be for training or self-stimulation. It is not directed at a person but focuses on an object or part of the body.</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err="1">
                <a:effectLst/>
                <a:latin typeface="Calibri" panose="020F0502020204030204" pitchFamily="34" charset="0"/>
                <a:ea typeface="Calibri" panose="020F0502020204030204" pitchFamily="34" charset="0"/>
                <a:cs typeface="Times New Roman" panose="02020603050405020304" pitchFamily="18" charset="0"/>
              </a:rPr>
              <a:t>Vocalisation</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or verbalization not related to the situation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Any vocal production made when the child's attention is not focused on either an object or a person. The intention to communicate is not obvious. It may simply be a function of training or self-stimulation. The child is neither addressing a person nor focusing on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3547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Rowland's Communication Matrix (1990, 1996, 2004) focuses on the early stages of expressive communication in seven levels. It enables IDD children to be placed in relation to the stages of communication observed in typical children aged 0 to 24 months.</a:t>
            </a:r>
            <a:r>
              <a:rPr lang="fr-BE" dirty="0">
                <a:effectLst/>
              </a:rPr>
              <a:t> </a:t>
            </a:r>
          </a:p>
          <a:p>
            <a:pPr>
              <a:lnSpc>
                <a:spcPct val="150000"/>
              </a:lnSpc>
              <a:spcBef>
                <a:spcPts val="600"/>
              </a:spcBef>
            </a:pPr>
            <a:r>
              <a:rPr lang="en-GB" sz="1800" b="1" kern="100" dirty="0">
                <a:effectLst/>
                <a:latin typeface="Calibri" panose="020F0502020204030204" pitchFamily="34" charset="0"/>
                <a:ea typeface="Calibri" panose="020F0502020204030204" pitchFamily="34" charset="0"/>
                <a:cs typeface="Calibri" panose="020F0502020204030204" pitchFamily="34" charset="0"/>
              </a:rPr>
              <a:t>Persons targeting by the evaluation: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GB" sz="1800" kern="100" dirty="0">
                <a:effectLst/>
                <a:latin typeface="Calibri" panose="020F0502020204030204" pitchFamily="34" charset="0"/>
                <a:ea typeface="Calibri" panose="020F0502020204030204" pitchFamily="34" charset="0"/>
                <a:cs typeface="Calibri" panose="020F0502020204030204" pitchFamily="34" charset="0"/>
              </a:rPr>
              <a:t>Persons operating in the early stages of communication.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Persons</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using</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any</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form</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of communication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including</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presymbolic</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forms</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or augmentative and alternative communication (AAC).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n-GB" sz="1800" b="1" kern="100" dirty="0">
                <a:effectLst/>
                <a:latin typeface="Calibri" panose="020F0502020204030204" pitchFamily="34" charset="0"/>
                <a:ea typeface="Calibri" panose="020F0502020204030204" pitchFamily="34" charset="0"/>
                <a:cs typeface="Calibri" panose="020F0502020204030204" pitchFamily="34" charset="0"/>
              </a:rPr>
              <a:t>Clinical goals: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U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help families and professionals easily understand the communication status, progress, and needs of anyone functioning at the early stages of communication or using forms of communication other than speaking or writing</a:t>
            </a: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U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determinate the communicative profile of a person with complex communication needs</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carry out a longitudinal follow-up of the person communicative abilities.</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n-GB" sz="1800" b="1" kern="100" dirty="0">
                <a:effectLst/>
                <a:latin typeface="Calibri" panose="020F0502020204030204" pitchFamily="34" charset="0"/>
                <a:ea typeface="Calibri" panose="020F0502020204030204" pitchFamily="34" charset="0"/>
                <a:cs typeface="Calibri" panose="020F0502020204030204" pitchFamily="34" charset="0"/>
              </a:rPr>
              <a:t>Competent professionals: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rPr>
              <a:t>Speech and language therapists – Special educators and </a:t>
            </a:r>
            <a:r>
              <a:rPr lang="fr-BE" sz="1800" dirty="0" err="1">
                <a:solidFill>
                  <a:srgbClr val="202124"/>
                </a:solidFill>
                <a:effectLst/>
                <a:latin typeface="Calibri" panose="020F0502020204030204" pitchFamily="34" charset="0"/>
                <a:ea typeface="Times New Roman" panose="02020603050405020304" pitchFamily="18" charset="0"/>
              </a:rPr>
              <a:t>any</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professional</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working</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with</a:t>
            </a:r>
            <a:r>
              <a:rPr lang="fr-BE" sz="1800" dirty="0">
                <a:solidFill>
                  <a:srgbClr val="202124"/>
                </a:solidFill>
                <a:effectLst/>
                <a:latin typeface="Calibri" panose="020F0502020204030204" pitchFamily="34" charset="0"/>
                <a:ea typeface="Times New Roman" panose="02020603050405020304" pitchFamily="18" charset="0"/>
              </a:rPr>
              <a:t> people </a:t>
            </a:r>
            <a:r>
              <a:rPr lang="fr-BE" sz="1800" dirty="0" err="1">
                <a:solidFill>
                  <a:srgbClr val="202124"/>
                </a:solidFill>
                <a:effectLst/>
                <a:latin typeface="Calibri" panose="020F0502020204030204" pitchFamily="34" charset="0"/>
                <a:ea typeface="Times New Roman" panose="02020603050405020304" pitchFamily="18" charset="0"/>
              </a:rPr>
              <a:t>with</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complex</a:t>
            </a:r>
            <a:r>
              <a:rPr lang="fr-BE" sz="1800" dirty="0">
                <a:solidFill>
                  <a:srgbClr val="202124"/>
                </a:solidFill>
                <a:effectLst/>
                <a:latin typeface="Calibri" panose="020F0502020204030204" pitchFamily="34" charset="0"/>
                <a:ea typeface="Times New Roman" panose="02020603050405020304" pitchFamily="18" charset="0"/>
              </a:rPr>
              <a:t> communication </a:t>
            </a:r>
            <a:r>
              <a:rPr lang="fr-BE" sz="1800" dirty="0" err="1">
                <a:solidFill>
                  <a:srgbClr val="202124"/>
                </a:solidFill>
                <a:effectLst/>
                <a:latin typeface="Calibri" panose="020F0502020204030204" pitchFamily="34" charset="0"/>
                <a:ea typeface="Times New Roman" panose="02020603050405020304" pitchFamily="18" charset="0"/>
              </a:rPr>
              <a:t>needs</a:t>
            </a:r>
            <a:r>
              <a:rPr lang="fr-BE" dirty="0">
                <a:effectLst/>
              </a:rPr>
              <a:t>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18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doi.org/10.3917/cont.022.0119" TargetMode="External"/><Relationship Id="rId5" Type="http://schemas.openxmlformats.org/officeDocument/2006/relationships/hyperlink" Target="https://dumas.ccsd.cnrs.fr/dumas-04170036v1/document"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42885" y="2750347"/>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GR" sz="6000" b="1" dirty="0">
                <a:solidFill>
                  <a:srgbClr val="674EA7"/>
                </a:solidFill>
                <a:latin typeface="Calibri"/>
                <a:ea typeface="Calibri"/>
                <a:cs typeface="Calibri"/>
                <a:sym typeface="Calibri"/>
              </a:rPr>
              <a:t>Ενότητα 4</a:t>
            </a:r>
            <a:endParaRPr sz="6000" dirty="0">
              <a:solidFill>
                <a:srgbClr val="674EA7"/>
              </a:solidFill>
              <a:latin typeface="Calibri"/>
              <a:ea typeface="Calibri"/>
              <a:cs typeface="Calibri"/>
              <a:sym typeface="Calibri"/>
            </a:endParaRPr>
          </a:p>
          <a:p>
            <a:pPr marL="0" indent="0">
              <a:buClr>
                <a:srgbClr val="674EA7"/>
              </a:buClr>
              <a:buSzPts val="3200"/>
            </a:pPr>
            <a:r>
              <a:rPr lang="el-GR" sz="3200" b="1" dirty="0">
                <a:solidFill>
                  <a:srgbClr val="674EA7"/>
                </a:solidFill>
                <a:latin typeface="Calibri"/>
                <a:cs typeface="Calibri"/>
              </a:rPr>
              <a:t>Προσδιορισμός αναγκών, τεχνικές και διαδικασίες</a:t>
            </a: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pic>
        <p:nvPicPr>
          <p:cNvPr id="16" name="Image 15">
            <a:extLst>
              <a:ext uri="{FF2B5EF4-FFF2-40B4-BE49-F238E27FC236}">
                <a16:creationId xmlns:a16="http://schemas.microsoft.com/office/drawing/2014/main" id="{AE0B9AD5-4B4A-42F3-B814-505255D4F9F2}"/>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EA29C18F-CB29-466C-B34C-40DC72E3B692}"/>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
        <p:nvSpPr>
          <p:cNvPr id="3" name="TextBox 2">
            <a:extLst>
              <a:ext uri="{FF2B5EF4-FFF2-40B4-BE49-F238E27FC236}">
                <a16:creationId xmlns:a16="http://schemas.microsoft.com/office/drawing/2014/main" id="{54498781-3266-0A49-7DE0-F4ED089C391B}"/>
              </a:ext>
            </a:extLst>
          </p:cNvPr>
          <p:cNvSpPr txBox="1"/>
          <p:nvPr/>
        </p:nvSpPr>
        <p:spPr>
          <a:xfrm>
            <a:off x="7286013" y="1424066"/>
            <a:ext cx="3995397" cy="954107"/>
          </a:xfrm>
          <a:prstGeom prst="rect">
            <a:avLst/>
          </a:prstGeom>
          <a:noFill/>
        </p:spPr>
        <p:txBody>
          <a:bodyPr wrap="square" rtlCol="0">
            <a:spAutoFit/>
          </a:bodyPr>
          <a:lstStyle/>
          <a:p>
            <a:pPr marL="0" marR="0" lvl="0" indent="0" algn="ctr" rtl="0">
              <a:spcBef>
                <a:spcPts val="0"/>
              </a:spcBef>
              <a:spcAft>
                <a:spcPts val="0"/>
              </a:spcAft>
              <a:buNone/>
            </a:pPr>
            <a:r>
              <a:rPr lang="el-GR" sz="1400" b="0" i="0" u="none" strike="noStrike" cap="none" dirty="0">
                <a:solidFill>
                  <a:schemeClr val="tx1"/>
                </a:solidFill>
                <a:latin typeface="Arial"/>
                <a:ea typeface="Arial"/>
                <a:cs typeface="Arial"/>
                <a:sym typeface="Arial"/>
              </a:rPr>
              <a:t>Κατάρτιση αφιερωμένη στους επαγγελματίες για την υποστήριξη της ανάπτυξης των ​</a:t>
            </a:r>
          </a:p>
          <a:p>
            <a:pPr marL="0" marR="0" lvl="0" indent="0" algn="ctr" rtl="0">
              <a:spcBef>
                <a:spcPts val="0"/>
              </a:spcBef>
              <a:spcAft>
                <a:spcPts val="0"/>
              </a:spcAft>
              <a:buNone/>
            </a:pPr>
            <a:r>
              <a:rPr lang="el-GR" sz="1400" b="0" i="0" u="none" strike="noStrike" cap="none" dirty="0">
                <a:solidFill>
                  <a:schemeClr val="tx1"/>
                </a:solidFill>
                <a:latin typeface="Arial"/>
                <a:ea typeface="Arial"/>
                <a:cs typeface="Arial"/>
                <a:sym typeface="Arial"/>
              </a:rPr>
              <a:t>Επικοινωνιακών Δεξιοτήτων​</a:t>
            </a:r>
          </a:p>
          <a:p>
            <a:endParaRPr lang="el-GR"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1381147"/>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dirty="0">
                <a:solidFill>
                  <a:srgbClr val="746677"/>
                </a:solidFill>
              </a:rPr>
              <a:t>4.3.3 </a:t>
            </a:r>
            <a:r>
              <a:rPr lang="el-GR" sz="2400" b="1" dirty="0">
                <a:solidFill>
                  <a:srgbClr val="746677"/>
                </a:solidFill>
              </a:rPr>
              <a:t>Το πρόγραμμα αξιολόγησης και τοποθέτησης Λεκτικής Συμπεριφοράς - Ορόσημα </a:t>
            </a:r>
            <a:r>
              <a:rPr lang="en-US" sz="2400" b="1" dirty="0">
                <a:solidFill>
                  <a:srgbClr val="746677"/>
                </a:solidFill>
              </a:rPr>
              <a:t>(VB-MAPP – Sundberg, 2021)</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937035589"/>
              </p:ext>
            </p:extLst>
          </p:nvPr>
        </p:nvGraphicFramePr>
        <p:xfrm>
          <a:off x="545335" y="2625290"/>
          <a:ext cx="11101330" cy="1845024"/>
        </p:xfrm>
        <a:graphic>
          <a:graphicData uri="http://schemas.openxmlformats.org/drawingml/2006/table">
            <a:tbl>
              <a:tblPr firstRow="1" bandRow="1">
                <a:tableStyleId>{5C22544A-7EE6-4342-B048-85BDC9FD1C3A}</a:tableStyleId>
              </a:tblPr>
              <a:tblGrid>
                <a:gridCol w="4977257">
                  <a:extLst>
                    <a:ext uri="{9D8B030D-6E8A-4147-A177-3AD203B41FA5}">
                      <a16:colId xmlns:a16="http://schemas.microsoft.com/office/drawing/2014/main" val="2169029546"/>
                    </a:ext>
                  </a:extLst>
                </a:gridCol>
                <a:gridCol w="6124073">
                  <a:extLst>
                    <a:ext uri="{9D8B030D-6E8A-4147-A177-3AD203B41FA5}">
                      <a16:colId xmlns:a16="http://schemas.microsoft.com/office/drawing/2014/main" val="1019965129"/>
                    </a:ext>
                  </a:extLst>
                </a:gridCol>
              </a:tblGrid>
              <a:tr h="201738">
                <a:tc>
                  <a:txBody>
                    <a:bodyPr/>
                    <a:lstStyle/>
                    <a:p>
                      <a:pPr algn="ctr">
                        <a:lnSpc>
                          <a:spcPct val="120000"/>
                        </a:lnSpc>
                        <a:spcBef>
                          <a:spcPts val="600"/>
                        </a:spcBef>
                      </a:pPr>
                      <a:r>
                        <a:rPr lang="el-GR" sz="1600" dirty="0"/>
                        <a:t>Αξιολόγηση επικοινωνιακών δεξιοτήτων</a:t>
                      </a:r>
                      <a:endParaRPr lang="fr-FR" sz="1600" dirty="0"/>
                    </a:p>
                  </a:txBody>
                  <a:tcPr/>
                </a:tc>
                <a:tc>
                  <a:txBody>
                    <a:bodyPr/>
                    <a:lstStyle/>
                    <a:p>
                      <a:pPr algn="ctr">
                        <a:lnSpc>
                          <a:spcPct val="120000"/>
                        </a:lnSpc>
                        <a:spcBef>
                          <a:spcPts val="600"/>
                        </a:spcBef>
                      </a:pPr>
                      <a:r>
                        <a:rPr lang="el-GR" sz="1600" dirty="0"/>
                        <a:t>Αξιολογημένες επικοινωνιακές συμπεριφορές</a:t>
                      </a:r>
                      <a:endParaRPr lang="fr-FR" sz="1600" dirty="0"/>
                    </a:p>
                  </a:txBody>
                  <a:tcPr/>
                </a:tc>
                <a:extLst>
                  <a:ext uri="{0D108BD9-81ED-4DB2-BD59-A6C34878D82A}">
                    <a16:rowId xmlns:a16="http://schemas.microsoft.com/office/drawing/2014/main" val="2902088883"/>
                  </a:ext>
                </a:extLst>
              </a:tr>
              <a:tr h="1487900">
                <a:tc>
                  <a:txBody>
                    <a:bodyPr/>
                    <a:lstStyle/>
                    <a:p>
                      <a:pPr marL="285750" indent="-285750">
                        <a:lnSpc>
                          <a:spcPct val="120000"/>
                        </a:lnSpc>
                        <a:spcBef>
                          <a:spcPts val="600"/>
                        </a:spcBef>
                        <a:buFont typeface="Arial" panose="020B0604020202020204" pitchFamily="34" charset="0"/>
                        <a:buChar char="•"/>
                      </a:pPr>
                      <a:r>
                        <a:rPr lang="el-GR" sz="1600" dirty="0"/>
                        <a:t>Κατανόηση</a:t>
                      </a:r>
                      <a:endParaRPr lang="fr-FR" sz="1600" dirty="0"/>
                    </a:p>
                    <a:p>
                      <a:pPr marL="285750" indent="-285750">
                        <a:lnSpc>
                          <a:spcPct val="120000"/>
                        </a:lnSpc>
                        <a:spcBef>
                          <a:spcPts val="600"/>
                        </a:spcBef>
                        <a:buFont typeface="Arial" panose="020B0604020202020204" pitchFamily="34" charset="0"/>
                        <a:buChar char="•"/>
                      </a:pPr>
                      <a:r>
                        <a:rPr lang="el-GR" sz="1600" dirty="0"/>
                        <a:t>Παραγωγή</a:t>
                      </a:r>
                      <a:endParaRPr lang="fr-FR" sz="1600" dirty="0"/>
                    </a:p>
                  </a:txBody>
                  <a:tcPr/>
                </a:tc>
                <a:tc>
                  <a:txBody>
                    <a:bodyPr/>
                    <a:lstStyle/>
                    <a:p>
                      <a:pPr marL="285750" lvl="0" indent="-285750">
                        <a:lnSpc>
                          <a:spcPct val="120000"/>
                        </a:lnSpc>
                        <a:spcBef>
                          <a:spcPts val="600"/>
                        </a:spcBef>
                        <a:buFont typeface="Arial" panose="020B0604020202020204" pitchFamily="34" charset="0"/>
                        <a:buChar char="•"/>
                      </a:pPr>
                      <a:r>
                        <a:rPr lang="el-GR" sz="1600" b="0" i="0" u="none" strike="noStrike" cap="none" dirty="0">
                          <a:solidFill>
                            <a:schemeClr val="dk1"/>
                          </a:solidFill>
                          <a:effectLst/>
                          <a:latin typeface="+mn-lt"/>
                          <a:ea typeface="+mn-ea"/>
                          <a:cs typeface="+mn-cs"/>
                          <a:sym typeface="Arial"/>
                        </a:rPr>
                        <a:t>Ζητώντας έναν επιθυμητό ενισχυτή </a:t>
                      </a:r>
                    </a:p>
                    <a:p>
                      <a:pPr marL="285750" lvl="0" indent="-285750">
                        <a:lnSpc>
                          <a:spcPct val="120000"/>
                        </a:lnSpc>
                        <a:spcBef>
                          <a:spcPts val="600"/>
                        </a:spcBef>
                        <a:buFont typeface="Arial" panose="020B0604020202020204" pitchFamily="34" charset="0"/>
                        <a:buChar char="•"/>
                      </a:pPr>
                      <a:r>
                        <a:rPr lang="el-GR" sz="1600" b="0" i="0" u="none" strike="noStrike" cap="none" dirty="0">
                          <a:solidFill>
                            <a:schemeClr val="dk1"/>
                          </a:solidFill>
                          <a:effectLst/>
                          <a:latin typeface="+mn-lt"/>
                          <a:ea typeface="+mn-ea"/>
                          <a:cs typeface="+mn-cs"/>
                          <a:sym typeface="Arial"/>
                        </a:rPr>
                        <a:t>Ονομασία ή αναγνώριση αντικειμένων, ενεργειών και γεγονότων κ.λπ.</a:t>
                      </a:r>
                    </a:p>
                    <a:p>
                      <a:pPr marL="285750" lvl="0" indent="-285750">
                        <a:lnSpc>
                          <a:spcPct val="120000"/>
                        </a:lnSpc>
                        <a:spcBef>
                          <a:spcPts val="600"/>
                        </a:spcBef>
                        <a:buFont typeface="Arial" panose="020B0604020202020204" pitchFamily="34" charset="0"/>
                        <a:buChar char="•"/>
                      </a:pPr>
                      <a:r>
                        <a:rPr lang="el-GR" sz="1600" b="0" i="0" u="none" strike="noStrike" cap="none" dirty="0">
                          <a:solidFill>
                            <a:schemeClr val="dk1"/>
                          </a:solidFill>
                          <a:effectLst/>
                          <a:latin typeface="+mn-lt"/>
                          <a:ea typeface="+mn-ea"/>
                          <a:cs typeface="+mn-cs"/>
                          <a:sym typeface="Arial"/>
                        </a:rPr>
                        <a:t>Απάντηση σε ερωτήσεις ή συζήτηση</a:t>
                      </a:r>
                      <a:endParaRPr lang="fr-FR" sz="1600" dirty="0"/>
                    </a:p>
                  </a:txBody>
                  <a:tcPr/>
                </a:tc>
                <a:extLst>
                  <a:ext uri="{0D108BD9-81ED-4DB2-BD59-A6C34878D82A}">
                    <a16:rowId xmlns:a16="http://schemas.microsoft.com/office/drawing/2014/main" val="2758690694"/>
                  </a:ext>
                </a:extLst>
              </a:tr>
            </a:tbl>
          </a:graphicData>
        </a:graphic>
      </p:graphicFrame>
    </p:spTree>
    <p:extLst>
      <p:ext uri="{BB962C8B-B14F-4D97-AF65-F5344CB8AC3E}">
        <p14:creationId xmlns:p14="http://schemas.microsoft.com/office/powerpoint/2010/main" val="1602102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en-US" sz="2400" b="1" dirty="0">
                <a:solidFill>
                  <a:schemeClr val="tx2">
                    <a:lumMod val="50000"/>
                  </a:schemeClr>
                </a:solidFill>
              </a:rPr>
              <a:t>4.3.4 </a:t>
            </a:r>
            <a:r>
              <a:rPr lang="el-GR" sz="2400" b="1" dirty="0">
                <a:solidFill>
                  <a:schemeClr val="tx2">
                    <a:lumMod val="50000"/>
                  </a:schemeClr>
                </a:solidFill>
              </a:rPr>
              <a:t>Η Μπαταρία Κοινωνικής Γνωστικής Αξιολόγησης</a:t>
            </a:r>
            <a:endParaRPr lang="en-US" sz="2400" b="1" dirty="0">
              <a:solidFill>
                <a:schemeClr val="tx2">
                  <a:lumMod val="50000"/>
                </a:schemeClr>
              </a:solidFill>
            </a:endParaRPr>
          </a:p>
          <a:p>
            <a:pPr algn="ctr">
              <a:lnSpc>
                <a:spcPct val="120000"/>
              </a:lnSpc>
              <a:buClr>
                <a:srgbClr val="674EA7"/>
              </a:buClr>
              <a:buSzPts val="4000"/>
            </a:pPr>
            <a:r>
              <a:rPr lang="en-US" sz="2400" b="1" dirty="0">
                <a:solidFill>
                  <a:schemeClr val="tx2">
                    <a:lumMod val="50000"/>
                  </a:schemeClr>
                </a:solidFill>
              </a:rPr>
              <a:t>(SCEB – Adrien, 2007)</a:t>
            </a:r>
          </a:p>
        </p:txBody>
      </p:sp>
      <p:graphicFrame>
        <p:nvGraphicFramePr>
          <p:cNvPr id="9" name="Diagramme 8">
            <a:extLst>
              <a:ext uri="{FF2B5EF4-FFF2-40B4-BE49-F238E27FC236}">
                <a16:creationId xmlns:a16="http://schemas.microsoft.com/office/drawing/2014/main" id="{3D750143-FC42-41B9-EA95-2D6BB174BCC4}"/>
              </a:ext>
            </a:extLst>
          </p:cNvPr>
          <p:cNvGraphicFramePr/>
          <p:nvPr>
            <p:extLst>
              <p:ext uri="{D42A27DB-BD31-4B8C-83A1-F6EECF244321}">
                <p14:modId xmlns:p14="http://schemas.microsoft.com/office/powerpoint/2010/main" val="989470641"/>
              </p:ext>
            </p:extLst>
          </p:nvPr>
        </p:nvGraphicFramePr>
        <p:xfrm>
          <a:off x="1711882" y="1681685"/>
          <a:ext cx="9361468" cy="48379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Tree>
    <p:extLst>
      <p:ext uri="{BB962C8B-B14F-4D97-AF65-F5344CB8AC3E}">
        <p14:creationId xmlns:p14="http://schemas.microsoft.com/office/powerpoint/2010/main" val="3337031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en-US" sz="2400" b="1" dirty="0">
                <a:solidFill>
                  <a:schemeClr val="tx2">
                    <a:lumMod val="50000"/>
                  </a:schemeClr>
                </a:solidFill>
              </a:rPr>
              <a:t>4.3.5 Early Social Communication Scales </a:t>
            </a:r>
          </a:p>
          <a:p>
            <a:pPr algn="ctr">
              <a:lnSpc>
                <a:spcPct val="120000"/>
              </a:lnSpc>
              <a:buClr>
                <a:srgbClr val="674EA7"/>
              </a:buClr>
              <a:buSzPts val="4000"/>
            </a:pPr>
            <a:r>
              <a:rPr lang="en-US" sz="2400" b="1" dirty="0">
                <a:solidFill>
                  <a:schemeClr val="tx2">
                    <a:lumMod val="50000"/>
                  </a:schemeClr>
                </a:solidFill>
              </a:rPr>
              <a:t>(ESPC – </a:t>
            </a:r>
            <a:r>
              <a:rPr lang="en-US" sz="2400" b="1" dirty="0" err="1">
                <a:solidFill>
                  <a:schemeClr val="tx2">
                    <a:lumMod val="50000"/>
                  </a:schemeClr>
                </a:solidFill>
              </a:rPr>
              <a:t>Guidetti</a:t>
            </a:r>
            <a:r>
              <a:rPr lang="en-US" sz="2400" b="1" dirty="0">
                <a:solidFill>
                  <a:schemeClr val="tx2">
                    <a:lumMod val="50000"/>
                  </a:schemeClr>
                </a:solidFill>
              </a:rPr>
              <a:t> &amp; </a:t>
            </a:r>
            <a:r>
              <a:rPr lang="en-US" sz="2400" b="1" dirty="0" err="1">
                <a:solidFill>
                  <a:schemeClr val="tx2">
                    <a:lumMod val="50000"/>
                  </a:schemeClr>
                </a:solidFill>
              </a:rPr>
              <a:t>Tourrette</a:t>
            </a:r>
            <a:r>
              <a:rPr lang="en-US" sz="2400" b="1" dirty="0">
                <a:solidFill>
                  <a:schemeClr val="tx2">
                    <a:lumMod val="50000"/>
                  </a:schemeClr>
                </a:solidFill>
              </a:rPr>
              <a:t>, 1993, 2009)</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2" name="ZoneTexte 1">
            <a:extLst>
              <a:ext uri="{FF2B5EF4-FFF2-40B4-BE49-F238E27FC236}">
                <a16:creationId xmlns:a16="http://schemas.microsoft.com/office/drawing/2014/main" id="{A953B298-4A26-5651-511B-9B2F7D3ACC76}"/>
              </a:ext>
            </a:extLst>
          </p:cNvPr>
          <p:cNvSpPr txBox="1"/>
          <p:nvPr/>
        </p:nvSpPr>
        <p:spPr>
          <a:xfrm>
            <a:off x="794656" y="1734626"/>
            <a:ext cx="9958175" cy="400110"/>
          </a:xfrm>
          <a:prstGeom prst="rect">
            <a:avLst/>
          </a:prstGeom>
          <a:noFill/>
        </p:spPr>
        <p:txBody>
          <a:bodyPr wrap="none" rtlCol="0">
            <a:spAutoFit/>
          </a:bodyPr>
          <a:lstStyle/>
          <a:p>
            <a:r>
              <a:rPr lang="el-GR" sz="2000" b="1" dirty="0"/>
              <a:t>3 τομείς και 23 επικοινωνιακές καταστάσεις μεταξύ του παιδιού και ενός ενήλικα</a:t>
            </a:r>
            <a:endParaRPr lang="fr-FR" sz="2000" b="1" dirty="0"/>
          </a:p>
        </p:txBody>
      </p:sp>
      <p:graphicFrame>
        <p:nvGraphicFramePr>
          <p:cNvPr id="4" name="Diagramme 3">
            <a:extLst>
              <a:ext uri="{FF2B5EF4-FFF2-40B4-BE49-F238E27FC236}">
                <a16:creationId xmlns:a16="http://schemas.microsoft.com/office/drawing/2014/main" id="{432C7762-1232-F2D5-0B5C-9661542AC0D6}"/>
              </a:ext>
            </a:extLst>
          </p:cNvPr>
          <p:cNvGraphicFramePr/>
          <p:nvPr>
            <p:extLst>
              <p:ext uri="{D42A27DB-BD31-4B8C-83A1-F6EECF244321}">
                <p14:modId xmlns:p14="http://schemas.microsoft.com/office/powerpoint/2010/main" val="2084177349"/>
              </p:ext>
            </p:extLst>
          </p:nvPr>
        </p:nvGraphicFramePr>
        <p:xfrm>
          <a:off x="1502230" y="2242456"/>
          <a:ext cx="9067800" cy="42771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47946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494751"/>
          </a:xfrm>
          <a:prstGeom prst="rect">
            <a:avLst/>
          </a:prstGeom>
        </p:spPr>
        <p:txBody>
          <a:bodyPr wrap="square" lIns="91440" tIns="45720" rIns="91440" bIns="45720" anchor="t">
            <a:spAutoFit/>
          </a:bodyPr>
          <a:lstStyle/>
          <a:p>
            <a:pPr algn="ctr">
              <a:lnSpc>
                <a:spcPct val="120000"/>
              </a:lnSpc>
            </a:pPr>
            <a:r>
              <a:rPr lang="el-GR" sz="2400" b="1" dirty="0">
                <a:solidFill>
                  <a:schemeClr val="tx2">
                    <a:lumMod val="50000"/>
                  </a:schemeClr>
                </a:solidFill>
              </a:rPr>
              <a:t>Βιβλιογραφία</a:t>
            </a:r>
            <a:endParaRPr lang="en-US" sz="2400" b="1" dirty="0">
              <a:solidFill>
                <a:schemeClr val="tx2">
                  <a:lumMod val="50000"/>
                </a:schemeClr>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3" name="ZoneTexte 12">
            <a:extLst>
              <a:ext uri="{FF2B5EF4-FFF2-40B4-BE49-F238E27FC236}">
                <a16:creationId xmlns:a16="http://schemas.microsoft.com/office/drawing/2014/main" id="{1D9E67DB-705D-0AC5-867D-ABDE8596DF3D}"/>
              </a:ext>
            </a:extLst>
          </p:cNvPr>
          <p:cNvSpPr txBox="1"/>
          <p:nvPr/>
        </p:nvSpPr>
        <p:spPr>
          <a:xfrm>
            <a:off x="401151" y="1401657"/>
            <a:ext cx="11518105" cy="48782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90170" indent="-90170" algn="just">
              <a:spcBef>
                <a:spcPts val="600"/>
              </a:spcBef>
            </a:pPr>
            <a:r>
              <a:rPr lang="en-US" dirty="0">
                <a:solidFill>
                  <a:srgbClr val="222222"/>
                </a:solidFill>
                <a:latin typeface="+mn-lt"/>
                <a:ea typeface="Calibri"/>
                <a:cs typeface="Calibri"/>
              </a:rPr>
              <a:t>Adrien, J. L. (2007). </a:t>
            </a:r>
            <a:r>
              <a:rPr lang="en-US" i="1" dirty="0">
                <a:solidFill>
                  <a:srgbClr val="222222"/>
                </a:solidFill>
                <a:latin typeface="+mn-lt"/>
                <a:ea typeface="Calibri"/>
                <a:cs typeface="Calibri"/>
              </a:rPr>
              <a:t>BECS: Batterie </a:t>
            </a:r>
            <a:r>
              <a:rPr lang="en-US" i="1" dirty="0" err="1">
                <a:solidFill>
                  <a:srgbClr val="222222"/>
                </a:solidFill>
                <a:latin typeface="+mn-lt"/>
                <a:ea typeface="Calibri"/>
                <a:cs typeface="Calibri"/>
              </a:rPr>
              <a:t>d'évaluation</a:t>
            </a:r>
            <a:r>
              <a:rPr lang="en-US" i="1" dirty="0">
                <a:solidFill>
                  <a:srgbClr val="222222"/>
                </a:solidFill>
                <a:latin typeface="+mn-lt"/>
                <a:ea typeface="Calibri"/>
                <a:cs typeface="Calibri"/>
              </a:rPr>
              <a:t> cognitive et socio-</a:t>
            </a:r>
            <a:r>
              <a:rPr lang="en-US" i="1" dirty="0" err="1">
                <a:solidFill>
                  <a:srgbClr val="222222"/>
                </a:solidFill>
                <a:latin typeface="+mn-lt"/>
                <a:ea typeface="Calibri"/>
                <a:cs typeface="Calibri"/>
              </a:rPr>
              <a:t>émotionnelle</a:t>
            </a:r>
            <a:r>
              <a:rPr lang="en-US" dirty="0">
                <a:solidFill>
                  <a:srgbClr val="222222"/>
                </a:solidFill>
                <a:latin typeface="+mn-lt"/>
                <a:ea typeface="Calibri"/>
                <a:cs typeface="Calibri"/>
              </a:rPr>
              <a:t>. ECPA, les Éditions du </a:t>
            </a:r>
            <a:r>
              <a:rPr lang="en-US" dirty="0" err="1">
                <a:solidFill>
                  <a:srgbClr val="222222"/>
                </a:solidFill>
                <a:latin typeface="+mn-lt"/>
                <a:ea typeface="Calibri"/>
                <a:cs typeface="Calibri"/>
              </a:rPr>
              <a:t>centre</a:t>
            </a:r>
            <a:r>
              <a:rPr lang="en-US" dirty="0">
                <a:solidFill>
                  <a:srgbClr val="222222"/>
                </a:solidFill>
                <a:latin typeface="+mn-lt"/>
                <a:ea typeface="Calibri"/>
                <a:cs typeface="Calibri"/>
              </a:rPr>
              <a:t> de </a:t>
            </a:r>
            <a:r>
              <a:rPr lang="en-US" dirty="0" err="1">
                <a:solidFill>
                  <a:srgbClr val="222222"/>
                </a:solidFill>
                <a:latin typeface="+mn-lt"/>
                <a:ea typeface="Calibri"/>
                <a:cs typeface="Calibri"/>
              </a:rPr>
              <a:t>psychologie</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appliquée</a:t>
            </a:r>
            <a:r>
              <a:rPr lang="en-US" dirty="0">
                <a:solidFill>
                  <a:srgbClr val="222222"/>
                </a:solidFill>
                <a:latin typeface="+mn-lt"/>
                <a:ea typeface="Calibri"/>
                <a:cs typeface="Calibri"/>
              </a:rPr>
              <a:t>.</a:t>
            </a:r>
          </a:p>
          <a:p>
            <a:pPr marL="90170" indent="-90170" algn="just">
              <a:spcBef>
                <a:spcPts val="600"/>
              </a:spcBef>
            </a:pPr>
            <a:r>
              <a:rPr lang="en-US" dirty="0">
                <a:solidFill>
                  <a:srgbClr val="333333"/>
                </a:solidFill>
                <a:latin typeface="+mn-lt"/>
                <a:ea typeface="Calibri"/>
                <a:cs typeface="Calibri"/>
              </a:rPr>
              <a:t>American Psychiatric association (2015). DSM-5 : Manuel </a:t>
            </a:r>
            <a:r>
              <a:rPr lang="en-US" dirty="0" err="1">
                <a:solidFill>
                  <a:srgbClr val="333333"/>
                </a:solidFill>
                <a:latin typeface="+mn-lt"/>
                <a:ea typeface="Calibri"/>
                <a:cs typeface="Calibri"/>
              </a:rPr>
              <a:t>diagnostique</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statistique</a:t>
            </a:r>
            <a:r>
              <a:rPr lang="en-US" dirty="0">
                <a:solidFill>
                  <a:srgbClr val="333333"/>
                </a:solidFill>
                <a:latin typeface="+mn-lt"/>
                <a:ea typeface="Calibri"/>
                <a:cs typeface="Calibri"/>
              </a:rPr>
              <a:t> des troubles </a:t>
            </a:r>
            <a:r>
              <a:rPr lang="en-US" dirty="0" err="1">
                <a:solidFill>
                  <a:srgbClr val="333333"/>
                </a:solidFill>
                <a:latin typeface="+mn-lt"/>
                <a:ea typeface="Calibri"/>
                <a:cs typeface="Calibri"/>
              </a:rPr>
              <a:t>mentaux</a:t>
            </a:r>
            <a:r>
              <a:rPr lang="en-US" dirty="0">
                <a:solidFill>
                  <a:srgbClr val="333333"/>
                </a:solidFill>
                <a:latin typeface="+mn-lt"/>
                <a:ea typeface="Calibri"/>
                <a:cs typeface="Calibri"/>
              </a:rPr>
              <a:t> (version française). </a:t>
            </a:r>
            <a:r>
              <a:rPr lang="en-US" dirty="0" err="1">
                <a:solidFill>
                  <a:srgbClr val="333333"/>
                </a:solidFill>
                <a:latin typeface="+mn-lt"/>
                <a:ea typeface="Calibri"/>
                <a:cs typeface="Calibri"/>
              </a:rPr>
              <a:t>Elesevier</a:t>
            </a:r>
            <a:r>
              <a:rPr lang="en-US" dirty="0">
                <a:solidFill>
                  <a:srgbClr val="333333"/>
                </a:solidFill>
                <a:latin typeface="+mn-lt"/>
                <a:ea typeface="Calibri"/>
                <a:cs typeface="Calibri"/>
              </a:rPr>
              <a:t> Masson.</a:t>
            </a:r>
          </a:p>
          <a:p>
            <a:pPr marL="90170" indent="-90170" algn="just">
              <a:spcBef>
                <a:spcPts val="600"/>
              </a:spcBef>
            </a:pPr>
            <a:r>
              <a:rPr lang="en-US" dirty="0" err="1">
                <a:solidFill>
                  <a:srgbClr val="222222"/>
                </a:solidFill>
                <a:latin typeface="+mn-lt"/>
                <a:ea typeface="Calibri"/>
                <a:cs typeface="Calibri"/>
              </a:rPr>
              <a:t>Crunelle</a:t>
            </a:r>
            <a:r>
              <a:rPr lang="en-US" dirty="0">
                <a:solidFill>
                  <a:srgbClr val="222222"/>
                </a:solidFill>
                <a:latin typeface="+mn-lt"/>
                <a:ea typeface="Calibri"/>
                <a:cs typeface="Calibri"/>
              </a:rPr>
              <a:t>, D. (2018). </a:t>
            </a:r>
            <a:r>
              <a:rPr lang="en-US" i="1" dirty="0" err="1">
                <a:solidFill>
                  <a:srgbClr val="222222"/>
                </a:solidFill>
                <a:latin typeface="+mn-lt"/>
                <a:ea typeface="Calibri"/>
                <a:cs typeface="Calibri"/>
              </a:rPr>
              <a:t>Évaluer</a:t>
            </a:r>
            <a:r>
              <a:rPr lang="en-US" i="1" dirty="0">
                <a:solidFill>
                  <a:srgbClr val="222222"/>
                </a:solidFill>
                <a:latin typeface="+mn-lt"/>
                <a:ea typeface="Calibri"/>
                <a:cs typeface="Calibri"/>
              </a:rPr>
              <a:t> et </a:t>
            </a:r>
            <a:r>
              <a:rPr lang="en-US" i="1" dirty="0" err="1">
                <a:solidFill>
                  <a:srgbClr val="222222"/>
                </a:solidFill>
                <a:latin typeface="+mn-lt"/>
                <a:ea typeface="Calibri"/>
                <a:cs typeface="Calibri"/>
              </a:rPr>
              <a:t>faciliter</a:t>
            </a:r>
            <a:r>
              <a:rPr lang="en-US" i="1" dirty="0">
                <a:solidFill>
                  <a:srgbClr val="222222"/>
                </a:solidFill>
                <a:latin typeface="+mn-lt"/>
                <a:ea typeface="Calibri"/>
                <a:cs typeface="Calibri"/>
              </a:rPr>
              <a:t> la communication des </a:t>
            </a:r>
            <a:r>
              <a:rPr lang="en-US" i="1" dirty="0" err="1">
                <a:solidFill>
                  <a:srgbClr val="222222"/>
                </a:solidFill>
                <a:latin typeface="+mn-lt"/>
                <a:ea typeface="Calibri"/>
                <a:cs typeface="Calibri"/>
              </a:rPr>
              <a:t>personnes</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en</a:t>
            </a:r>
            <a:r>
              <a:rPr lang="en-US" i="1" dirty="0">
                <a:solidFill>
                  <a:srgbClr val="222222"/>
                </a:solidFill>
                <a:latin typeface="+mn-lt"/>
                <a:ea typeface="Calibri"/>
                <a:cs typeface="Calibri"/>
              </a:rPr>
              <a:t> situation de handicap </a:t>
            </a:r>
            <a:r>
              <a:rPr lang="en-US" i="1" dirty="0" err="1">
                <a:solidFill>
                  <a:srgbClr val="222222"/>
                </a:solidFill>
                <a:latin typeface="+mn-lt"/>
                <a:ea typeface="Calibri"/>
                <a:cs typeface="Calibri"/>
              </a:rPr>
              <a:t>complexe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Polyhandicap</a:t>
            </a:r>
            <a:r>
              <a:rPr lang="en-US" i="1" dirty="0">
                <a:solidFill>
                  <a:srgbClr val="222222"/>
                </a:solidFill>
                <a:latin typeface="+mn-lt"/>
                <a:ea typeface="Calibri"/>
                <a:cs typeface="Calibri"/>
              </a:rPr>
              <a:t>, syndrome </a:t>
            </a:r>
            <a:r>
              <a:rPr lang="en-US" i="1" dirty="0" err="1">
                <a:solidFill>
                  <a:srgbClr val="222222"/>
                </a:solidFill>
                <a:latin typeface="+mn-lt"/>
                <a:ea typeface="Calibri"/>
                <a:cs typeface="Calibri"/>
              </a:rPr>
              <a:t>d'Angelman</a:t>
            </a:r>
            <a:r>
              <a:rPr lang="en-US" i="1" dirty="0">
                <a:solidFill>
                  <a:srgbClr val="222222"/>
                </a:solidFill>
                <a:latin typeface="+mn-lt"/>
                <a:ea typeface="Calibri"/>
                <a:cs typeface="Calibri"/>
              </a:rPr>
              <a:t>, syndrome de Rett, </a:t>
            </a:r>
            <a:r>
              <a:rPr lang="en-US" i="1" dirty="0" err="1">
                <a:solidFill>
                  <a:srgbClr val="222222"/>
                </a:solidFill>
                <a:latin typeface="+mn-lt"/>
                <a:ea typeface="Calibri"/>
                <a:cs typeface="Calibri"/>
              </a:rPr>
              <a:t>autisme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déficitaire</a:t>
            </a:r>
            <a:r>
              <a:rPr lang="en-US" i="1" dirty="0">
                <a:solidFill>
                  <a:srgbClr val="222222"/>
                </a:solidFill>
                <a:latin typeface="+mn-lt"/>
                <a:ea typeface="Calibri"/>
                <a:cs typeface="Calibri"/>
              </a:rPr>
              <a:t>, AVC </a:t>
            </a:r>
            <a:r>
              <a:rPr lang="en-US" i="1" dirty="0" err="1">
                <a:solidFill>
                  <a:srgbClr val="222222"/>
                </a:solidFill>
                <a:latin typeface="+mn-lt"/>
                <a:ea typeface="Calibri"/>
                <a:cs typeface="Calibri"/>
              </a:rPr>
              <a:t>sévère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traumatisme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crânien</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démence</a:t>
            </a:r>
            <a:r>
              <a:rPr lang="en-US" dirty="0">
                <a:solidFill>
                  <a:srgbClr val="222222"/>
                </a:solidFill>
                <a:latin typeface="+mn-lt"/>
                <a:ea typeface="Calibri"/>
                <a:cs typeface="Calibri"/>
              </a:rPr>
              <a:t>. De </a:t>
            </a:r>
            <a:r>
              <a:rPr lang="en-US" dirty="0" err="1">
                <a:solidFill>
                  <a:srgbClr val="222222"/>
                </a:solidFill>
                <a:latin typeface="+mn-lt"/>
                <a:ea typeface="Calibri"/>
                <a:cs typeface="Calibri"/>
              </a:rPr>
              <a:t>Boeck</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supérieur</a:t>
            </a:r>
            <a:r>
              <a:rPr lang="en-US" dirty="0">
                <a:solidFill>
                  <a:srgbClr val="222222"/>
                </a:solidFill>
                <a:latin typeface="+mn-lt"/>
                <a:ea typeface="Calibri"/>
                <a:cs typeface="Calibri"/>
              </a:rPr>
              <a:t>.</a:t>
            </a:r>
          </a:p>
          <a:p>
            <a:pPr marL="90170" indent="-90170" algn="just">
              <a:spcBef>
                <a:spcPts val="600"/>
              </a:spcBef>
            </a:pPr>
            <a:r>
              <a:rPr lang="en-US" dirty="0" err="1">
                <a:solidFill>
                  <a:srgbClr val="333333"/>
                </a:solidFill>
                <a:latin typeface="+mn-lt"/>
                <a:ea typeface="Calibri"/>
                <a:cs typeface="Calibri"/>
              </a:rPr>
              <a:t>Gouyer</a:t>
            </a:r>
            <a:r>
              <a:rPr lang="en-US" dirty="0">
                <a:solidFill>
                  <a:srgbClr val="333333"/>
                </a:solidFill>
                <a:latin typeface="+mn-lt"/>
                <a:ea typeface="Calibri"/>
                <a:cs typeface="Calibri"/>
              </a:rPr>
              <a:t>, M. (2023). Trouble du </a:t>
            </a:r>
            <a:r>
              <a:rPr lang="en-US" dirty="0" err="1">
                <a:solidFill>
                  <a:srgbClr val="333333"/>
                </a:solidFill>
                <a:latin typeface="+mn-lt"/>
                <a:ea typeface="Calibri"/>
                <a:cs typeface="Calibri"/>
              </a:rPr>
              <a:t>développement</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intellectuel</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sévère</a:t>
            </a:r>
            <a:r>
              <a:rPr lang="en-US" dirty="0">
                <a:solidFill>
                  <a:srgbClr val="333333"/>
                </a:solidFill>
                <a:latin typeface="+mn-lt"/>
                <a:ea typeface="Calibri"/>
                <a:cs typeface="Calibri"/>
              </a:rPr>
              <a:t> à </a:t>
            </a:r>
            <a:r>
              <a:rPr lang="en-US" dirty="0" err="1">
                <a:solidFill>
                  <a:srgbClr val="333333"/>
                </a:solidFill>
                <a:latin typeface="+mn-lt"/>
                <a:ea typeface="Calibri"/>
                <a:cs typeface="Calibri"/>
              </a:rPr>
              <a:t>profond</a:t>
            </a:r>
            <a:r>
              <a:rPr lang="en-US" dirty="0">
                <a:solidFill>
                  <a:srgbClr val="333333"/>
                </a:solidFill>
                <a:latin typeface="+mn-lt"/>
                <a:ea typeface="Calibri"/>
                <a:cs typeface="Calibri"/>
              </a:rPr>
              <a:t> et trouble du </a:t>
            </a:r>
            <a:r>
              <a:rPr lang="en-US" dirty="0" err="1">
                <a:solidFill>
                  <a:srgbClr val="333333"/>
                </a:solidFill>
                <a:latin typeface="+mn-lt"/>
                <a:ea typeface="Calibri"/>
                <a:cs typeface="Calibri"/>
              </a:rPr>
              <a:t>développement</a:t>
            </a:r>
            <a:r>
              <a:rPr lang="en-US" dirty="0">
                <a:solidFill>
                  <a:srgbClr val="333333"/>
                </a:solidFill>
                <a:latin typeface="+mn-lt"/>
                <a:ea typeface="Calibri"/>
                <a:cs typeface="Calibri"/>
              </a:rPr>
              <a:t> du </a:t>
            </a:r>
            <a:r>
              <a:rPr lang="en-US" dirty="0" err="1">
                <a:solidFill>
                  <a:srgbClr val="333333"/>
                </a:solidFill>
                <a:latin typeface="+mn-lt"/>
                <a:ea typeface="Calibri"/>
                <a:cs typeface="Calibri"/>
              </a:rPr>
              <a:t>langage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sévère</a:t>
            </a:r>
            <a:r>
              <a:rPr lang="en-US" dirty="0">
                <a:solidFill>
                  <a:srgbClr val="333333"/>
                </a:solidFill>
                <a:latin typeface="+mn-lt"/>
                <a:ea typeface="Calibri"/>
                <a:cs typeface="Calibri"/>
              </a:rPr>
              <a:t> : </a:t>
            </a:r>
            <a:r>
              <a:rPr lang="en-US" dirty="0" err="1">
                <a:solidFill>
                  <a:srgbClr val="333333"/>
                </a:solidFill>
                <a:latin typeface="+mn-lt"/>
                <a:ea typeface="Calibri"/>
                <a:cs typeface="Calibri"/>
              </a:rPr>
              <a:t>création</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d’une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épreuve</a:t>
            </a:r>
            <a:r>
              <a:rPr lang="en-US" dirty="0">
                <a:solidFill>
                  <a:srgbClr val="333333"/>
                </a:solidFill>
                <a:latin typeface="+mn-lt"/>
                <a:ea typeface="Calibri"/>
                <a:cs typeface="Calibri"/>
              </a:rPr>
              <a:t> de </a:t>
            </a:r>
            <a:r>
              <a:rPr lang="en-US" dirty="0" err="1">
                <a:solidFill>
                  <a:srgbClr val="333333"/>
                </a:solidFill>
                <a:latin typeface="+mn-lt"/>
                <a:ea typeface="Calibri"/>
                <a:cs typeface="Calibri"/>
              </a:rPr>
              <a:t>compréhension</a:t>
            </a:r>
            <a:r>
              <a:rPr lang="en-US" dirty="0">
                <a:solidFill>
                  <a:srgbClr val="333333"/>
                </a:solidFill>
                <a:latin typeface="+mn-lt"/>
                <a:ea typeface="Calibri"/>
                <a:cs typeface="Calibri"/>
              </a:rPr>
              <a:t> verbale. </a:t>
            </a:r>
            <a:r>
              <a:rPr lang="en-US" dirty="0" err="1">
                <a:solidFill>
                  <a:srgbClr val="333333"/>
                </a:solidFill>
                <a:latin typeface="+mn-lt"/>
                <a:ea typeface="Calibri"/>
                <a:cs typeface="Calibri"/>
              </a:rPr>
              <a:t>Médecine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humaine</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pathologie</a:t>
            </a:r>
            <a:r>
              <a:rPr lang="en-US" dirty="0">
                <a:solidFill>
                  <a:srgbClr val="333333"/>
                </a:solidFill>
                <a:latin typeface="+mn-lt"/>
                <a:ea typeface="Calibri"/>
                <a:cs typeface="Calibri"/>
              </a:rPr>
              <a:t>. Dumas-04170036 </a:t>
            </a:r>
            <a:r>
              <a:rPr lang="en-US" dirty="0">
                <a:solidFill>
                  <a:srgbClr val="954F72"/>
                </a:solidFill>
                <a:latin typeface="+mn-lt"/>
                <a:ea typeface="Calibri"/>
                <a:cs typeface="Calibri"/>
                <a:hlinkClick r:id="rId5"/>
              </a:rPr>
              <a:t>https://dumas.ccsd.cnrs.fr/dumas-04170036v1/document</a:t>
            </a:r>
          </a:p>
          <a:p>
            <a:pPr marL="90170" indent="-90170" algn="just">
              <a:spcBef>
                <a:spcPts val="600"/>
              </a:spcBef>
            </a:pPr>
            <a:r>
              <a:rPr lang="en-US" dirty="0" err="1">
                <a:solidFill>
                  <a:srgbClr val="222222"/>
                </a:solidFill>
                <a:latin typeface="+mn-lt"/>
                <a:ea typeface="Calibri"/>
                <a:cs typeface="Calibri"/>
              </a:rPr>
              <a:t>Tourrette</a:t>
            </a:r>
            <a:r>
              <a:rPr lang="en-US" dirty="0">
                <a:solidFill>
                  <a:srgbClr val="222222"/>
                </a:solidFill>
                <a:latin typeface="+mn-lt"/>
                <a:ea typeface="Calibri"/>
                <a:cs typeface="Calibri"/>
              </a:rPr>
              <a:t>, C., </a:t>
            </a:r>
            <a:r>
              <a:rPr lang="en-US" dirty="0" err="1">
                <a:solidFill>
                  <a:srgbClr val="222222"/>
                </a:solidFill>
                <a:latin typeface="+mn-lt"/>
                <a:ea typeface="Calibri"/>
                <a:cs typeface="Calibri"/>
              </a:rPr>
              <a:t>Guidetti</a:t>
            </a:r>
            <a:r>
              <a:rPr lang="en-US" dirty="0">
                <a:solidFill>
                  <a:srgbClr val="222222"/>
                </a:solidFill>
                <a:latin typeface="+mn-lt"/>
                <a:ea typeface="Calibri"/>
                <a:cs typeface="Calibri"/>
              </a:rPr>
              <a:t>, M., &amp; Adrien, J. L. (1993). </a:t>
            </a:r>
            <a:r>
              <a:rPr lang="en-US" dirty="0" err="1">
                <a:solidFill>
                  <a:srgbClr val="222222"/>
                </a:solidFill>
                <a:latin typeface="+mn-lt"/>
                <a:ea typeface="Calibri"/>
                <a:cs typeface="Calibri"/>
              </a:rPr>
              <a:t>Évaluation</a:t>
            </a:r>
            <a:r>
              <a:rPr lang="en-US" dirty="0">
                <a:solidFill>
                  <a:srgbClr val="222222"/>
                </a:solidFill>
                <a:latin typeface="+mn-lt"/>
                <a:ea typeface="Calibri"/>
                <a:cs typeface="Calibri"/>
              </a:rPr>
              <a:t> de la communication </a:t>
            </a:r>
            <a:r>
              <a:rPr lang="en-US" dirty="0" err="1">
                <a:solidFill>
                  <a:srgbClr val="222222"/>
                </a:solidFill>
                <a:latin typeface="+mn-lt"/>
                <a:ea typeface="Calibri"/>
                <a:cs typeface="Calibri"/>
              </a:rPr>
              <a:t>sociale</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précoce</a:t>
            </a:r>
            <a:r>
              <a:rPr lang="en-US" dirty="0">
                <a:solidFill>
                  <a:srgbClr val="222222"/>
                </a:solidFill>
                <a:latin typeface="+mn-lt"/>
                <a:ea typeface="Calibri"/>
                <a:cs typeface="Calibri"/>
              </a:rPr>
              <a:t>: ECSP. </a:t>
            </a:r>
            <a:r>
              <a:rPr lang="en-US" i="1" dirty="0">
                <a:solidFill>
                  <a:srgbClr val="222222"/>
                </a:solidFill>
                <a:latin typeface="+mn-lt"/>
                <a:ea typeface="Calibri"/>
                <a:cs typeface="Calibri"/>
              </a:rPr>
              <a:t>Issy-Les-</a:t>
            </a:r>
            <a:r>
              <a:rPr lang="en-US" i="1" dirty="0" err="1">
                <a:solidFill>
                  <a:srgbClr val="222222"/>
                </a:solidFill>
                <a:latin typeface="+mn-lt"/>
                <a:ea typeface="Calibri"/>
                <a:cs typeface="Calibri"/>
              </a:rPr>
              <a:t>Moulineaux</a:t>
            </a:r>
            <a:r>
              <a:rPr lang="en-US" i="1" dirty="0">
                <a:solidFill>
                  <a:srgbClr val="222222"/>
                </a:solidFill>
                <a:latin typeface="+mn-lt"/>
                <a:ea typeface="Calibri"/>
                <a:cs typeface="Calibri"/>
              </a:rPr>
              <a:t>, France: Editions </a:t>
            </a:r>
            <a:r>
              <a:rPr lang="en-US" i="1" dirty="0" err="1">
                <a:solidFill>
                  <a:srgbClr val="222222"/>
                </a:solidFill>
                <a:latin typeface="+mn-lt"/>
                <a:ea typeface="Calibri"/>
                <a:cs typeface="Calibri"/>
              </a:rPr>
              <a:t>Scientifiques</a:t>
            </a:r>
            <a:r>
              <a:rPr lang="en-US" i="1" dirty="0">
                <a:solidFill>
                  <a:srgbClr val="222222"/>
                </a:solidFill>
                <a:latin typeface="+mn-lt"/>
                <a:ea typeface="Calibri"/>
                <a:cs typeface="Calibri"/>
              </a:rPr>
              <a:t> et </a:t>
            </a:r>
            <a:r>
              <a:rPr lang="en-US" i="1" dirty="0" err="1">
                <a:solidFill>
                  <a:srgbClr val="222222"/>
                </a:solidFill>
                <a:latin typeface="+mn-lt"/>
                <a:ea typeface="Calibri"/>
                <a:cs typeface="Calibri"/>
              </a:rPr>
              <a:t>Psychologiques</a:t>
            </a:r>
            <a:r>
              <a:rPr lang="en-US" dirty="0">
                <a:solidFill>
                  <a:srgbClr val="222222"/>
                </a:solidFill>
                <a:latin typeface="+mn-lt"/>
                <a:ea typeface="Calibri"/>
                <a:cs typeface="Calibri"/>
              </a:rPr>
              <a:t>.</a:t>
            </a:r>
          </a:p>
          <a:p>
            <a:pPr algn="just">
              <a:spcBef>
                <a:spcPts val="600"/>
              </a:spcBef>
            </a:pPr>
            <a:r>
              <a:rPr lang="en-US" dirty="0" err="1">
                <a:solidFill>
                  <a:srgbClr val="333333"/>
                </a:solidFill>
                <a:latin typeface="+mn-lt"/>
                <a:ea typeface="Calibri"/>
                <a:cs typeface="Calibri"/>
              </a:rPr>
              <a:t>Inserm</a:t>
            </a:r>
            <a:r>
              <a:rPr lang="en-US" dirty="0">
                <a:solidFill>
                  <a:srgbClr val="333333"/>
                </a:solidFill>
                <a:latin typeface="+mn-lt"/>
                <a:ea typeface="Calibri"/>
                <a:cs typeface="Calibri"/>
              </a:rPr>
              <a:t> (2016). </a:t>
            </a:r>
            <a:r>
              <a:rPr lang="en-US" dirty="0" err="1">
                <a:solidFill>
                  <a:srgbClr val="333333"/>
                </a:solidFill>
                <a:latin typeface="+mn-lt"/>
                <a:ea typeface="Calibri"/>
                <a:cs typeface="Calibri"/>
              </a:rPr>
              <a:t>Déficiences</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intellectuelles</a:t>
            </a:r>
            <a:r>
              <a:rPr lang="en-US" dirty="0">
                <a:solidFill>
                  <a:srgbClr val="333333"/>
                </a:solidFill>
                <a:latin typeface="+mn-lt"/>
                <a:ea typeface="Calibri"/>
                <a:cs typeface="Calibri"/>
              </a:rPr>
              <a:t>. Expertise collective. EDP Sciences.</a:t>
            </a:r>
          </a:p>
          <a:p>
            <a:pPr algn="just">
              <a:spcBef>
                <a:spcPts val="600"/>
              </a:spcBef>
            </a:pPr>
            <a:r>
              <a:rPr lang="en-US" dirty="0">
                <a:solidFill>
                  <a:srgbClr val="333333"/>
                </a:solidFill>
                <a:latin typeface="+mn-lt"/>
                <a:ea typeface="Calibri"/>
                <a:cs typeface="Calibri"/>
              </a:rPr>
              <a:t>Millan, R. (2005). </a:t>
            </a:r>
            <a:r>
              <a:rPr lang="en-US" dirty="0" err="1">
                <a:solidFill>
                  <a:srgbClr val="333333"/>
                </a:solidFill>
                <a:latin typeface="+mn-lt"/>
                <a:ea typeface="Calibri"/>
                <a:cs typeface="Calibri"/>
              </a:rPr>
              <a:t>L’évaluation</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ses</a:t>
            </a:r>
            <a:r>
              <a:rPr lang="en-US" dirty="0">
                <a:solidFill>
                  <a:srgbClr val="333333"/>
                </a:solidFill>
                <a:latin typeface="+mn-lt"/>
                <a:ea typeface="Calibri"/>
                <a:cs typeface="Calibri"/>
              </a:rPr>
              <a:t> liens avec </a:t>
            </a:r>
            <a:r>
              <a:rPr lang="en-US" dirty="0" err="1">
                <a:solidFill>
                  <a:srgbClr val="333333"/>
                </a:solidFill>
                <a:latin typeface="+mn-lt"/>
                <a:ea typeface="Calibri"/>
                <a:cs typeface="Calibri"/>
              </a:rPr>
              <a:t>l’intervention</a:t>
            </a:r>
            <a:r>
              <a:rPr lang="en-US" dirty="0">
                <a:solidFill>
                  <a:srgbClr val="333333"/>
                </a:solidFill>
                <a:latin typeface="+mn-lt"/>
                <a:ea typeface="Calibri"/>
                <a:cs typeface="Calibri"/>
              </a:rPr>
              <a:t> chez </a:t>
            </a:r>
            <a:r>
              <a:rPr lang="en-US" dirty="0" err="1">
                <a:solidFill>
                  <a:srgbClr val="333333"/>
                </a:solidFill>
                <a:latin typeface="+mn-lt"/>
                <a:ea typeface="Calibri"/>
                <a:cs typeface="Calibri"/>
              </a:rPr>
              <a:t>l’enfant</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porteur</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d’une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déficience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Contraste</a:t>
            </a:r>
            <a:r>
              <a:rPr lang="en-US" dirty="0">
                <a:solidFill>
                  <a:srgbClr val="333333"/>
                </a:solidFill>
                <a:latin typeface="+mn-lt"/>
                <a:ea typeface="Calibri"/>
                <a:cs typeface="Calibri"/>
              </a:rPr>
              <a:t>, 2223(1), 119-132. </a:t>
            </a:r>
            <a:r>
              <a:rPr lang="en-US" dirty="0">
                <a:solidFill>
                  <a:srgbClr val="954F72"/>
                </a:solidFill>
                <a:latin typeface="+mn-lt"/>
                <a:ea typeface="Calibri"/>
                <a:cs typeface="Calibri"/>
                <a:hlinkClick r:id="rId6"/>
              </a:rPr>
              <a:t>https://doi.org/10.3917/cont.022.0119</a:t>
            </a:r>
          </a:p>
          <a:p>
            <a:pPr algn="just">
              <a:spcBef>
                <a:spcPts val="600"/>
              </a:spcBef>
            </a:pPr>
            <a:r>
              <a:rPr lang="en-US" dirty="0">
                <a:latin typeface="+mn-lt"/>
                <a:ea typeface="Calibri"/>
                <a:cs typeface="Calibri"/>
              </a:rPr>
              <a:t>Rowland, C. (1990, 1996, 2004). </a:t>
            </a:r>
            <a:r>
              <a:rPr lang="en-US" i="1" dirty="0" err="1">
                <a:latin typeface="+mn-lt"/>
                <a:ea typeface="Calibri"/>
                <a:cs typeface="Calibri"/>
              </a:rPr>
              <a:t>Matrice</a:t>
            </a:r>
            <a:r>
              <a:rPr lang="en-US" i="1" dirty="0">
                <a:latin typeface="+mn-lt"/>
                <a:ea typeface="Calibri"/>
                <a:cs typeface="Calibri"/>
              </a:rPr>
              <a:t> de communication. </a:t>
            </a:r>
            <a:r>
              <a:rPr lang="en-US" dirty="0" err="1">
                <a:latin typeface="+mn-lt"/>
                <a:ea typeface="Calibri"/>
                <a:cs typeface="Calibri"/>
              </a:rPr>
              <a:t>Traduite</a:t>
            </a:r>
            <a:r>
              <a:rPr lang="en-US" dirty="0">
                <a:latin typeface="+mn-lt"/>
                <a:ea typeface="Calibri"/>
                <a:cs typeface="Calibri"/>
              </a:rPr>
              <a:t> par G. Gremaud et S. </a:t>
            </a:r>
            <a:r>
              <a:rPr lang="en-US" dirty="0" err="1">
                <a:latin typeface="+mn-lt"/>
                <a:ea typeface="Calibri"/>
                <a:cs typeface="Calibri"/>
              </a:rPr>
              <a:t>Paccolat</a:t>
            </a:r>
            <a:r>
              <a:rPr lang="en-US" dirty="0">
                <a:latin typeface="+mn-lt"/>
                <a:ea typeface="Calibri"/>
                <a:cs typeface="Calibri"/>
              </a:rPr>
              <a:t>. </a:t>
            </a:r>
            <a:r>
              <a:rPr lang="en-US" dirty="0" err="1">
                <a:latin typeface="+mn-lt"/>
                <a:ea typeface="Calibri"/>
                <a:cs typeface="Calibri"/>
              </a:rPr>
              <a:t>Récupére</a:t>
            </a:r>
            <a:r>
              <a:rPr lang="en-US" dirty="0">
                <a:latin typeface="+mn-lt"/>
                <a:ea typeface="Calibri"/>
                <a:cs typeface="Calibri"/>
              </a:rPr>
              <a:t>́ de </a:t>
            </a:r>
            <a:r>
              <a:rPr lang="en-US" dirty="0" err="1">
                <a:latin typeface="+mn-lt"/>
                <a:ea typeface="Calibri"/>
                <a:cs typeface="Calibri"/>
              </a:rPr>
              <a:t>www.commu</a:t>
            </a:r>
            <a:r>
              <a:rPr lang="en-US" dirty="0">
                <a:latin typeface="+mn-lt"/>
                <a:ea typeface="Calibri"/>
                <a:cs typeface="Calibri"/>
              </a:rPr>
              <a:t>- </a:t>
            </a:r>
            <a:r>
              <a:rPr lang="en-US" dirty="0" err="1">
                <a:latin typeface="+mn-lt"/>
                <a:ea typeface="Calibri"/>
                <a:cs typeface="Calibri"/>
              </a:rPr>
              <a:t>nicationmatrix.org</a:t>
            </a:r>
            <a:r>
              <a:rPr lang="en-US" dirty="0">
                <a:latin typeface="+mn-lt"/>
                <a:ea typeface="Calibri"/>
                <a:cs typeface="Calibri"/>
              </a:rPr>
              <a:t>/Content/Translations/ </a:t>
            </a:r>
            <a:r>
              <a:rPr lang="en-US" dirty="0" err="1">
                <a:latin typeface="+mn-lt"/>
                <a:ea typeface="Calibri"/>
                <a:cs typeface="Calibri"/>
              </a:rPr>
              <a:t>Matrice_de_communication.pdf</a:t>
            </a:r>
            <a:r>
              <a:rPr lang="en-US" dirty="0">
                <a:latin typeface="+mn-lt"/>
                <a:ea typeface="Calibri"/>
                <a:cs typeface="Calibri"/>
              </a:rPr>
              <a:t> </a:t>
            </a:r>
          </a:p>
          <a:p>
            <a:pPr algn="just">
              <a:spcBef>
                <a:spcPts val="600"/>
              </a:spcBef>
            </a:pPr>
            <a:r>
              <a:rPr lang="en-US" dirty="0">
                <a:solidFill>
                  <a:srgbClr val="222222"/>
                </a:solidFill>
                <a:latin typeface="+mn-lt"/>
                <a:ea typeface="Calibri"/>
                <a:cs typeface="Calibri"/>
              </a:rPr>
              <a:t>Sundberg, M. L. (2008). </a:t>
            </a:r>
            <a:r>
              <a:rPr lang="en-US" i="1" dirty="0">
                <a:solidFill>
                  <a:srgbClr val="222222"/>
                </a:solidFill>
                <a:latin typeface="+mn-lt"/>
                <a:ea typeface="Calibri"/>
                <a:cs typeface="Calibri"/>
              </a:rPr>
              <a:t>VB-MAPP Verbal Behavior Milestones Assessment and Placement Program: a language and social skills assessment program for children with autism or other developmental disabilities: guide</a:t>
            </a:r>
            <a:r>
              <a:rPr lang="en-US" dirty="0">
                <a:solidFill>
                  <a:srgbClr val="222222"/>
                </a:solidFill>
                <a:latin typeface="+mn-lt"/>
                <a:ea typeface="Calibri"/>
                <a:cs typeface="Calibri"/>
              </a:rPr>
              <a:t>. Mark Sundberg.</a:t>
            </a:r>
          </a:p>
          <a:p>
            <a:pPr>
              <a:spcBef>
                <a:spcPts val="600"/>
              </a:spcBef>
            </a:pPr>
            <a:r>
              <a:rPr lang="en-US" dirty="0">
                <a:solidFill>
                  <a:srgbClr val="222222"/>
                </a:solidFill>
                <a:latin typeface="+mn-lt"/>
              </a:rPr>
              <a:t>Wetherby, A. M., &amp; </a:t>
            </a:r>
            <a:r>
              <a:rPr lang="en-US" dirty="0" err="1">
                <a:solidFill>
                  <a:srgbClr val="222222"/>
                </a:solidFill>
                <a:latin typeface="+mn-lt"/>
              </a:rPr>
              <a:t>Prutting</a:t>
            </a:r>
            <a:r>
              <a:rPr lang="en-US" dirty="0">
                <a:solidFill>
                  <a:srgbClr val="222222"/>
                </a:solidFill>
                <a:latin typeface="+mn-lt"/>
              </a:rPr>
              <a:t>, C. A. (1984). Profiles of communicative and cognitive-social abilities in autistic children. </a:t>
            </a:r>
            <a:r>
              <a:rPr lang="en-US" i="1" dirty="0">
                <a:solidFill>
                  <a:srgbClr val="222222"/>
                </a:solidFill>
                <a:latin typeface="+mn-lt"/>
              </a:rPr>
              <a:t>Journal of Speech, Language, and Hearing Research</a:t>
            </a:r>
            <a:r>
              <a:rPr lang="en-US" dirty="0">
                <a:solidFill>
                  <a:srgbClr val="222222"/>
                </a:solidFill>
                <a:latin typeface="+mn-lt"/>
              </a:rPr>
              <a:t>, </a:t>
            </a:r>
            <a:r>
              <a:rPr lang="en-US" i="1" dirty="0">
                <a:solidFill>
                  <a:srgbClr val="222222"/>
                </a:solidFill>
                <a:latin typeface="+mn-lt"/>
              </a:rPr>
              <a:t>27</a:t>
            </a:r>
            <a:r>
              <a:rPr lang="en-US" dirty="0">
                <a:solidFill>
                  <a:srgbClr val="222222"/>
                </a:solidFill>
                <a:latin typeface="+mn-lt"/>
              </a:rPr>
              <a:t>(3), 364-377.</a:t>
            </a:r>
            <a:endParaRPr lang="en-US" dirty="0">
              <a:latin typeface="+mn-lt"/>
            </a:endParaRPr>
          </a:p>
        </p:txBody>
      </p:sp>
    </p:spTree>
    <p:extLst>
      <p:ext uri="{BB962C8B-B14F-4D97-AF65-F5344CB8AC3E}">
        <p14:creationId xmlns:p14="http://schemas.microsoft.com/office/powerpoint/2010/main" val="2944531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04350" y="2730958"/>
            <a:ext cx="11088914" cy="139608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GR" sz="2800" b="1" dirty="0">
                <a:solidFill>
                  <a:schemeClr val="dk1"/>
                </a:solidFill>
                <a:latin typeface="Calibri"/>
                <a:cs typeface="Calibri"/>
                <a:sym typeface="Calibri"/>
              </a:rPr>
              <a:t>Μαθησιακοί στόχοι</a:t>
            </a:r>
            <a:endParaRPr lang="en-US" sz="2800" b="1" dirty="0">
              <a:solidFill>
                <a:schemeClr val="dk1"/>
              </a:solidFill>
              <a:latin typeface="Calibri"/>
              <a:cs typeface="Calibri"/>
              <a:sym typeface="Calibri"/>
            </a:endParaRPr>
          </a:p>
          <a:p>
            <a:pPr marL="457200" lvl="4" indent="-7620">
              <a:buFont typeface="Arial" panose="020B0604020202020204" pitchFamily="34" charset="0"/>
              <a:buChar char="•"/>
            </a:pPr>
            <a:r>
              <a:rPr lang="en-US" sz="2400" dirty="0">
                <a:solidFill>
                  <a:schemeClr val="dk1"/>
                </a:solidFill>
                <a:latin typeface="Calibri"/>
                <a:cs typeface="Calibri"/>
              </a:rPr>
              <a:t> </a:t>
            </a:r>
            <a:r>
              <a:rPr lang="el-GR" sz="2400" dirty="0">
                <a:solidFill>
                  <a:schemeClr val="dk1"/>
                </a:solidFill>
                <a:latin typeface="Calibri"/>
                <a:cs typeface="Calibri"/>
              </a:rPr>
              <a:t>Γιατί να αξιολογήσετε τις επικοινωνιακές δεξιότητες ενηλίκων με ΝΑ;</a:t>
            </a:r>
          </a:p>
          <a:p>
            <a:pPr marL="457200" lvl="4" indent="-7620">
              <a:buFont typeface="Arial" panose="020B0604020202020204" pitchFamily="34" charset="0"/>
              <a:buChar char="•"/>
            </a:pPr>
            <a:r>
              <a:rPr lang="el-GR" sz="2400" dirty="0">
                <a:solidFill>
                  <a:schemeClr val="dk1"/>
                </a:solidFill>
                <a:latin typeface="Calibri"/>
                <a:cs typeface="Calibri"/>
              </a:rPr>
              <a:t>Ποια εργαλεία είναι τα πιο χρήσιμα και πώς να τα χρησιμοποιήσετε;</a:t>
            </a:r>
            <a:endParaRPr lang="en-US" sz="2400" dirty="0">
              <a:solidFill>
                <a:schemeClr val="dk1"/>
              </a:solidFill>
              <a:latin typeface="Calibri"/>
              <a:cs typeface="Calibri"/>
            </a:endParaRP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GR" sz="2800" b="1" dirty="0">
                <a:solidFill>
                  <a:srgbClr val="674EA7"/>
                </a:solidFill>
                <a:latin typeface="Calibri"/>
                <a:ea typeface="Calibri"/>
                <a:cs typeface="Calibri"/>
                <a:sym typeface="Calibri"/>
              </a:rPr>
              <a:t>Ενότητα 4</a:t>
            </a:r>
            <a:r>
              <a:rPr lang="en-US" sz="2800" b="1" dirty="0">
                <a:solidFill>
                  <a:srgbClr val="674EA7"/>
                </a:solidFill>
                <a:latin typeface="Calibri"/>
                <a:ea typeface="Calibri"/>
                <a:cs typeface="Calibri"/>
                <a:sym typeface="Calibri"/>
              </a:rPr>
              <a:t>. </a:t>
            </a:r>
            <a:r>
              <a:rPr lang="el-GR" sz="2800" b="1" dirty="0">
                <a:solidFill>
                  <a:srgbClr val="674EA7"/>
                </a:solidFill>
                <a:latin typeface="Calibri"/>
                <a:cs typeface="Calibri"/>
              </a:rPr>
              <a:t>Προσδιορισμός αναγκών, τεχνικές και διαδικασίες</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84243" y="2385721"/>
            <a:ext cx="7229461" cy="37286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Sections</a:t>
            </a:r>
          </a:p>
          <a:p>
            <a:r>
              <a:rPr lang="en-US" sz="2000" dirty="0">
                <a:solidFill>
                  <a:schemeClr val="dk1"/>
                </a:solidFill>
              </a:rPr>
              <a:t>4.1 </a:t>
            </a:r>
            <a:r>
              <a:rPr lang="el-GR" sz="2000" dirty="0">
                <a:solidFill>
                  <a:schemeClr val="dk1"/>
                </a:solidFill>
              </a:rPr>
              <a:t>Αντικείμενα της </a:t>
            </a:r>
            <a:r>
              <a:rPr lang="el-GR" sz="2000" dirty="0" err="1">
                <a:solidFill>
                  <a:schemeClr val="dk1"/>
                </a:solidFill>
              </a:rPr>
              <a:t>αξιολογητικής</a:t>
            </a:r>
            <a:r>
              <a:rPr lang="el-GR" sz="2000" dirty="0">
                <a:solidFill>
                  <a:schemeClr val="dk1"/>
                </a:solidFill>
              </a:rPr>
              <a:t> διαδικασίας</a:t>
            </a:r>
            <a:endParaRPr lang="en-US" sz="2000" dirty="0">
              <a:solidFill>
                <a:schemeClr val="dk1"/>
              </a:solidFill>
            </a:endParaRPr>
          </a:p>
          <a:p>
            <a:r>
              <a:rPr lang="en-US" sz="2000" dirty="0">
                <a:solidFill>
                  <a:schemeClr val="dk1"/>
                </a:solidFill>
              </a:rPr>
              <a:t>4.2 </a:t>
            </a:r>
            <a:r>
              <a:rPr lang="el-GR" sz="2000" dirty="0">
                <a:solidFill>
                  <a:schemeClr val="dk1"/>
                </a:solidFill>
              </a:rPr>
              <a:t>Τι και πως αξιολογούμε;</a:t>
            </a:r>
            <a:endParaRPr lang="en-US" sz="2000" dirty="0">
              <a:solidFill>
                <a:schemeClr val="dk1"/>
              </a:solidFill>
            </a:endParaRPr>
          </a:p>
          <a:p>
            <a:r>
              <a:rPr lang="en-US" sz="2000" dirty="0">
                <a:solidFill>
                  <a:schemeClr val="dk1"/>
                </a:solidFill>
              </a:rPr>
              <a:t>4.3 </a:t>
            </a:r>
            <a:r>
              <a:rPr lang="el-GR" sz="2000" dirty="0">
                <a:solidFill>
                  <a:schemeClr val="dk1"/>
                </a:solidFill>
              </a:rPr>
              <a:t>Σημαντικά </a:t>
            </a:r>
            <a:r>
              <a:rPr lang="el-GR" sz="2000" dirty="0" err="1">
                <a:solidFill>
                  <a:schemeClr val="dk1"/>
                </a:solidFill>
              </a:rPr>
              <a:t>αξιολογητικά</a:t>
            </a:r>
            <a:r>
              <a:rPr lang="el-GR" sz="2000" dirty="0">
                <a:solidFill>
                  <a:schemeClr val="dk1"/>
                </a:solidFill>
              </a:rPr>
              <a:t> εργαλεία</a:t>
            </a:r>
            <a:endParaRPr lang="en-US" dirty="0">
              <a:solidFill>
                <a:schemeClr val="dk1"/>
              </a:solidFill>
            </a:endParaRPr>
          </a:p>
          <a:p>
            <a:pPr marL="444500" lvl="1"/>
            <a:r>
              <a:rPr lang="en-US" sz="2000" dirty="0">
                <a:solidFill>
                  <a:schemeClr val="dk1"/>
                </a:solidFill>
              </a:rPr>
              <a:t>4.3.1 </a:t>
            </a:r>
            <a:r>
              <a:rPr lang="el-GR" sz="2000" dirty="0">
                <a:solidFill>
                  <a:schemeClr val="dk1"/>
                </a:solidFill>
              </a:rPr>
              <a:t>Λίστα επικοινωνιακών λειτουργιών </a:t>
            </a:r>
            <a:r>
              <a:rPr lang="en-US" sz="2000" dirty="0">
                <a:solidFill>
                  <a:schemeClr val="dk1"/>
                </a:solidFill>
              </a:rPr>
              <a:t>Wetherby and </a:t>
            </a:r>
            <a:r>
              <a:rPr lang="en-US" sz="2000" dirty="0" err="1">
                <a:solidFill>
                  <a:schemeClr val="dk1"/>
                </a:solidFill>
              </a:rPr>
              <a:t>Prutting</a:t>
            </a:r>
            <a:endParaRPr lang="en-US" sz="2000" dirty="0">
              <a:solidFill>
                <a:schemeClr val="dk1"/>
              </a:solidFill>
            </a:endParaRPr>
          </a:p>
          <a:p>
            <a:pPr marL="444500" lvl="1"/>
            <a:r>
              <a:rPr lang="en-US" sz="2000" dirty="0">
                <a:solidFill>
                  <a:schemeClr val="dk1"/>
                </a:solidFill>
              </a:rPr>
              <a:t>4.3.2 The Communication Matrix</a:t>
            </a:r>
          </a:p>
          <a:p>
            <a:pPr marL="444500" lvl="1"/>
            <a:r>
              <a:rPr lang="en-US" sz="2000" dirty="0">
                <a:solidFill>
                  <a:schemeClr val="dk1"/>
                </a:solidFill>
              </a:rPr>
              <a:t>4.3.3 The VB-MAPP</a:t>
            </a:r>
          </a:p>
          <a:p>
            <a:pPr marL="444500" lvl="1"/>
            <a:r>
              <a:rPr lang="en-US" sz="2000" dirty="0">
                <a:solidFill>
                  <a:schemeClr val="dk1"/>
                </a:solidFill>
              </a:rPr>
              <a:t>4.3.4 The SCEB scales</a:t>
            </a:r>
          </a:p>
          <a:p>
            <a:pPr marL="444500" lvl="1"/>
            <a:r>
              <a:rPr lang="en-US" sz="2000" dirty="0">
                <a:solidFill>
                  <a:schemeClr val="dk1"/>
                </a:solidFill>
              </a:rPr>
              <a:t>4.3.5. The ECSP</a:t>
            </a:r>
          </a:p>
        </p:txBody>
      </p:sp>
      <p:sp>
        <p:nvSpPr>
          <p:cNvPr id="2" name="Google Shape;131;p3">
            <a:extLst>
              <a:ext uri="{FF2B5EF4-FFF2-40B4-BE49-F238E27FC236}">
                <a16:creationId xmlns:a16="http://schemas.microsoft.com/office/drawing/2014/main" id="{6995374D-0404-8A84-40CD-813292EF7DA6}"/>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GR" sz="2800" b="1" dirty="0">
                <a:solidFill>
                  <a:srgbClr val="674EA7"/>
                </a:solidFill>
                <a:latin typeface="Calibri"/>
                <a:ea typeface="Calibri"/>
                <a:cs typeface="Calibri"/>
                <a:sym typeface="Calibri"/>
              </a:rPr>
              <a:t>Ενότητα</a:t>
            </a:r>
            <a:r>
              <a:rPr lang="en-US" sz="2800" b="1" dirty="0">
                <a:solidFill>
                  <a:srgbClr val="674EA7"/>
                </a:solidFill>
                <a:latin typeface="Calibri"/>
                <a:ea typeface="Calibri"/>
                <a:cs typeface="Calibri"/>
                <a:sym typeface="Calibri"/>
              </a:rPr>
              <a:t> 4. </a:t>
            </a:r>
            <a:r>
              <a:rPr lang="el-GR" sz="2800" b="1" dirty="0">
                <a:solidFill>
                  <a:srgbClr val="674EA7"/>
                </a:solidFill>
                <a:latin typeface="Calibri"/>
                <a:cs typeface="Calibri"/>
              </a:rPr>
              <a:t>Προσδιορισμός αναγκών, τεχνικές και διαδικασίες</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38515" y="470783"/>
            <a:ext cx="8084264"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dirty="0">
                <a:solidFill>
                  <a:srgbClr val="746677"/>
                </a:solidFill>
              </a:rPr>
              <a:t>4.1 </a:t>
            </a:r>
            <a:r>
              <a:rPr lang="el-GR" sz="2800" b="1" dirty="0">
                <a:solidFill>
                  <a:srgbClr val="746677"/>
                </a:solidFill>
              </a:rPr>
              <a:t>Αντικείμενα της </a:t>
            </a:r>
            <a:r>
              <a:rPr lang="el-GR" sz="2800" b="1" dirty="0" err="1">
                <a:solidFill>
                  <a:srgbClr val="746677"/>
                </a:solidFill>
              </a:rPr>
              <a:t>αξιολογητικής</a:t>
            </a:r>
            <a:r>
              <a:rPr lang="el-GR" sz="2800" b="1" dirty="0">
                <a:solidFill>
                  <a:srgbClr val="746677"/>
                </a:solidFill>
              </a:rPr>
              <a:t> διαδικασίας</a:t>
            </a:r>
            <a:endParaRPr lang="en-US" sz="2800" b="1" dirty="0">
              <a:solidFill>
                <a:srgbClr val="746677"/>
              </a:solidFill>
            </a:endParaRPr>
          </a:p>
        </p:txBody>
      </p:sp>
      <p:graphicFrame>
        <p:nvGraphicFramePr>
          <p:cNvPr id="2" name="Diagramme 1">
            <a:extLst>
              <a:ext uri="{FF2B5EF4-FFF2-40B4-BE49-F238E27FC236}">
                <a16:creationId xmlns:a16="http://schemas.microsoft.com/office/drawing/2014/main" id="{9BCC2662-96C8-428B-63F8-F1BE8BE9133C}"/>
              </a:ext>
            </a:extLst>
          </p:cNvPr>
          <p:cNvGraphicFramePr/>
          <p:nvPr>
            <p:extLst>
              <p:ext uri="{D42A27DB-BD31-4B8C-83A1-F6EECF244321}">
                <p14:modId xmlns:p14="http://schemas.microsoft.com/office/powerpoint/2010/main" val="3601247956"/>
              </p:ext>
            </p:extLst>
          </p:nvPr>
        </p:nvGraphicFramePr>
        <p:xfrm>
          <a:off x="1137550" y="1171858"/>
          <a:ext cx="10091282" cy="52153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1950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3307858" y="338390"/>
            <a:ext cx="4945585"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dirty="0">
                <a:solidFill>
                  <a:srgbClr val="746677"/>
                </a:solidFill>
              </a:rPr>
              <a:t>4.2 </a:t>
            </a:r>
            <a:r>
              <a:rPr lang="el-GR" sz="2800" b="1" dirty="0">
                <a:solidFill>
                  <a:srgbClr val="746677"/>
                </a:solidFill>
              </a:rPr>
              <a:t>Τι και πως αξιολογούμε;</a:t>
            </a:r>
            <a:endParaRPr lang="en-US" sz="2800" b="1" dirty="0">
              <a:solidFill>
                <a:srgbClr val="746677"/>
              </a:solidFill>
            </a:endParaRPr>
          </a:p>
        </p:txBody>
      </p:sp>
      <p:graphicFrame>
        <p:nvGraphicFramePr>
          <p:cNvPr id="4" name="Diagramme 3">
            <a:extLst>
              <a:ext uri="{FF2B5EF4-FFF2-40B4-BE49-F238E27FC236}">
                <a16:creationId xmlns:a16="http://schemas.microsoft.com/office/drawing/2014/main" id="{EFCAD348-6ECF-59F9-E239-F09F2F2BCFEB}"/>
              </a:ext>
            </a:extLst>
          </p:cNvPr>
          <p:cNvGraphicFramePr/>
          <p:nvPr>
            <p:extLst>
              <p:ext uri="{D42A27DB-BD31-4B8C-83A1-F6EECF244321}">
                <p14:modId xmlns:p14="http://schemas.microsoft.com/office/powerpoint/2010/main" val="8552400"/>
              </p:ext>
            </p:extLst>
          </p:nvPr>
        </p:nvGraphicFramePr>
        <p:xfrm>
          <a:off x="1837355" y="1262314"/>
          <a:ext cx="8517289" cy="53282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8" name="ZoneTexte 7">
            <a:extLst>
              <a:ext uri="{FF2B5EF4-FFF2-40B4-BE49-F238E27FC236}">
                <a16:creationId xmlns:a16="http://schemas.microsoft.com/office/drawing/2014/main" id="{23F797D7-01CE-0257-1283-7AF94F208C2F}"/>
              </a:ext>
            </a:extLst>
          </p:cNvPr>
          <p:cNvSpPr txBox="1"/>
          <p:nvPr/>
        </p:nvSpPr>
        <p:spPr>
          <a:xfrm>
            <a:off x="6663997" y="2214162"/>
            <a:ext cx="3221150" cy="951543"/>
          </a:xfrm>
          <a:prstGeom prst="rect">
            <a:avLst/>
          </a:prstGeom>
          <a:noFill/>
        </p:spPr>
        <p:txBody>
          <a:bodyPr wrap="square" rtlCol="0">
            <a:spAutoFit/>
          </a:bodyPr>
          <a:lstStyle/>
          <a:p>
            <a:pPr algn="ctr">
              <a:lnSpc>
                <a:spcPct val="120000"/>
              </a:lnSpc>
            </a:pPr>
            <a:r>
              <a:rPr lang="el-GR" sz="1600" b="1" dirty="0">
                <a:solidFill>
                  <a:schemeClr val="accent2"/>
                </a:solidFill>
              </a:rPr>
              <a:t>Τυποποιημένες και κανονικές δοκιμές</a:t>
            </a:r>
          </a:p>
          <a:p>
            <a:pPr algn="ctr">
              <a:lnSpc>
                <a:spcPct val="120000"/>
              </a:lnSpc>
            </a:pPr>
            <a:endParaRPr lang="fr-FR" sz="1600" b="1" dirty="0">
              <a:solidFill>
                <a:schemeClr val="accent2"/>
              </a:solidFill>
            </a:endParaRPr>
          </a:p>
        </p:txBody>
      </p:sp>
      <p:sp>
        <p:nvSpPr>
          <p:cNvPr id="9" name="ZoneTexte 8">
            <a:extLst>
              <a:ext uri="{FF2B5EF4-FFF2-40B4-BE49-F238E27FC236}">
                <a16:creationId xmlns:a16="http://schemas.microsoft.com/office/drawing/2014/main" id="{5C742CF0-33D9-ED8D-872F-49B4379953B5}"/>
              </a:ext>
            </a:extLst>
          </p:cNvPr>
          <p:cNvSpPr txBox="1"/>
          <p:nvPr/>
        </p:nvSpPr>
        <p:spPr>
          <a:xfrm>
            <a:off x="2306855" y="2416421"/>
            <a:ext cx="3221150" cy="360612"/>
          </a:xfrm>
          <a:prstGeom prst="rect">
            <a:avLst/>
          </a:prstGeom>
          <a:noFill/>
        </p:spPr>
        <p:txBody>
          <a:bodyPr wrap="square" rtlCol="0">
            <a:spAutoFit/>
          </a:bodyPr>
          <a:lstStyle/>
          <a:p>
            <a:pPr algn="ctr">
              <a:lnSpc>
                <a:spcPct val="120000"/>
              </a:lnSpc>
            </a:pPr>
            <a:r>
              <a:rPr lang="el-GR" sz="1600" b="1" dirty="0">
                <a:solidFill>
                  <a:schemeClr val="accent2"/>
                </a:solidFill>
              </a:rPr>
              <a:t>Πλέγματα παρατήρησης</a:t>
            </a:r>
            <a:endParaRPr lang="fr-FR" sz="1600" b="1" dirty="0">
              <a:solidFill>
                <a:schemeClr val="accent2"/>
              </a:solidFill>
            </a:endParaRPr>
          </a:p>
        </p:txBody>
      </p:sp>
    </p:spTree>
    <p:extLst>
      <p:ext uri="{BB962C8B-B14F-4D97-AF65-F5344CB8AC3E}">
        <p14:creationId xmlns:p14="http://schemas.microsoft.com/office/powerpoint/2010/main" val="3410377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3387224" y="338390"/>
            <a:ext cx="4786888" cy="1131848"/>
          </a:xfrm>
          <a:prstGeom prst="rect">
            <a:avLst/>
          </a:prstGeom>
        </p:spPr>
        <p:txBody>
          <a:bodyPr wrap="none">
            <a:spAutoFit/>
          </a:bodyPr>
          <a:lstStyle/>
          <a:p>
            <a:pPr algn="just">
              <a:lnSpc>
                <a:spcPct val="150000"/>
              </a:lnSpc>
              <a:buClr>
                <a:srgbClr val="674EA7"/>
              </a:buClr>
              <a:buSzPts val="4000"/>
            </a:pPr>
            <a:r>
              <a:rPr lang="el-GR" sz="2400" dirty="0">
                <a:solidFill>
                  <a:srgbClr val="746677"/>
                </a:solidFill>
              </a:rPr>
              <a:t>Πλεονεκτήματα και μειονεκτήματα</a:t>
            </a:r>
          </a:p>
          <a:p>
            <a:pPr algn="just">
              <a:lnSpc>
                <a:spcPct val="150000"/>
              </a:lnSpc>
              <a:buClr>
                <a:srgbClr val="674EA7"/>
              </a:buClr>
              <a:buSzPts val="4000"/>
            </a:pPr>
            <a:r>
              <a:rPr lang="el-GR" sz="2400" dirty="0">
                <a:solidFill>
                  <a:srgbClr val="746677"/>
                </a:solidFill>
              </a:rPr>
              <a:t> των </a:t>
            </a:r>
            <a:r>
              <a:rPr lang="el-GR" sz="2400" dirty="0" err="1">
                <a:solidFill>
                  <a:srgbClr val="746677"/>
                </a:solidFill>
              </a:rPr>
              <a:t>αξιολογητικών</a:t>
            </a:r>
            <a:r>
              <a:rPr lang="el-GR" sz="2400" dirty="0">
                <a:solidFill>
                  <a:srgbClr val="746677"/>
                </a:solidFill>
              </a:rPr>
              <a:t> εργαλείων</a:t>
            </a:r>
            <a:endParaRPr lang="en-US" sz="2400" dirty="0">
              <a:solidFill>
                <a:srgbClr val="746677"/>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0B255B67-A337-6DF5-D643-C879AD9FFF29}"/>
              </a:ext>
            </a:extLst>
          </p:cNvPr>
          <p:cNvGraphicFramePr>
            <a:graphicFrameLocks noGrp="1"/>
          </p:cNvGraphicFramePr>
          <p:nvPr>
            <p:extLst>
              <p:ext uri="{D42A27DB-BD31-4B8C-83A1-F6EECF244321}">
                <p14:modId xmlns:p14="http://schemas.microsoft.com/office/powerpoint/2010/main" val="2022437827"/>
              </p:ext>
            </p:extLst>
          </p:nvPr>
        </p:nvGraphicFramePr>
        <p:xfrm>
          <a:off x="404349" y="1516644"/>
          <a:ext cx="11232480" cy="4676083"/>
        </p:xfrm>
        <a:graphic>
          <a:graphicData uri="http://schemas.openxmlformats.org/drawingml/2006/table">
            <a:tbl>
              <a:tblPr firstRow="1" bandRow="1">
                <a:tableStyleId>{5C22544A-7EE6-4342-B048-85BDC9FD1C3A}</a:tableStyleId>
              </a:tblPr>
              <a:tblGrid>
                <a:gridCol w="2808120">
                  <a:extLst>
                    <a:ext uri="{9D8B030D-6E8A-4147-A177-3AD203B41FA5}">
                      <a16:colId xmlns:a16="http://schemas.microsoft.com/office/drawing/2014/main" val="1321915423"/>
                    </a:ext>
                  </a:extLst>
                </a:gridCol>
                <a:gridCol w="2808120">
                  <a:extLst>
                    <a:ext uri="{9D8B030D-6E8A-4147-A177-3AD203B41FA5}">
                      <a16:colId xmlns:a16="http://schemas.microsoft.com/office/drawing/2014/main" val="2470669678"/>
                    </a:ext>
                  </a:extLst>
                </a:gridCol>
                <a:gridCol w="2808120">
                  <a:extLst>
                    <a:ext uri="{9D8B030D-6E8A-4147-A177-3AD203B41FA5}">
                      <a16:colId xmlns:a16="http://schemas.microsoft.com/office/drawing/2014/main" val="2011335573"/>
                    </a:ext>
                  </a:extLst>
                </a:gridCol>
                <a:gridCol w="2808120">
                  <a:extLst>
                    <a:ext uri="{9D8B030D-6E8A-4147-A177-3AD203B41FA5}">
                      <a16:colId xmlns:a16="http://schemas.microsoft.com/office/drawing/2014/main" val="2046558025"/>
                    </a:ext>
                  </a:extLst>
                </a:gridCol>
              </a:tblGrid>
              <a:tr h="470538">
                <a:tc gridSpan="2">
                  <a:txBody>
                    <a:bodyPr/>
                    <a:lstStyle/>
                    <a:p>
                      <a:pPr algn="ctr">
                        <a:lnSpc>
                          <a:spcPct val="120000"/>
                        </a:lnSpc>
                        <a:spcBef>
                          <a:spcPts val="600"/>
                        </a:spcBef>
                      </a:pPr>
                      <a:r>
                        <a:rPr lang="el-GR" sz="1600" dirty="0"/>
                        <a:t>Τυποποιημένες και κανονικές δοκιμές</a:t>
                      </a:r>
                      <a:endParaRPr lang="fr-FR" sz="1600" dirty="0"/>
                    </a:p>
                  </a:txBody>
                  <a:tcPr/>
                </a:tc>
                <a:tc hMerge="1">
                  <a:txBody>
                    <a:bodyPr/>
                    <a:lstStyle/>
                    <a:p>
                      <a:endParaRPr lang="fr-FR" dirty="0"/>
                    </a:p>
                  </a:txBody>
                  <a:tcPr/>
                </a:tc>
                <a:tc gridSpan="2">
                  <a:txBody>
                    <a:bodyPr/>
                    <a:lstStyle/>
                    <a:p>
                      <a:pPr algn="ctr">
                        <a:lnSpc>
                          <a:spcPct val="120000"/>
                        </a:lnSpc>
                        <a:spcBef>
                          <a:spcPts val="600"/>
                        </a:spcBef>
                      </a:pPr>
                      <a:r>
                        <a:rPr lang="el-GR" sz="1600" dirty="0"/>
                        <a:t>Πλέγματα παρατήρησης</a:t>
                      </a:r>
                      <a:endParaRPr lang="fr-FR" sz="1600" dirty="0"/>
                    </a:p>
                  </a:txBody>
                  <a:tcPr/>
                </a:tc>
                <a:tc hMerge="1">
                  <a:txBody>
                    <a:bodyPr/>
                    <a:lstStyle/>
                    <a:p>
                      <a:endParaRPr lang="fr-FR" dirty="0"/>
                    </a:p>
                  </a:txBody>
                  <a:tcPr/>
                </a:tc>
                <a:extLst>
                  <a:ext uri="{0D108BD9-81ED-4DB2-BD59-A6C34878D82A}">
                    <a16:rowId xmlns:a16="http://schemas.microsoft.com/office/drawing/2014/main" val="687094610"/>
                  </a:ext>
                </a:extLst>
              </a:tr>
              <a:tr h="470538">
                <a:tc>
                  <a:txBody>
                    <a:bodyPr/>
                    <a:lstStyle/>
                    <a:p>
                      <a:pPr algn="ctr">
                        <a:lnSpc>
                          <a:spcPct val="120000"/>
                        </a:lnSpc>
                        <a:spcBef>
                          <a:spcPts val="600"/>
                        </a:spcBef>
                      </a:pPr>
                      <a:r>
                        <a:rPr lang="el-GR" sz="1600" dirty="0"/>
                        <a:t>Πλεονεκτήματα</a:t>
                      </a:r>
                      <a:endParaRPr lang="fr-FR" sz="1600" dirty="0"/>
                    </a:p>
                  </a:txBody>
                  <a:tcPr/>
                </a:tc>
                <a:tc>
                  <a:txBody>
                    <a:bodyPr/>
                    <a:lstStyle/>
                    <a:p>
                      <a:pPr algn="ctr">
                        <a:lnSpc>
                          <a:spcPct val="120000"/>
                        </a:lnSpc>
                        <a:spcBef>
                          <a:spcPts val="600"/>
                        </a:spcBef>
                      </a:pPr>
                      <a:r>
                        <a:rPr lang="el-GR" sz="1600" dirty="0"/>
                        <a:t>Μειονεκτήματα</a:t>
                      </a:r>
                      <a:endParaRPr lang="fr-FR" sz="1600" dirty="0"/>
                    </a:p>
                  </a:txBody>
                  <a:tcPr/>
                </a:tc>
                <a:tc>
                  <a:txBody>
                    <a:bodyPr/>
                    <a:lstStyle/>
                    <a:p>
                      <a:pPr algn="ctr">
                        <a:lnSpc>
                          <a:spcPct val="120000"/>
                        </a:lnSpc>
                        <a:spcBef>
                          <a:spcPts val="600"/>
                        </a:spcBef>
                      </a:pPr>
                      <a:r>
                        <a:rPr lang="el-GR" sz="1600" dirty="0"/>
                        <a:t>Πλεονεκτήματα</a:t>
                      </a:r>
                      <a:endParaRPr lang="fr-FR" sz="1600" dirty="0"/>
                    </a:p>
                  </a:txBody>
                  <a:tcPr/>
                </a:tc>
                <a:tc>
                  <a:txBody>
                    <a:bodyPr/>
                    <a:lstStyle/>
                    <a:p>
                      <a:pPr algn="ctr">
                        <a:lnSpc>
                          <a:spcPct val="120000"/>
                        </a:lnSpc>
                        <a:spcBef>
                          <a:spcPts val="600"/>
                        </a:spcBef>
                      </a:pPr>
                      <a:r>
                        <a:rPr lang="el-GR" sz="1600" dirty="0"/>
                        <a:t>Μειονεκτήματα</a:t>
                      </a:r>
                      <a:endParaRPr lang="fr-FR" sz="1600" dirty="0"/>
                    </a:p>
                  </a:txBody>
                  <a:tcPr/>
                </a:tc>
                <a:extLst>
                  <a:ext uri="{0D108BD9-81ED-4DB2-BD59-A6C34878D82A}">
                    <a16:rowId xmlns:a16="http://schemas.microsoft.com/office/drawing/2014/main" val="2619201710"/>
                  </a:ext>
                </a:extLst>
              </a:tr>
              <a:tr h="470538">
                <a:tc>
                  <a:txBody>
                    <a:bodyPr/>
                    <a:lstStyle/>
                    <a:p>
                      <a:pPr>
                        <a:lnSpc>
                          <a:spcPct val="120000"/>
                        </a:lnSpc>
                        <a:spcBef>
                          <a:spcPts val="600"/>
                        </a:spcBef>
                      </a:pPr>
                      <a:r>
                        <a:rPr lang="el-GR" sz="1400" dirty="0"/>
                        <a:t>Ενσωματωμένες μπαταρίες για την αξιολόγηση όλων των πτυχών της γλώσσας</a:t>
                      </a:r>
                    </a:p>
                    <a:p>
                      <a:pPr>
                        <a:lnSpc>
                          <a:spcPct val="120000"/>
                        </a:lnSpc>
                        <a:spcBef>
                          <a:spcPts val="600"/>
                        </a:spcBef>
                      </a:pPr>
                      <a:r>
                        <a:rPr lang="el-GR" sz="1400" dirty="0"/>
                        <a:t>Σας επιτρέπει να προσδιορίσετε πόσο αποκλίνει η γλωσσική επίδοση από έναν κανόνα</a:t>
                      </a:r>
                    </a:p>
                    <a:p>
                      <a:pPr>
                        <a:lnSpc>
                          <a:spcPct val="120000"/>
                        </a:lnSpc>
                        <a:spcBef>
                          <a:spcPts val="600"/>
                        </a:spcBef>
                      </a:pPr>
                      <a:r>
                        <a:rPr lang="el-GR" sz="1400" dirty="0"/>
                        <a:t>Μπορεί να παρουσιαστεί σε ηλεκτρονική μορφή για εύκολη, διασκεδαστική διαχείριση </a:t>
                      </a:r>
                      <a:endParaRPr lang="fr-FR" sz="1400" dirty="0"/>
                    </a:p>
                  </a:txBody>
                  <a:tcPr/>
                </a:tc>
                <a:tc>
                  <a:txBody>
                    <a:bodyPr/>
                    <a:lstStyle/>
                    <a:p>
                      <a:pPr>
                        <a:lnSpc>
                          <a:spcPct val="120000"/>
                        </a:lnSpc>
                        <a:spcBef>
                          <a:spcPts val="600"/>
                        </a:spcBef>
                      </a:pPr>
                      <a:r>
                        <a:rPr lang="el-GR" sz="1200" dirty="0"/>
                        <a:t>Δεν είναι γενικά κατάλληλο για άτομα με μέτρια έως σοβαρή ΝΑ</a:t>
                      </a:r>
                    </a:p>
                    <a:p>
                      <a:pPr>
                        <a:lnSpc>
                          <a:spcPct val="120000"/>
                        </a:lnSpc>
                        <a:spcBef>
                          <a:spcPts val="600"/>
                        </a:spcBef>
                      </a:pPr>
                      <a:r>
                        <a:rPr lang="el-GR" sz="1200" dirty="0"/>
                        <a:t>Εάν ακολουθηθούν οι οδηγίες για τη διεξαγωγή του τεστ και τη βαθμολόγηση, παρατηρείται εν γένει ένα φαινόμενο κατώτατου ορίου, το οποίο καθιστά δύσκολο τον προσδιορισμό των δυνατών και αδύνατων σημείων των ατόμων με ΝΑ, την απόκτηση ενός πλήρους προφίλ και τον σχεδιασμό μιας παρέμβασης.</a:t>
                      </a:r>
                    </a:p>
                    <a:p>
                      <a:pPr>
                        <a:lnSpc>
                          <a:spcPct val="120000"/>
                        </a:lnSpc>
                        <a:spcBef>
                          <a:spcPts val="600"/>
                        </a:spcBef>
                      </a:pPr>
                      <a:r>
                        <a:rPr lang="el-GR" sz="1200" dirty="0"/>
                        <a:t>Απαιτεί προσαρμογές στον εξοπλισμό και/ή στους χρόνους διεξαγωγής του τεστ (κατάργηση των χρονικών ορίων κ.λπ.).</a:t>
                      </a:r>
                      <a:endParaRPr lang="fr-FR" sz="1200" dirty="0"/>
                    </a:p>
                  </a:txBody>
                  <a:tcPr/>
                </a:tc>
                <a:tc>
                  <a:txBody>
                    <a:bodyPr/>
                    <a:lstStyle/>
                    <a:p>
                      <a:pPr>
                        <a:lnSpc>
                          <a:spcPct val="120000"/>
                        </a:lnSpc>
                        <a:spcBef>
                          <a:spcPts val="600"/>
                        </a:spcBef>
                      </a:pPr>
                      <a:r>
                        <a:rPr lang="el-GR" sz="1200" dirty="0"/>
                        <a:t>Παρέχετε πλήρη περιγραφή του επικοινωνιακού προφίλ και των αναγκών του ατόμου με ΝΑ</a:t>
                      </a:r>
                    </a:p>
                    <a:p>
                      <a:pPr>
                        <a:lnSpc>
                          <a:spcPct val="120000"/>
                        </a:lnSpc>
                        <a:spcBef>
                          <a:spcPts val="600"/>
                        </a:spcBef>
                      </a:pPr>
                      <a:r>
                        <a:rPr lang="el-GR" sz="1200" dirty="0"/>
                        <a:t>Καθιστά δυνατή την παρατήρηση προ-επικοινωνιακών και πρώιμων επικοινωνιακών συμπεριφορών που δεν αξιολογούνται σε τυποποιημένες μπαταρίες</a:t>
                      </a:r>
                    </a:p>
                    <a:p>
                      <a:pPr>
                        <a:lnSpc>
                          <a:spcPct val="120000"/>
                        </a:lnSpc>
                        <a:spcBef>
                          <a:spcPts val="600"/>
                        </a:spcBef>
                      </a:pPr>
                      <a:r>
                        <a:rPr lang="el-GR" sz="1200" dirty="0"/>
                        <a:t>Μπορεί να χρησιμοποιηθεί σε πολύ τακτική βάση (με αποτέλεσμα δοκιμής-</a:t>
                      </a:r>
                      <a:r>
                        <a:rPr lang="el-GR" sz="1200" dirty="0" err="1"/>
                        <a:t>επαναδοκιμής</a:t>
                      </a:r>
                      <a:r>
                        <a:rPr lang="el-GR" sz="1200" dirty="0"/>
                        <a:t>)</a:t>
                      </a:r>
                    </a:p>
                    <a:p>
                      <a:pPr>
                        <a:lnSpc>
                          <a:spcPct val="120000"/>
                        </a:lnSpc>
                        <a:spcBef>
                          <a:spcPts val="600"/>
                        </a:spcBef>
                      </a:pPr>
                      <a:r>
                        <a:rPr lang="el-GR" sz="1200" dirty="0"/>
                        <a:t>Μπορεί να χρησιμοποιηθεί σε διάφορα πλαίσια και από διάφορους επαγγελματίες</a:t>
                      </a:r>
                      <a:endParaRPr lang="fr-FR" sz="1200" dirty="0"/>
                    </a:p>
                  </a:txBody>
                  <a:tcPr/>
                </a:tc>
                <a:tc>
                  <a:txBody>
                    <a:bodyPr/>
                    <a:lstStyle/>
                    <a:p>
                      <a:pPr>
                        <a:lnSpc>
                          <a:spcPct val="120000"/>
                        </a:lnSpc>
                        <a:spcBef>
                          <a:spcPts val="600"/>
                        </a:spcBef>
                      </a:pPr>
                      <a:r>
                        <a:rPr lang="el-GR" sz="1400" dirty="0"/>
                        <a:t>Χρονοβόρα</a:t>
                      </a:r>
                    </a:p>
                    <a:p>
                      <a:pPr>
                        <a:lnSpc>
                          <a:spcPct val="120000"/>
                        </a:lnSpc>
                        <a:spcBef>
                          <a:spcPts val="600"/>
                        </a:spcBef>
                      </a:pPr>
                      <a:r>
                        <a:rPr lang="el-GR" sz="1400" dirty="0"/>
                        <a:t>Ανάγκη χρήσης βιντεοσκοπήσεων για την παρατήρηση όλων των συμπεριφορών επικοινωνίας</a:t>
                      </a:r>
                      <a:endParaRPr lang="fr-FR" sz="1400" dirty="0"/>
                    </a:p>
                  </a:txBody>
                  <a:tcPr/>
                </a:tc>
                <a:extLst>
                  <a:ext uri="{0D108BD9-81ED-4DB2-BD59-A6C34878D82A}">
                    <a16:rowId xmlns:a16="http://schemas.microsoft.com/office/drawing/2014/main" val="1038529032"/>
                  </a:ext>
                </a:extLst>
              </a:tr>
            </a:tbl>
          </a:graphicData>
        </a:graphic>
      </p:graphicFrame>
    </p:spTree>
    <p:extLst>
      <p:ext uri="{BB962C8B-B14F-4D97-AF65-F5344CB8AC3E}">
        <p14:creationId xmlns:p14="http://schemas.microsoft.com/office/powerpoint/2010/main" val="2688519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2547242" y="338390"/>
            <a:ext cx="6466835"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dirty="0">
                <a:solidFill>
                  <a:srgbClr val="746677"/>
                </a:solidFill>
              </a:rPr>
              <a:t>4.3 </a:t>
            </a:r>
            <a:r>
              <a:rPr lang="el-GR" sz="2800" b="1" dirty="0">
                <a:solidFill>
                  <a:srgbClr val="746677"/>
                </a:solidFill>
              </a:rPr>
              <a:t>Σημαντικά </a:t>
            </a:r>
            <a:r>
              <a:rPr lang="el-GR" sz="2800" b="1" dirty="0" err="1">
                <a:solidFill>
                  <a:srgbClr val="746677"/>
                </a:solidFill>
              </a:rPr>
              <a:t>αξιολογητικά</a:t>
            </a:r>
            <a:r>
              <a:rPr lang="el-GR" sz="2800" b="1" dirty="0">
                <a:solidFill>
                  <a:srgbClr val="746677"/>
                </a:solidFill>
              </a:rPr>
              <a:t> εργαλεία</a:t>
            </a:r>
            <a:endParaRPr lang="en-US" sz="2800" b="1" dirty="0">
              <a:solidFill>
                <a:srgbClr val="746677"/>
              </a:solidFill>
            </a:endParaRPr>
          </a:p>
        </p:txBody>
      </p:sp>
      <p:graphicFrame>
        <p:nvGraphicFramePr>
          <p:cNvPr id="2" name="Diagramme 1">
            <a:extLst>
              <a:ext uri="{FF2B5EF4-FFF2-40B4-BE49-F238E27FC236}">
                <a16:creationId xmlns:a16="http://schemas.microsoft.com/office/drawing/2014/main" id="{BF53D85A-323B-472E-E072-88F3EF05E31C}"/>
              </a:ext>
            </a:extLst>
          </p:cNvPr>
          <p:cNvGraphicFramePr/>
          <p:nvPr>
            <p:extLst>
              <p:ext uri="{D42A27DB-BD31-4B8C-83A1-F6EECF244321}">
                <p14:modId xmlns:p14="http://schemas.microsoft.com/office/powerpoint/2010/main" val="3580782123"/>
              </p:ext>
            </p:extLst>
          </p:nvPr>
        </p:nvGraphicFramePr>
        <p:xfrm>
          <a:off x="1837355" y="1185606"/>
          <a:ext cx="8517289" cy="53282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Tree>
    <p:extLst>
      <p:ext uri="{BB962C8B-B14F-4D97-AF65-F5344CB8AC3E}">
        <p14:creationId xmlns:p14="http://schemas.microsoft.com/office/powerpoint/2010/main" val="366521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dirty="0">
                <a:solidFill>
                  <a:srgbClr val="746677"/>
                </a:solidFill>
              </a:rPr>
              <a:t>4.3.1 </a:t>
            </a:r>
            <a:r>
              <a:rPr lang="el-GR" sz="2400" b="1" dirty="0">
                <a:solidFill>
                  <a:srgbClr val="746677"/>
                </a:solidFill>
              </a:rPr>
              <a:t>Λίστα επικοινωνιακών λειτουργιών </a:t>
            </a:r>
            <a:r>
              <a:rPr lang="en-US" sz="2400" b="1" dirty="0">
                <a:solidFill>
                  <a:srgbClr val="746677"/>
                </a:solidFill>
              </a:rPr>
              <a:t>Wetherby and </a:t>
            </a:r>
            <a:r>
              <a:rPr lang="en-US" sz="2400" b="1" dirty="0" err="1">
                <a:solidFill>
                  <a:srgbClr val="746677"/>
                </a:solidFill>
              </a:rPr>
              <a:t>Prutting</a:t>
            </a:r>
            <a:r>
              <a:rPr lang="en-US" sz="2400" b="1" dirty="0">
                <a:solidFill>
                  <a:srgbClr val="746677"/>
                </a:solidFill>
              </a:rPr>
              <a:t> (1984)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5" name="Diagramme 4">
            <a:extLst>
              <a:ext uri="{FF2B5EF4-FFF2-40B4-BE49-F238E27FC236}">
                <a16:creationId xmlns:a16="http://schemas.microsoft.com/office/drawing/2014/main" id="{4FA3BBDC-8B37-786A-ECDA-97B056B73C17}"/>
              </a:ext>
            </a:extLst>
          </p:cNvPr>
          <p:cNvGraphicFramePr/>
          <p:nvPr>
            <p:extLst>
              <p:ext uri="{D42A27DB-BD31-4B8C-83A1-F6EECF244321}">
                <p14:modId xmlns:p14="http://schemas.microsoft.com/office/powerpoint/2010/main" val="46623584"/>
              </p:ext>
            </p:extLst>
          </p:nvPr>
        </p:nvGraphicFramePr>
        <p:xfrm>
          <a:off x="952786" y="1545234"/>
          <a:ext cx="10439400" cy="46089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7489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dirty="0">
                <a:solidFill>
                  <a:srgbClr val="746677"/>
                </a:solidFill>
              </a:rPr>
              <a:t>4.3.2 The Communication Matrix </a:t>
            </a:r>
          </a:p>
          <a:p>
            <a:pPr algn="ctr">
              <a:lnSpc>
                <a:spcPct val="120000"/>
              </a:lnSpc>
              <a:buClr>
                <a:srgbClr val="674EA7"/>
              </a:buClr>
              <a:buSzPts val="4000"/>
            </a:pPr>
            <a:r>
              <a:rPr lang="en-US" sz="2400" b="1" dirty="0">
                <a:solidFill>
                  <a:srgbClr val="746677"/>
                </a:solidFill>
              </a:rPr>
              <a:t>(Rowland, 1990, 1996, 2004)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2815773814"/>
              </p:ext>
            </p:extLst>
          </p:nvPr>
        </p:nvGraphicFramePr>
        <p:xfrm>
          <a:off x="568156" y="1698322"/>
          <a:ext cx="11101330" cy="4892203"/>
        </p:xfrm>
        <a:graphic>
          <a:graphicData uri="http://schemas.openxmlformats.org/drawingml/2006/table">
            <a:tbl>
              <a:tblPr firstRow="1" bandRow="1">
                <a:tableStyleId>{5C22544A-7EE6-4342-B048-85BDC9FD1C3A}</a:tableStyleId>
              </a:tblPr>
              <a:tblGrid>
                <a:gridCol w="4977257">
                  <a:extLst>
                    <a:ext uri="{9D8B030D-6E8A-4147-A177-3AD203B41FA5}">
                      <a16:colId xmlns:a16="http://schemas.microsoft.com/office/drawing/2014/main" val="2169029546"/>
                    </a:ext>
                  </a:extLst>
                </a:gridCol>
                <a:gridCol w="6124073">
                  <a:extLst>
                    <a:ext uri="{9D8B030D-6E8A-4147-A177-3AD203B41FA5}">
                      <a16:colId xmlns:a16="http://schemas.microsoft.com/office/drawing/2014/main" val="1019965129"/>
                    </a:ext>
                  </a:extLst>
                </a:gridCol>
              </a:tblGrid>
              <a:tr h="367835">
                <a:tc>
                  <a:txBody>
                    <a:bodyPr/>
                    <a:lstStyle/>
                    <a:p>
                      <a:pPr algn="ctr">
                        <a:lnSpc>
                          <a:spcPct val="120000"/>
                        </a:lnSpc>
                        <a:spcBef>
                          <a:spcPts val="600"/>
                        </a:spcBef>
                      </a:pPr>
                      <a:r>
                        <a:rPr lang="el-GR" sz="1600" dirty="0"/>
                        <a:t>Αξιολόγηση επικοινωνιακών δεξιοτήτων</a:t>
                      </a:r>
                      <a:endParaRPr lang="fr-FR" sz="1600" dirty="0"/>
                    </a:p>
                  </a:txBody>
                  <a:tcPr/>
                </a:tc>
                <a:tc>
                  <a:txBody>
                    <a:bodyPr/>
                    <a:lstStyle/>
                    <a:p>
                      <a:pPr algn="ctr">
                        <a:lnSpc>
                          <a:spcPct val="120000"/>
                        </a:lnSpc>
                        <a:spcBef>
                          <a:spcPts val="600"/>
                        </a:spcBef>
                      </a:pPr>
                      <a:r>
                        <a:rPr lang="el-GR" sz="1600" dirty="0"/>
                        <a:t>Αξιολογημένες επικοινωνιακές συμπεριφορές</a:t>
                      </a:r>
                      <a:endParaRPr lang="fr-FR" sz="1600" dirty="0"/>
                    </a:p>
                  </a:txBody>
                  <a:tcPr/>
                </a:tc>
                <a:extLst>
                  <a:ext uri="{0D108BD9-81ED-4DB2-BD59-A6C34878D82A}">
                    <a16:rowId xmlns:a16="http://schemas.microsoft.com/office/drawing/2014/main" val="2902088883"/>
                  </a:ext>
                </a:extLst>
              </a:tr>
              <a:tr h="4524368">
                <a:tc>
                  <a:txBody>
                    <a:bodyPr/>
                    <a:lstStyle/>
                    <a:p>
                      <a:pPr marL="285750" indent="-285750">
                        <a:lnSpc>
                          <a:spcPct val="120000"/>
                        </a:lnSpc>
                        <a:spcBef>
                          <a:spcPts val="600"/>
                        </a:spcBef>
                        <a:buFont typeface="Arial" panose="020B0604020202020204" pitchFamily="34" charset="0"/>
                        <a:buChar char="•"/>
                      </a:pPr>
                      <a:r>
                        <a:rPr lang="el-GR" sz="1600" dirty="0"/>
                        <a:t>Άρνηση</a:t>
                      </a:r>
                    </a:p>
                    <a:p>
                      <a:pPr marL="285750" indent="-285750">
                        <a:lnSpc>
                          <a:spcPct val="120000"/>
                        </a:lnSpc>
                        <a:spcBef>
                          <a:spcPts val="600"/>
                        </a:spcBef>
                        <a:buFont typeface="Arial" panose="020B0604020202020204" pitchFamily="34" charset="0"/>
                        <a:buChar char="•"/>
                      </a:pPr>
                      <a:r>
                        <a:rPr lang="el-GR" sz="1600" dirty="0"/>
                        <a:t>Επιθυμία να πάρει κάτι</a:t>
                      </a:r>
                    </a:p>
                    <a:p>
                      <a:pPr marL="285750" indent="-285750">
                        <a:lnSpc>
                          <a:spcPct val="120000"/>
                        </a:lnSpc>
                        <a:spcBef>
                          <a:spcPts val="600"/>
                        </a:spcBef>
                        <a:buFont typeface="Arial" panose="020B0604020202020204" pitchFamily="34" charset="0"/>
                        <a:buChar char="•"/>
                      </a:pPr>
                      <a:r>
                        <a:rPr lang="el-GR" sz="1600" dirty="0"/>
                        <a:t>Πρόθεση συμμετοχής σε κοινωνικές αλληλεπιδράσεις</a:t>
                      </a:r>
                    </a:p>
                    <a:p>
                      <a:pPr marL="285750" indent="-285750">
                        <a:lnSpc>
                          <a:spcPct val="120000"/>
                        </a:lnSpc>
                        <a:spcBef>
                          <a:spcPts val="600"/>
                        </a:spcBef>
                        <a:buFont typeface="Arial" panose="020B0604020202020204" pitchFamily="34" charset="0"/>
                        <a:buChar char="•"/>
                      </a:pPr>
                      <a:r>
                        <a:rPr lang="el-GR" sz="1600" dirty="0"/>
                        <a:t>Ανταλλαγή πληροφοριών (δίνουν και παίρνουν)</a:t>
                      </a:r>
                      <a:endParaRPr lang="fr-FR" sz="1600" dirty="0"/>
                    </a:p>
                  </a:txBody>
                  <a:tcPr/>
                </a:tc>
                <a:tc>
                  <a:txBody>
                    <a:bodyPr/>
                    <a:lstStyle/>
                    <a:p>
                      <a:pPr marL="285750" lvl="0" indent="-285750">
                        <a:lnSpc>
                          <a:spcPct val="120000"/>
                        </a:lnSpc>
                        <a:spcBef>
                          <a:spcPts val="600"/>
                        </a:spcBef>
                        <a:buFont typeface="Arial" panose="020B0604020202020204" pitchFamily="34" charset="0"/>
                        <a:buChar char="•"/>
                      </a:pPr>
                      <a:r>
                        <a:rPr lang="el-GR" sz="1400" b="0" i="0" u="none" strike="noStrike" cap="none" dirty="0">
                          <a:solidFill>
                            <a:schemeClr val="dk1"/>
                          </a:solidFill>
                          <a:effectLst/>
                          <a:latin typeface="+mn-lt"/>
                          <a:ea typeface="+mn-ea"/>
                          <a:cs typeface="+mn-cs"/>
                          <a:sym typeface="Arial"/>
                        </a:rPr>
                        <a:t>Κινήσεις του σώματος: ολόκληρο το σώμα, το κεφάλι, τα χέρια και τα πόδια</a:t>
                      </a:r>
                    </a:p>
                    <a:p>
                      <a:pPr marL="285750" lvl="0" indent="-285750">
                        <a:lnSpc>
                          <a:spcPct val="120000"/>
                        </a:lnSpc>
                        <a:spcBef>
                          <a:spcPts val="600"/>
                        </a:spcBef>
                        <a:buFont typeface="Arial" panose="020B0604020202020204" pitchFamily="34" charset="0"/>
                        <a:buChar char="•"/>
                      </a:pPr>
                      <a:r>
                        <a:rPr lang="el-GR" sz="1400" b="0" i="0" u="none" strike="noStrike" cap="none" dirty="0">
                          <a:solidFill>
                            <a:schemeClr val="dk1"/>
                          </a:solidFill>
                          <a:effectLst/>
                          <a:latin typeface="+mn-lt"/>
                          <a:ea typeface="+mn-ea"/>
                          <a:cs typeface="+mn-cs"/>
                          <a:sym typeface="Arial"/>
                        </a:rPr>
                        <a:t>Εκφράσεις προσώπου: χαμόγελο, συνοφρύωμα και γκριμάτσα</a:t>
                      </a:r>
                    </a:p>
                    <a:p>
                      <a:pPr marL="285750" lvl="0" indent="-285750">
                        <a:lnSpc>
                          <a:spcPct val="120000"/>
                        </a:lnSpc>
                        <a:spcBef>
                          <a:spcPts val="600"/>
                        </a:spcBef>
                        <a:buFont typeface="Arial" panose="020B0604020202020204" pitchFamily="34" charset="0"/>
                        <a:buChar char="•"/>
                      </a:pPr>
                      <a:r>
                        <a:rPr lang="el-GR" sz="1400" b="0" i="0" u="none" strike="noStrike" cap="none" dirty="0">
                          <a:solidFill>
                            <a:schemeClr val="dk1"/>
                          </a:solidFill>
                          <a:effectLst/>
                          <a:latin typeface="+mn-lt"/>
                          <a:ea typeface="+mn-ea"/>
                          <a:cs typeface="+mn-cs"/>
                          <a:sym typeface="Arial"/>
                        </a:rPr>
                        <a:t>Πρώιμοι ήχοι: γουργουρητό, ουρλιαχτό, γέλιο και κλάμα</a:t>
                      </a:r>
                    </a:p>
                    <a:p>
                      <a:pPr marL="285750" lvl="0" indent="-285750">
                        <a:lnSpc>
                          <a:spcPct val="120000"/>
                        </a:lnSpc>
                        <a:spcBef>
                          <a:spcPts val="600"/>
                        </a:spcBef>
                        <a:buFont typeface="Arial" panose="020B0604020202020204" pitchFamily="34" charset="0"/>
                        <a:buChar char="•"/>
                      </a:pPr>
                      <a:r>
                        <a:rPr lang="el-GR" sz="1400" b="0" i="0" u="none" strike="noStrike" cap="none" dirty="0">
                          <a:solidFill>
                            <a:schemeClr val="dk1"/>
                          </a:solidFill>
                          <a:effectLst/>
                          <a:latin typeface="+mn-lt"/>
                          <a:ea typeface="+mn-ea"/>
                          <a:cs typeface="+mn-cs"/>
                          <a:sym typeface="Arial"/>
                        </a:rPr>
                        <a:t>Κατεύθυνση του βλέμματος: κοιτάξτε κάποιον ή κάτι</a:t>
                      </a:r>
                    </a:p>
                    <a:p>
                      <a:pPr marL="285750" lvl="0" indent="-285750">
                        <a:lnSpc>
                          <a:spcPct val="120000"/>
                        </a:lnSpc>
                        <a:spcBef>
                          <a:spcPts val="600"/>
                        </a:spcBef>
                        <a:buFont typeface="Arial" panose="020B0604020202020204" pitchFamily="34" charset="0"/>
                        <a:buChar char="•"/>
                      </a:pPr>
                      <a:r>
                        <a:rPr lang="el-GR" sz="1400" b="0" i="0" u="none" strike="noStrike" cap="none" dirty="0">
                          <a:solidFill>
                            <a:schemeClr val="dk1"/>
                          </a:solidFill>
                          <a:effectLst/>
                          <a:latin typeface="+mn-lt"/>
                          <a:ea typeface="+mn-ea"/>
                          <a:cs typeface="+mn-cs"/>
                          <a:sym typeface="Arial"/>
                        </a:rPr>
                        <a:t>Απλές χειρονομίες: καθοδηγούν τα χέρια, αγγίζουν ένα άτομο, φτάνουν ή πιάνουν ένα άτομο ή ένα αντικείμενο</a:t>
                      </a:r>
                    </a:p>
                    <a:p>
                      <a:pPr marL="285750" lvl="0" indent="-285750">
                        <a:lnSpc>
                          <a:spcPct val="120000"/>
                        </a:lnSpc>
                        <a:spcBef>
                          <a:spcPts val="600"/>
                        </a:spcBef>
                        <a:buFont typeface="Arial" panose="020B0604020202020204" pitchFamily="34" charset="0"/>
                        <a:buChar char="•"/>
                      </a:pPr>
                      <a:r>
                        <a:rPr lang="el-GR" sz="1400" b="0" i="0" u="none" strike="noStrike" cap="none" dirty="0">
                          <a:solidFill>
                            <a:schemeClr val="dk1"/>
                          </a:solidFill>
                          <a:effectLst/>
                          <a:latin typeface="+mn-lt"/>
                          <a:ea typeface="+mn-ea"/>
                          <a:cs typeface="+mn-cs"/>
                          <a:sym typeface="Arial"/>
                        </a:rPr>
                        <a:t>Συμβατικές χειρονομίες και φωνές: κουνάτε το κεφάλι όχι/ναι, λέτε αντίο, δείχνετε ένα επιθυμητό αντικείμενο κ.λπ.</a:t>
                      </a:r>
                    </a:p>
                    <a:p>
                      <a:pPr marL="285750" lvl="0" indent="-285750">
                        <a:lnSpc>
                          <a:spcPct val="120000"/>
                        </a:lnSpc>
                        <a:spcBef>
                          <a:spcPts val="600"/>
                        </a:spcBef>
                        <a:buFont typeface="Arial" panose="020B0604020202020204" pitchFamily="34" charset="0"/>
                        <a:buChar char="•"/>
                      </a:pPr>
                      <a:r>
                        <a:rPr lang="el-GR" sz="1400" b="0" i="0" u="none" strike="noStrike" cap="none" dirty="0">
                          <a:solidFill>
                            <a:schemeClr val="dk1"/>
                          </a:solidFill>
                          <a:effectLst/>
                          <a:latin typeface="+mn-lt"/>
                          <a:ea typeface="+mn-ea"/>
                          <a:cs typeface="+mn-cs"/>
                          <a:sym typeface="Arial"/>
                        </a:rPr>
                        <a:t>Συγκεκριμένα σύμβολα: δισδιάστατα και τρισδιάστατα με σαφή αντιληπτική/φυσική ομοιότητα με τα αντικείμενα στα οποία αναφέρονται, εικονικές χειρονομίες</a:t>
                      </a:r>
                    </a:p>
                    <a:p>
                      <a:pPr marL="285750" lvl="0" indent="-285750">
                        <a:lnSpc>
                          <a:spcPct val="120000"/>
                        </a:lnSpc>
                        <a:spcBef>
                          <a:spcPts val="600"/>
                        </a:spcBef>
                        <a:buFont typeface="Arial" panose="020B0604020202020204" pitchFamily="34" charset="0"/>
                        <a:buChar char="•"/>
                      </a:pPr>
                      <a:r>
                        <a:rPr lang="el-GR" sz="1400" b="0" i="0" u="none" strike="noStrike" cap="none" dirty="0">
                          <a:solidFill>
                            <a:schemeClr val="dk1"/>
                          </a:solidFill>
                          <a:effectLst/>
                          <a:latin typeface="+mn-lt"/>
                          <a:ea typeface="+mn-ea"/>
                          <a:cs typeface="+mn-cs"/>
                          <a:sym typeface="Arial"/>
                        </a:rPr>
                        <a:t>Αφηρημένα σύμβολα: προφορικές/υπογεγραμμένες/γραμμένες λέξεις, </a:t>
                      </a:r>
                    </a:p>
                    <a:p>
                      <a:pPr marL="285750" lvl="0" indent="-285750">
                        <a:lnSpc>
                          <a:spcPct val="120000"/>
                        </a:lnSpc>
                        <a:spcBef>
                          <a:spcPts val="600"/>
                        </a:spcBef>
                        <a:buFont typeface="Arial" panose="020B0604020202020204" pitchFamily="34" charset="0"/>
                        <a:buChar char="•"/>
                      </a:pPr>
                      <a:r>
                        <a:rPr lang="el-GR" sz="1400" b="0" i="0" u="none" strike="noStrike" cap="none" dirty="0" err="1">
                          <a:solidFill>
                            <a:schemeClr val="dk1"/>
                          </a:solidFill>
                          <a:effectLst/>
                          <a:latin typeface="+mn-lt"/>
                          <a:ea typeface="+mn-ea"/>
                          <a:cs typeface="+mn-cs"/>
                          <a:sym typeface="Arial"/>
                        </a:rPr>
                        <a:t>Braille</a:t>
                      </a:r>
                      <a:r>
                        <a:rPr lang="el-GR" sz="1400" b="0" i="0" u="none" strike="noStrike" cap="none" dirty="0">
                          <a:solidFill>
                            <a:schemeClr val="dk1"/>
                          </a:solidFill>
                          <a:effectLst/>
                          <a:latin typeface="+mn-lt"/>
                          <a:ea typeface="+mn-ea"/>
                          <a:cs typeface="+mn-cs"/>
                          <a:sym typeface="Arial"/>
                        </a:rPr>
                        <a:t> Γλώσσα: συνδυασμός τουλάχιστον 2 συμβόλων </a:t>
                      </a:r>
                      <a:endParaRPr lang="fr-FR" sz="1400" dirty="0"/>
                    </a:p>
                  </a:txBody>
                  <a:tcPr/>
                </a:tc>
                <a:extLst>
                  <a:ext uri="{0D108BD9-81ED-4DB2-BD59-A6C34878D82A}">
                    <a16:rowId xmlns:a16="http://schemas.microsoft.com/office/drawing/2014/main" val="2758690694"/>
                  </a:ext>
                </a:extLst>
              </a:tr>
            </a:tbl>
          </a:graphicData>
        </a:graphic>
      </p:graphicFrame>
    </p:spTree>
    <p:extLst>
      <p:ext uri="{BB962C8B-B14F-4D97-AF65-F5344CB8AC3E}">
        <p14:creationId xmlns:p14="http://schemas.microsoft.com/office/powerpoint/2010/main" val="42057312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www.w3.org/XML/1998/namespace"/>
    <ds:schemaRef ds:uri="http://schemas.microsoft.com/office/2006/documentManagement/types"/>
    <ds:schemaRef ds:uri="http://purl.org/dc/dcmitype/"/>
    <ds:schemaRef ds:uri="http://schemas.microsoft.com/office/infopath/2007/PartnerControls"/>
    <ds:schemaRef ds:uri="http://purl.org/dc/terms/"/>
    <ds:schemaRef ds:uri="http://purl.org/dc/elements/1.1/"/>
    <ds:schemaRef ds:uri="http://schemas.openxmlformats.org/package/2006/metadata/core-properties"/>
    <ds:schemaRef ds:uri="7a866126-7c09-4654-844e-0d48a974f41d"/>
    <ds:schemaRef ds:uri="833f7f52-ca37-4ad5-a460-7ba203df2864"/>
    <ds:schemaRef ds:uri="http://schemas.microsoft.com/office/2006/metadata/properties"/>
  </ds:schemaRefs>
</ds:datastoreItem>
</file>

<file path=customXml/itemProps3.xml><?xml version="1.0" encoding="utf-8"?>
<ds:datastoreItem xmlns:ds="http://schemas.openxmlformats.org/officeDocument/2006/customXml" ds:itemID="{2FE873DB-FF34-48F1-9004-BE544FB33CB4}"/>
</file>

<file path=docProps/app.xml><?xml version="1.0" encoding="utf-8"?>
<Properties xmlns="http://schemas.openxmlformats.org/officeDocument/2006/extended-properties" xmlns:vt="http://schemas.openxmlformats.org/officeDocument/2006/docPropsVTypes">
  <TotalTime>1038</TotalTime>
  <Words>3291</Words>
  <Application>Microsoft Office PowerPoint</Application>
  <PresentationFormat>Widescreen</PresentationFormat>
  <Paragraphs>279</Paragraphs>
  <Slides>13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AdornVTI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Evangelia Andreadi</cp:lastModifiedBy>
  <cp:revision>34</cp:revision>
  <dcterms:created xsi:type="dcterms:W3CDTF">2023-11-23T08:37:25Z</dcterms:created>
  <dcterms:modified xsi:type="dcterms:W3CDTF">2024-12-09T12:36:35Z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