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7"/>
  </p:notesMasterIdLst>
  <p:sldIdLst>
    <p:sldId id="256" r:id="rId5"/>
    <p:sldId id="305" r:id="rId6"/>
    <p:sldId id="261" r:id="rId7"/>
    <p:sldId id="263" r:id="rId8"/>
    <p:sldId id="295" r:id="rId9"/>
    <p:sldId id="287" r:id="rId10"/>
    <p:sldId id="288" r:id="rId11"/>
    <p:sldId id="289" r:id="rId12"/>
    <p:sldId id="290" r:id="rId13"/>
    <p:sldId id="291" r:id="rId14"/>
    <p:sldId id="292" r:id="rId15"/>
    <p:sldId id="293" r:id="rId16"/>
    <p:sldId id="294" r:id="rId17"/>
    <p:sldId id="286" r:id="rId18"/>
    <p:sldId id="296" r:id="rId19"/>
    <p:sldId id="297" r:id="rId20"/>
    <p:sldId id="298" r:id="rId21"/>
    <p:sldId id="299" r:id="rId22"/>
    <p:sldId id="300" r:id="rId23"/>
    <p:sldId id="301" r:id="rId24"/>
    <p:sldId id="302" r:id="rId25"/>
    <p:sldId id="304"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305"/>
            <p14:sldId id="261"/>
            <p14:sldId id="263"/>
          </p14:sldIdLst>
        </p14:section>
        <p14:section name="Section sans titre" id="{3BF96D62-0261-4BD7-9F14-3FBCCEE910C5}">
          <p14:sldIdLst>
            <p14:sldId id="295"/>
            <p14:sldId id="287"/>
            <p14:sldId id="288"/>
            <p14:sldId id="289"/>
            <p14:sldId id="290"/>
            <p14:sldId id="291"/>
            <p14:sldId id="292"/>
            <p14:sldId id="293"/>
            <p14:sldId id="294"/>
            <p14:sldId id="286"/>
            <p14:sldId id="296"/>
            <p14:sldId id="297"/>
            <p14:sldId id="298"/>
            <p14:sldId id="299"/>
            <p14:sldId id="300"/>
            <p14:sldId id="301"/>
            <p14:sldId id="302"/>
            <p14:sldId id="304"/>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B28CE2-B4DB-965B-8E68-9201375BF4B7}" v="63" dt="2024-12-06T10:50:01.83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22"/>
    <p:restoredTop sz="80979"/>
  </p:normalViewPr>
  <p:slideViewPr>
    <p:cSldViewPr snapToGrid="0">
      <p:cViewPr varScale="1">
        <p:scale>
          <a:sx n="66" d="100"/>
          <a:sy n="66" d="100"/>
        </p:scale>
        <p:origin x="135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2D635A21-EBF4-4D06-AB86-AE6563FDED5F}"/>
    <pc:docChg chg="modSld">
      <pc:chgData name="CHRISTELLE DECLERCQ" userId="6105ae43-a600-46e8-812e-1762419aa502" providerId="ADAL" clId="{2D635A21-EBF4-4D06-AB86-AE6563FDED5F}" dt="2024-07-24T11:20:07.089" v="3" actId="113"/>
      <pc:docMkLst>
        <pc:docMk/>
      </pc:docMkLst>
      <pc:sldChg chg="addSp modSp mod">
        <pc:chgData name="CHRISTELLE DECLERCQ" userId="6105ae43-a600-46e8-812e-1762419aa502" providerId="ADAL" clId="{2D635A21-EBF4-4D06-AB86-AE6563FDED5F}" dt="2024-07-24T11:20:07.089" v="3" actId="113"/>
        <pc:sldMkLst>
          <pc:docMk/>
          <pc:sldMk cId="1019172370" sldId="305"/>
        </pc:sldMkLst>
      </pc:sldChg>
    </pc:docChg>
  </pc:docChgLst>
  <pc:docChgLst>
    <pc:chgData name="CHRISTELLE DECLERCQ" userId="S::christelle.declercq@univ-reims.fr::6105ae43-a600-46e8-812e-1762419aa502" providerId="AD" clId="Web-{8936C9F4-AA63-4214-9CF2-B79ABD247F60}"/>
    <pc:docChg chg="addSld modSld modSection">
      <pc:chgData name="CHRISTELLE DECLERCQ" userId="S::christelle.declercq@univ-reims.fr::6105ae43-a600-46e8-812e-1762419aa502" providerId="AD" clId="Web-{8936C9F4-AA63-4214-9CF2-B79ABD247F60}" dt="2024-07-24T10:34:35.390" v="12"/>
      <pc:docMkLst>
        <pc:docMk/>
      </pc:docMkLst>
      <pc:sldChg chg="addSp delSp modSp">
        <pc:chgData name="CHRISTELLE DECLERCQ" userId="S::christelle.declercq@univ-reims.fr::6105ae43-a600-46e8-812e-1762419aa502" providerId="AD" clId="Web-{8936C9F4-AA63-4214-9CF2-B79ABD247F60}" dt="2024-07-24T10:33:27.481" v="1"/>
        <pc:sldMkLst>
          <pc:docMk/>
          <pc:sldMk cId="0" sldId="256"/>
        </pc:sldMkLst>
      </pc:sldChg>
      <pc:sldChg chg="addSp delSp modSp new">
        <pc:chgData name="CHRISTELLE DECLERCQ" userId="S::christelle.declercq@univ-reims.fr::6105ae43-a600-46e8-812e-1762419aa502" providerId="AD" clId="Web-{8936C9F4-AA63-4214-9CF2-B79ABD247F60}" dt="2024-07-24T10:34:35.390" v="12"/>
        <pc:sldMkLst>
          <pc:docMk/>
          <pc:sldMk cId="1019172370" sldId="305"/>
        </pc:sldMkLst>
      </pc:sldChg>
    </pc:docChg>
  </pc:docChgLst>
  <pc:docChgLst>
    <pc:chgData name="Ευαγγελία Ανδρεάδη" userId="S::e.andreadi_eeamargarita.gr#ext#@univreimsfr.onmicrosoft.com::d3a0e632-7726-4be7-a705-dbe2330c3c76" providerId="AD" clId="Web-{31B28CE2-B4DB-965B-8E68-9201375BF4B7}"/>
    <pc:docChg chg="modSld">
      <pc:chgData name="Ευαγγελία Ανδρεάδη" userId="S::e.andreadi_eeamargarita.gr#ext#@univreimsfr.onmicrosoft.com::d3a0e632-7726-4be7-a705-dbe2330c3c76" providerId="AD" clId="Web-{31B28CE2-B4DB-965B-8E68-9201375BF4B7}" dt="2024-12-06T10:49:59.744" v="42" actId="20577"/>
      <pc:docMkLst>
        <pc:docMk/>
      </pc:docMkLst>
      <pc:sldChg chg="addSp modSp">
        <pc:chgData name="Ευαγγελία Ανδρεάδη" userId="S::e.andreadi_eeamargarita.gr#ext#@univreimsfr.onmicrosoft.com::d3a0e632-7726-4be7-a705-dbe2330c3c76" providerId="AD" clId="Web-{31B28CE2-B4DB-965B-8E68-9201375BF4B7}" dt="2024-12-06T10:49:32.024" v="29"/>
        <pc:sldMkLst>
          <pc:docMk/>
          <pc:sldMk cId="0" sldId="256"/>
        </pc:sldMkLst>
        <pc:spChg chg="add">
          <ac:chgData name="Ευαγγελία Ανδρεάδη" userId="S::e.andreadi_eeamargarita.gr#ext#@univreimsfr.onmicrosoft.com::d3a0e632-7726-4be7-a705-dbe2330c3c76" providerId="AD" clId="Web-{31B28CE2-B4DB-965B-8E68-9201375BF4B7}" dt="2024-12-06T10:49:32.024" v="29"/>
          <ac:spMkLst>
            <pc:docMk/>
            <pc:sldMk cId="0" sldId="256"/>
            <ac:spMk id="3" creationId="{EA29C18F-CB29-466C-B34C-40DC72E3B692}"/>
          </ac:spMkLst>
        </pc:spChg>
        <pc:spChg chg="mod">
          <ac:chgData name="Ευαγγελία Ανδρεάδη" userId="S::e.andreadi_eeamargarita.gr#ext#@univreimsfr.onmicrosoft.com::d3a0e632-7726-4be7-a705-dbe2330c3c76" providerId="AD" clId="Web-{31B28CE2-B4DB-965B-8E68-9201375BF4B7}" dt="2024-12-06T10:49:12.257" v="26" actId="1076"/>
          <ac:spMkLst>
            <pc:docMk/>
            <pc:sldMk cId="0" sldId="256"/>
            <ac:spMk id="99" creationId="{00000000-0000-0000-0000-000000000000}"/>
          </ac:spMkLst>
        </pc:spChg>
        <pc:spChg chg="mod">
          <ac:chgData name="Ευαγγελία Ανδρεάδη" userId="S::e.andreadi_eeamargarita.gr#ext#@univreimsfr.onmicrosoft.com::d3a0e632-7726-4be7-a705-dbe2330c3c76" providerId="AD" clId="Web-{31B28CE2-B4DB-965B-8E68-9201375BF4B7}" dt="2024-12-06T10:49:09.647" v="25" actId="1076"/>
          <ac:spMkLst>
            <pc:docMk/>
            <pc:sldMk cId="0" sldId="256"/>
            <ac:spMk id="105" creationId="{00000000-0000-0000-0000-000000000000}"/>
          </ac:spMkLst>
        </pc:spChg>
        <pc:picChg chg="add mod">
          <ac:chgData name="Ευαγγελία Ανδρεάδη" userId="S::e.andreadi_eeamargarita.gr#ext#@univreimsfr.onmicrosoft.com::d3a0e632-7726-4be7-a705-dbe2330c3c76" providerId="AD" clId="Web-{31B28CE2-B4DB-965B-8E68-9201375BF4B7}" dt="2024-12-06T10:49:24.242" v="28" actId="1076"/>
          <ac:picMkLst>
            <pc:docMk/>
            <pc:sldMk cId="0" sldId="256"/>
            <ac:picMk id="2" creationId="{D7B0A70E-F8EF-5BB8-F0E3-325F0183ABDD}"/>
          </ac:picMkLst>
        </pc:picChg>
      </pc:sldChg>
      <pc:sldChg chg="modSp">
        <pc:chgData name="Ευαγγελία Ανδρεάδη" userId="S::e.andreadi_eeamargarita.gr#ext#@univreimsfr.onmicrosoft.com::d3a0e632-7726-4be7-a705-dbe2330c3c76" providerId="AD" clId="Web-{31B28CE2-B4DB-965B-8E68-9201375BF4B7}" dt="2024-12-06T10:49:59.744" v="42" actId="20577"/>
        <pc:sldMkLst>
          <pc:docMk/>
          <pc:sldMk cId="2660627334" sldId="287"/>
        </pc:sldMkLst>
        <pc:spChg chg="mod">
          <ac:chgData name="Ευαγγελία Ανδρεάδη" userId="S::e.andreadi_eeamargarita.gr#ext#@univreimsfr.onmicrosoft.com::d3a0e632-7726-4be7-a705-dbe2330c3c76" providerId="AD" clId="Web-{31B28CE2-B4DB-965B-8E68-9201375BF4B7}" dt="2024-12-06T10:49:59.744" v="42" actId="20577"/>
          <ac:spMkLst>
            <pc:docMk/>
            <pc:sldMk cId="2660627334" sldId="287"/>
            <ac:spMk id="3" creationId="{D431853A-8BD1-EB0E-D7CE-A4A85FE16F42}"/>
          </ac:spMkLst>
        </pc:spChg>
      </pc:sldChg>
      <pc:sldChg chg="modSp">
        <pc:chgData name="Ευαγγελία Ανδρεάδη" userId="S::e.andreadi_eeamargarita.gr#ext#@univreimsfr.onmicrosoft.com::d3a0e632-7726-4be7-a705-dbe2330c3c76" providerId="AD" clId="Web-{31B28CE2-B4DB-965B-8E68-9201375BF4B7}" dt="2024-12-06T10:49:42.149" v="30" actId="20577"/>
        <pc:sldMkLst>
          <pc:docMk/>
          <pc:sldMk cId="1019172370" sldId="305"/>
        </pc:sldMkLst>
        <pc:spChg chg="mod">
          <ac:chgData name="Ευαγγελία Ανδρεάδη" userId="S::e.andreadi_eeamargarita.gr#ext#@univreimsfr.onmicrosoft.com::d3a0e632-7726-4be7-a705-dbe2330c3c76" providerId="AD" clId="Web-{31B28CE2-B4DB-965B-8E68-9201375BF4B7}" dt="2024-12-06T10:49:42.149" v="30" actId="20577"/>
          <ac:spMkLst>
            <pc:docMk/>
            <pc:sldMk cId="1019172370" sldId="305"/>
            <ac:spMk id="5" creationId="{0214CBE7-6B5E-48E6-A92B-20C50818FCBB}"/>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ata4.xml.rels><?xml version="1.0" encoding="UTF-8" standalone="yes"?>
<Relationships xmlns="http://schemas.openxmlformats.org/package/2006/relationships"><Relationship Id="rId1" Type="http://schemas.openxmlformats.org/officeDocument/2006/relationships/image" Target="../media/image8.jpeg"/></Relationships>
</file>

<file path=ppt/diagrams/_rels/data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ata6.xml.rels><?xml version="1.0" encoding="UTF-8" standalone="yes"?>
<Relationships xmlns="http://schemas.openxmlformats.org/package/2006/relationships"><Relationship Id="rId1" Type="http://schemas.openxmlformats.org/officeDocument/2006/relationships/image" Target="../media/image11.png"/></Relationships>
</file>

<file path=ppt/diagrams/_rels/data7.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i="1" dirty="0">
              <a:solidFill>
                <a:schemeClr val="tx2">
                  <a:lumMod val="50000"/>
                </a:schemeClr>
              </a:solidFill>
            </a:rPr>
            <a:t>ΣΟΥΣΑΜΙ</a:t>
          </a:r>
          <a:r>
            <a:rPr lang="el" b="1" dirty="0">
              <a:solidFill>
                <a:schemeClr val="tx2">
                  <a:lumMod val="50000"/>
                </a:schemeClr>
              </a:solidFill>
            </a:rPr>
            <a:t> </a:t>
          </a:r>
          <a:r>
            <a:rPr lang="el" b="1" dirty="0" err="1">
              <a:solidFill>
                <a:schemeClr val="tx2">
                  <a:lumMod val="50000"/>
                </a:schemeClr>
              </a:solidFill>
            </a:rPr>
            <a:t>μέθοδος</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l" dirty="0" err="1"/>
            <a:t>Με βάση </a:t>
          </a:r>
          <a:r>
            <a:rPr lang="el" dirty="0"/>
            <a:t>το </a:t>
          </a:r>
          <a:r>
            <a:rPr lang="el" dirty="0" err="1"/>
            <a:t>σημάδι</a:t>
          </a:r>
          <a:r>
            <a:rPr lang="el" dirty="0"/>
            <a:t> </a:t>
          </a:r>
          <a:r>
            <a:rPr lang="el" dirty="0" err="1"/>
            <a:t>γλώσσα </a:t>
          </a:r>
          <a:r>
            <a:rPr lang="el" dirty="0"/>
            <a:t>για </a:t>
          </a:r>
          <a:r>
            <a:rPr lang="el" dirty="0" err="1"/>
            <a:t>κωφά </a:t>
          </a:r>
          <a:r>
            <a:rPr lang="el" dirty="0"/>
            <a:t>άτομα </a:t>
          </a:r>
          <a:r>
            <a:rPr lang="el" dirty="0" err="1"/>
            <a:t>προσαρμοσμένη </a:t>
          </a:r>
          <a:r>
            <a:rPr lang="el" dirty="0"/>
            <a:t>για IDD</a:t>
          </a:r>
        </a:p>
        <a:p>
          <a:r>
            <a:rPr lang="el" dirty="0"/>
            <a:t>Χρησιμοποιεί τη </a:t>
          </a:r>
          <a:r>
            <a:rPr lang="el" dirty="0" err="1"/>
            <a:t>σύνταξη </a:t>
          </a:r>
          <a:r>
            <a:rPr lang="el" dirty="0"/>
            <a:t>του </a:t>
          </a:r>
          <a:r>
            <a:rPr lang="el" dirty="0" err="1"/>
            <a:t>προφορικού</a:t>
          </a:r>
          <a:r>
            <a:rPr lang="el" dirty="0"/>
            <a:t> </a:t>
          </a:r>
          <a:r>
            <a:rPr lang="el" dirty="0" err="1"/>
            <a:t>Γλώσσα</a:t>
          </a:r>
          <a:endParaRPr lang="fr-FR" dirty="0"/>
        </a:p>
        <a:p>
          <a:r>
            <a:rPr lang="el" dirty="0" err="1"/>
            <a:t>Οι χειρονομίες </a:t>
          </a:r>
          <a:r>
            <a:rPr lang="el" dirty="0"/>
            <a:t>είναι </a:t>
          </a:r>
          <a:r>
            <a:rPr lang="el" dirty="0" err="1"/>
            <a:t>οπτικές</a:t>
          </a:r>
          <a:r>
            <a:rPr lang="el" dirty="0"/>
            <a:t> </a:t>
          </a:r>
          <a:r>
            <a:rPr lang="el" dirty="0" err="1"/>
            <a:t>βοηθήματα</a:t>
          </a:r>
          <a:r>
            <a:rPr lang="el" dirty="0"/>
            <a:t> </a:t>
          </a:r>
          <a:r>
            <a:rPr lang="el" dirty="0" err="1"/>
            <a:t>που </a:t>
          </a:r>
          <a:r>
            <a:rPr lang="el" dirty="0"/>
            <a:t>υποστηρίζουν τη λεκτική παραγωγή</a:t>
          </a:r>
        </a:p>
        <a:p>
          <a:r>
            <a:rPr lang="el" dirty="0"/>
            <a:t>Μπορεί </a:t>
          </a:r>
          <a:r>
            <a:rPr lang="el" dirty="0" err="1"/>
            <a:t>να είναι</a:t>
          </a:r>
          <a:r>
            <a:rPr lang="el" dirty="0"/>
            <a:t> </a:t>
          </a:r>
          <a:r>
            <a:rPr lang="el" dirty="0" err="1"/>
            <a:t>συνήθιζα </a:t>
          </a:r>
          <a:r>
            <a:rPr lang="el" dirty="0"/>
            <a:t>να </a:t>
          </a:r>
          <a:r>
            <a:rPr lang="el" dirty="0" err="1"/>
            <a:t>δουλεύω</a:t>
          </a:r>
          <a:r>
            <a:rPr lang="el" dirty="0"/>
            <a:t> </a:t>
          </a:r>
          <a:r>
            <a:rPr lang="el" dirty="0" err="1"/>
            <a:t>τόσο </a:t>
          </a:r>
          <a:r>
            <a:rPr lang="el" dirty="0"/>
            <a:t>στην </a:t>
          </a:r>
          <a:r>
            <a:rPr lang="el" dirty="0" err="1"/>
            <a:t>δεκτική </a:t>
          </a:r>
          <a:r>
            <a:rPr lang="el" dirty="0"/>
            <a:t>όσο και στην εκφραστική επικοινωνία</a:t>
          </a:r>
        </a:p>
        <a:p>
          <a:r>
            <a:rPr lang="el" dirty="0" err="1"/>
            <a:t>Οι χειρονομίες </a:t>
          </a:r>
          <a:r>
            <a:rPr lang="el" dirty="0"/>
            <a:t>και η προφορική </a:t>
          </a:r>
          <a:r>
            <a:rPr lang="el" dirty="0" err="1"/>
            <a:t>γλώσσα </a:t>
          </a:r>
          <a:r>
            <a:rPr lang="el" dirty="0"/>
            <a:t>είναι </a:t>
          </a:r>
          <a:r>
            <a:rPr lang="el" dirty="0" err="1"/>
            <a:t>συμπληρωματικά </a:t>
          </a:r>
          <a:r>
            <a:rPr lang="el" dirty="0"/>
            <a:t>και </a:t>
          </a:r>
          <a:r>
            <a:rPr lang="el" dirty="0" err="1"/>
            <a:t>διευκολύνουν </a:t>
          </a:r>
          <a:r>
            <a:rPr lang="el" dirty="0"/>
            <a:t>την επικοινωνία</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grayscl/>
          </a:blip>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52F622-0DF5-4D46-B65F-A5E37BC4DFB4}" type="doc">
      <dgm:prSet loTypeId="urn:microsoft.com/office/officeart/2005/8/layout/hierarchy6" loCatId="" qsTypeId="urn:microsoft.com/office/officeart/2005/8/quickstyle/simple1" qsCatId="simple" csTypeId="urn:microsoft.com/office/officeart/2005/8/colors/accent1_2" csCatId="accent1" phldr="1"/>
      <dgm:spPr/>
      <dgm:t>
        <a:bodyPr/>
        <a:lstStyle/>
        <a:p>
          <a:endParaRPr lang="fr-FR"/>
        </a:p>
      </dgm:t>
    </dgm:pt>
    <dgm:pt modelId="{1BF14195-3D99-AC40-AAE7-337795D8745D}">
      <dgm:prSet phldrT="[Texte]"/>
      <dgm:spPr/>
      <dgm:t>
        <a:bodyPr/>
        <a:lstStyle/>
        <a:p>
          <a:r>
            <a:rPr lang="el" dirty="0"/>
            <a:t>2 </a:t>
          </a:r>
          <a:r>
            <a:rPr lang="el" dirty="0" err="1"/>
            <a:t>πλευρές</a:t>
          </a:r>
          <a:endParaRPr lang="fr-FR" dirty="0"/>
        </a:p>
      </dgm:t>
    </dgm:pt>
    <dgm:pt modelId="{DA6EAB1E-2E6C-A649-A19E-65038EB382A8}" type="parTrans" cxnId="{755DF270-86DC-F444-95BF-C33FBE0722DE}">
      <dgm:prSet/>
      <dgm:spPr/>
      <dgm:t>
        <a:bodyPr/>
        <a:lstStyle/>
        <a:p>
          <a:endParaRPr lang="fr-FR"/>
        </a:p>
      </dgm:t>
    </dgm:pt>
    <dgm:pt modelId="{D9AB38F2-10C0-7842-A25B-264D220D5C4B}" type="sibTrans" cxnId="{755DF270-86DC-F444-95BF-C33FBE0722DE}">
      <dgm:prSet/>
      <dgm:spPr/>
      <dgm:t>
        <a:bodyPr/>
        <a:lstStyle/>
        <a:p>
          <a:endParaRPr lang="fr-FR"/>
        </a:p>
      </dgm:t>
    </dgm:pt>
    <dgm:pt modelId="{1EC6A27A-6D11-E440-97AE-EC08958A0A3F}">
      <dgm:prSet phldrT="[Texte]"/>
      <dgm:spPr/>
      <dgm:t>
        <a:bodyPr/>
        <a:lstStyle/>
        <a:p>
          <a:r>
            <a:rPr lang="el" dirty="0" err="1"/>
            <a:t>Δεκτικός</a:t>
          </a:r>
          <a:endParaRPr lang="fr-FR" dirty="0"/>
        </a:p>
        <a:p>
          <a:r>
            <a:rPr lang="el" dirty="0"/>
            <a:t>→ </a:t>
          </a:r>
          <a:r>
            <a:rPr lang="el" dirty="0" err="1"/>
            <a:t>παροχή </a:t>
          </a:r>
          <a:r>
            <a:rPr lang="el" dirty="0"/>
            <a:t>πληροφοριών</a:t>
          </a:r>
        </a:p>
      </dgm:t>
    </dgm:pt>
    <dgm:pt modelId="{5203E557-B25D-9D4C-8993-42E21CA73A19}" type="parTrans" cxnId="{2DF5EE21-5894-3746-8F70-BC21B632F75A}">
      <dgm:prSet/>
      <dgm:spPr/>
      <dgm:t>
        <a:bodyPr/>
        <a:lstStyle/>
        <a:p>
          <a:endParaRPr lang="fr-FR"/>
        </a:p>
      </dgm:t>
    </dgm:pt>
    <dgm:pt modelId="{1E73B52B-C8F3-854F-92D3-2EEA87247012}" type="sibTrans" cxnId="{2DF5EE21-5894-3746-8F70-BC21B632F75A}">
      <dgm:prSet/>
      <dgm:spPr/>
      <dgm:t>
        <a:bodyPr/>
        <a:lstStyle/>
        <a:p>
          <a:endParaRPr lang="fr-FR"/>
        </a:p>
      </dgm:t>
    </dgm:pt>
    <dgm:pt modelId="{7AAE7213-B1A5-114E-BD91-970784BD58C4}">
      <dgm:prSet phldrT="[Texte]"/>
      <dgm:spPr/>
      <dgm:t>
        <a:bodyPr/>
        <a:lstStyle/>
        <a:p>
          <a:r>
            <a:rPr lang="el" dirty="0"/>
            <a:t>Φυσική </a:t>
          </a:r>
          <a:r>
            <a:rPr lang="el" dirty="0" err="1"/>
            <a:t>δόμηση </a:t>
          </a:r>
          <a:r>
            <a:rPr lang="el" dirty="0"/>
            <a:t>περιβάλλοντος</a:t>
          </a:r>
          <a:r>
            <a:rPr lang="el" dirty="0" err="1"/>
            <a:t>​</a:t>
          </a:r>
          <a:endParaRPr lang="fr-FR" dirty="0"/>
        </a:p>
      </dgm:t>
    </dgm:pt>
    <dgm:pt modelId="{1FF99626-FB06-CC42-A610-D13F99651F3E}" type="parTrans" cxnId="{81192D41-D8FB-A84D-9C91-AE423EDE659D}">
      <dgm:prSet/>
      <dgm:spPr/>
      <dgm:t>
        <a:bodyPr/>
        <a:lstStyle/>
        <a:p>
          <a:endParaRPr lang="fr-FR"/>
        </a:p>
      </dgm:t>
    </dgm:pt>
    <dgm:pt modelId="{D08D11E8-205F-6D47-AF52-674F119719EB}" type="sibTrans" cxnId="{81192D41-D8FB-A84D-9C91-AE423EDE659D}">
      <dgm:prSet/>
      <dgm:spPr/>
      <dgm:t>
        <a:bodyPr/>
        <a:lstStyle/>
        <a:p>
          <a:endParaRPr lang="fr-FR"/>
        </a:p>
      </dgm:t>
    </dgm:pt>
    <dgm:pt modelId="{8BEA74B8-8980-3D42-A8AF-B729C84569A6}">
      <dgm:prSet phldrT="[Texte]"/>
      <dgm:spPr/>
      <dgm:t>
        <a:bodyPr/>
        <a:lstStyle/>
        <a:p>
          <a:r>
            <a:rPr lang="el" dirty="0"/>
            <a:t>Εκφραστικός</a:t>
          </a:r>
        </a:p>
        <a:p>
          <a:r>
            <a:rPr lang="el" dirty="0"/>
            <a:t>→ </a:t>
          </a:r>
          <a:r>
            <a:rPr lang="el" dirty="0" err="1"/>
            <a:t>επιτρέπει</a:t>
          </a:r>
          <a:r>
            <a:rPr lang="el" dirty="0"/>
            <a:t> </a:t>
          </a:r>
          <a:r>
            <a:rPr lang="el" dirty="0" err="1"/>
            <a:t>να </a:t>
          </a:r>
          <a:r>
            <a:rPr lang="el" dirty="0"/>
            <a:t>εκφραστείς</a:t>
          </a:r>
          <a:r>
            <a:rPr lang="el" dirty="0" err="1"/>
            <a:t>​</a:t>
          </a:r>
          <a:endParaRPr lang="fr-FR" dirty="0"/>
        </a:p>
      </dgm:t>
    </dgm:pt>
    <dgm:pt modelId="{AD2985C2-3007-204B-BF9D-7B26C75EF310}" type="parTrans" cxnId="{9DA7059A-398C-FB44-A54E-681C4CDBF7E8}">
      <dgm:prSet/>
      <dgm:spPr/>
      <dgm:t>
        <a:bodyPr/>
        <a:lstStyle/>
        <a:p>
          <a:endParaRPr lang="fr-FR"/>
        </a:p>
      </dgm:t>
    </dgm:pt>
    <dgm:pt modelId="{037C8A5B-C111-A44C-8CD3-317B57B3F95A}" type="sibTrans" cxnId="{9DA7059A-398C-FB44-A54E-681C4CDBF7E8}">
      <dgm:prSet/>
      <dgm:spPr/>
      <dgm:t>
        <a:bodyPr/>
        <a:lstStyle/>
        <a:p>
          <a:endParaRPr lang="fr-FR"/>
        </a:p>
      </dgm:t>
    </dgm:pt>
    <dgm:pt modelId="{4F14D967-5811-5E4C-BC60-7B2BBEB11442}">
      <dgm:prSet phldrT="[Texte]"/>
      <dgm:spPr/>
      <dgm:t>
        <a:bodyPr/>
        <a:lstStyle/>
        <a:p>
          <a:r>
            <a:rPr lang="el" dirty="0" err="1"/>
            <a:t>Συσκευές </a:t>
          </a:r>
          <a:endParaRPr lang="fr-FR" dirty="0"/>
        </a:p>
      </dgm:t>
    </dgm:pt>
    <dgm:pt modelId="{685E1316-7C2F-4647-B4BC-76475034183C}" type="parTrans" cxnId="{FB14B7CF-623A-E04C-A06E-65007CC6F88F}">
      <dgm:prSet/>
      <dgm:spPr/>
      <dgm:t>
        <a:bodyPr/>
        <a:lstStyle/>
        <a:p>
          <a:endParaRPr lang="fr-FR"/>
        </a:p>
      </dgm:t>
    </dgm:pt>
    <dgm:pt modelId="{46ABF3DE-F15F-2548-8489-FB86416579A1}" type="sibTrans" cxnId="{FB14B7CF-623A-E04C-A06E-65007CC6F88F}">
      <dgm:prSet/>
      <dgm:spPr/>
      <dgm:t>
        <a:bodyPr/>
        <a:lstStyle/>
        <a:p>
          <a:endParaRPr lang="fr-FR"/>
        </a:p>
      </dgm:t>
    </dgm:pt>
    <dgm:pt modelId="{D8388598-DE66-F64A-AB3E-2AC243DE87C2}">
      <dgm:prSet phldrT="[Texte]"/>
      <dgm:spPr/>
      <dgm:t>
        <a:bodyPr/>
        <a:lstStyle/>
        <a:p>
          <a:r>
            <a:rPr lang="el" dirty="0"/>
            <a:t>Όλη η επικοινωνία </a:t>
          </a:r>
          <a:r>
            <a:rPr lang="el" dirty="0" err="1"/>
            <a:t>συμπεριλαμβανομένων</a:t>
          </a:r>
          <a:r>
            <a:rPr lang="el" dirty="0"/>
            <a:t> </a:t>
          </a:r>
          <a:r>
            <a:rPr lang="el" dirty="0" err="1"/>
            <a:t>οπτικός</a:t>
          </a:r>
          <a:r>
            <a:rPr lang="el" dirty="0"/>
            <a:t> </a:t>
          </a:r>
          <a:r>
            <a:rPr lang="el" dirty="0" err="1"/>
            <a:t>αυτές</a:t>
          </a:r>
          <a:endParaRPr lang="fr-FR" dirty="0"/>
        </a:p>
      </dgm:t>
    </dgm:pt>
    <dgm:pt modelId="{348FA139-664F-8F47-A8DA-12A02DFCD8D1}" type="parTrans" cxnId="{68D9CAF7-A667-444A-8E3C-AC505AF09D79}">
      <dgm:prSet/>
      <dgm:spPr/>
      <dgm:t>
        <a:bodyPr/>
        <a:lstStyle/>
        <a:p>
          <a:endParaRPr lang="fr-FR"/>
        </a:p>
      </dgm:t>
    </dgm:pt>
    <dgm:pt modelId="{DD422036-65A0-6049-9767-E0ADB8C9F6EE}" type="sibTrans" cxnId="{68D9CAF7-A667-444A-8E3C-AC505AF09D79}">
      <dgm:prSet/>
      <dgm:spPr/>
      <dgm:t>
        <a:bodyPr/>
        <a:lstStyle/>
        <a:p>
          <a:endParaRPr lang="fr-FR"/>
        </a:p>
      </dgm:t>
    </dgm:pt>
    <dgm:pt modelId="{0CC81CFA-D5E2-3A4B-98D8-55B8A9B0C4A6}">
      <dgm:prSet phldrT="[Texte]"/>
      <dgm:spPr/>
      <dgm:t>
        <a:bodyPr/>
        <a:lstStyle/>
        <a:p>
          <a:r>
            <a:rPr lang="el" dirty="0" err="1"/>
            <a:t>Τα οποία </a:t>
          </a:r>
          <a:r>
            <a:rPr lang="el" dirty="0"/>
            <a:t>είναι</a:t>
          </a:r>
        </a:p>
      </dgm:t>
    </dgm:pt>
    <dgm:pt modelId="{00F2122C-7856-D040-A76E-293238095F01}" type="parTrans" cxnId="{EB90E229-4EEE-7E4C-A537-39B22CEF612A}">
      <dgm:prSet/>
      <dgm:spPr/>
      <dgm:t>
        <a:bodyPr/>
        <a:lstStyle/>
        <a:p>
          <a:endParaRPr lang="fr-FR"/>
        </a:p>
      </dgm:t>
    </dgm:pt>
    <dgm:pt modelId="{4F700888-97F4-374B-A651-D35E6EB84679}" type="sibTrans" cxnId="{EB90E229-4EEE-7E4C-A537-39B22CEF612A}">
      <dgm:prSet/>
      <dgm:spPr/>
      <dgm:t>
        <a:bodyPr/>
        <a:lstStyle/>
        <a:p>
          <a:endParaRPr lang="fr-FR"/>
        </a:p>
      </dgm:t>
    </dgm:pt>
    <dgm:pt modelId="{DD447D90-2BD9-A847-A88A-9C7DE135019F}">
      <dgm:prSet phldrT="[Texte]"/>
      <dgm:spPr/>
      <dgm:t>
        <a:bodyPr/>
        <a:lstStyle/>
        <a:p>
          <a:r>
            <a:rPr lang="el" dirty="0"/>
            <a:t>Με συγκεκριμένους </a:t>
          </a:r>
          <a:r>
            <a:rPr lang="el" dirty="0" err="1"/>
            <a:t>όρους</a:t>
          </a:r>
          <a:endParaRPr lang="fr-FR" dirty="0"/>
        </a:p>
      </dgm:t>
    </dgm:pt>
    <dgm:pt modelId="{C2030877-6138-7D48-925C-35A7C563DFBC}" type="parTrans" cxnId="{9A7277E5-7A92-1F4D-B66E-741770B76E95}">
      <dgm:prSet/>
      <dgm:spPr/>
      <dgm:t>
        <a:bodyPr/>
        <a:lstStyle/>
        <a:p>
          <a:endParaRPr lang="fr-FR"/>
        </a:p>
      </dgm:t>
    </dgm:pt>
    <dgm:pt modelId="{01094738-4A3C-3644-8C27-4B0390BD34DC}" type="sibTrans" cxnId="{9A7277E5-7A92-1F4D-B66E-741770B76E95}">
      <dgm:prSet/>
      <dgm:spPr/>
      <dgm:t>
        <a:bodyPr/>
        <a:lstStyle/>
        <a:p>
          <a:endParaRPr lang="fr-FR"/>
        </a:p>
      </dgm:t>
    </dgm:pt>
    <dgm:pt modelId="{010232AF-4980-8C4B-A624-E3714B00CAD4}">
      <dgm:prSet phldrT="[Texte]"/>
      <dgm:spPr/>
      <dgm:t>
        <a:bodyPr/>
        <a:lstStyle/>
        <a:p>
          <a:r>
            <a:rPr lang="el" dirty="0" err="1"/>
            <a:t>Συσκευές </a:t>
          </a:r>
          <a:endParaRPr lang="fr-FR" dirty="0"/>
        </a:p>
      </dgm:t>
    </dgm:pt>
    <dgm:pt modelId="{A7518327-1B57-F740-890A-FD645E7F3D0C}" type="parTrans" cxnId="{34F4521E-7E2A-244D-B727-3BC7A5DE6A05}">
      <dgm:prSet/>
      <dgm:spPr/>
    </dgm:pt>
    <dgm:pt modelId="{AEAB3201-B22E-F54E-9AD6-5DCA97AA3CA1}" type="sibTrans" cxnId="{34F4521E-7E2A-244D-B727-3BC7A5DE6A05}">
      <dgm:prSet/>
      <dgm:spPr/>
    </dgm:pt>
    <dgm:pt modelId="{36716DD8-09E2-FE40-BC4F-7764767AD219}" type="pres">
      <dgm:prSet presAssocID="{B152F622-0DF5-4D46-B65F-A5E37BC4DFB4}" presName="mainComposite" presStyleCnt="0">
        <dgm:presLayoutVars>
          <dgm:chPref val="1"/>
          <dgm:dir/>
          <dgm:animOne val="branch"/>
          <dgm:animLvl val="lvl"/>
          <dgm:resizeHandles val="exact"/>
        </dgm:presLayoutVars>
      </dgm:prSet>
      <dgm:spPr/>
    </dgm:pt>
    <dgm:pt modelId="{6C66758F-3658-314E-B3CD-9B438EA2D7DA}" type="pres">
      <dgm:prSet presAssocID="{B152F622-0DF5-4D46-B65F-A5E37BC4DFB4}" presName="hierFlow" presStyleCnt="0"/>
      <dgm:spPr/>
    </dgm:pt>
    <dgm:pt modelId="{A6E5339F-44C9-B045-B906-A53DAF694A50}" type="pres">
      <dgm:prSet presAssocID="{B152F622-0DF5-4D46-B65F-A5E37BC4DFB4}" presName="firstBuf" presStyleCnt="0"/>
      <dgm:spPr/>
    </dgm:pt>
    <dgm:pt modelId="{9F799D7F-9B5D-2B4C-9564-B4048BE5E0DE}" type="pres">
      <dgm:prSet presAssocID="{B152F622-0DF5-4D46-B65F-A5E37BC4DFB4}" presName="hierChild1" presStyleCnt="0">
        <dgm:presLayoutVars>
          <dgm:chPref val="1"/>
          <dgm:animOne val="branch"/>
          <dgm:animLvl val="lvl"/>
        </dgm:presLayoutVars>
      </dgm:prSet>
      <dgm:spPr/>
    </dgm:pt>
    <dgm:pt modelId="{1EE9E55F-C043-9749-AACB-166071492823}" type="pres">
      <dgm:prSet presAssocID="{1BF14195-3D99-AC40-AAE7-337795D8745D}" presName="Name14" presStyleCnt="0"/>
      <dgm:spPr/>
    </dgm:pt>
    <dgm:pt modelId="{C5C6D221-B622-F743-9CA7-B04E70815296}" type="pres">
      <dgm:prSet presAssocID="{1BF14195-3D99-AC40-AAE7-337795D8745D}" presName="level1Shape" presStyleLbl="node0" presStyleIdx="0" presStyleCnt="1">
        <dgm:presLayoutVars>
          <dgm:chPref val="3"/>
        </dgm:presLayoutVars>
      </dgm:prSet>
      <dgm:spPr/>
    </dgm:pt>
    <dgm:pt modelId="{CCAC6497-1BD4-4245-8CF5-2A7B23CDFCB5}" type="pres">
      <dgm:prSet presAssocID="{1BF14195-3D99-AC40-AAE7-337795D8745D}" presName="hierChild2" presStyleCnt="0"/>
      <dgm:spPr/>
    </dgm:pt>
    <dgm:pt modelId="{978496D2-AA3D-BD4F-9DCC-6D5279407313}" type="pres">
      <dgm:prSet presAssocID="{5203E557-B25D-9D4C-8993-42E21CA73A19}" presName="Name19" presStyleLbl="parChTrans1D2" presStyleIdx="0" presStyleCnt="2"/>
      <dgm:spPr/>
    </dgm:pt>
    <dgm:pt modelId="{2C1D911D-8EA9-684F-90CE-2E78E48E8018}" type="pres">
      <dgm:prSet presAssocID="{1EC6A27A-6D11-E440-97AE-EC08958A0A3F}" presName="Name21" presStyleCnt="0"/>
      <dgm:spPr/>
    </dgm:pt>
    <dgm:pt modelId="{9CE0ACF0-3990-D648-ADD7-0FED1C8DD18F}" type="pres">
      <dgm:prSet presAssocID="{1EC6A27A-6D11-E440-97AE-EC08958A0A3F}" presName="level2Shape" presStyleLbl="node2" presStyleIdx="0" presStyleCnt="2"/>
      <dgm:spPr/>
    </dgm:pt>
    <dgm:pt modelId="{24B017B7-3EF8-3340-ABF6-745C5D804673}" type="pres">
      <dgm:prSet presAssocID="{1EC6A27A-6D11-E440-97AE-EC08958A0A3F}" presName="hierChild3" presStyleCnt="0"/>
      <dgm:spPr/>
    </dgm:pt>
    <dgm:pt modelId="{1CAFC520-54B3-7F49-A274-BA1451226082}" type="pres">
      <dgm:prSet presAssocID="{1FF99626-FB06-CC42-A610-D13F99651F3E}" presName="Name19" presStyleLbl="parChTrans1D3" presStyleIdx="0" presStyleCnt="3"/>
      <dgm:spPr/>
    </dgm:pt>
    <dgm:pt modelId="{BE5AB345-77CA-764A-B0C7-BB245E8170EA}" type="pres">
      <dgm:prSet presAssocID="{7AAE7213-B1A5-114E-BD91-970784BD58C4}" presName="Name21" presStyleCnt="0"/>
      <dgm:spPr/>
    </dgm:pt>
    <dgm:pt modelId="{7F9A71E0-5438-704A-B65F-CBCC4656DD31}" type="pres">
      <dgm:prSet presAssocID="{7AAE7213-B1A5-114E-BD91-970784BD58C4}" presName="level2Shape" presStyleLbl="node3" presStyleIdx="0" presStyleCnt="3"/>
      <dgm:spPr/>
    </dgm:pt>
    <dgm:pt modelId="{3D4BD70F-D13C-054F-99DD-BDAF92F32D81}" type="pres">
      <dgm:prSet presAssocID="{7AAE7213-B1A5-114E-BD91-970784BD58C4}" presName="hierChild3" presStyleCnt="0"/>
      <dgm:spPr/>
    </dgm:pt>
    <dgm:pt modelId="{678ACA63-B08C-2D4C-BF2E-5DA9181E110B}" type="pres">
      <dgm:prSet presAssocID="{A7518327-1B57-F740-890A-FD645E7F3D0C}" presName="Name19" presStyleLbl="parChTrans1D3" presStyleIdx="1" presStyleCnt="3"/>
      <dgm:spPr/>
    </dgm:pt>
    <dgm:pt modelId="{DD6367FD-4C35-494F-B988-FD5154E337C4}" type="pres">
      <dgm:prSet presAssocID="{010232AF-4980-8C4B-A624-E3714B00CAD4}" presName="Name21" presStyleCnt="0"/>
      <dgm:spPr/>
    </dgm:pt>
    <dgm:pt modelId="{19C6C4C9-3711-E44D-BD25-6C4D420F53CD}" type="pres">
      <dgm:prSet presAssocID="{010232AF-4980-8C4B-A624-E3714B00CAD4}" presName="level2Shape" presStyleLbl="node3" presStyleIdx="1" presStyleCnt="3"/>
      <dgm:spPr/>
    </dgm:pt>
    <dgm:pt modelId="{F89ACAFA-435C-6743-A2AF-2F2D0EF38FCB}" type="pres">
      <dgm:prSet presAssocID="{010232AF-4980-8C4B-A624-E3714B00CAD4}" presName="hierChild3" presStyleCnt="0"/>
      <dgm:spPr/>
    </dgm:pt>
    <dgm:pt modelId="{3A0129B8-6FCC-104C-8A72-E871841DD97D}" type="pres">
      <dgm:prSet presAssocID="{AD2985C2-3007-204B-BF9D-7B26C75EF310}" presName="Name19" presStyleLbl="parChTrans1D2" presStyleIdx="1" presStyleCnt="2"/>
      <dgm:spPr/>
    </dgm:pt>
    <dgm:pt modelId="{3746D18B-B963-F047-B2D6-BBA4B1CF232E}" type="pres">
      <dgm:prSet presAssocID="{8BEA74B8-8980-3D42-A8AF-B729C84569A6}" presName="Name21" presStyleCnt="0"/>
      <dgm:spPr/>
    </dgm:pt>
    <dgm:pt modelId="{81C703F7-3572-2440-8524-0C4108CF0D79}" type="pres">
      <dgm:prSet presAssocID="{8BEA74B8-8980-3D42-A8AF-B729C84569A6}" presName="level2Shape" presStyleLbl="node2" presStyleIdx="1" presStyleCnt="2"/>
      <dgm:spPr/>
    </dgm:pt>
    <dgm:pt modelId="{69345B28-B11F-FC49-8498-2CCC3C4F0955}" type="pres">
      <dgm:prSet presAssocID="{8BEA74B8-8980-3D42-A8AF-B729C84569A6}" presName="hierChild3" presStyleCnt="0"/>
      <dgm:spPr/>
    </dgm:pt>
    <dgm:pt modelId="{C4639177-F551-9B4B-86AF-0CE97A4100D8}" type="pres">
      <dgm:prSet presAssocID="{685E1316-7C2F-4647-B4BC-76475034183C}" presName="Name19" presStyleLbl="parChTrans1D3" presStyleIdx="2" presStyleCnt="3"/>
      <dgm:spPr/>
    </dgm:pt>
    <dgm:pt modelId="{51C3A104-9FAC-6047-B2C5-DAE0E4939BFA}" type="pres">
      <dgm:prSet presAssocID="{4F14D967-5811-5E4C-BC60-7B2BBEB11442}" presName="Name21" presStyleCnt="0"/>
      <dgm:spPr/>
    </dgm:pt>
    <dgm:pt modelId="{764C7023-E26A-8346-933F-C044A1F2EE6F}" type="pres">
      <dgm:prSet presAssocID="{4F14D967-5811-5E4C-BC60-7B2BBEB11442}" presName="level2Shape" presStyleLbl="node3" presStyleIdx="2" presStyleCnt="3"/>
      <dgm:spPr/>
    </dgm:pt>
    <dgm:pt modelId="{4585FA68-EF4D-E648-AA6A-0480EB8923B0}" type="pres">
      <dgm:prSet presAssocID="{4F14D967-5811-5E4C-BC60-7B2BBEB11442}" presName="hierChild3" presStyleCnt="0"/>
      <dgm:spPr/>
    </dgm:pt>
    <dgm:pt modelId="{0DD8C9E3-0C19-7B42-B2C7-76B2943460D2}" type="pres">
      <dgm:prSet presAssocID="{B152F622-0DF5-4D46-B65F-A5E37BC4DFB4}" presName="bgShapesFlow" presStyleCnt="0"/>
      <dgm:spPr/>
    </dgm:pt>
    <dgm:pt modelId="{DD8161A0-E95E-6F47-B6E0-5324C2C724D4}" type="pres">
      <dgm:prSet presAssocID="{D8388598-DE66-F64A-AB3E-2AC243DE87C2}" presName="rectComp" presStyleCnt="0"/>
      <dgm:spPr/>
    </dgm:pt>
    <dgm:pt modelId="{A49E20CC-13D1-D443-BD8F-B670D98DE4A4}" type="pres">
      <dgm:prSet presAssocID="{D8388598-DE66-F64A-AB3E-2AC243DE87C2}" presName="bgRect" presStyleLbl="bgShp" presStyleIdx="0" presStyleCnt="3"/>
      <dgm:spPr/>
    </dgm:pt>
    <dgm:pt modelId="{ADB49D5C-CB99-9E48-880A-C7842A69B9F1}" type="pres">
      <dgm:prSet presAssocID="{D8388598-DE66-F64A-AB3E-2AC243DE87C2}" presName="bgRectTx" presStyleLbl="bgShp" presStyleIdx="0" presStyleCnt="3">
        <dgm:presLayoutVars>
          <dgm:bulletEnabled val="1"/>
        </dgm:presLayoutVars>
      </dgm:prSet>
      <dgm:spPr/>
    </dgm:pt>
    <dgm:pt modelId="{F30108B7-5F70-E742-A2DA-8FC3793CDC0F}" type="pres">
      <dgm:prSet presAssocID="{D8388598-DE66-F64A-AB3E-2AC243DE87C2}" presName="spComp" presStyleCnt="0"/>
      <dgm:spPr/>
    </dgm:pt>
    <dgm:pt modelId="{5C8FA382-3EC4-124C-9C9E-6194FCC969DF}" type="pres">
      <dgm:prSet presAssocID="{D8388598-DE66-F64A-AB3E-2AC243DE87C2}" presName="vSp" presStyleCnt="0"/>
      <dgm:spPr/>
    </dgm:pt>
    <dgm:pt modelId="{3FF67B24-5AAF-0642-B2D2-A612BB9E2B40}" type="pres">
      <dgm:prSet presAssocID="{0CC81CFA-D5E2-3A4B-98D8-55B8A9B0C4A6}" presName="rectComp" presStyleCnt="0"/>
      <dgm:spPr/>
    </dgm:pt>
    <dgm:pt modelId="{70FF0D34-DE94-3D48-BA3A-EE6283451CB0}" type="pres">
      <dgm:prSet presAssocID="{0CC81CFA-D5E2-3A4B-98D8-55B8A9B0C4A6}" presName="bgRect" presStyleLbl="bgShp" presStyleIdx="1" presStyleCnt="3"/>
      <dgm:spPr/>
    </dgm:pt>
    <dgm:pt modelId="{241CF9BB-CF30-E845-90AD-AD6C89E077CB}" type="pres">
      <dgm:prSet presAssocID="{0CC81CFA-D5E2-3A4B-98D8-55B8A9B0C4A6}" presName="bgRectTx" presStyleLbl="bgShp" presStyleIdx="1" presStyleCnt="3">
        <dgm:presLayoutVars>
          <dgm:bulletEnabled val="1"/>
        </dgm:presLayoutVars>
      </dgm:prSet>
      <dgm:spPr/>
    </dgm:pt>
    <dgm:pt modelId="{3B89BB88-DB4A-C24A-9C10-F42E7AEF6076}" type="pres">
      <dgm:prSet presAssocID="{0CC81CFA-D5E2-3A4B-98D8-55B8A9B0C4A6}" presName="spComp" presStyleCnt="0"/>
      <dgm:spPr/>
    </dgm:pt>
    <dgm:pt modelId="{7D6DA150-6745-6E4A-96C8-725980C0A5EA}" type="pres">
      <dgm:prSet presAssocID="{0CC81CFA-D5E2-3A4B-98D8-55B8A9B0C4A6}" presName="vSp" presStyleCnt="0"/>
      <dgm:spPr/>
    </dgm:pt>
    <dgm:pt modelId="{4D057D2E-D90F-C541-ABBB-BA934B7D3EA0}" type="pres">
      <dgm:prSet presAssocID="{DD447D90-2BD9-A847-A88A-9C7DE135019F}" presName="rectComp" presStyleCnt="0"/>
      <dgm:spPr/>
    </dgm:pt>
    <dgm:pt modelId="{89953542-372B-214D-891E-3D63EFB29B41}" type="pres">
      <dgm:prSet presAssocID="{DD447D90-2BD9-A847-A88A-9C7DE135019F}" presName="bgRect" presStyleLbl="bgShp" presStyleIdx="2" presStyleCnt="3"/>
      <dgm:spPr/>
    </dgm:pt>
    <dgm:pt modelId="{EAED8FBB-F522-7249-9E87-015B81FA6AE9}" type="pres">
      <dgm:prSet presAssocID="{DD447D90-2BD9-A847-A88A-9C7DE135019F}" presName="bgRectTx" presStyleLbl="bgShp" presStyleIdx="2" presStyleCnt="3">
        <dgm:presLayoutVars>
          <dgm:bulletEnabled val="1"/>
        </dgm:presLayoutVars>
      </dgm:prSet>
      <dgm:spPr/>
    </dgm:pt>
  </dgm:ptLst>
  <dgm:cxnLst>
    <dgm:cxn modelId="{57C47108-694D-E44C-9CBC-ACD459B4C105}" type="presOf" srcId="{1FF99626-FB06-CC42-A610-D13F99651F3E}" destId="{1CAFC520-54B3-7F49-A274-BA1451226082}" srcOrd="0" destOrd="0" presId="urn:microsoft.com/office/officeart/2005/8/layout/hierarchy6"/>
    <dgm:cxn modelId="{49F1C612-F350-E143-AB27-556D543E25A3}" type="presOf" srcId="{0CC81CFA-D5E2-3A4B-98D8-55B8A9B0C4A6}" destId="{70FF0D34-DE94-3D48-BA3A-EE6283451CB0}" srcOrd="0" destOrd="0" presId="urn:microsoft.com/office/officeart/2005/8/layout/hierarchy6"/>
    <dgm:cxn modelId="{34F4521E-7E2A-244D-B727-3BC7A5DE6A05}" srcId="{1EC6A27A-6D11-E440-97AE-EC08958A0A3F}" destId="{010232AF-4980-8C4B-A624-E3714B00CAD4}" srcOrd="1" destOrd="0" parTransId="{A7518327-1B57-F740-890A-FD645E7F3D0C}" sibTransId="{AEAB3201-B22E-F54E-9AD6-5DCA97AA3CA1}"/>
    <dgm:cxn modelId="{2DF5EE21-5894-3746-8F70-BC21B632F75A}" srcId="{1BF14195-3D99-AC40-AAE7-337795D8745D}" destId="{1EC6A27A-6D11-E440-97AE-EC08958A0A3F}" srcOrd="0" destOrd="0" parTransId="{5203E557-B25D-9D4C-8993-42E21CA73A19}" sibTransId="{1E73B52B-C8F3-854F-92D3-2EEA87247012}"/>
    <dgm:cxn modelId="{EB90E229-4EEE-7E4C-A537-39B22CEF612A}" srcId="{B152F622-0DF5-4D46-B65F-A5E37BC4DFB4}" destId="{0CC81CFA-D5E2-3A4B-98D8-55B8A9B0C4A6}" srcOrd="2" destOrd="0" parTransId="{00F2122C-7856-D040-A76E-293238095F01}" sibTransId="{4F700888-97F4-374B-A651-D35E6EB84679}"/>
    <dgm:cxn modelId="{FD983C3F-A4F6-8745-A366-6496DAA3A510}" type="presOf" srcId="{7AAE7213-B1A5-114E-BD91-970784BD58C4}" destId="{7F9A71E0-5438-704A-B65F-CBCC4656DD31}" srcOrd="0" destOrd="0" presId="urn:microsoft.com/office/officeart/2005/8/layout/hierarchy6"/>
    <dgm:cxn modelId="{AFE6215D-4425-614C-8214-F97FBDA077EA}" type="presOf" srcId="{685E1316-7C2F-4647-B4BC-76475034183C}" destId="{C4639177-F551-9B4B-86AF-0CE97A4100D8}" srcOrd="0" destOrd="0" presId="urn:microsoft.com/office/officeart/2005/8/layout/hierarchy6"/>
    <dgm:cxn modelId="{81D58D5D-D5C9-3A4D-A2AE-FD6535876B89}" type="presOf" srcId="{1EC6A27A-6D11-E440-97AE-EC08958A0A3F}" destId="{9CE0ACF0-3990-D648-ADD7-0FED1C8DD18F}" srcOrd="0" destOrd="0" presId="urn:microsoft.com/office/officeart/2005/8/layout/hierarchy6"/>
    <dgm:cxn modelId="{81192D41-D8FB-A84D-9C91-AE423EDE659D}" srcId="{1EC6A27A-6D11-E440-97AE-EC08958A0A3F}" destId="{7AAE7213-B1A5-114E-BD91-970784BD58C4}" srcOrd="0" destOrd="0" parTransId="{1FF99626-FB06-CC42-A610-D13F99651F3E}" sibTransId="{D08D11E8-205F-6D47-AF52-674F119719EB}"/>
    <dgm:cxn modelId="{E8553B6B-BDA1-D44F-AC47-3B108D31E6EC}" type="presOf" srcId="{AD2985C2-3007-204B-BF9D-7B26C75EF310}" destId="{3A0129B8-6FCC-104C-8A72-E871841DD97D}" srcOrd="0" destOrd="0" presId="urn:microsoft.com/office/officeart/2005/8/layout/hierarchy6"/>
    <dgm:cxn modelId="{F94F4F6C-F384-5646-B950-3E8E73309C12}" type="presOf" srcId="{0CC81CFA-D5E2-3A4B-98D8-55B8A9B0C4A6}" destId="{241CF9BB-CF30-E845-90AD-AD6C89E077CB}" srcOrd="1" destOrd="0" presId="urn:microsoft.com/office/officeart/2005/8/layout/hierarchy6"/>
    <dgm:cxn modelId="{F9391B4E-9B34-634F-BF25-86A841E4180A}" type="presOf" srcId="{DD447D90-2BD9-A847-A88A-9C7DE135019F}" destId="{89953542-372B-214D-891E-3D63EFB29B41}" srcOrd="0" destOrd="0" presId="urn:microsoft.com/office/officeart/2005/8/layout/hierarchy6"/>
    <dgm:cxn modelId="{755DF270-86DC-F444-95BF-C33FBE0722DE}" srcId="{B152F622-0DF5-4D46-B65F-A5E37BC4DFB4}" destId="{1BF14195-3D99-AC40-AAE7-337795D8745D}" srcOrd="0" destOrd="0" parTransId="{DA6EAB1E-2E6C-A649-A19E-65038EB382A8}" sibTransId="{D9AB38F2-10C0-7842-A25B-264D220D5C4B}"/>
    <dgm:cxn modelId="{CBBEB775-2DA7-3B47-BFDA-F62EF1C0B815}" type="presOf" srcId="{1BF14195-3D99-AC40-AAE7-337795D8745D}" destId="{C5C6D221-B622-F743-9CA7-B04E70815296}" srcOrd="0" destOrd="0" presId="urn:microsoft.com/office/officeart/2005/8/layout/hierarchy6"/>
    <dgm:cxn modelId="{7008FF75-7CB3-1345-8D3D-532FC448735C}" type="presOf" srcId="{A7518327-1B57-F740-890A-FD645E7F3D0C}" destId="{678ACA63-B08C-2D4C-BF2E-5DA9181E110B}" srcOrd="0" destOrd="0" presId="urn:microsoft.com/office/officeart/2005/8/layout/hierarchy6"/>
    <dgm:cxn modelId="{9C28DA57-6241-0443-8C9B-CEF360F4896C}" type="presOf" srcId="{B152F622-0DF5-4D46-B65F-A5E37BC4DFB4}" destId="{36716DD8-09E2-FE40-BC4F-7764767AD219}" srcOrd="0" destOrd="0" presId="urn:microsoft.com/office/officeart/2005/8/layout/hierarchy6"/>
    <dgm:cxn modelId="{36DC238C-E404-C04B-AD9B-EAC2AF02BF3F}" type="presOf" srcId="{010232AF-4980-8C4B-A624-E3714B00CAD4}" destId="{19C6C4C9-3711-E44D-BD25-6C4D420F53CD}" srcOrd="0" destOrd="0" presId="urn:microsoft.com/office/officeart/2005/8/layout/hierarchy6"/>
    <dgm:cxn modelId="{4A2BEA94-542F-B046-B8F6-767078BBFD6D}" type="presOf" srcId="{DD447D90-2BD9-A847-A88A-9C7DE135019F}" destId="{EAED8FBB-F522-7249-9E87-015B81FA6AE9}" srcOrd="1" destOrd="0" presId="urn:microsoft.com/office/officeart/2005/8/layout/hierarchy6"/>
    <dgm:cxn modelId="{6B6E0B95-4FAF-9649-86F2-3CAE983A74EA}" type="presOf" srcId="{D8388598-DE66-F64A-AB3E-2AC243DE87C2}" destId="{ADB49D5C-CB99-9E48-880A-C7842A69B9F1}" srcOrd="1" destOrd="0" presId="urn:microsoft.com/office/officeart/2005/8/layout/hierarchy6"/>
    <dgm:cxn modelId="{9DA7059A-398C-FB44-A54E-681C4CDBF7E8}" srcId="{1BF14195-3D99-AC40-AAE7-337795D8745D}" destId="{8BEA74B8-8980-3D42-A8AF-B729C84569A6}" srcOrd="1" destOrd="0" parTransId="{AD2985C2-3007-204B-BF9D-7B26C75EF310}" sibTransId="{037C8A5B-C111-A44C-8CD3-317B57B3F95A}"/>
    <dgm:cxn modelId="{93D440B4-D358-9E46-8899-5452E7EE9987}" type="presOf" srcId="{8BEA74B8-8980-3D42-A8AF-B729C84569A6}" destId="{81C703F7-3572-2440-8524-0C4108CF0D79}" srcOrd="0" destOrd="0" presId="urn:microsoft.com/office/officeart/2005/8/layout/hierarchy6"/>
    <dgm:cxn modelId="{1826D1BF-4BB2-C947-8B64-84636FE28330}" type="presOf" srcId="{5203E557-B25D-9D4C-8993-42E21CA73A19}" destId="{978496D2-AA3D-BD4F-9DCC-6D5279407313}" srcOrd="0" destOrd="0" presId="urn:microsoft.com/office/officeart/2005/8/layout/hierarchy6"/>
    <dgm:cxn modelId="{FB14B7CF-623A-E04C-A06E-65007CC6F88F}" srcId="{8BEA74B8-8980-3D42-A8AF-B729C84569A6}" destId="{4F14D967-5811-5E4C-BC60-7B2BBEB11442}" srcOrd="0" destOrd="0" parTransId="{685E1316-7C2F-4647-B4BC-76475034183C}" sibTransId="{46ABF3DE-F15F-2548-8489-FB86416579A1}"/>
    <dgm:cxn modelId="{9A7277E5-7A92-1F4D-B66E-741770B76E95}" srcId="{B152F622-0DF5-4D46-B65F-A5E37BC4DFB4}" destId="{DD447D90-2BD9-A847-A88A-9C7DE135019F}" srcOrd="3" destOrd="0" parTransId="{C2030877-6138-7D48-925C-35A7C563DFBC}" sibTransId="{01094738-4A3C-3644-8C27-4B0390BD34DC}"/>
    <dgm:cxn modelId="{CF24EDE8-BB22-454A-97C7-F0D15CF879B7}" type="presOf" srcId="{4F14D967-5811-5E4C-BC60-7B2BBEB11442}" destId="{764C7023-E26A-8346-933F-C044A1F2EE6F}" srcOrd="0" destOrd="0" presId="urn:microsoft.com/office/officeart/2005/8/layout/hierarchy6"/>
    <dgm:cxn modelId="{1AF8E3EB-D9A6-9649-BF3A-B2CC39235237}" type="presOf" srcId="{D8388598-DE66-F64A-AB3E-2AC243DE87C2}" destId="{A49E20CC-13D1-D443-BD8F-B670D98DE4A4}" srcOrd="0" destOrd="0" presId="urn:microsoft.com/office/officeart/2005/8/layout/hierarchy6"/>
    <dgm:cxn modelId="{68D9CAF7-A667-444A-8E3C-AC505AF09D79}" srcId="{B152F622-0DF5-4D46-B65F-A5E37BC4DFB4}" destId="{D8388598-DE66-F64A-AB3E-2AC243DE87C2}" srcOrd="1" destOrd="0" parTransId="{348FA139-664F-8F47-A8DA-12A02DFCD8D1}" sibTransId="{DD422036-65A0-6049-9767-E0ADB8C9F6EE}"/>
    <dgm:cxn modelId="{39A55353-A013-0A47-9337-C19F5F294A5D}" type="presParOf" srcId="{36716DD8-09E2-FE40-BC4F-7764767AD219}" destId="{6C66758F-3658-314E-B3CD-9B438EA2D7DA}" srcOrd="0" destOrd="0" presId="urn:microsoft.com/office/officeart/2005/8/layout/hierarchy6"/>
    <dgm:cxn modelId="{4A3FCECC-A96A-394C-BD44-B74E1EFC9960}" type="presParOf" srcId="{6C66758F-3658-314E-B3CD-9B438EA2D7DA}" destId="{A6E5339F-44C9-B045-B906-A53DAF694A50}" srcOrd="0" destOrd="0" presId="urn:microsoft.com/office/officeart/2005/8/layout/hierarchy6"/>
    <dgm:cxn modelId="{94BF04F3-1E94-2143-B6F5-A73B18748E5D}" type="presParOf" srcId="{6C66758F-3658-314E-B3CD-9B438EA2D7DA}" destId="{9F799D7F-9B5D-2B4C-9564-B4048BE5E0DE}" srcOrd="1" destOrd="0" presId="urn:microsoft.com/office/officeart/2005/8/layout/hierarchy6"/>
    <dgm:cxn modelId="{F2ADBB10-8074-684A-87F8-98DB43149B74}" type="presParOf" srcId="{9F799D7F-9B5D-2B4C-9564-B4048BE5E0DE}" destId="{1EE9E55F-C043-9749-AACB-166071492823}" srcOrd="0" destOrd="0" presId="urn:microsoft.com/office/officeart/2005/8/layout/hierarchy6"/>
    <dgm:cxn modelId="{D5D9D429-AD1F-FF47-97C5-BA51317CD744}" type="presParOf" srcId="{1EE9E55F-C043-9749-AACB-166071492823}" destId="{C5C6D221-B622-F743-9CA7-B04E70815296}" srcOrd="0" destOrd="0" presId="urn:microsoft.com/office/officeart/2005/8/layout/hierarchy6"/>
    <dgm:cxn modelId="{8F0E05FC-AC17-B549-A35E-29FE01A34772}" type="presParOf" srcId="{1EE9E55F-C043-9749-AACB-166071492823}" destId="{CCAC6497-1BD4-4245-8CF5-2A7B23CDFCB5}" srcOrd="1" destOrd="0" presId="urn:microsoft.com/office/officeart/2005/8/layout/hierarchy6"/>
    <dgm:cxn modelId="{B1EA2023-8E1B-9E44-BC53-43A3B9CF2180}" type="presParOf" srcId="{CCAC6497-1BD4-4245-8CF5-2A7B23CDFCB5}" destId="{978496D2-AA3D-BD4F-9DCC-6D5279407313}" srcOrd="0" destOrd="0" presId="urn:microsoft.com/office/officeart/2005/8/layout/hierarchy6"/>
    <dgm:cxn modelId="{B77797E9-0739-D042-A92D-A918641F9304}" type="presParOf" srcId="{CCAC6497-1BD4-4245-8CF5-2A7B23CDFCB5}" destId="{2C1D911D-8EA9-684F-90CE-2E78E48E8018}" srcOrd="1" destOrd="0" presId="urn:microsoft.com/office/officeart/2005/8/layout/hierarchy6"/>
    <dgm:cxn modelId="{F2282F39-C0C7-3749-8473-C106F97A51E8}" type="presParOf" srcId="{2C1D911D-8EA9-684F-90CE-2E78E48E8018}" destId="{9CE0ACF0-3990-D648-ADD7-0FED1C8DD18F}" srcOrd="0" destOrd="0" presId="urn:microsoft.com/office/officeart/2005/8/layout/hierarchy6"/>
    <dgm:cxn modelId="{F4A16D8E-E814-CE45-B017-8034CC5A85CB}" type="presParOf" srcId="{2C1D911D-8EA9-684F-90CE-2E78E48E8018}" destId="{24B017B7-3EF8-3340-ABF6-745C5D804673}" srcOrd="1" destOrd="0" presId="urn:microsoft.com/office/officeart/2005/8/layout/hierarchy6"/>
    <dgm:cxn modelId="{F8A4D476-C0F9-5344-88CA-BC487E668DD5}" type="presParOf" srcId="{24B017B7-3EF8-3340-ABF6-745C5D804673}" destId="{1CAFC520-54B3-7F49-A274-BA1451226082}" srcOrd="0" destOrd="0" presId="urn:microsoft.com/office/officeart/2005/8/layout/hierarchy6"/>
    <dgm:cxn modelId="{C448C00D-D780-A34F-9108-51DE460E2053}" type="presParOf" srcId="{24B017B7-3EF8-3340-ABF6-745C5D804673}" destId="{BE5AB345-77CA-764A-B0C7-BB245E8170EA}" srcOrd="1" destOrd="0" presId="urn:microsoft.com/office/officeart/2005/8/layout/hierarchy6"/>
    <dgm:cxn modelId="{5E3DE8BA-7CC3-224C-B0C2-F991659D5DA4}" type="presParOf" srcId="{BE5AB345-77CA-764A-B0C7-BB245E8170EA}" destId="{7F9A71E0-5438-704A-B65F-CBCC4656DD31}" srcOrd="0" destOrd="0" presId="urn:microsoft.com/office/officeart/2005/8/layout/hierarchy6"/>
    <dgm:cxn modelId="{0A3202A3-B72A-FD4B-99A5-404E07FEDACB}" type="presParOf" srcId="{BE5AB345-77CA-764A-B0C7-BB245E8170EA}" destId="{3D4BD70F-D13C-054F-99DD-BDAF92F32D81}" srcOrd="1" destOrd="0" presId="urn:microsoft.com/office/officeart/2005/8/layout/hierarchy6"/>
    <dgm:cxn modelId="{1543FF4C-F151-C546-85A7-CD69E9A8C005}" type="presParOf" srcId="{24B017B7-3EF8-3340-ABF6-745C5D804673}" destId="{678ACA63-B08C-2D4C-BF2E-5DA9181E110B}" srcOrd="2" destOrd="0" presId="urn:microsoft.com/office/officeart/2005/8/layout/hierarchy6"/>
    <dgm:cxn modelId="{4642AB0F-A287-8C45-92CB-C0EA809B1B68}" type="presParOf" srcId="{24B017B7-3EF8-3340-ABF6-745C5D804673}" destId="{DD6367FD-4C35-494F-B988-FD5154E337C4}" srcOrd="3" destOrd="0" presId="urn:microsoft.com/office/officeart/2005/8/layout/hierarchy6"/>
    <dgm:cxn modelId="{B11AF44D-7EB3-1342-9A6F-E94AC5588E2D}" type="presParOf" srcId="{DD6367FD-4C35-494F-B988-FD5154E337C4}" destId="{19C6C4C9-3711-E44D-BD25-6C4D420F53CD}" srcOrd="0" destOrd="0" presId="urn:microsoft.com/office/officeart/2005/8/layout/hierarchy6"/>
    <dgm:cxn modelId="{AB95B11A-FBA3-9443-AD7D-E1291729ACD7}" type="presParOf" srcId="{DD6367FD-4C35-494F-B988-FD5154E337C4}" destId="{F89ACAFA-435C-6743-A2AF-2F2D0EF38FCB}" srcOrd="1" destOrd="0" presId="urn:microsoft.com/office/officeart/2005/8/layout/hierarchy6"/>
    <dgm:cxn modelId="{51110BCC-2097-D54B-8261-4335A94C75C0}" type="presParOf" srcId="{CCAC6497-1BD4-4245-8CF5-2A7B23CDFCB5}" destId="{3A0129B8-6FCC-104C-8A72-E871841DD97D}" srcOrd="2" destOrd="0" presId="urn:microsoft.com/office/officeart/2005/8/layout/hierarchy6"/>
    <dgm:cxn modelId="{E287BB8E-AFAD-2F4E-B318-73204B4427BD}" type="presParOf" srcId="{CCAC6497-1BD4-4245-8CF5-2A7B23CDFCB5}" destId="{3746D18B-B963-F047-B2D6-BBA4B1CF232E}" srcOrd="3" destOrd="0" presId="urn:microsoft.com/office/officeart/2005/8/layout/hierarchy6"/>
    <dgm:cxn modelId="{4B32E5CE-C0F6-EE4B-89A3-30D44D644D2A}" type="presParOf" srcId="{3746D18B-B963-F047-B2D6-BBA4B1CF232E}" destId="{81C703F7-3572-2440-8524-0C4108CF0D79}" srcOrd="0" destOrd="0" presId="urn:microsoft.com/office/officeart/2005/8/layout/hierarchy6"/>
    <dgm:cxn modelId="{B79CAE8E-E7B5-C348-BAE7-3FFAF4F7A463}" type="presParOf" srcId="{3746D18B-B963-F047-B2D6-BBA4B1CF232E}" destId="{69345B28-B11F-FC49-8498-2CCC3C4F0955}" srcOrd="1" destOrd="0" presId="urn:microsoft.com/office/officeart/2005/8/layout/hierarchy6"/>
    <dgm:cxn modelId="{691C7F5E-0E61-5440-9B95-EECF1400D618}" type="presParOf" srcId="{69345B28-B11F-FC49-8498-2CCC3C4F0955}" destId="{C4639177-F551-9B4B-86AF-0CE97A4100D8}" srcOrd="0" destOrd="0" presId="urn:microsoft.com/office/officeart/2005/8/layout/hierarchy6"/>
    <dgm:cxn modelId="{3541E442-9F84-4248-9E34-C46CA3AFD26A}" type="presParOf" srcId="{69345B28-B11F-FC49-8498-2CCC3C4F0955}" destId="{51C3A104-9FAC-6047-B2C5-DAE0E4939BFA}" srcOrd="1" destOrd="0" presId="urn:microsoft.com/office/officeart/2005/8/layout/hierarchy6"/>
    <dgm:cxn modelId="{90134ADE-C075-1A48-B484-6B0FDA6E000C}" type="presParOf" srcId="{51C3A104-9FAC-6047-B2C5-DAE0E4939BFA}" destId="{764C7023-E26A-8346-933F-C044A1F2EE6F}" srcOrd="0" destOrd="0" presId="urn:microsoft.com/office/officeart/2005/8/layout/hierarchy6"/>
    <dgm:cxn modelId="{719F2AED-B156-E54B-A89C-58F4039090A5}" type="presParOf" srcId="{51C3A104-9FAC-6047-B2C5-DAE0E4939BFA}" destId="{4585FA68-EF4D-E648-AA6A-0480EB8923B0}" srcOrd="1" destOrd="0" presId="urn:microsoft.com/office/officeart/2005/8/layout/hierarchy6"/>
    <dgm:cxn modelId="{FC6A7B28-962A-6E43-B017-51D0C3387B75}" type="presParOf" srcId="{36716DD8-09E2-FE40-BC4F-7764767AD219}" destId="{0DD8C9E3-0C19-7B42-B2C7-76B2943460D2}" srcOrd="1" destOrd="0" presId="urn:microsoft.com/office/officeart/2005/8/layout/hierarchy6"/>
    <dgm:cxn modelId="{3B707696-F856-0E44-AE3F-20BE4713AA1D}" type="presParOf" srcId="{0DD8C9E3-0C19-7B42-B2C7-76B2943460D2}" destId="{DD8161A0-E95E-6F47-B6E0-5324C2C724D4}" srcOrd="0" destOrd="0" presId="urn:microsoft.com/office/officeart/2005/8/layout/hierarchy6"/>
    <dgm:cxn modelId="{782A8A78-124B-3C4A-870E-529B4E2DC065}" type="presParOf" srcId="{DD8161A0-E95E-6F47-B6E0-5324C2C724D4}" destId="{A49E20CC-13D1-D443-BD8F-B670D98DE4A4}" srcOrd="0" destOrd="0" presId="urn:microsoft.com/office/officeart/2005/8/layout/hierarchy6"/>
    <dgm:cxn modelId="{AFCF9C8F-737B-4547-A9AF-75E3E532E669}" type="presParOf" srcId="{DD8161A0-E95E-6F47-B6E0-5324C2C724D4}" destId="{ADB49D5C-CB99-9E48-880A-C7842A69B9F1}" srcOrd="1" destOrd="0" presId="urn:microsoft.com/office/officeart/2005/8/layout/hierarchy6"/>
    <dgm:cxn modelId="{A633FE3E-ED9A-2F4F-9415-D531D723F53B}" type="presParOf" srcId="{0DD8C9E3-0C19-7B42-B2C7-76B2943460D2}" destId="{F30108B7-5F70-E742-A2DA-8FC3793CDC0F}" srcOrd="1" destOrd="0" presId="urn:microsoft.com/office/officeart/2005/8/layout/hierarchy6"/>
    <dgm:cxn modelId="{51CECB57-4E67-C840-9733-77510F5C6881}" type="presParOf" srcId="{F30108B7-5F70-E742-A2DA-8FC3793CDC0F}" destId="{5C8FA382-3EC4-124C-9C9E-6194FCC969DF}" srcOrd="0" destOrd="0" presId="urn:microsoft.com/office/officeart/2005/8/layout/hierarchy6"/>
    <dgm:cxn modelId="{3014FAF7-3A2D-2540-ACCA-C0D8D5F4E1EF}" type="presParOf" srcId="{0DD8C9E3-0C19-7B42-B2C7-76B2943460D2}" destId="{3FF67B24-5AAF-0642-B2D2-A612BB9E2B40}" srcOrd="2" destOrd="0" presId="urn:microsoft.com/office/officeart/2005/8/layout/hierarchy6"/>
    <dgm:cxn modelId="{CA6410A3-7F00-3842-9631-7313181E883E}" type="presParOf" srcId="{3FF67B24-5AAF-0642-B2D2-A612BB9E2B40}" destId="{70FF0D34-DE94-3D48-BA3A-EE6283451CB0}" srcOrd="0" destOrd="0" presId="urn:microsoft.com/office/officeart/2005/8/layout/hierarchy6"/>
    <dgm:cxn modelId="{5B6C1132-5C6F-3F4A-803D-77E86881A3FE}" type="presParOf" srcId="{3FF67B24-5AAF-0642-B2D2-A612BB9E2B40}" destId="{241CF9BB-CF30-E845-90AD-AD6C89E077CB}" srcOrd="1" destOrd="0" presId="urn:microsoft.com/office/officeart/2005/8/layout/hierarchy6"/>
    <dgm:cxn modelId="{0020C452-03B8-8742-902A-64F0EB6E2F54}" type="presParOf" srcId="{0DD8C9E3-0C19-7B42-B2C7-76B2943460D2}" destId="{3B89BB88-DB4A-C24A-9C10-F42E7AEF6076}" srcOrd="3" destOrd="0" presId="urn:microsoft.com/office/officeart/2005/8/layout/hierarchy6"/>
    <dgm:cxn modelId="{2EF4AC09-6821-5D45-A14B-B1F33C762E89}" type="presParOf" srcId="{3B89BB88-DB4A-C24A-9C10-F42E7AEF6076}" destId="{7D6DA150-6745-6E4A-96C8-725980C0A5EA}" srcOrd="0" destOrd="0" presId="urn:microsoft.com/office/officeart/2005/8/layout/hierarchy6"/>
    <dgm:cxn modelId="{BFE8060F-799B-C34D-87CE-1697F1DEFEA2}" type="presParOf" srcId="{0DD8C9E3-0C19-7B42-B2C7-76B2943460D2}" destId="{4D057D2E-D90F-C541-ABBB-BA934B7D3EA0}" srcOrd="4" destOrd="0" presId="urn:microsoft.com/office/officeart/2005/8/layout/hierarchy6"/>
    <dgm:cxn modelId="{C6EEE4A4-EEEA-134F-AD78-28FD2EF67B3B}" type="presParOf" srcId="{4D057D2E-D90F-C541-ABBB-BA934B7D3EA0}" destId="{89953542-372B-214D-891E-3D63EFB29B41}" srcOrd="0" destOrd="0" presId="urn:microsoft.com/office/officeart/2005/8/layout/hierarchy6"/>
    <dgm:cxn modelId="{2606FE0B-7EE0-4A43-BEA3-8E9FFFDA3521}" type="presParOf" srcId="{4D057D2E-D90F-C541-ABBB-BA934B7D3EA0}" destId="{EAED8FBB-F522-7249-9E87-015B81FA6AE9}" srcOrd="1" destOrd="0" presId="urn:microsoft.com/office/officeart/2005/8/layout/hierarchy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1B0556-8E9E-304D-B78D-A75BBBBE7FEB}"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fr-FR"/>
        </a:p>
      </dgm:t>
    </dgm:pt>
    <dgm:pt modelId="{37D27194-784D-EE4E-862A-278242FA2615}">
      <dgm:prSet phldrT="[Texte]"/>
      <dgm:spPr/>
      <dgm:t>
        <a:bodyPr/>
        <a:lstStyle/>
        <a:p>
          <a:r>
            <a:rPr lang="el" dirty="0"/>
            <a:t>?</a:t>
          </a:r>
        </a:p>
      </dgm:t>
    </dgm:pt>
    <dgm:pt modelId="{6C7CAE7D-43A6-1749-B017-3B67A0257171}" type="parTrans" cxnId="{8B3B8036-495B-604F-8BD3-92F13B5E1259}">
      <dgm:prSet/>
      <dgm:spPr/>
      <dgm:t>
        <a:bodyPr/>
        <a:lstStyle/>
        <a:p>
          <a:endParaRPr lang="fr-FR"/>
        </a:p>
      </dgm:t>
    </dgm:pt>
    <dgm:pt modelId="{EC5A059B-7672-4D43-9405-BF50B2BEA786}" type="sibTrans" cxnId="{8B3B8036-495B-604F-8BD3-92F13B5E1259}">
      <dgm:prSet/>
      <dgm:spPr/>
      <dgm:t>
        <a:bodyPr/>
        <a:lstStyle/>
        <a:p>
          <a:endParaRPr lang="fr-FR"/>
        </a:p>
      </dgm:t>
    </dgm:pt>
    <dgm:pt modelId="{C74A8C54-C71C-FE41-99E2-D75CBBFE03AE}">
      <dgm:prSet phldrT="[Texte]"/>
      <dgm:spPr/>
      <dgm:t>
        <a:bodyPr/>
        <a:lstStyle/>
        <a:p>
          <a:r>
            <a:rPr lang="el" dirty="0" err="1"/>
            <a:t>Εικονογράμματα</a:t>
          </a:r>
          <a:endParaRPr lang="fr-FR" dirty="0"/>
        </a:p>
      </dgm:t>
    </dgm:pt>
    <dgm:pt modelId="{95564723-B960-C946-91F1-7896AA8C4D6C}" type="parTrans" cxnId="{4ACB1DA8-C8D4-F542-86A9-FF9FE17A663D}">
      <dgm:prSet/>
      <dgm:spPr/>
      <dgm:t>
        <a:bodyPr/>
        <a:lstStyle/>
        <a:p>
          <a:endParaRPr lang="fr-FR"/>
        </a:p>
      </dgm:t>
    </dgm:pt>
    <dgm:pt modelId="{B59700ED-19E7-B94F-A111-1542050C44D5}" type="sibTrans" cxnId="{4ACB1DA8-C8D4-F542-86A9-FF9FE17A663D}">
      <dgm:prSet/>
      <dgm:spPr/>
      <dgm:t>
        <a:bodyPr/>
        <a:lstStyle/>
        <a:p>
          <a:endParaRPr lang="fr-FR"/>
        </a:p>
      </dgm:t>
    </dgm:pt>
    <dgm:pt modelId="{B9E5A2E9-71F5-E84C-8D91-066969D874AB}">
      <dgm:prSet phldrT="[Texte]"/>
      <dgm:spPr/>
      <dgm:t>
        <a:bodyPr/>
        <a:lstStyle/>
        <a:p>
          <a:r>
            <a:rPr lang="el" dirty="0"/>
            <a:t>Πραγματικά </a:t>
          </a:r>
          <a:r>
            <a:rPr lang="el" dirty="0" err="1"/>
            <a:t>αντικείμενα</a:t>
          </a:r>
          <a:endParaRPr lang="fr-FR" dirty="0"/>
        </a:p>
      </dgm:t>
    </dgm:pt>
    <dgm:pt modelId="{20B2BA0C-8BC7-5E48-8D93-AA6F31B8BD8B}" type="parTrans" cxnId="{B9952D34-CCED-4A43-977A-D518603349D8}">
      <dgm:prSet/>
      <dgm:spPr/>
      <dgm:t>
        <a:bodyPr/>
        <a:lstStyle/>
        <a:p>
          <a:endParaRPr lang="fr-FR"/>
        </a:p>
      </dgm:t>
    </dgm:pt>
    <dgm:pt modelId="{4D36A1D3-C3C9-8D44-B84D-74D600B0A287}" type="sibTrans" cxnId="{B9952D34-CCED-4A43-977A-D518603349D8}">
      <dgm:prSet/>
      <dgm:spPr/>
      <dgm:t>
        <a:bodyPr/>
        <a:lstStyle/>
        <a:p>
          <a:endParaRPr lang="fr-FR"/>
        </a:p>
      </dgm:t>
    </dgm:pt>
    <dgm:pt modelId="{D849C80B-D370-0447-887C-A63D98E73408}">
      <dgm:prSet phldrT="[Texte]"/>
      <dgm:spPr/>
      <dgm:t>
        <a:bodyPr/>
        <a:lstStyle/>
        <a:p>
          <a:r>
            <a:rPr lang="el" dirty="0"/>
            <a:t>Φωτογραφίες</a:t>
          </a:r>
        </a:p>
      </dgm:t>
    </dgm:pt>
    <dgm:pt modelId="{1CA3583D-A712-474A-94F3-AFA358A6457C}" type="parTrans" cxnId="{46E261ED-F3F2-7E45-B737-80A18C5DF3B0}">
      <dgm:prSet/>
      <dgm:spPr/>
      <dgm:t>
        <a:bodyPr/>
        <a:lstStyle/>
        <a:p>
          <a:endParaRPr lang="fr-FR"/>
        </a:p>
      </dgm:t>
    </dgm:pt>
    <dgm:pt modelId="{E5B69B6A-96C3-3742-8397-CC1A58E55CD3}" type="sibTrans" cxnId="{46E261ED-F3F2-7E45-B737-80A18C5DF3B0}">
      <dgm:prSet/>
      <dgm:spPr/>
      <dgm:t>
        <a:bodyPr/>
        <a:lstStyle/>
        <a:p>
          <a:endParaRPr lang="fr-FR"/>
        </a:p>
      </dgm:t>
    </dgm:pt>
    <dgm:pt modelId="{F3EA4B48-926A-344E-8085-EE0FC87CBAC9}" type="pres">
      <dgm:prSet presAssocID="{941B0556-8E9E-304D-B78D-A75BBBBE7FEB}" presName="Name0" presStyleCnt="0">
        <dgm:presLayoutVars>
          <dgm:chMax val="1"/>
          <dgm:dir/>
          <dgm:animLvl val="ctr"/>
          <dgm:resizeHandles val="exact"/>
        </dgm:presLayoutVars>
      </dgm:prSet>
      <dgm:spPr/>
    </dgm:pt>
    <dgm:pt modelId="{03A91048-B201-0C43-AAF4-03803F6C6AD7}" type="pres">
      <dgm:prSet presAssocID="{37D27194-784D-EE4E-862A-278242FA2615}" presName="centerShape" presStyleLbl="node0" presStyleIdx="0" presStyleCnt="1"/>
      <dgm:spPr/>
    </dgm:pt>
    <dgm:pt modelId="{BD8ABBE4-2842-2041-8467-2B7AAB4DB2D8}" type="pres">
      <dgm:prSet presAssocID="{95564723-B960-C946-91F1-7896AA8C4D6C}" presName="parTrans" presStyleLbl="sibTrans2D1" presStyleIdx="0" presStyleCnt="3"/>
      <dgm:spPr/>
    </dgm:pt>
    <dgm:pt modelId="{04614BA5-9B93-1A41-B450-19E8079D0A85}" type="pres">
      <dgm:prSet presAssocID="{95564723-B960-C946-91F1-7896AA8C4D6C}" presName="connectorText" presStyleLbl="sibTrans2D1" presStyleIdx="0" presStyleCnt="3"/>
      <dgm:spPr/>
    </dgm:pt>
    <dgm:pt modelId="{727153FA-1BAA-A845-BAE7-87B11D91F245}" type="pres">
      <dgm:prSet presAssocID="{C74A8C54-C71C-FE41-99E2-D75CBBFE03AE}" presName="node" presStyleLbl="node1" presStyleIdx="0" presStyleCnt="3">
        <dgm:presLayoutVars>
          <dgm:bulletEnabled val="1"/>
        </dgm:presLayoutVars>
      </dgm:prSet>
      <dgm:spPr/>
    </dgm:pt>
    <dgm:pt modelId="{B73FE433-D52C-A346-91D2-78E517198F47}" type="pres">
      <dgm:prSet presAssocID="{20B2BA0C-8BC7-5E48-8D93-AA6F31B8BD8B}" presName="parTrans" presStyleLbl="sibTrans2D1" presStyleIdx="1" presStyleCnt="3"/>
      <dgm:spPr/>
    </dgm:pt>
    <dgm:pt modelId="{FE3E884F-6588-5E4C-B3B7-5A18D83009E9}" type="pres">
      <dgm:prSet presAssocID="{20B2BA0C-8BC7-5E48-8D93-AA6F31B8BD8B}" presName="connectorText" presStyleLbl="sibTrans2D1" presStyleIdx="1" presStyleCnt="3"/>
      <dgm:spPr/>
    </dgm:pt>
    <dgm:pt modelId="{0C54DBD2-33EF-6444-B28C-524A274AB837}" type="pres">
      <dgm:prSet presAssocID="{B9E5A2E9-71F5-E84C-8D91-066969D874AB}" presName="node" presStyleLbl="node1" presStyleIdx="1" presStyleCnt="3">
        <dgm:presLayoutVars>
          <dgm:bulletEnabled val="1"/>
        </dgm:presLayoutVars>
      </dgm:prSet>
      <dgm:spPr/>
    </dgm:pt>
    <dgm:pt modelId="{5724B1BB-B7DC-4044-BBBB-EC41AA21506C}" type="pres">
      <dgm:prSet presAssocID="{1CA3583D-A712-474A-94F3-AFA358A6457C}" presName="parTrans" presStyleLbl="sibTrans2D1" presStyleIdx="2" presStyleCnt="3"/>
      <dgm:spPr/>
    </dgm:pt>
    <dgm:pt modelId="{77A57645-02FE-B145-9EFF-40496FC3C07C}" type="pres">
      <dgm:prSet presAssocID="{1CA3583D-A712-474A-94F3-AFA358A6457C}" presName="connectorText" presStyleLbl="sibTrans2D1" presStyleIdx="2" presStyleCnt="3"/>
      <dgm:spPr/>
    </dgm:pt>
    <dgm:pt modelId="{F46D5969-755A-0E45-836C-687CD1A8597A}" type="pres">
      <dgm:prSet presAssocID="{D849C80B-D370-0447-887C-A63D98E73408}" presName="node" presStyleLbl="node1" presStyleIdx="2" presStyleCnt="3">
        <dgm:presLayoutVars>
          <dgm:bulletEnabled val="1"/>
        </dgm:presLayoutVars>
      </dgm:prSet>
      <dgm:spPr/>
    </dgm:pt>
  </dgm:ptLst>
  <dgm:cxnLst>
    <dgm:cxn modelId="{6AEA510A-5640-0644-AECA-9EF0C00E910D}" type="presOf" srcId="{C74A8C54-C71C-FE41-99E2-D75CBBFE03AE}" destId="{727153FA-1BAA-A845-BAE7-87B11D91F245}" srcOrd="0" destOrd="0" presId="urn:microsoft.com/office/officeart/2005/8/layout/radial5"/>
    <dgm:cxn modelId="{E7863729-262A-BC41-BD21-3B23F1C8CC92}" type="presOf" srcId="{20B2BA0C-8BC7-5E48-8D93-AA6F31B8BD8B}" destId="{FE3E884F-6588-5E4C-B3B7-5A18D83009E9}" srcOrd="1" destOrd="0" presId="urn:microsoft.com/office/officeart/2005/8/layout/radial5"/>
    <dgm:cxn modelId="{B9952D34-CCED-4A43-977A-D518603349D8}" srcId="{37D27194-784D-EE4E-862A-278242FA2615}" destId="{B9E5A2E9-71F5-E84C-8D91-066969D874AB}" srcOrd="1" destOrd="0" parTransId="{20B2BA0C-8BC7-5E48-8D93-AA6F31B8BD8B}" sibTransId="{4D36A1D3-C3C9-8D44-B84D-74D600B0A287}"/>
    <dgm:cxn modelId="{E3334635-0ACF-D74F-96B2-B1253B247270}" type="presOf" srcId="{37D27194-784D-EE4E-862A-278242FA2615}" destId="{03A91048-B201-0C43-AAF4-03803F6C6AD7}" srcOrd="0" destOrd="0" presId="urn:microsoft.com/office/officeart/2005/8/layout/radial5"/>
    <dgm:cxn modelId="{8B3B8036-495B-604F-8BD3-92F13B5E1259}" srcId="{941B0556-8E9E-304D-B78D-A75BBBBE7FEB}" destId="{37D27194-784D-EE4E-862A-278242FA2615}" srcOrd="0" destOrd="0" parTransId="{6C7CAE7D-43A6-1749-B017-3B67A0257171}" sibTransId="{EC5A059B-7672-4D43-9405-BF50B2BEA786}"/>
    <dgm:cxn modelId="{9BF13C67-E5BE-C14B-91F0-33B1EDAD71DA}" type="presOf" srcId="{1CA3583D-A712-474A-94F3-AFA358A6457C}" destId="{77A57645-02FE-B145-9EFF-40496FC3C07C}" srcOrd="1" destOrd="0" presId="urn:microsoft.com/office/officeart/2005/8/layout/radial5"/>
    <dgm:cxn modelId="{A3E6B574-EA20-CE44-8BFC-C6951A7F9D30}" type="presOf" srcId="{95564723-B960-C946-91F1-7896AA8C4D6C}" destId="{BD8ABBE4-2842-2041-8467-2B7AAB4DB2D8}" srcOrd="0" destOrd="0" presId="urn:microsoft.com/office/officeart/2005/8/layout/radial5"/>
    <dgm:cxn modelId="{25DF637C-DB29-FB4A-B957-C8B6F2A79BB3}" type="presOf" srcId="{941B0556-8E9E-304D-B78D-A75BBBBE7FEB}" destId="{F3EA4B48-926A-344E-8085-EE0FC87CBAC9}" srcOrd="0" destOrd="0" presId="urn:microsoft.com/office/officeart/2005/8/layout/radial5"/>
    <dgm:cxn modelId="{5F983E86-6DCB-1F45-B168-0D14188F32F3}" type="presOf" srcId="{D849C80B-D370-0447-887C-A63D98E73408}" destId="{F46D5969-755A-0E45-836C-687CD1A8597A}" srcOrd="0" destOrd="0" presId="urn:microsoft.com/office/officeart/2005/8/layout/radial5"/>
    <dgm:cxn modelId="{4ACB1DA8-C8D4-F542-86A9-FF9FE17A663D}" srcId="{37D27194-784D-EE4E-862A-278242FA2615}" destId="{C74A8C54-C71C-FE41-99E2-D75CBBFE03AE}" srcOrd="0" destOrd="0" parTransId="{95564723-B960-C946-91F1-7896AA8C4D6C}" sibTransId="{B59700ED-19E7-B94F-A111-1542050C44D5}"/>
    <dgm:cxn modelId="{CAE233A9-E1DE-374A-BDCF-3604B5E19738}" type="presOf" srcId="{20B2BA0C-8BC7-5E48-8D93-AA6F31B8BD8B}" destId="{B73FE433-D52C-A346-91D2-78E517198F47}" srcOrd="0" destOrd="0" presId="urn:microsoft.com/office/officeart/2005/8/layout/radial5"/>
    <dgm:cxn modelId="{D11939AE-9D2C-D749-8FF2-9C9D3F03CBA7}" type="presOf" srcId="{1CA3583D-A712-474A-94F3-AFA358A6457C}" destId="{5724B1BB-B7DC-4044-BBBB-EC41AA21506C}" srcOrd="0" destOrd="0" presId="urn:microsoft.com/office/officeart/2005/8/layout/radial5"/>
    <dgm:cxn modelId="{164921B3-AB55-E94F-B9BA-CEC81894E57D}" type="presOf" srcId="{B9E5A2E9-71F5-E84C-8D91-066969D874AB}" destId="{0C54DBD2-33EF-6444-B28C-524A274AB837}" srcOrd="0" destOrd="0" presId="urn:microsoft.com/office/officeart/2005/8/layout/radial5"/>
    <dgm:cxn modelId="{46E261ED-F3F2-7E45-B737-80A18C5DF3B0}" srcId="{37D27194-784D-EE4E-862A-278242FA2615}" destId="{D849C80B-D370-0447-887C-A63D98E73408}" srcOrd="2" destOrd="0" parTransId="{1CA3583D-A712-474A-94F3-AFA358A6457C}" sibTransId="{E5B69B6A-96C3-3742-8397-CC1A58E55CD3}"/>
    <dgm:cxn modelId="{D19C03EF-DBAC-FC43-A7FC-8628F7B7AD9D}" type="presOf" srcId="{95564723-B960-C946-91F1-7896AA8C4D6C}" destId="{04614BA5-9B93-1A41-B450-19E8079D0A85}" srcOrd="1" destOrd="0" presId="urn:microsoft.com/office/officeart/2005/8/layout/radial5"/>
    <dgm:cxn modelId="{30857941-D2B6-9E49-8F59-4E466A2A042D}" type="presParOf" srcId="{F3EA4B48-926A-344E-8085-EE0FC87CBAC9}" destId="{03A91048-B201-0C43-AAF4-03803F6C6AD7}" srcOrd="0" destOrd="0" presId="urn:microsoft.com/office/officeart/2005/8/layout/radial5"/>
    <dgm:cxn modelId="{C4FA2636-65A9-3D49-90AD-A98C5601EB7C}" type="presParOf" srcId="{F3EA4B48-926A-344E-8085-EE0FC87CBAC9}" destId="{BD8ABBE4-2842-2041-8467-2B7AAB4DB2D8}" srcOrd="1" destOrd="0" presId="urn:microsoft.com/office/officeart/2005/8/layout/radial5"/>
    <dgm:cxn modelId="{15C7ECD9-A6D9-AF44-AEB3-249F05277374}" type="presParOf" srcId="{BD8ABBE4-2842-2041-8467-2B7AAB4DB2D8}" destId="{04614BA5-9B93-1A41-B450-19E8079D0A85}" srcOrd="0" destOrd="0" presId="urn:microsoft.com/office/officeart/2005/8/layout/radial5"/>
    <dgm:cxn modelId="{4EAC8FEB-6D55-1D45-A3FC-F2E29222E87A}" type="presParOf" srcId="{F3EA4B48-926A-344E-8085-EE0FC87CBAC9}" destId="{727153FA-1BAA-A845-BAE7-87B11D91F245}" srcOrd="2" destOrd="0" presId="urn:microsoft.com/office/officeart/2005/8/layout/radial5"/>
    <dgm:cxn modelId="{566B5A44-077D-1B4D-8581-8030A1ABEDE3}" type="presParOf" srcId="{F3EA4B48-926A-344E-8085-EE0FC87CBAC9}" destId="{B73FE433-D52C-A346-91D2-78E517198F47}" srcOrd="3" destOrd="0" presId="urn:microsoft.com/office/officeart/2005/8/layout/radial5"/>
    <dgm:cxn modelId="{774EDE73-8AE2-2C45-B450-0DFE8E6BBD95}" type="presParOf" srcId="{B73FE433-D52C-A346-91D2-78E517198F47}" destId="{FE3E884F-6588-5E4C-B3B7-5A18D83009E9}" srcOrd="0" destOrd="0" presId="urn:microsoft.com/office/officeart/2005/8/layout/radial5"/>
    <dgm:cxn modelId="{DC974B1A-CF18-BE4D-B168-F028452BF287}" type="presParOf" srcId="{F3EA4B48-926A-344E-8085-EE0FC87CBAC9}" destId="{0C54DBD2-33EF-6444-B28C-524A274AB837}" srcOrd="4" destOrd="0" presId="urn:microsoft.com/office/officeart/2005/8/layout/radial5"/>
    <dgm:cxn modelId="{885942B4-495A-BC4B-8000-78A6B5403AC5}" type="presParOf" srcId="{F3EA4B48-926A-344E-8085-EE0FC87CBAC9}" destId="{5724B1BB-B7DC-4044-BBBB-EC41AA21506C}" srcOrd="5" destOrd="0" presId="urn:microsoft.com/office/officeart/2005/8/layout/radial5"/>
    <dgm:cxn modelId="{25982F03-3320-6744-B57F-52ED286B7682}" type="presParOf" srcId="{5724B1BB-B7DC-4044-BBBB-EC41AA21506C}" destId="{77A57645-02FE-B145-9EFF-40496FC3C07C}" srcOrd="0" destOrd="0" presId="urn:microsoft.com/office/officeart/2005/8/layout/radial5"/>
    <dgm:cxn modelId="{C14A0855-88EF-C64F-BA64-2CCB9B5C5C47}" type="presParOf" srcId="{F3EA4B48-926A-344E-8085-EE0FC87CBAC9}" destId="{F46D5969-755A-0E45-836C-687CD1A8597A}" srcOrd="6"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394EE1B-AF5C-E247-9F17-F01C1F6FAB18}" type="doc">
      <dgm:prSet loTypeId="urn:microsoft.com/office/officeart/2005/8/layout/process1" loCatId="" qsTypeId="urn:microsoft.com/office/officeart/2005/8/quickstyle/simple2" qsCatId="simple" csTypeId="urn:microsoft.com/office/officeart/2005/8/colors/accent1_1" csCatId="accent1" phldr="1"/>
      <dgm:spPr/>
    </dgm:pt>
    <dgm:pt modelId="{7F514328-95E2-B84F-B615-B2280AD8F96B}">
      <dgm:prSet phldrT="[Texte]"/>
      <dgm:spPr/>
      <dgm:t>
        <a:bodyPr/>
        <a:lstStyle/>
        <a:p>
          <a:r>
            <a:rPr lang="el" noProof="0" dirty="0"/>
            <a:t>Αισθητήριος</a:t>
          </a:r>
        </a:p>
      </dgm:t>
    </dgm:pt>
    <dgm:pt modelId="{9355F855-FB9A-8740-99A3-EC8FA907C503}" type="parTrans" cxnId="{5FBF30C7-D83B-8B4E-AC8A-A86B8CB01834}">
      <dgm:prSet/>
      <dgm:spPr/>
      <dgm:t>
        <a:bodyPr/>
        <a:lstStyle/>
        <a:p>
          <a:endParaRPr lang="en-GB" noProof="0" dirty="0"/>
        </a:p>
      </dgm:t>
    </dgm:pt>
    <dgm:pt modelId="{D51F8852-C736-BF49-A534-84C7A78C1696}" type="sibTrans" cxnId="{5FBF30C7-D83B-8B4E-AC8A-A86B8CB01834}">
      <dgm:prSet/>
      <dgm:spPr/>
      <dgm:t>
        <a:bodyPr/>
        <a:lstStyle/>
        <a:p>
          <a:endParaRPr lang="en-GB" noProof="0" dirty="0"/>
        </a:p>
      </dgm:t>
    </dgm:pt>
    <dgm:pt modelId="{BACE873C-F06E-F844-83DB-B7AFAA67B4ED}">
      <dgm:prSet phldrT="[Texte]"/>
      <dgm:spPr/>
      <dgm:t>
        <a:bodyPr/>
        <a:lstStyle/>
        <a:p>
          <a:r>
            <a:rPr lang="el" noProof="0" dirty="0"/>
            <a:t>Παρουσιαστικός</a:t>
          </a:r>
        </a:p>
      </dgm:t>
    </dgm:pt>
    <dgm:pt modelId="{3B996D2B-434B-794A-BD49-18A7908F9D60}" type="parTrans" cxnId="{D41A2818-BB72-3E4E-B458-B354E627FFFD}">
      <dgm:prSet/>
      <dgm:spPr/>
      <dgm:t>
        <a:bodyPr/>
        <a:lstStyle/>
        <a:p>
          <a:endParaRPr lang="en-GB" noProof="0" dirty="0"/>
        </a:p>
      </dgm:t>
    </dgm:pt>
    <dgm:pt modelId="{EDB54909-1C1A-2E40-8D12-AF2F27ACCFD7}" type="sibTrans" cxnId="{D41A2818-BB72-3E4E-B458-B354E627FFFD}">
      <dgm:prSet/>
      <dgm:spPr/>
      <dgm:t>
        <a:bodyPr/>
        <a:lstStyle/>
        <a:p>
          <a:endParaRPr lang="en-GB" noProof="0" dirty="0"/>
        </a:p>
      </dgm:t>
    </dgm:pt>
    <dgm:pt modelId="{D530A6C2-C4F9-1A45-9C1E-705FA979A85D}">
      <dgm:prSet phldrT="[Texte]"/>
      <dgm:spPr/>
      <dgm:t>
        <a:bodyPr/>
        <a:lstStyle/>
        <a:p>
          <a:r>
            <a:rPr lang="el" noProof="0" dirty="0"/>
            <a:t>Εκπρόσωπος</a:t>
          </a:r>
        </a:p>
      </dgm:t>
    </dgm:pt>
    <dgm:pt modelId="{B8710FFD-421E-334F-B8FB-35F7B461BAB4}" type="parTrans" cxnId="{11DEE326-34F4-CA4A-B156-BA5222ED6A3F}">
      <dgm:prSet/>
      <dgm:spPr/>
      <dgm:t>
        <a:bodyPr/>
        <a:lstStyle/>
        <a:p>
          <a:endParaRPr lang="en-GB" noProof="0" dirty="0"/>
        </a:p>
      </dgm:t>
    </dgm:pt>
    <dgm:pt modelId="{28E235B3-2063-E447-9EBC-A62E8C858832}" type="sibTrans" cxnId="{11DEE326-34F4-CA4A-B156-BA5222ED6A3F}">
      <dgm:prSet/>
      <dgm:spPr/>
      <dgm:t>
        <a:bodyPr/>
        <a:lstStyle/>
        <a:p>
          <a:endParaRPr lang="en-GB" noProof="0" dirty="0"/>
        </a:p>
      </dgm:t>
    </dgm:pt>
    <dgm:pt modelId="{BD41A929-FEAB-8145-A3D9-33412A13249F}">
      <dgm:prSet/>
      <dgm:spPr/>
      <dgm:t>
        <a:bodyPr/>
        <a:lstStyle/>
        <a:p>
          <a:r>
            <a:rPr lang="el" noProof="0" dirty="0"/>
            <a:t>Μετα</a:t>
          </a:r>
        </a:p>
        <a:p>
          <a:r>
            <a:rPr lang="el" noProof="0" dirty="0"/>
            <a:t>εκπρόσωπος</a:t>
          </a:r>
        </a:p>
      </dgm:t>
    </dgm:pt>
    <dgm:pt modelId="{CF12A7C6-5306-9940-9D1E-172CB87A6696}" type="parTrans" cxnId="{D55ECFBC-DAAB-C349-9095-5E191008F03F}">
      <dgm:prSet/>
      <dgm:spPr/>
      <dgm:t>
        <a:bodyPr/>
        <a:lstStyle/>
        <a:p>
          <a:endParaRPr lang="en-GB" noProof="0" dirty="0"/>
        </a:p>
      </dgm:t>
    </dgm:pt>
    <dgm:pt modelId="{92A2845A-2F89-E245-AAE7-A7B77EB09F37}" type="sibTrans" cxnId="{D55ECFBC-DAAB-C349-9095-5E191008F03F}">
      <dgm:prSet/>
      <dgm:spPr/>
      <dgm:t>
        <a:bodyPr/>
        <a:lstStyle/>
        <a:p>
          <a:endParaRPr lang="en-GB" noProof="0" dirty="0"/>
        </a:p>
      </dgm:t>
    </dgm:pt>
    <dgm:pt modelId="{B02B9DC2-2297-6A47-99A8-3C86E2D61140}" type="pres">
      <dgm:prSet presAssocID="{2394EE1B-AF5C-E247-9F17-F01C1F6FAB18}" presName="Name0" presStyleCnt="0">
        <dgm:presLayoutVars>
          <dgm:dir/>
          <dgm:resizeHandles val="exact"/>
        </dgm:presLayoutVars>
      </dgm:prSet>
      <dgm:spPr/>
    </dgm:pt>
    <dgm:pt modelId="{0BF8F7A8-28D2-3D4C-A874-43999B032C4D}" type="pres">
      <dgm:prSet presAssocID="{7F514328-95E2-B84F-B615-B2280AD8F96B}" presName="node" presStyleLbl="node1" presStyleIdx="0" presStyleCnt="4">
        <dgm:presLayoutVars>
          <dgm:bulletEnabled val="1"/>
        </dgm:presLayoutVars>
      </dgm:prSet>
      <dgm:spPr/>
    </dgm:pt>
    <dgm:pt modelId="{3D3A4CF5-C3B3-3B4B-BC48-9F017DFE5702}" type="pres">
      <dgm:prSet presAssocID="{D51F8852-C736-BF49-A534-84C7A78C1696}" presName="sibTrans" presStyleLbl="sibTrans2D1" presStyleIdx="0" presStyleCnt="3"/>
      <dgm:spPr/>
    </dgm:pt>
    <dgm:pt modelId="{871A4C23-2A86-FC45-A824-02455798F63C}" type="pres">
      <dgm:prSet presAssocID="{D51F8852-C736-BF49-A534-84C7A78C1696}" presName="connectorText" presStyleLbl="sibTrans2D1" presStyleIdx="0" presStyleCnt="3"/>
      <dgm:spPr/>
    </dgm:pt>
    <dgm:pt modelId="{A6CA787F-B66D-E640-974E-C21C3CB47704}" type="pres">
      <dgm:prSet presAssocID="{BACE873C-F06E-F844-83DB-B7AFAA67B4ED}" presName="node" presStyleLbl="node1" presStyleIdx="1" presStyleCnt="4">
        <dgm:presLayoutVars>
          <dgm:bulletEnabled val="1"/>
        </dgm:presLayoutVars>
      </dgm:prSet>
      <dgm:spPr/>
    </dgm:pt>
    <dgm:pt modelId="{0CBAC9DA-CDE4-B746-ABE6-D611B54D9532}" type="pres">
      <dgm:prSet presAssocID="{EDB54909-1C1A-2E40-8D12-AF2F27ACCFD7}" presName="sibTrans" presStyleLbl="sibTrans2D1" presStyleIdx="1" presStyleCnt="3"/>
      <dgm:spPr/>
    </dgm:pt>
    <dgm:pt modelId="{3DC5840D-B0AB-464F-9FCE-BFE44622BD5D}" type="pres">
      <dgm:prSet presAssocID="{EDB54909-1C1A-2E40-8D12-AF2F27ACCFD7}" presName="connectorText" presStyleLbl="sibTrans2D1" presStyleIdx="1" presStyleCnt="3"/>
      <dgm:spPr/>
    </dgm:pt>
    <dgm:pt modelId="{0FA0391C-9EF5-BB4A-8850-FBA48A044F83}" type="pres">
      <dgm:prSet presAssocID="{D530A6C2-C4F9-1A45-9C1E-705FA979A85D}" presName="node" presStyleLbl="node1" presStyleIdx="2" presStyleCnt="4">
        <dgm:presLayoutVars>
          <dgm:bulletEnabled val="1"/>
        </dgm:presLayoutVars>
      </dgm:prSet>
      <dgm:spPr/>
    </dgm:pt>
    <dgm:pt modelId="{33071E10-5BDD-CE43-A495-E7DE40460704}" type="pres">
      <dgm:prSet presAssocID="{28E235B3-2063-E447-9EBC-A62E8C858832}" presName="sibTrans" presStyleLbl="sibTrans2D1" presStyleIdx="2" presStyleCnt="3"/>
      <dgm:spPr/>
    </dgm:pt>
    <dgm:pt modelId="{00ADB1FF-2C57-3F45-BD73-FF4257548097}" type="pres">
      <dgm:prSet presAssocID="{28E235B3-2063-E447-9EBC-A62E8C858832}" presName="connectorText" presStyleLbl="sibTrans2D1" presStyleIdx="2" presStyleCnt="3"/>
      <dgm:spPr/>
    </dgm:pt>
    <dgm:pt modelId="{CE638BF0-ADDF-F444-977B-BB7B94D6ADE2}" type="pres">
      <dgm:prSet presAssocID="{BD41A929-FEAB-8145-A3D9-33412A13249F}" presName="node" presStyleLbl="node1" presStyleIdx="3" presStyleCnt="4">
        <dgm:presLayoutVars>
          <dgm:bulletEnabled val="1"/>
        </dgm:presLayoutVars>
      </dgm:prSet>
      <dgm:spPr/>
    </dgm:pt>
  </dgm:ptLst>
  <dgm:cxnLst>
    <dgm:cxn modelId="{5DB2240B-061A-6542-A067-8EC894B38953}" type="presOf" srcId="{EDB54909-1C1A-2E40-8D12-AF2F27ACCFD7}" destId="{0CBAC9DA-CDE4-B746-ABE6-D611B54D9532}" srcOrd="0" destOrd="0" presId="urn:microsoft.com/office/officeart/2005/8/layout/process1"/>
    <dgm:cxn modelId="{A28F850C-3D26-4046-BC2D-AC380B7375A9}" type="presOf" srcId="{D51F8852-C736-BF49-A534-84C7A78C1696}" destId="{3D3A4CF5-C3B3-3B4B-BC48-9F017DFE5702}" srcOrd="0" destOrd="0" presId="urn:microsoft.com/office/officeart/2005/8/layout/process1"/>
    <dgm:cxn modelId="{D41A2818-BB72-3E4E-B458-B354E627FFFD}" srcId="{2394EE1B-AF5C-E247-9F17-F01C1F6FAB18}" destId="{BACE873C-F06E-F844-83DB-B7AFAA67B4ED}" srcOrd="1" destOrd="0" parTransId="{3B996D2B-434B-794A-BD49-18A7908F9D60}" sibTransId="{EDB54909-1C1A-2E40-8D12-AF2F27ACCFD7}"/>
    <dgm:cxn modelId="{11DEE326-34F4-CA4A-B156-BA5222ED6A3F}" srcId="{2394EE1B-AF5C-E247-9F17-F01C1F6FAB18}" destId="{D530A6C2-C4F9-1A45-9C1E-705FA979A85D}" srcOrd="2" destOrd="0" parTransId="{B8710FFD-421E-334F-B8FB-35F7B461BAB4}" sibTransId="{28E235B3-2063-E447-9EBC-A62E8C858832}"/>
    <dgm:cxn modelId="{0D80CD2C-FE74-A54D-8534-F8AB6CA7C26F}" type="presOf" srcId="{D51F8852-C736-BF49-A534-84C7A78C1696}" destId="{871A4C23-2A86-FC45-A824-02455798F63C}" srcOrd="1" destOrd="0" presId="urn:microsoft.com/office/officeart/2005/8/layout/process1"/>
    <dgm:cxn modelId="{81F9444B-234C-6F43-828A-49186BBC7FE2}" type="presOf" srcId="{7F514328-95E2-B84F-B615-B2280AD8F96B}" destId="{0BF8F7A8-28D2-3D4C-A874-43999B032C4D}" srcOrd="0" destOrd="0" presId="urn:microsoft.com/office/officeart/2005/8/layout/process1"/>
    <dgm:cxn modelId="{27C77673-1231-224E-A2CE-C74A0949B2E5}" type="presOf" srcId="{28E235B3-2063-E447-9EBC-A62E8C858832}" destId="{00ADB1FF-2C57-3F45-BD73-FF4257548097}" srcOrd="1" destOrd="0" presId="urn:microsoft.com/office/officeart/2005/8/layout/process1"/>
    <dgm:cxn modelId="{22046879-797C-2A45-A844-DEF2CC232538}" type="presOf" srcId="{28E235B3-2063-E447-9EBC-A62E8C858832}" destId="{33071E10-5BDD-CE43-A495-E7DE40460704}" srcOrd="0" destOrd="0" presId="urn:microsoft.com/office/officeart/2005/8/layout/process1"/>
    <dgm:cxn modelId="{D133F87D-1C0A-0749-987A-A809B839274E}" type="presOf" srcId="{EDB54909-1C1A-2E40-8D12-AF2F27ACCFD7}" destId="{3DC5840D-B0AB-464F-9FCE-BFE44622BD5D}" srcOrd="1" destOrd="0" presId="urn:microsoft.com/office/officeart/2005/8/layout/process1"/>
    <dgm:cxn modelId="{F4B7F98E-9986-A646-87E3-800C9950DA80}" type="presOf" srcId="{2394EE1B-AF5C-E247-9F17-F01C1F6FAB18}" destId="{B02B9DC2-2297-6A47-99A8-3C86E2D61140}" srcOrd="0" destOrd="0" presId="urn:microsoft.com/office/officeart/2005/8/layout/process1"/>
    <dgm:cxn modelId="{932E1A98-A0B8-5445-9699-C71FC9D004E1}" type="presOf" srcId="{BACE873C-F06E-F844-83DB-B7AFAA67B4ED}" destId="{A6CA787F-B66D-E640-974E-C21C3CB47704}" srcOrd="0" destOrd="0" presId="urn:microsoft.com/office/officeart/2005/8/layout/process1"/>
    <dgm:cxn modelId="{D55ECFBC-DAAB-C349-9095-5E191008F03F}" srcId="{2394EE1B-AF5C-E247-9F17-F01C1F6FAB18}" destId="{BD41A929-FEAB-8145-A3D9-33412A13249F}" srcOrd="3" destOrd="0" parTransId="{CF12A7C6-5306-9940-9D1E-172CB87A6696}" sibTransId="{92A2845A-2F89-E245-AAE7-A7B77EB09F37}"/>
    <dgm:cxn modelId="{BB5904C2-E0C1-8C4D-B044-695137C6FB66}" type="presOf" srcId="{BD41A929-FEAB-8145-A3D9-33412A13249F}" destId="{CE638BF0-ADDF-F444-977B-BB7B94D6ADE2}" srcOrd="0" destOrd="0" presId="urn:microsoft.com/office/officeart/2005/8/layout/process1"/>
    <dgm:cxn modelId="{5FBF30C7-D83B-8B4E-AC8A-A86B8CB01834}" srcId="{2394EE1B-AF5C-E247-9F17-F01C1F6FAB18}" destId="{7F514328-95E2-B84F-B615-B2280AD8F96B}" srcOrd="0" destOrd="0" parTransId="{9355F855-FB9A-8740-99A3-EC8FA907C503}" sibTransId="{D51F8852-C736-BF49-A534-84C7A78C1696}"/>
    <dgm:cxn modelId="{26A8C0EC-45CF-9F4D-B935-EC2922F48C3A}" type="presOf" srcId="{D530A6C2-C4F9-1A45-9C1E-705FA979A85D}" destId="{0FA0391C-9EF5-BB4A-8850-FBA48A044F83}" srcOrd="0" destOrd="0" presId="urn:microsoft.com/office/officeart/2005/8/layout/process1"/>
    <dgm:cxn modelId="{5E74661B-016E-074C-896D-B18F9B2C0769}" type="presParOf" srcId="{B02B9DC2-2297-6A47-99A8-3C86E2D61140}" destId="{0BF8F7A8-28D2-3D4C-A874-43999B032C4D}" srcOrd="0" destOrd="0" presId="urn:microsoft.com/office/officeart/2005/8/layout/process1"/>
    <dgm:cxn modelId="{2FBE5B1A-6BDF-6B44-B946-4A6003328492}" type="presParOf" srcId="{B02B9DC2-2297-6A47-99A8-3C86E2D61140}" destId="{3D3A4CF5-C3B3-3B4B-BC48-9F017DFE5702}" srcOrd="1" destOrd="0" presId="urn:microsoft.com/office/officeart/2005/8/layout/process1"/>
    <dgm:cxn modelId="{23E42E31-5DB9-0446-B229-2BF79BD60135}" type="presParOf" srcId="{3D3A4CF5-C3B3-3B4B-BC48-9F017DFE5702}" destId="{871A4C23-2A86-FC45-A824-02455798F63C}" srcOrd="0" destOrd="0" presId="urn:microsoft.com/office/officeart/2005/8/layout/process1"/>
    <dgm:cxn modelId="{6C7A6D79-7C88-444C-AF16-AD2F562CF15D}" type="presParOf" srcId="{B02B9DC2-2297-6A47-99A8-3C86E2D61140}" destId="{A6CA787F-B66D-E640-974E-C21C3CB47704}" srcOrd="2" destOrd="0" presId="urn:microsoft.com/office/officeart/2005/8/layout/process1"/>
    <dgm:cxn modelId="{8D1AEF49-690D-924E-92F5-5E9028459309}" type="presParOf" srcId="{B02B9DC2-2297-6A47-99A8-3C86E2D61140}" destId="{0CBAC9DA-CDE4-B746-ABE6-D611B54D9532}" srcOrd="3" destOrd="0" presId="urn:microsoft.com/office/officeart/2005/8/layout/process1"/>
    <dgm:cxn modelId="{2B46BE0E-0C15-6047-A418-19FCEDF2E861}" type="presParOf" srcId="{0CBAC9DA-CDE4-B746-ABE6-D611B54D9532}" destId="{3DC5840D-B0AB-464F-9FCE-BFE44622BD5D}" srcOrd="0" destOrd="0" presId="urn:microsoft.com/office/officeart/2005/8/layout/process1"/>
    <dgm:cxn modelId="{42E0FD82-EE1C-4D45-ABED-8EBDF4F42A50}" type="presParOf" srcId="{B02B9DC2-2297-6A47-99A8-3C86E2D61140}" destId="{0FA0391C-9EF5-BB4A-8850-FBA48A044F83}" srcOrd="4" destOrd="0" presId="urn:microsoft.com/office/officeart/2005/8/layout/process1"/>
    <dgm:cxn modelId="{CE42A75E-CEBA-1143-9A60-C74EF9B9CEF9}" type="presParOf" srcId="{B02B9DC2-2297-6A47-99A8-3C86E2D61140}" destId="{33071E10-5BDD-CE43-A495-E7DE40460704}" srcOrd="5" destOrd="0" presId="urn:microsoft.com/office/officeart/2005/8/layout/process1"/>
    <dgm:cxn modelId="{C32BC26A-5105-0348-9F2C-22B84EA90074}" type="presParOf" srcId="{33071E10-5BDD-CE43-A495-E7DE40460704}" destId="{00ADB1FF-2C57-3F45-BD73-FF4257548097}" srcOrd="0" destOrd="0" presId="urn:microsoft.com/office/officeart/2005/8/layout/process1"/>
    <dgm:cxn modelId="{BB44D8C6-6153-EB46-BC27-45CC50A562E8}" type="presParOf" srcId="{B02B9DC2-2297-6A47-99A8-3C86E2D61140}" destId="{CE638BF0-ADDF-F444-977B-BB7B94D6ADE2}"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i="1" dirty="0" err="1">
              <a:solidFill>
                <a:schemeClr val="tx2">
                  <a:lumMod val="50000"/>
                </a:schemeClr>
              </a:solidFill>
            </a:rPr>
            <a:t>Coghamo</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l" sz="1800" dirty="0" err="1"/>
            <a:t>Σημάδι</a:t>
          </a:r>
          <a:r>
            <a:rPr lang="el" sz="1800" dirty="0"/>
            <a:t> </a:t>
          </a:r>
          <a:r>
            <a:rPr lang="el" sz="1800" dirty="0" err="1"/>
            <a:t>Γλώσσα</a:t>
          </a:r>
          <a:r>
            <a:rPr lang="el" sz="1800" dirty="0"/>
            <a:t> </a:t>
          </a:r>
          <a:r>
            <a:rPr lang="el" sz="1800" dirty="0" err="1"/>
            <a:t>με βάση </a:t>
          </a:r>
          <a:r>
            <a:rPr lang="el" sz="1800" dirty="0"/>
            <a:t>τα γαλλικά και </a:t>
          </a:r>
          <a:r>
            <a:rPr lang="el" sz="1800" dirty="0" err="1"/>
            <a:t>την καθημερινή</a:t>
          </a:r>
          <a:r>
            <a:rPr lang="el" sz="1800" dirty="0"/>
            <a:t> </a:t>
          </a:r>
          <a:r>
            <a:rPr lang="el" sz="1800" dirty="0" err="1"/>
            <a:t>χειρονομίες </a:t>
          </a:r>
          <a:r>
            <a:rPr lang="el" sz="1800" dirty="0"/>
            <a:t>( </a:t>
          </a:r>
          <a:r>
            <a:rPr lang="el" sz="1800" dirty="0" err="1"/>
            <a:t>απλοποιημένες</a:t>
          </a:r>
          <a:r>
            <a:rPr lang="el" sz="1800" dirty="0"/>
            <a:t> </a:t>
          </a:r>
          <a:r>
            <a:rPr lang="el" sz="1800" dirty="0" err="1"/>
            <a:t>σε σύγκριση </a:t>
          </a:r>
          <a:r>
            <a:rPr lang="el" sz="1800" dirty="0"/>
            <a:t>με τα αρχικά </a:t>
          </a:r>
          <a:r>
            <a:rPr lang="el" sz="1800" dirty="0" err="1"/>
            <a:t>) </a:t>
          </a:r>
          <a:r>
            <a:rPr lang="el" sz="1800" dirty="0"/>
            <a:t>.</a:t>
          </a:r>
        </a:p>
        <a:p>
          <a:r>
            <a:rPr lang="el" sz="1800" dirty="0"/>
            <a:t>Σύστημα </a:t>
          </a:r>
          <a:r>
            <a:rPr lang="el" sz="1800" dirty="0" err="1"/>
            <a:t>αρχικά</a:t>
          </a:r>
          <a:r>
            <a:rPr lang="el" sz="1800" dirty="0"/>
            <a:t> </a:t>
          </a:r>
          <a:r>
            <a:rPr lang="el" sz="1800" dirty="0" err="1"/>
            <a:t>σχεδιασμένο </a:t>
          </a:r>
          <a:r>
            <a:rPr lang="el" sz="1800" dirty="0"/>
            <a:t>για άτομα </a:t>
          </a:r>
          <a:r>
            <a:rPr lang="el" sz="1800" dirty="0" err="1"/>
            <a:t>με</a:t>
          </a:r>
          <a:r>
            <a:rPr lang="el" sz="1800" dirty="0"/>
            <a:t> </a:t>
          </a:r>
          <a:r>
            <a:rPr lang="el" sz="1800" dirty="0" err="1"/>
            <a:t>μοτέρ</a:t>
          </a:r>
          <a:r>
            <a:rPr lang="el" sz="1800" dirty="0"/>
            <a:t> </a:t>
          </a:r>
          <a:r>
            <a:rPr lang="el" sz="1800" dirty="0" err="1"/>
            <a:t>αναπηρίες </a:t>
          </a:r>
          <a:r>
            <a:rPr lang="el" sz="1800" dirty="0"/>
            <a:t>.</a:t>
          </a:r>
        </a:p>
        <a:p>
          <a:r>
            <a:rPr lang="el" sz="1800" dirty="0"/>
            <a:t>440 βασικές </a:t>
          </a:r>
          <a:r>
            <a:rPr lang="el" sz="1800" dirty="0" err="1"/>
            <a:t>λέξεις</a:t>
          </a:r>
          <a:r>
            <a:rPr lang="el" sz="1800" dirty="0"/>
            <a:t> </a:t>
          </a:r>
          <a:r>
            <a:rPr lang="el" sz="1800" dirty="0" err="1"/>
            <a:t>σχεδιασμένο </a:t>
          </a:r>
          <a:r>
            <a:rPr lang="el" sz="1800" dirty="0"/>
            <a:t>για να </a:t>
          </a:r>
          <a:r>
            <a:rPr lang="el" sz="1800" dirty="0" err="1"/>
            <a:t>καλύψει </a:t>
          </a:r>
          <a:r>
            <a:rPr lang="el" sz="1800" dirty="0"/>
            <a:t>τις βασικές </a:t>
          </a:r>
          <a:r>
            <a:rPr lang="el" sz="1800" dirty="0" err="1"/>
            <a:t>ανάγκες </a:t>
          </a:r>
          <a:r>
            <a:rPr lang="el" sz="1800" dirty="0"/>
            <a:t>των ατόμων </a:t>
          </a:r>
          <a:r>
            <a:rPr lang="el" sz="1800" dirty="0" err="1"/>
            <a:t>με</a:t>
          </a:r>
          <a:r>
            <a:rPr lang="el" sz="1800" dirty="0"/>
            <a:t> περιορισμοί </a:t>
          </a:r>
          <a:r>
            <a:rPr lang="el" sz="1800" dirty="0" err="1"/>
            <a:t>κινητήρα</a:t>
          </a:r>
        </a:p>
        <a:p>
          <a:r>
            <a:rPr lang="el" sz="1800" dirty="0" err="1"/>
            <a:t>Καθε</a:t>
          </a:r>
          <a:r>
            <a:rPr lang="el" sz="1800" dirty="0"/>
            <a:t> </a:t>
          </a:r>
          <a:r>
            <a:rPr lang="el" sz="1800" dirty="0" err="1"/>
            <a:t>χειρονομία</a:t>
          </a:r>
          <a:r>
            <a:rPr lang="el" sz="1800" dirty="0"/>
            <a:t> </a:t>
          </a:r>
          <a:r>
            <a:rPr lang="el" sz="1800" dirty="0" err="1"/>
            <a:t>είναι</a:t>
          </a:r>
          <a:r>
            <a:rPr lang="el" sz="1800" dirty="0"/>
            <a:t> </a:t>
          </a:r>
          <a:r>
            <a:rPr lang="el" sz="1800" dirty="0" err="1"/>
            <a:t>αντιπροσωπεύεται </a:t>
          </a:r>
          <a:r>
            <a:rPr lang="el" sz="1800" dirty="0"/>
            <a:t>από ένα </a:t>
          </a:r>
          <a:r>
            <a:rPr lang="el" sz="1800" dirty="0" err="1"/>
            <a:t>σχέδιο </a:t>
          </a:r>
          <a:r>
            <a:rPr lang="el" sz="1800" dirty="0"/>
            <a:t>ή ένα </a:t>
          </a:r>
          <a:r>
            <a:rPr lang="el" sz="1800" dirty="0" err="1"/>
            <a:t>βίντεο</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i="1" dirty="0">
              <a:solidFill>
                <a:schemeClr val="tx2">
                  <a:lumMod val="50000"/>
                </a:schemeClr>
              </a:solidFill>
            </a:rPr>
            <a:t>Makaton</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l" sz="1800" dirty="0"/>
            <a:t>Επικοινωνία και </a:t>
          </a:r>
          <a:r>
            <a:rPr lang="el" sz="1800" dirty="0" err="1"/>
            <a:t>γλωσσική </a:t>
          </a:r>
          <a:r>
            <a:rPr lang="el" sz="1800" dirty="0"/>
            <a:t>υποστήριξη </a:t>
          </a:r>
          <a:r>
            <a:rPr lang="el" sz="1800" dirty="0" err="1"/>
            <a:t>με χρήση</a:t>
          </a:r>
          <a:r>
            <a:rPr lang="el" sz="1800" dirty="0"/>
            <a:t> </a:t>
          </a:r>
          <a:r>
            <a:rPr lang="el" sz="1800" dirty="0" err="1"/>
            <a:t>λειτουργικός</a:t>
          </a:r>
          <a:r>
            <a:rPr lang="el" sz="1800" dirty="0"/>
            <a:t> </a:t>
          </a:r>
          <a:r>
            <a:rPr lang="el" sz="1800" dirty="0" err="1"/>
            <a:t>λεξιλόγιο </a:t>
          </a:r>
          <a:r>
            <a:rPr lang="el" sz="1800" dirty="0"/>
            <a:t>(ομιλία) + </a:t>
          </a:r>
          <a:r>
            <a:rPr lang="el" sz="1800" dirty="0" err="1"/>
            <a:t>σημεία </a:t>
          </a:r>
          <a:r>
            <a:rPr lang="el" sz="1800" dirty="0"/>
            <a:t>ή/και </a:t>
          </a:r>
          <a:r>
            <a:rPr lang="el" sz="1800" dirty="0" err="1"/>
            <a:t>εικονογράμματα</a:t>
          </a:r>
          <a:endParaRPr lang="fr-FR" sz="1800" dirty="0"/>
        </a:p>
        <a:p>
          <a:r>
            <a:rPr lang="el" sz="1800" dirty="0"/>
            <a:t>8 προοδευτικά </a:t>
          </a:r>
          <a:r>
            <a:rPr lang="el" sz="1800" dirty="0" err="1"/>
            <a:t>επίπεδα</a:t>
          </a:r>
          <a:r>
            <a:rPr lang="el" sz="1800" dirty="0"/>
            <a:t> </a:t>
          </a:r>
          <a:r>
            <a:rPr lang="el" sz="1800" dirty="0" err="1"/>
            <a:t>αυτό </a:t>
          </a:r>
          <a:r>
            <a:rPr lang="el" sz="1800" dirty="0"/>
            <a:t>μπορεί </a:t>
          </a:r>
          <a:r>
            <a:rPr lang="el" sz="1800" dirty="0" err="1"/>
            <a:t>να είναι</a:t>
          </a:r>
          <a:r>
            <a:rPr lang="el" sz="1800" dirty="0"/>
            <a:t> </a:t>
          </a:r>
          <a:r>
            <a:rPr lang="el" sz="1800" dirty="0" err="1"/>
            <a:t>εμπλουτίζεται </a:t>
          </a:r>
          <a:r>
            <a:rPr lang="el" sz="1800" dirty="0"/>
            <a:t>καθώς το </a:t>
          </a:r>
          <a:r>
            <a:rPr lang="el" sz="1800" dirty="0" err="1"/>
            <a:t>άτομο </a:t>
          </a:r>
          <a:r>
            <a:rPr lang="el" sz="1800" dirty="0"/>
            <a:t>προοδεύει</a:t>
          </a:r>
        </a:p>
        <a:p>
          <a:r>
            <a:rPr lang="el" sz="1800" dirty="0" err="1"/>
            <a:t>Γενικά</a:t>
          </a:r>
          <a:r>
            <a:rPr lang="el" sz="1800" dirty="0"/>
            <a:t> </a:t>
          </a:r>
          <a:r>
            <a:rPr lang="el" sz="1800" dirty="0" err="1"/>
            <a:t>μεταχειρισμένος</a:t>
          </a:r>
          <a:r>
            <a:rPr lang="el" sz="1800" dirty="0"/>
            <a:t> </a:t>
          </a:r>
          <a:r>
            <a:rPr lang="el" sz="1800" dirty="0" err="1"/>
            <a:t>με </a:t>
          </a:r>
          <a:r>
            <a:rPr lang="el" sz="1800" dirty="0"/>
            <a:t>άτομα </a:t>
          </a:r>
          <a:r>
            <a:rPr lang="el" sz="1800" dirty="0" err="1"/>
            <a:t>που έχουν προβλήματα </a:t>
          </a:r>
          <a:r>
            <a:rPr lang="el" sz="1800" dirty="0"/>
            <a:t>άρθρωσης </a:t>
          </a:r>
          <a:r>
            <a:rPr lang="el" sz="1800" dirty="0" err="1"/>
            <a:t>φτιαχνω, κανω</a:t>
          </a:r>
          <a:r>
            <a:rPr lang="el" sz="1800" dirty="0"/>
            <a:t> </a:t>
          </a:r>
          <a:r>
            <a:rPr lang="el" sz="1800" dirty="0" err="1"/>
            <a:t>τους</a:t>
          </a:r>
          <a:r>
            <a:rPr lang="el" sz="1800" dirty="0"/>
            <a:t> </a:t>
          </a:r>
          <a:r>
            <a:rPr lang="el" sz="1800" dirty="0" err="1"/>
            <a:t>δύσκολο </a:t>
          </a:r>
          <a:r>
            <a:rPr lang="el" sz="1800" dirty="0"/>
            <a:t>έως </a:t>
          </a:r>
          <a:r>
            <a:rPr lang="el" sz="1800" dirty="0" err="1"/>
            <a:t>αδιάφορο </a:t>
          </a:r>
          <a:r>
            <a:rPr lang="el" sz="1800" dirty="0"/>
            <a:t>ή </a:t>
          </a:r>
          <a:r>
            <a:rPr lang="el" sz="1800" dirty="0" err="1"/>
            <a:t>με </a:t>
          </a:r>
          <a:r>
            <a:rPr lang="el" sz="1800" dirty="0"/>
            <a:t>μη λεκτικά </a:t>
          </a:r>
          <a:r>
            <a:rPr lang="el" sz="1800" dirty="0" err="1"/>
            <a:t>αυτιστικά </a:t>
          </a:r>
          <a:r>
            <a:rPr lang="el" sz="1800" dirty="0"/>
            <a:t>άτομα</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dirty="0">
              <a:solidFill>
                <a:schemeClr val="tx2">
                  <a:lumMod val="50000"/>
                </a:schemeClr>
              </a:solidFill>
            </a:rPr>
            <a:t>Σύστημα επικοινωνίας ανταλλαγής εικόνων (PECS)</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l" dirty="0" err="1"/>
            <a:t>αρχικά</a:t>
          </a:r>
          <a:r>
            <a:rPr lang="el" dirty="0"/>
            <a:t> </a:t>
          </a:r>
          <a:r>
            <a:rPr lang="el" dirty="0" err="1"/>
            <a:t>δημιουργήθηκε </a:t>
          </a:r>
          <a:r>
            <a:rPr lang="el" dirty="0"/>
            <a:t>για </a:t>
          </a:r>
          <a:r>
            <a:rPr lang="el" dirty="0" err="1"/>
            <a:t>την τόνωση </a:t>
          </a:r>
          <a:r>
            <a:rPr lang="el" dirty="0"/>
            <a:t>της επικοινωνίας στα </a:t>
          </a:r>
          <a:r>
            <a:rPr lang="el" dirty="0" err="1"/>
            <a:t>παιδιά</a:t>
          </a:r>
          <a:r>
            <a:rPr lang="el" dirty="0"/>
            <a:t> </a:t>
          </a:r>
          <a:r>
            <a:rPr lang="el" dirty="0" err="1"/>
            <a:t>με</a:t>
          </a:r>
          <a:r>
            <a:rPr lang="el" dirty="0"/>
            <a:t> </a:t>
          </a:r>
          <a:r>
            <a:rPr lang="el" dirty="0" err="1"/>
            <a:t>αυτισμός</a:t>
          </a:r>
          <a:r>
            <a:rPr lang="el" dirty="0"/>
            <a:t> </a:t>
          </a:r>
          <a:r>
            <a:rPr lang="el" dirty="0" err="1"/>
            <a:t>φάσμα</a:t>
          </a:r>
          <a:r>
            <a:rPr lang="el" dirty="0"/>
            <a:t> </a:t>
          </a:r>
          <a:r>
            <a:rPr lang="el" dirty="0" err="1"/>
            <a:t>διαταραχές</a:t>
          </a:r>
          <a:endParaRPr lang="fr-FR" dirty="0"/>
        </a:p>
        <a:p>
          <a:r>
            <a:rPr lang="el" dirty="0"/>
            <a:t>Στόχος: να ενθαρρύνουμε ένα </a:t>
          </a:r>
          <a:r>
            <a:rPr lang="el" dirty="0" err="1"/>
            <a:t>παιδί </a:t>
          </a:r>
          <a:r>
            <a:rPr lang="el" dirty="0"/>
            <a:t>να </a:t>
          </a:r>
          <a:r>
            <a:rPr lang="el" dirty="0" err="1"/>
            <a:t>επικοινωνεί</a:t>
          </a:r>
          <a:endParaRPr lang="fr-FR" dirty="0"/>
        </a:p>
        <a:p>
          <a:r>
            <a:rPr lang="el" dirty="0" err="1"/>
            <a:t>Διαδικασία </a:t>
          </a:r>
          <a:r>
            <a:rPr lang="el" dirty="0"/>
            <a:t>6 βημάτων : </a:t>
          </a:r>
          <a:r>
            <a:rPr lang="el" dirty="0" err="1"/>
            <a:t>από</a:t>
          </a:r>
          <a:r>
            <a:rPr lang="el" dirty="0"/>
            <a:t> </a:t>
          </a:r>
          <a:r>
            <a:rPr lang="el" dirty="0" err="1"/>
            <a:t>δίνοντας </a:t>
          </a:r>
          <a:r>
            <a:rPr lang="el" dirty="0"/>
            <a:t>μια εικόνα για </a:t>
          </a:r>
          <a:r>
            <a:rPr lang="el" dirty="0" err="1"/>
            <a:t>να αποκτήσετε </a:t>
          </a:r>
          <a:r>
            <a:rPr lang="el" dirty="0"/>
            <a:t>ένα </a:t>
          </a:r>
          <a:r>
            <a:rPr lang="el" dirty="0" err="1"/>
            <a:t>αντικείμενο </a:t>
          </a:r>
          <a:r>
            <a:rPr lang="el" dirty="0"/>
            <a:t>σε </a:t>
          </a:r>
          <a:r>
            <a:rPr lang="el" dirty="0" err="1"/>
            <a:t>ανεξάρτητη </a:t>
          </a:r>
          <a:r>
            <a:rPr lang="el" dirty="0"/>
            <a:t>επικοινωνία</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i="1" dirty="0" err="1">
              <a:solidFill>
                <a:schemeClr val="tx2">
                  <a:lumMod val="50000"/>
                </a:schemeClr>
              </a:solidFill>
            </a:rPr>
            <a:t>Πραγματιστική</a:t>
          </a:r>
          <a:r>
            <a:rPr lang="el" b="1" i="1" dirty="0">
              <a:solidFill>
                <a:schemeClr val="tx2">
                  <a:lumMod val="50000"/>
                </a:schemeClr>
              </a:solidFill>
            </a:rPr>
            <a:t> </a:t>
          </a:r>
          <a:r>
            <a:rPr lang="el" b="1" i="1" dirty="0" err="1">
              <a:solidFill>
                <a:schemeClr val="tx2">
                  <a:lumMod val="50000"/>
                </a:schemeClr>
              </a:solidFill>
            </a:rPr>
            <a:t>Οργανισμός </a:t>
          </a:r>
          <a:r>
            <a:rPr lang="el" b="1" i="1" dirty="0">
              <a:solidFill>
                <a:schemeClr val="tx2">
                  <a:lumMod val="50000"/>
                </a:schemeClr>
              </a:solidFill>
            </a:rPr>
            <a:t>Dynamic </a:t>
          </a:r>
          <a:r>
            <a:rPr lang="el" b="1" i="1" dirty="0" err="1">
              <a:solidFill>
                <a:schemeClr val="tx2">
                  <a:lumMod val="50000"/>
                </a:schemeClr>
              </a:solidFill>
            </a:rPr>
            <a:t>Dysplay </a:t>
          </a:r>
          <a:r>
            <a:rPr lang="el" b="1" i="1" dirty="0">
              <a:solidFill>
                <a:schemeClr val="tx2">
                  <a:lumMod val="50000"/>
                </a:schemeClr>
              </a:solidFill>
            </a:rPr>
            <a:t>: Βιβλίο επικοινωνίας (PODD)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l" sz="1800" dirty="0"/>
            <a:t>σύστημα AAC </a:t>
          </a:r>
          <a:r>
            <a:rPr lang="el" sz="1800" dirty="0" err="1"/>
            <a:t>με χρήση</a:t>
          </a:r>
          <a:r>
            <a:rPr lang="el" sz="1800" dirty="0"/>
            <a:t> </a:t>
          </a:r>
          <a:r>
            <a:rPr lang="el" sz="1800" dirty="0" err="1"/>
            <a:t>εικονογράμματα </a:t>
          </a:r>
          <a:r>
            <a:rPr lang="el" sz="1800" dirty="0"/>
            <a:t>και φακέλους επικοινωνίας</a:t>
          </a:r>
        </a:p>
        <a:p>
          <a:r>
            <a:rPr lang="el" sz="1800" dirty="0"/>
            <a:t>Δώστε τη δυνατότητα στους ανθρώπους να </a:t>
          </a:r>
          <a:r>
            <a:rPr lang="el" sz="1800" dirty="0" err="1"/>
            <a:t>αναπτυχθούν</a:t>
          </a:r>
          <a:r>
            <a:rPr lang="el" sz="1800" dirty="0"/>
            <a:t> </a:t>
          </a:r>
          <a:r>
            <a:rPr lang="el" sz="1800" dirty="0" err="1"/>
            <a:t>αυτόνομη </a:t>
          </a:r>
          <a:r>
            <a:rPr lang="el" sz="1800" dirty="0"/>
            <a:t>επικοινωνία</a:t>
          </a:r>
        </a:p>
        <a:p>
          <a:r>
            <a:rPr lang="el" sz="1800" dirty="0" err="1"/>
            <a:t>Λεξιλόγιο</a:t>
          </a:r>
          <a:r>
            <a:rPr lang="el" sz="1800" dirty="0"/>
            <a:t> </a:t>
          </a:r>
          <a:r>
            <a:rPr lang="el" sz="1800" dirty="0" err="1"/>
            <a:t>διοργάνωσε</a:t>
          </a:r>
          <a:r>
            <a:rPr lang="el" sz="1800" dirty="0"/>
            <a:t> </a:t>
          </a:r>
          <a:r>
            <a:rPr lang="el" sz="1800" dirty="0" err="1"/>
            <a:t>πρακτικώς</a:t>
          </a:r>
          <a:r>
            <a:rPr lang="el" sz="1800" dirty="0"/>
            <a:t> </a:t>
          </a:r>
          <a:r>
            <a:rPr lang="el" sz="1800" dirty="0" err="1"/>
            <a:t>σύμφωνα </a:t>
          </a:r>
          <a:r>
            <a:rPr lang="el" sz="1800" dirty="0"/>
            <a:t>με το </a:t>
          </a:r>
          <a:r>
            <a:rPr lang="el" sz="1800" dirty="0" err="1"/>
            <a:t>άτομο</a:t>
          </a:r>
          <a:r>
            <a:rPr lang="el" sz="1800" dirty="0"/>
            <a:t> </a:t>
          </a:r>
          <a:r>
            <a:rPr lang="el" sz="1800" dirty="0" err="1"/>
            <a:t>ανάγκες</a:t>
          </a:r>
          <a:endParaRPr lang="fr-FR" sz="1800" dirty="0"/>
        </a:p>
        <a:p>
          <a:r>
            <a:rPr lang="el" sz="1800" dirty="0"/>
            <a:t>Γρήγορη </a:t>
          </a:r>
          <a:r>
            <a:rPr lang="el" sz="1800" dirty="0" err="1"/>
            <a:t>πρόσβαση </a:t>
          </a:r>
          <a:r>
            <a:rPr lang="el" sz="1800" dirty="0"/>
            <a:t>σε </a:t>
          </a:r>
          <a:r>
            <a:rPr lang="el" sz="1800" dirty="0" err="1"/>
            <a:t>εικονογράμματα</a:t>
          </a:r>
          <a:endParaRPr lang="fr-FR" sz="1800" dirty="0"/>
        </a:p>
        <a:p>
          <a:r>
            <a:rPr lang="el" sz="1800" dirty="0"/>
            <a:t>Μπορεί </a:t>
          </a:r>
          <a:r>
            <a:rPr lang="el" sz="1800" dirty="0" err="1"/>
            <a:t>επίσης</a:t>
          </a:r>
          <a:r>
            <a:rPr lang="el" sz="1800" dirty="0"/>
            <a:t> </a:t>
          </a:r>
          <a:r>
            <a:rPr lang="el" sz="1800" dirty="0" err="1"/>
            <a:t>είναι</a:t>
          </a:r>
          <a:r>
            <a:rPr lang="el" sz="1800" dirty="0"/>
            <a:t> </a:t>
          </a:r>
          <a:r>
            <a:rPr lang="el" sz="1800" dirty="0" err="1"/>
            <a:t>χρησιμοποιείται </a:t>
          </a:r>
          <a:r>
            <a:rPr lang="el" sz="1800" dirty="0"/>
            <a:t>σε </a:t>
          </a:r>
          <a:r>
            <a:rPr lang="el" sz="1800" dirty="0" err="1"/>
            <a:t>ηλεκτρονικά</a:t>
          </a:r>
          <a:r>
            <a:rPr lang="el" sz="1800" dirty="0"/>
            <a:t> </a:t>
          </a:r>
          <a:r>
            <a:rPr lang="el" sz="1800" dirty="0" err="1"/>
            <a:t>συσκευή </a:t>
          </a:r>
          <a:r>
            <a:rPr lang="el" sz="1800" dirty="0"/>
            <a:t>ως σύστημα υποβοήθησης υψηλής τεχνολογίας</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dirty="0">
              <a:solidFill>
                <a:schemeClr val="tx2">
                  <a:lumMod val="50000"/>
                </a:schemeClr>
              </a:solidFill>
            </a:rPr>
            <a:t>TIWOUH</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l" dirty="0" err="1"/>
            <a:t>Αρχικά</a:t>
          </a:r>
          <a:r>
            <a:rPr lang="el" dirty="0"/>
            <a:t> </a:t>
          </a:r>
          <a:r>
            <a:rPr lang="el" dirty="0" err="1"/>
            <a:t>δημιουργήθηκε </a:t>
          </a:r>
          <a:r>
            <a:rPr lang="el" dirty="0"/>
            <a:t>για να </a:t>
          </a:r>
          <a:r>
            <a:rPr lang="el" dirty="0" err="1"/>
            <a:t>τονώσει </a:t>
          </a:r>
          <a:r>
            <a:rPr lang="el" dirty="0"/>
            <a:t>την επικοινωνία στα </a:t>
          </a:r>
          <a:r>
            <a:rPr lang="el" dirty="0" err="1"/>
            <a:t>παιδιά</a:t>
          </a:r>
          <a:r>
            <a:rPr lang="el" dirty="0"/>
            <a:t> </a:t>
          </a:r>
          <a:r>
            <a:rPr lang="el" dirty="0" err="1"/>
            <a:t>με</a:t>
          </a:r>
          <a:r>
            <a:rPr lang="el" dirty="0"/>
            <a:t> </a:t>
          </a:r>
          <a:r>
            <a:rPr lang="el" dirty="0" err="1"/>
            <a:t>αυτισμός</a:t>
          </a:r>
          <a:r>
            <a:rPr lang="el" dirty="0"/>
            <a:t> </a:t>
          </a:r>
          <a:r>
            <a:rPr lang="el" dirty="0" err="1"/>
            <a:t>φάσμα</a:t>
          </a:r>
          <a:r>
            <a:rPr lang="el" dirty="0"/>
            <a:t> </a:t>
          </a:r>
          <a:r>
            <a:rPr lang="el" dirty="0" err="1"/>
            <a:t>διαταραχές</a:t>
          </a:r>
          <a:endParaRPr lang="fr-FR" dirty="0"/>
        </a:p>
        <a:p>
          <a:r>
            <a:rPr lang="el" dirty="0"/>
            <a:t>Στόχος: να ενθαρρύνουμε ένα </a:t>
          </a:r>
          <a:r>
            <a:rPr lang="el" dirty="0" err="1"/>
            <a:t>παιδί </a:t>
          </a:r>
          <a:r>
            <a:rPr lang="el" dirty="0"/>
            <a:t>να </a:t>
          </a:r>
          <a:r>
            <a:rPr lang="el" dirty="0" err="1"/>
            <a:t>επικοινωνεί</a:t>
          </a:r>
          <a:endParaRPr lang="fr-FR" dirty="0"/>
        </a:p>
        <a:p>
          <a:r>
            <a:rPr lang="el" dirty="0" err="1"/>
            <a:t>Διαδικασία </a:t>
          </a:r>
          <a:r>
            <a:rPr lang="el" dirty="0"/>
            <a:t>6 βημάτων : </a:t>
          </a:r>
          <a:r>
            <a:rPr lang="el" dirty="0" err="1"/>
            <a:t>από</a:t>
          </a:r>
          <a:r>
            <a:rPr lang="el" dirty="0"/>
            <a:t> </a:t>
          </a:r>
          <a:r>
            <a:rPr lang="el" dirty="0" err="1"/>
            <a:t>δίνοντας </a:t>
          </a:r>
          <a:r>
            <a:rPr lang="el" dirty="0"/>
            <a:t>μια εικόνα για </a:t>
          </a:r>
          <a:r>
            <a:rPr lang="el" dirty="0" err="1"/>
            <a:t>να αποκτήσετε </a:t>
          </a:r>
          <a:r>
            <a:rPr lang="el" dirty="0"/>
            <a:t>ένα </a:t>
          </a:r>
          <a:r>
            <a:rPr lang="el" dirty="0" err="1"/>
            <a:t>αντικείμενο </a:t>
          </a:r>
          <a:r>
            <a:rPr lang="el" dirty="0"/>
            <a:t>σε </a:t>
          </a:r>
          <a:r>
            <a:rPr lang="el" dirty="0" err="1"/>
            <a:t>ανεξάρτητη </a:t>
          </a:r>
          <a:r>
            <a:rPr lang="el" dirty="0"/>
            <a:t>επικοινωνία</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l" b="1" i="1" dirty="0">
              <a:solidFill>
                <a:schemeClr val="tx2">
                  <a:lumMod val="50000"/>
                </a:schemeClr>
              </a:solidFill>
            </a:rPr>
            <a:t>Πήγαινε να μιλήσεις </a:t>
          </a:r>
          <a:r>
            <a:rPr lang="el" b="1" i="1" dirty="0" err="1">
              <a:solidFill>
                <a:schemeClr val="tx2">
                  <a:lumMod val="50000"/>
                </a:schemeClr>
              </a:solidFill>
            </a:rPr>
            <a:t>τώρα</a:t>
          </a:r>
          <a:endParaRPr lang="fr-FR" b="1" i="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l" sz="1800" dirty="0"/>
            <a:t>Εφαρμογή AAC </a:t>
          </a:r>
          <a:r>
            <a:rPr lang="el" sz="1800" dirty="0" err="1"/>
            <a:t>που</a:t>
          </a:r>
          <a:r>
            <a:rPr lang="el" sz="1800" dirty="0"/>
            <a:t> </a:t>
          </a:r>
          <a:r>
            <a:rPr lang="el" sz="1800" dirty="0" err="1"/>
            <a:t>επιτρέπει σε </a:t>
          </a:r>
          <a:r>
            <a:rPr lang="el" sz="1800" dirty="0"/>
            <a:t>έναν υπολογιστή να </a:t>
          </a:r>
          <a:r>
            <a:rPr lang="el" sz="1800" dirty="0" err="1"/>
            <a:t>μιλά </a:t>
          </a:r>
          <a:r>
            <a:rPr lang="el" sz="1800" dirty="0"/>
            <a:t>για τον χρήστη</a:t>
          </a:r>
        </a:p>
        <a:p>
          <a:r>
            <a:rPr lang="el" sz="1800" dirty="0"/>
            <a:t>Το λογισμικό χρησιμοποιεί </a:t>
          </a:r>
          <a:r>
            <a:rPr lang="el" sz="1800" dirty="0" err="1"/>
            <a:t>εικονογράμματα</a:t>
          </a:r>
          <a:r>
            <a:rPr lang="el" sz="1800" dirty="0"/>
            <a:t> </a:t>
          </a:r>
          <a:r>
            <a:rPr lang="el" sz="1800" dirty="0" err="1"/>
            <a:t>οργανωμένο </a:t>
          </a:r>
          <a:r>
            <a:rPr lang="el" sz="1800" dirty="0"/>
            <a:t>ανά </a:t>
          </a:r>
          <a:r>
            <a:rPr lang="el" sz="1800" dirty="0" err="1"/>
            <a:t>θέμα</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1000" b="-1000"/>
          </a:stretch>
        </a:blipFill>
      </dgm:spPr>
      <dgm:extLst>
        <a:ext uri="{E40237B7-FDA0-4F09-8148-C483321AD2D9}">
          <dgm14:cNvPr xmlns:dgm14="http://schemas.microsoft.com/office/drawing/2010/diagram" id="0" name="" descr="Mégaphone bleu avec rubans d’ondes sonores"/>
        </a:ext>
      </dgm:extLst>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09D6E6-F877-434F-BEF1-BAAACD6BCAAA}"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fr-FR"/>
        </a:p>
      </dgm:t>
    </dgm:pt>
    <dgm:pt modelId="{21BA94B6-D77B-6540-9423-A2185C766093}">
      <dgm:prSet phldrT="[Texte]"/>
      <dgm:spPr/>
      <dgm:t>
        <a:bodyPr/>
        <a:lstStyle/>
        <a:p>
          <a:r>
            <a:rPr lang="el" dirty="0" err="1"/>
            <a:t>Λεξιλόγιο</a:t>
          </a:r>
          <a:endParaRPr lang="fr-FR" dirty="0"/>
        </a:p>
      </dgm:t>
    </dgm:pt>
    <dgm:pt modelId="{1C9EF104-3F1C-E74B-AED8-2ED7487A086C}" type="parTrans" cxnId="{7E3C8E50-32FD-A643-88C9-34C72F09376C}">
      <dgm:prSet/>
      <dgm:spPr/>
      <dgm:t>
        <a:bodyPr/>
        <a:lstStyle/>
        <a:p>
          <a:endParaRPr lang="fr-FR"/>
        </a:p>
      </dgm:t>
    </dgm:pt>
    <dgm:pt modelId="{B74A52ED-FD33-5242-BCEF-D83981379482}" type="sibTrans" cxnId="{7E3C8E50-32FD-A643-88C9-34C72F09376C}">
      <dgm:prSet/>
      <dgm:spPr/>
      <dgm:t>
        <a:bodyPr/>
        <a:lstStyle/>
        <a:p>
          <a:endParaRPr lang="fr-FR"/>
        </a:p>
      </dgm:t>
    </dgm:pt>
    <dgm:pt modelId="{9CD4AAB1-6E24-B043-AD30-E22FE2AA38C5}">
      <dgm:prSet phldrT="[Texte]"/>
      <dgm:spPr/>
      <dgm:t>
        <a:bodyPr/>
        <a:lstStyle/>
        <a:p>
          <a:r>
            <a:rPr lang="el" dirty="0" err="1"/>
            <a:t>Πυρήνας</a:t>
          </a:r>
          <a:r>
            <a:rPr lang="el" dirty="0"/>
            <a:t> </a:t>
          </a:r>
          <a:r>
            <a:rPr lang="el" dirty="0" err="1"/>
            <a:t>λεξιλόγιο</a:t>
          </a:r>
          <a:endParaRPr lang="fr-FR" dirty="0"/>
        </a:p>
      </dgm:t>
    </dgm:pt>
    <dgm:pt modelId="{48550641-D334-454A-8293-D9E694B6672E}" type="parTrans" cxnId="{C36321FC-23C9-B141-BDCD-B08BB8BF4468}">
      <dgm:prSet/>
      <dgm:spPr/>
      <dgm:t>
        <a:bodyPr/>
        <a:lstStyle/>
        <a:p>
          <a:endParaRPr lang="fr-FR"/>
        </a:p>
      </dgm:t>
    </dgm:pt>
    <dgm:pt modelId="{7C932FFE-8DA9-E043-8C5E-C5206FBCCEE6}" type="sibTrans" cxnId="{C36321FC-23C9-B141-BDCD-B08BB8BF4468}">
      <dgm:prSet/>
      <dgm:spPr/>
      <dgm:t>
        <a:bodyPr/>
        <a:lstStyle/>
        <a:p>
          <a:endParaRPr lang="fr-FR"/>
        </a:p>
      </dgm:t>
    </dgm:pt>
    <dgm:pt modelId="{4B1E0D8E-A5A3-CC42-A0FD-674A12EFDE26}">
      <dgm:prSet phldrT="[Texte]"/>
      <dgm:spPr/>
      <dgm:t>
        <a:bodyPr/>
        <a:lstStyle/>
        <a:p>
          <a:r>
            <a:rPr lang="el" dirty="0"/>
            <a:t>Επικοινωνώ</a:t>
          </a:r>
          <a:r>
            <a:rPr lang="el" dirty="0" err="1"/>
            <a:t>​</a:t>
          </a:r>
          <a:endParaRPr lang="fr-FR" dirty="0"/>
        </a:p>
      </dgm:t>
    </dgm:pt>
    <dgm:pt modelId="{56710A79-44AA-904B-988B-5BF6163229BD}" type="parTrans" cxnId="{1B221F8F-3703-DC41-AA34-B34C199B8DF8}">
      <dgm:prSet/>
      <dgm:spPr/>
      <dgm:t>
        <a:bodyPr/>
        <a:lstStyle/>
        <a:p>
          <a:endParaRPr lang="fr-FR"/>
        </a:p>
      </dgm:t>
    </dgm:pt>
    <dgm:pt modelId="{353D4E84-2C7C-E54F-87BB-A79C90A741B6}" type="sibTrans" cxnId="{1B221F8F-3703-DC41-AA34-B34C199B8DF8}">
      <dgm:prSet/>
      <dgm:spPr/>
      <dgm:t>
        <a:bodyPr/>
        <a:lstStyle/>
        <a:p>
          <a:endParaRPr lang="fr-FR"/>
        </a:p>
      </dgm:t>
    </dgm:pt>
    <dgm:pt modelId="{97849880-CEBE-3541-8C78-A64A4120DEBC}">
      <dgm:prSet phldrT="[Texte]"/>
      <dgm:spPr/>
      <dgm:t>
        <a:bodyPr/>
        <a:lstStyle/>
        <a:p>
          <a:r>
            <a:rPr lang="el" dirty="0"/>
            <a:t>Περιθώριο </a:t>
          </a:r>
          <a:r>
            <a:rPr lang="el" dirty="0" err="1"/>
            <a:t>λεξιλόγιο</a:t>
          </a:r>
          <a:endParaRPr lang="fr-FR" dirty="0"/>
        </a:p>
      </dgm:t>
    </dgm:pt>
    <dgm:pt modelId="{DCC5B613-0021-354F-B3E3-2C22CE294615}" type="parTrans" cxnId="{DB2E7BF0-0B45-1840-8B30-E42AFE7ACFF9}">
      <dgm:prSet/>
      <dgm:spPr/>
      <dgm:t>
        <a:bodyPr/>
        <a:lstStyle/>
        <a:p>
          <a:endParaRPr lang="fr-FR"/>
        </a:p>
      </dgm:t>
    </dgm:pt>
    <dgm:pt modelId="{7485C9EE-EBA7-0647-9338-C88FFFE20B4F}" type="sibTrans" cxnId="{DB2E7BF0-0B45-1840-8B30-E42AFE7ACFF9}">
      <dgm:prSet/>
      <dgm:spPr/>
      <dgm:t>
        <a:bodyPr/>
        <a:lstStyle/>
        <a:p>
          <a:endParaRPr lang="fr-FR"/>
        </a:p>
      </dgm:t>
    </dgm:pt>
    <dgm:pt modelId="{64E6356B-992A-F248-AF55-A1C7042B8BB6}">
      <dgm:prSet phldrT="[Texte]"/>
      <dgm:spPr/>
      <dgm:t>
        <a:bodyPr/>
        <a:lstStyle/>
        <a:p>
          <a:r>
            <a:rPr lang="el" dirty="0"/>
            <a:t>Για να </a:t>
          </a:r>
          <a:r>
            <a:rPr lang="el" dirty="0" err="1"/>
            <a:t>αναπτυχθεί</a:t>
          </a:r>
          <a:r>
            <a:rPr lang="el" dirty="0"/>
            <a:t> </a:t>
          </a:r>
          <a:r>
            <a:rPr lang="el" dirty="0" err="1"/>
            <a:t>γλωσσικός</a:t>
          </a:r>
          <a:r>
            <a:rPr lang="el" dirty="0"/>
            <a:t> </a:t>
          </a:r>
          <a:r>
            <a:rPr lang="el" dirty="0" err="1"/>
            <a:t>αρμοδιότητες</a:t>
          </a:r>
          <a:endParaRPr lang="fr-FR" dirty="0"/>
        </a:p>
      </dgm:t>
    </dgm:pt>
    <dgm:pt modelId="{6EEC2509-7AB2-C74D-84D0-377442FCDBB0}" type="parTrans" cxnId="{458F3156-B4DB-7F4D-BE99-B5DC2C22D6C0}">
      <dgm:prSet/>
      <dgm:spPr/>
      <dgm:t>
        <a:bodyPr/>
        <a:lstStyle/>
        <a:p>
          <a:endParaRPr lang="fr-FR"/>
        </a:p>
      </dgm:t>
    </dgm:pt>
    <dgm:pt modelId="{4815A042-EA64-FF47-BF45-44481F41C882}" type="sibTrans" cxnId="{458F3156-B4DB-7F4D-BE99-B5DC2C22D6C0}">
      <dgm:prSet/>
      <dgm:spPr/>
      <dgm:t>
        <a:bodyPr/>
        <a:lstStyle/>
        <a:p>
          <a:endParaRPr lang="fr-FR"/>
        </a:p>
      </dgm:t>
    </dgm:pt>
    <dgm:pt modelId="{FD610E47-B60B-CB4A-AC15-1A5E0288F482}" type="pres">
      <dgm:prSet presAssocID="{5009D6E6-F877-434F-BEF1-BAAACD6BCAAA}" presName="hierChild1" presStyleCnt="0">
        <dgm:presLayoutVars>
          <dgm:chPref val="1"/>
          <dgm:dir/>
          <dgm:animOne val="branch"/>
          <dgm:animLvl val="lvl"/>
          <dgm:resizeHandles/>
        </dgm:presLayoutVars>
      </dgm:prSet>
      <dgm:spPr/>
    </dgm:pt>
    <dgm:pt modelId="{60230DC5-491A-FB40-927D-EC64DE663F0B}" type="pres">
      <dgm:prSet presAssocID="{21BA94B6-D77B-6540-9423-A2185C766093}" presName="hierRoot1" presStyleCnt="0"/>
      <dgm:spPr/>
    </dgm:pt>
    <dgm:pt modelId="{69701901-6E5B-F049-B7F7-C565719D7F97}" type="pres">
      <dgm:prSet presAssocID="{21BA94B6-D77B-6540-9423-A2185C766093}" presName="composite" presStyleCnt="0"/>
      <dgm:spPr/>
    </dgm:pt>
    <dgm:pt modelId="{F0105278-A77A-AA42-9BF5-3DCA1030504D}" type="pres">
      <dgm:prSet presAssocID="{21BA94B6-D77B-6540-9423-A2185C766093}" presName="background" presStyleLbl="node0" presStyleIdx="0" presStyleCnt="1"/>
      <dgm:spPr/>
    </dgm:pt>
    <dgm:pt modelId="{5102639F-8B90-734F-80DA-5951B8EB8598}" type="pres">
      <dgm:prSet presAssocID="{21BA94B6-D77B-6540-9423-A2185C766093}" presName="text" presStyleLbl="fgAcc0" presStyleIdx="0" presStyleCnt="1">
        <dgm:presLayoutVars>
          <dgm:chPref val="3"/>
        </dgm:presLayoutVars>
      </dgm:prSet>
      <dgm:spPr/>
    </dgm:pt>
    <dgm:pt modelId="{87CB4035-79B7-654C-A0B7-84C68E8B5750}" type="pres">
      <dgm:prSet presAssocID="{21BA94B6-D77B-6540-9423-A2185C766093}" presName="hierChild2" presStyleCnt="0"/>
      <dgm:spPr/>
    </dgm:pt>
    <dgm:pt modelId="{E176DEF8-337C-D94D-8B2F-EF95E7261703}" type="pres">
      <dgm:prSet presAssocID="{48550641-D334-454A-8293-D9E694B6672E}" presName="Name10" presStyleLbl="parChTrans1D2" presStyleIdx="0" presStyleCnt="2"/>
      <dgm:spPr/>
    </dgm:pt>
    <dgm:pt modelId="{6EE3EE97-03CA-BD4E-9873-306B39667FA2}" type="pres">
      <dgm:prSet presAssocID="{9CD4AAB1-6E24-B043-AD30-E22FE2AA38C5}" presName="hierRoot2" presStyleCnt="0"/>
      <dgm:spPr/>
    </dgm:pt>
    <dgm:pt modelId="{4F7BA120-BB9D-3D42-BB59-AF3AC879E4F3}" type="pres">
      <dgm:prSet presAssocID="{9CD4AAB1-6E24-B043-AD30-E22FE2AA38C5}" presName="composite2" presStyleCnt="0"/>
      <dgm:spPr/>
    </dgm:pt>
    <dgm:pt modelId="{1EE13764-02DA-EF4F-AB1E-E852F37AB539}" type="pres">
      <dgm:prSet presAssocID="{9CD4AAB1-6E24-B043-AD30-E22FE2AA38C5}" presName="background2" presStyleLbl="node2" presStyleIdx="0" presStyleCnt="2"/>
      <dgm:spPr/>
    </dgm:pt>
    <dgm:pt modelId="{F58EB743-D64D-6C4F-BFCA-5DE052C13DDA}" type="pres">
      <dgm:prSet presAssocID="{9CD4AAB1-6E24-B043-AD30-E22FE2AA38C5}" presName="text2" presStyleLbl="fgAcc2" presStyleIdx="0" presStyleCnt="2">
        <dgm:presLayoutVars>
          <dgm:chPref val="3"/>
        </dgm:presLayoutVars>
      </dgm:prSet>
      <dgm:spPr/>
    </dgm:pt>
    <dgm:pt modelId="{F88AED84-A037-5849-A34C-9C1A66A1763F}" type="pres">
      <dgm:prSet presAssocID="{9CD4AAB1-6E24-B043-AD30-E22FE2AA38C5}" presName="hierChild3" presStyleCnt="0"/>
      <dgm:spPr/>
    </dgm:pt>
    <dgm:pt modelId="{6D4277BC-104B-1F43-9A74-E41A90AF9883}" type="pres">
      <dgm:prSet presAssocID="{56710A79-44AA-904B-988B-5BF6163229BD}" presName="Name17" presStyleLbl="parChTrans1D3" presStyleIdx="0" presStyleCnt="2"/>
      <dgm:spPr/>
    </dgm:pt>
    <dgm:pt modelId="{76F76BF9-F5DE-F449-8A00-F79F3BA67514}" type="pres">
      <dgm:prSet presAssocID="{4B1E0D8E-A5A3-CC42-A0FD-674A12EFDE26}" presName="hierRoot3" presStyleCnt="0"/>
      <dgm:spPr/>
    </dgm:pt>
    <dgm:pt modelId="{ED12A0A3-74CC-3444-AED8-C70F6DF7139D}" type="pres">
      <dgm:prSet presAssocID="{4B1E0D8E-A5A3-CC42-A0FD-674A12EFDE26}" presName="composite3" presStyleCnt="0"/>
      <dgm:spPr/>
    </dgm:pt>
    <dgm:pt modelId="{E092EF2E-5E16-E643-9F5D-3F6F3D6E87EE}" type="pres">
      <dgm:prSet presAssocID="{4B1E0D8E-A5A3-CC42-A0FD-674A12EFDE26}" presName="background3" presStyleLbl="node3" presStyleIdx="0" presStyleCnt="2"/>
      <dgm:spPr/>
    </dgm:pt>
    <dgm:pt modelId="{2A84A6A6-3B0E-6A4C-99FE-591760CE459D}" type="pres">
      <dgm:prSet presAssocID="{4B1E0D8E-A5A3-CC42-A0FD-674A12EFDE26}" presName="text3" presStyleLbl="fgAcc3" presStyleIdx="0" presStyleCnt="2">
        <dgm:presLayoutVars>
          <dgm:chPref val="3"/>
        </dgm:presLayoutVars>
      </dgm:prSet>
      <dgm:spPr/>
    </dgm:pt>
    <dgm:pt modelId="{FEB39E61-58A6-F94E-A312-B0D3C4314827}" type="pres">
      <dgm:prSet presAssocID="{4B1E0D8E-A5A3-CC42-A0FD-674A12EFDE26}" presName="hierChild4" presStyleCnt="0"/>
      <dgm:spPr/>
    </dgm:pt>
    <dgm:pt modelId="{E5189342-FCAA-2A47-9EDA-C1B015145A66}" type="pres">
      <dgm:prSet presAssocID="{DCC5B613-0021-354F-B3E3-2C22CE294615}" presName="Name10" presStyleLbl="parChTrans1D2" presStyleIdx="1" presStyleCnt="2"/>
      <dgm:spPr/>
    </dgm:pt>
    <dgm:pt modelId="{FD2BFABE-6C05-F640-A86D-04B1C8100701}" type="pres">
      <dgm:prSet presAssocID="{97849880-CEBE-3541-8C78-A64A4120DEBC}" presName="hierRoot2" presStyleCnt="0"/>
      <dgm:spPr/>
    </dgm:pt>
    <dgm:pt modelId="{354B6830-9926-8849-A44A-4C8F87D2D838}" type="pres">
      <dgm:prSet presAssocID="{97849880-CEBE-3541-8C78-A64A4120DEBC}" presName="composite2" presStyleCnt="0"/>
      <dgm:spPr/>
    </dgm:pt>
    <dgm:pt modelId="{20210079-4D7F-F746-891B-44C6193E1276}" type="pres">
      <dgm:prSet presAssocID="{97849880-CEBE-3541-8C78-A64A4120DEBC}" presName="background2" presStyleLbl="node2" presStyleIdx="1" presStyleCnt="2"/>
      <dgm:spPr/>
    </dgm:pt>
    <dgm:pt modelId="{E5B925EA-CC43-474A-90BB-A3585D003778}" type="pres">
      <dgm:prSet presAssocID="{97849880-CEBE-3541-8C78-A64A4120DEBC}" presName="text2" presStyleLbl="fgAcc2" presStyleIdx="1" presStyleCnt="2">
        <dgm:presLayoutVars>
          <dgm:chPref val="3"/>
        </dgm:presLayoutVars>
      </dgm:prSet>
      <dgm:spPr/>
    </dgm:pt>
    <dgm:pt modelId="{0D417573-66AF-0949-95C7-FA915E221D53}" type="pres">
      <dgm:prSet presAssocID="{97849880-CEBE-3541-8C78-A64A4120DEBC}" presName="hierChild3" presStyleCnt="0"/>
      <dgm:spPr/>
    </dgm:pt>
    <dgm:pt modelId="{7AC5869E-B8B2-8244-8B0A-C826B8740695}" type="pres">
      <dgm:prSet presAssocID="{6EEC2509-7AB2-C74D-84D0-377442FCDBB0}" presName="Name17" presStyleLbl="parChTrans1D3" presStyleIdx="1" presStyleCnt="2"/>
      <dgm:spPr/>
    </dgm:pt>
    <dgm:pt modelId="{F6B44F3D-6497-E643-BE5D-1C52A75E07CF}" type="pres">
      <dgm:prSet presAssocID="{64E6356B-992A-F248-AF55-A1C7042B8BB6}" presName="hierRoot3" presStyleCnt="0"/>
      <dgm:spPr/>
    </dgm:pt>
    <dgm:pt modelId="{3BB0962E-23F7-1D45-AD85-8B2E6DF2BC0C}" type="pres">
      <dgm:prSet presAssocID="{64E6356B-992A-F248-AF55-A1C7042B8BB6}" presName="composite3" presStyleCnt="0"/>
      <dgm:spPr/>
    </dgm:pt>
    <dgm:pt modelId="{219F7B3F-0ED2-284C-BC50-21C679839150}" type="pres">
      <dgm:prSet presAssocID="{64E6356B-992A-F248-AF55-A1C7042B8BB6}" presName="background3" presStyleLbl="node3" presStyleIdx="1" presStyleCnt="2"/>
      <dgm:spPr/>
    </dgm:pt>
    <dgm:pt modelId="{151CB934-8EC0-3E45-985D-4BAAE576D19A}" type="pres">
      <dgm:prSet presAssocID="{64E6356B-992A-F248-AF55-A1C7042B8BB6}" presName="text3" presStyleLbl="fgAcc3" presStyleIdx="1" presStyleCnt="2">
        <dgm:presLayoutVars>
          <dgm:chPref val="3"/>
        </dgm:presLayoutVars>
      </dgm:prSet>
      <dgm:spPr/>
    </dgm:pt>
    <dgm:pt modelId="{0406A6EE-8AA7-DD46-BDDE-544DC08132D4}" type="pres">
      <dgm:prSet presAssocID="{64E6356B-992A-F248-AF55-A1C7042B8BB6}" presName="hierChild4" presStyleCnt="0"/>
      <dgm:spPr/>
    </dgm:pt>
  </dgm:ptLst>
  <dgm:cxnLst>
    <dgm:cxn modelId="{C79BE403-2629-F64B-B8E4-23BCCD746D80}" type="presOf" srcId="{DCC5B613-0021-354F-B3E3-2C22CE294615}" destId="{E5189342-FCAA-2A47-9EDA-C1B015145A66}" srcOrd="0" destOrd="0" presId="urn:microsoft.com/office/officeart/2005/8/layout/hierarchy1"/>
    <dgm:cxn modelId="{993C6209-3270-2247-B3E1-3889499315F6}" type="presOf" srcId="{6EEC2509-7AB2-C74D-84D0-377442FCDBB0}" destId="{7AC5869E-B8B2-8244-8B0A-C826B8740695}" srcOrd="0" destOrd="0" presId="urn:microsoft.com/office/officeart/2005/8/layout/hierarchy1"/>
    <dgm:cxn modelId="{B5CF031C-8B1D-164A-AAB6-D62B469ECD2A}" type="presOf" srcId="{5009D6E6-F877-434F-BEF1-BAAACD6BCAAA}" destId="{FD610E47-B60B-CB4A-AC15-1A5E0288F482}" srcOrd="0" destOrd="0" presId="urn:microsoft.com/office/officeart/2005/8/layout/hierarchy1"/>
    <dgm:cxn modelId="{A9BE7E3A-1C66-B94A-B642-01D8C251FBB3}" type="presOf" srcId="{56710A79-44AA-904B-988B-5BF6163229BD}" destId="{6D4277BC-104B-1F43-9A74-E41A90AF9883}" srcOrd="0" destOrd="0" presId="urn:microsoft.com/office/officeart/2005/8/layout/hierarchy1"/>
    <dgm:cxn modelId="{81FCE95E-694B-694B-9264-05C0C2EC6DBD}" type="presOf" srcId="{21BA94B6-D77B-6540-9423-A2185C766093}" destId="{5102639F-8B90-734F-80DA-5951B8EB8598}" srcOrd="0" destOrd="0" presId="urn:microsoft.com/office/officeart/2005/8/layout/hierarchy1"/>
    <dgm:cxn modelId="{7E3C8E50-32FD-A643-88C9-34C72F09376C}" srcId="{5009D6E6-F877-434F-BEF1-BAAACD6BCAAA}" destId="{21BA94B6-D77B-6540-9423-A2185C766093}" srcOrd="0" destOrd="0" parTransId="{1C9EF104-3F1C-E74B-AED8-2ED7487A086C}" sibTransId="{B74A52ED-FD33-5242-BCEF-D83981379482}"/>
    <dgm:cxn modelId="{458F3156-B4DB-7F4D-BE99-B5DC2C22D6C0}" srcId="{97849880-CEBE-3541-8C78-A64A4120DEBC}" destId="{64E6356B-992A-F248-AF55-A1C7042B8BB6}" srcOrd="0" destOrd="0" parTransId="{6EEC2509-7AB2-C74D-84D0-377442FCDBB0}" sibTransId="{4815A042-EA64-FF47-BF45-44481F41C882}"/>
    <dgm:cxn modelId="{2522C87A-06CB-CA40-971F-82E86D7BCA5C}" type="presOf" srcId="{97849880-CEBE-3541-8C78-A64A4120DEBC}" destId="{E5B925EA-CC43-474A-90BB-A3585D003778}" srcOrd="0" destOrd="0" presId="urn:microsoft.com/office/officeart/2005/8/layout/hierarchy1"/>
    <dgm:cxn modelId="{1B221F8F-3703-DC41-AA34-B34C199B8DF8}" srcId="{9CD4AAB1-6E24-B043-AD30-E22FE2AA38C5}" destId="{4B1E0D8E-A5A3-CC42-A0FD-674A12EFDE26}" srcOrd="0" destOrd="0" parTransId="{56710A79-44AA-904B-988B-5BF6163229BD}" sibTransId="{353D4E84-2C7C-E54F-87BB-A79C90A741B6}"/>
    <dgm:cxn modelId="{FAF46A96-DBBD-4642-948B-47D2BEB761D9}" type="presOf" srcId="{4B1E0D8E-A5A3-CC42-A0FD-674A12EFDE26}" destId="{2A84A6A6-3B0E-6A4C-99FE-591760CE459D}" srcOrd="0" destOrd="0" presId="urn:microsoft.com/office/officeart/2005/8/layout/hierarchy1"/>
    <dgm:cxn modelId="{95590EB7-1389-3E4D-BFF8-941CFB418A83}" type="presOf" srcId="{64E6356B-992A-F248-AF55-A1C7042B8BB6}" destId="{151CB934-8EC0-3E45-985D-4BAAE576D19A}" srcOrd="0" destOrd="0" presId="urn:microsoft.com/office/officeart/2005/8/layout/hierarchy1"/>
    <dgm:cxn modelId="{C0021ABB-59CB-4D43-8666-116946F9E5A5}" type="presOf" srcId="{48550641-D334-454A-8293-D9E694B6672E}" destId="{E176DEF8-337C-D94D-8B2F-EF95E7261703}" srcOrd="0" destOrd="0" presId="urn:microsoft.com/office/officeart/2005/8/layout/hierarchy1"/>
    <dgm:cxn modelId="{26CB39CE-D314-D342-AB16-F41CF56E180A}" type="presOf" srcId="{9CD4AAB1-6E24-B043-AD30-E22FE2AA38C5}" destId="{F58EB743-D64D-6C4F-BFCA-5DE052C13DDA}" srcOrd="0" destOrd="0" presId="urn:microsoft.com/office/officeart/2005/8/layout/hierarchy1"/>
    <dgm:cxn modelId="{DB2E7BF0-0B45-1840-8B30-E42AFE7ACFF9}" srcId="{21BA94B6-D77B-6540-9423-A2185C766093}" destId="{97849880-CEBE-3541-8C78-A64A4120DEBC}" srcOrd="1" destOrd="0" parTransId="{DCC5B613-0021-354F-B3E3-2C22CE294615}" sibTransId="{7485C9EE-EBA7-0647-9338-C88FFFE20B4F}"/>
    <dgm:cxn modelId="{C36321FC-23C9-B141-BDCD-B08BB8BF4468}" srcId="{21BA94B6-D77B-6540-9423-A2185C766093}" destId="{9CD4AAB1-6E24-B043-AD30-E22FE2AA38C5}" srcOrd="0" destOrd="0" parTransId="{48550641-D334-454A-8293-D9E694B6672E}" sibTransId="{7C932FFE-8DA9-E043-8C5E-C5206FBCCEE6}"/>
    <dgm:cxn modelId="{A972C385-FD0A-9745-8A36-239CCBC69673}" type="presParOf" srcId="{FD610E47-B60B-CB4A-AC15-1A5E0288F482}" destId="{60230DC5-491A-FB40-927D-EC64DE663F0B}" srcOrd="0" destOrd="0" presId="urn:microsoft.com/office/officeart/2005/8/layout/hierarchy1"/>
    <dgm:cxn modelId="{F03A409A-FC79-7D4A-97AF-29B811E3F50F}" type="presParOf" srcId="{60230DC5-491A-FB40-927D-EC64DE663F0B}" destId="{69701901-6E5B-F049-B7F7-C565719D7F97}" srcOrd="0" destOrd="0" presId="urn:microsoft.com/office/officeart/2005/8/layout/hierarchy1"/>
    <dgm:cxn modelId="{8C4CF427-5953-AF4B-BCCF-A81C2615A5D3}" type="presParOf" srcId="{69701901-6E5B-F049-B7F7-C565719D7F97}" destId="{F0105278-A77A-AA42-9BF5-3DCA1030504D}" srcOrd="0" destOrd="0" presId="urn:microsoft.com/office/officeart/2005/8/layout/hierarchy1"/>
    <dgm:cxn modelId="{0DF16F58-5D95-7846-A263-F993BC841171}" type="presParOf" srcId="{69701901-6E5B-F049-B7F7-C565719D7F97}" destId="{5102639F-8B90-734F-80DA-5951B8EB8598}" srcOrd="1" destOrd="0" presId="urn:microsoft.com/office/officeart/2005/8/layout/hierarchy1"/>
    <dgm:cxn modelId="{37AFA406-4E2C-BC4C-8119-CB900EEE4A02}" type="presParOf" srcId="{60230DC5-491A-FB40-927D-EC64DE663F0B}" destId="{87CB4035-79B7-654C-A0B7-84C68E8B5750}" srcOrd="1" destOrd="0" presId="urn:microsoft.com/office/officeart/2005/8/layout/hierarchy1"/>
    <dgm:cxn modelId="{0B201222-6E9C-4344-84A7-0F14E80AA060}" type="presParOf" srcId="{87CB4035-79B7-654C-A0B7-84C68E8B5750}" destId="{E176DEF8-337C-D94D-8B2F-EF95E7261703}" srcOrd="0" destOrd="0" presId="urn:microsoft.com/office/officeart/2005/8/layout/hierarchy1"/>
    <dgm:cxn modelId="{95E6AFE9-B7CD-9242-8618-4715997FE8BE}" type="presParOf" srcId="{87CB4035-79B7-654C-A0B7-84C68E8B5750}" destId="{6EE3EE97-03CA-BD4E-9873-306B39667FA2}" srcOrd="1" destOrd="0" presId="urn:microsoft.com/office/officeart/2005/8/layout/hierarchy1"/>
    <dgm:cxn modelId="{8A2E18F3-1136-9B49-9DAC-65DB59FD5E7E}" type="presParOf" srcId="{6EE3EE97-03CA-BD4E-9873-306B39667FA2}" destId="{4F7BA120-BB9D-3D42-BB59-AF3AC879E4F3}" srcOrd="0" destOrd="0" presId="urn:microsoft.com/office/officeart/2005/8/layout/hierarchy1"/>
    <dgm:cxn modelId="{10E06214-F8F8-424F-9600-181E98A756C2}" type="presParOf" srcId="{4F7BA120-BB9D-3D42-BB59-AF3AC879E4F3}" destId="{1EE13764-02DA-EF4F-AB1E-E852F37AB539}" srcOrd="0" destOrd="0" presId="urn:microsoft.com/office/officeart/2005/8/layout/hierarchy1"/>
    <dgm:cxn modelId="{4B65821E-C382-CA47-B5FA-F5165EBD16F7}" type="presParOf" srcId="{4F7BA120-BB9D-3D42-BB59-AF3AC879E4F3}" destId="{F58EB743-D64D-6C4F-BFCA-5DE052C13DDA}" srcOrd="1" destOrd="0" presId="urn:microsoft.com/office/officeart/2005/8/layout/hierarchy1"/>
    <dgm:cxn modelId="{62B68541-2027-0044-AEB1-0980EC906B8D}" type="presParOf" srcId="{6EE3EE97-03CA-BD4E-9873-306B39667FA2}" destId="{F88AED84-A037-5849-A34C-9C1A66A1763F}" srcOrd="1" destOrd="0" presId="urn:microsoft.com/office/officeart/2005/8/layout/hierarchy1"/>
    <dgm:cxn modelId="{CA1BE626-3F23-8549-A29E-AA0EFFA803AA}" type="presParOf" srcId="{F88AED84-A037-5849-A34C-9C1A66A1763F}" destId="{6D4277BC-104B-1F43-9A74-E41A90AF9883}" srcOrd="0" destOrd="0" presId="urn:microsoft.com/office/officeart/2005/8/layout/hierarchy1"/>
    <dgm:cxn modelId="{B057FD4D-A456-7F49-BC28-CCE8844C1E72}" type="presParOf" srcId="{F88AED84-A037-5849-A34C-9C1A66A1763F}" destId="{76F76BF9-F5DE-F449-8A00-F79F3BA67514}" srcOrd="1" destOrd="0" presId="urn:microsoft.com/office/officeart/2005/8/layout/hierarchy1"/>
    <dgm:cxn modelId="{92854DE7-BCE9-1E48-897A-FD1069C394E9}" type="presParOf" srcId="{76F76BF9-F5DE-F449-8A00-F79F3BA67514}" destId="{ED12A0A3-74CC-3444-AED8-C70F6DF7139D}" srcOrd="0" destOrd="0" presId="urn:microsoft.com/office/officeart/2005/8/layout/hierarchy1"/>
    <dgm:cxn modelId="{0C783A8D-9275-0F4F-9AEF-6C402638D026}" type="presParOf" srcId="{ED12A0A3-74CC-3444-AED8-C70F6DF7139D}" destId="{E092EF2E-5E16-E643-9F5D-3F6F3D6E87EE}" srcOrd="0" destOrd="0" presId="urn:microsoft.com/office/officeart/2005/8/layout/hierarchy1"/>
    <dgm:cxn modelId="{18EB4F77-C56E-9048-B19D-CC1502918E9F}" type="presParOf" srcId="{ED12A0A3-74CC-3444-AED8-C70F6DF7139D}" destId="{2A84A6A6-3B0E-6A4C-99FE-591760CE459D}" srcOrd="1" destOrd="0" presId="urn:microsoft.com/office/officeart/2005/8/layout/hierarchy1"/>
    <dgm:cxn modelId="{8297DDB0-FD4A-F842-934C-3BCEC79A14F3}" type="presParOf" srcId="{76F76BF9-F5DE-F449-8A00-F79F3BA67514}" destId="{FEB39E61-58A6-F94E-A312-B0D3C4314827}" srcOrd="1" destOrd="0" presId="urn:microsoft.com/office/officeart/2005/8/layout/hierarchy1"/>
    <dgm:cxn modelId="{2AA7E151-C9F3-D349-958E-0A8E937FA288}" type="presParOf" srcId="{87CB4035-79B7-654C-A0B7-84C68E8B5750}" destId="{E5189342-FCAA-2A47-9EDA-C1B015145A66}" srcOrd="2" destOrd="0" presId="urn:microsoft.com/office/officeart/2005/8/layout/hierarchy1"/>
    <dgm:cxn modelId="{C8052CAC-8666-A148-A4D0-FF3DD5069F67}" type="presParOf" srcId="{87CB4035-79B7-654C-A0B7-84C68E8B5750}" destId="{FD2BFABE-6C05-F640-A86D-04B1C8100701}" srcOrd="3" destOrd="0" presId="urn:microsoft.com/office/officeart/2005/8/layout/hierarchy1"/>
    <dgm:cxn modelId="{97ABCEE3-866E-DB45-8FBC-C91B55E4A16D}" type="presParOf" srcId="{FD2BFABE-6C05-F640-A86D-04B1C8100701}" destId="{354B6830-9926-8849-A44A-4C8F87D2D838}" srcOrd="0" destOrd="0" presId="urn:microsoft.com/office/officeart/2005/8/layout/hierarchy1"/>
    <dgm:cxn modelId="{A41E3140-CBE9-1846-9C53-C92483AF1FAA}" type="presParOf" srcId="{354B6830-9926-8849-A44A-4C8F87D2D838}" destId="{20210079-4D7F-F746-891B-44C6193E1276}" srcOrd="0" destOrd="0" presId="urn:microsoft.com/office/officeart/2005/8/layout/hierarchy1"/>
    <dgm:cxn modelId="{03664875-8E0C-174B-B78F-FCD4345C668A}" type="presParOf" srcId="{354B6830-9926-8849-A44A-4C8F87D2D838}" destId="{E5B925EA-CC43-474A-90BB-A3585D003778}" srcOrd="1" destOrd="0" presId="urn:microsoft.com/office/officeart/2005/8/layout/hierarchy1"/>
    <dgm:cxn modelId="{4AED0F5A-1971-2944-84A3-3BACADE4E584}" type="presParOf" srcId="{FD2BFABE-6C05-F640-A86D-04B1C8100701}" destId="{0D417573-66AF-0949-95C7-FA915E221D53}" srcOrd="1" destOrd="0" presId="urn:microsoft.com/office/officeart/2005/8/layout/hierarchy1"/>
    <dgm:cxn modelId="{A14ED288-7795-5341-8BAF-48BA8689F7F3}" type="presParOf" srcId="{0D417573-66AF-0949-95C7-FA915E221D53}" destId="{7AC5869E-B8B2-8244-8B0A-C826B8740695}" srcOrd="0" destOrd="0" presId="urn:microsoft.com/office/officeart/2005/8/layout/hierarchy1"/>
    <dgm:cxn modelId="{6A3D42E0-0E54-0C4D-9B79-BD7029EB6028}" type="presParOf" srcId="{0D417573-66AF-0949-95C7-FA915E221D53}" destId="{F6B44F3D-6497-E643-BE5D-1C52A75E07CF}" srcOrd="1" destOrd="0" presId="urn:microsoft.com/office/officeart/2005/8/layout/hierarchy1"/>
    <dgm:cxn modelId="{11CFE6A4-7CCF-6A49-944D-CB748A211937}" type="presParOf" srcId="{F6B44F3D-6497-E643-BE5D-1C52A75E07CF}" destId="{3BB0962E-23F7-1D45-AD85-8B2E6DF2BC0C}" srcOrd="0" destOrd="0" presId="urn:microsoft.com/office/officeart/2005/8/layout/hierarchy1"/>
    <dgm:cxn modelId="{2FA777F1-76FE-6547-AD0E-E7DDBD65333F}" type="presParOf" srcId="{3BB0962E-23F7-1D45-AD85-8B2E6DF2BC0C}" destId="{219F7B3F-0ED2-284C-BC50-21C679839150}" srcOrd="0" destOrd="0" presId="urn:microsoft.com/office/officeart/2005/8/layout/hierarchy1"/>
    <dgm:cxn modelId="{FAC2370C-4E23-304B-B678-1E72A51025D9}" type="presParOf" srcId="{3BB0962E-23F7-1D45-AD85-8B2E6DF2BC0C}" destId="{151CB934-8EC0-3E45-985D-4BAAE576D19A}" srcOrd="1" destOrd="0" presId="urn:microsoft.com/office/officeart/2005/8/layout/hierarchy1"/>
    <dgm:cxn modelId="{BBF50441-B420-304A-A4B3-8C2C850E7ADE}" type="presParOf" srcId="{F6B44F3D-6497-E643-BE5D-1C52A75E07CF}" destId="{0406A6EE-8AA7-DD46-BDDE-544DC08132D4}"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508377-6909-4844-AF35-1B0A542684B2}"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fr-FR"/>
        </a:p>
      </dgm:t>
    </dgm:pt>
    <dgm:pt modelId="{B1DEE5AA-49C8-154C-A1C1-6B9501E411C9}">
      <dgm:prSet phldrT="[Texte]" custT="1"/>
      <dgm:spPr/>
      <dgm:t>
        <a:bodyPr/>
        <a:lstStyle/>
        <a:p>
          <a:r>
            <a:rPr lang="el" sz="2400" b="1" dirty="0" err="1">
              <a:solidFill>
                <a:schemeClr val="tx2">
                  <a:lumMod val="50000"/>
                </a:schemeClr>
              </a:solidFill>
            </a:rPr>
            <a:t>Πυρήνας</a:t>
          </a:r>
          <a:r>
            <a:rPr lang="el" sz="2400" b="1" dirty="0">
              <a:solidFill>
                <a:schemeClr val="tx2">
                  <a:lumMod val="50000"/>
                </a:schemeClr>
              </a:solidFill>
            </a:rPr>
            <a:t> </a:t>
          </a:r>
          <a:r>
            <a:rPr lang="el" sz="2400" b="1" dirty="0" err="1">
              <a:solidFill>
                <a:schemeClr val="tx2">
                  <a:lumMod val="50000"/>
                </a:schemeClr>
              </a:solidFill>
            </a:rPr>
            <a:t>λεξιλόγιο</a:t>
          </a:r>
          <a:endParaRPr lang="fr-FR" sz="2400" b="1" dirty="0">
            <a:solidFill>
              <a:schemeClr val="tx2">
                <a:lumMod val="50000"/>
              </a:schemeClr>
            </a:solidFill>
          </a:endParaRPr>
        </a:p>
      </dgm:t>
    </dgm:pt>
    <dgm:pt modelId="{F1A7A309-D8B2-3D4D-AA90-0EEEC4281D9E}" type="parTrans" cxnId="{B203BF81-49A6-C746-BC57-E20A9F72A4EB}">
      <dgm:prSet/>
      <dgm:spPr/>
      <dgm:t>
        <a:bodyPr/>
        <a:lstStyle/>
        <a:p>
          <a:endParaRPr lang="fr-FR"/>
        </a:p>
      </dgm:t>
    </dgm:pt>
    <dgm:pt modelId="{D0FEA09B-E9F2-6A45-9550-89FC0347378E}" type="sibTrans" cxnId="{B203BF81-49A6-C746-BC57-E20A9F72A4EB}">
      <dgm:prSet/>
      <dgm:spPr/>
      <dgm:t>
        <a:bodyPr/>
        <a:lstStyle/>
        <a:p>
          <a:endParaRPr lang="fr-FR"/>
        </a:p>
      </dgm:t>
    </dgm:pt>
    <dgm:pt modelId="{B99937BE-E47D-B849-BC0D-B85E60656802}">
      <dgm:prSet phldrT="[Texte]"/>
      <dgm:spPr/>
      <dgm:t>
        <a:bodyPr/>
        <a:lstStyle/>
        <a:p>
          <a:r>
            <a:rPr lang="el" dirty="0" err="1"/>
            <a:t>Αντωνυμίες</a:t>
          </a:r>
          <a:endParaRPr lang="fr-FR" dirty="0"/>
        </a:p>
      </dgm:t>
    </dgm:pt>
    <dgm:pt modelId="{7B40B622-7A5A-1D49-96B8-B2A5E1C84A7F}" type="parTrans" cxnId="{E46FE953-15ED-AE4B-BF42-63D937C6B810}">
      <dgm:prSet/>
      <dgm:spPr/>
      <dgm:t>
        <a:bodyPr/>
        <a:lstStyle/>
        <a:p>
          <a:endParaRPr lang="fr-FR"/>
        </a:p>
      </dgm:t>
    </dgm:pt>
    <dgm:pt modelId="{CE07B69B-9611-E443-830C-B48FB6D968E8}" type="sibTrans" cxnId="{E46FE953-15ED-AE4B-BF42-63D937C6B810}">
      <dgm:prSet/>
      <dgm:spPr/>
      <dgm:t>
        <a:bodyPr/>
        <a:lstStyle/>
        <a:p>
          <a:endParaRPr lang="fr-FR"/>
        </a:p>
      </dgm:t>
    </dgm:pt>
    <dgm:pt modelId="{A7EC0D37-1A70-E54D-8F2F-C7887E5BBE7D}">
      <dgm:prSet phldrT="[Texte]"/>
      <dgm:spPr/>
      <dgm:t>
        <a:bodyPr/>
        <a:lstStyle/>
        <a:p>
          <a:r>
            <a:rPr lang="el" dirty="0" err="1"/>
            <a:t>Ρήματα</a:t>
          </a:r>
          <a:endParaRPr lang="fr-FR" dirty="0"/>
        </a:p>
      </dgm:t>
    </dgm:pt>
    <dgm:pt modelId="{D6623810-BE1E-3542-9496-E8BFFA5375E5}" type="parTrans" cxnId="{1C11B37E-0810-6B4A-A30B-3A3EDD246CB1}">
      <dgm:prSet/>
      <dgm:spPr/>
      <dgm:t>
        <a:bodyPr/>
        <a:lstStyle/>
        <a:p>
          <a:endParaRPr lang="fr-FR"/>
        </a:p>
      </dgm:t>
    </dgm:pt>
    <dgm:pt modelId="{4A0774E7-F23C-FE4F-93B0-CEE56A4A402B}" type="sibTrans" cxnId="{1C11B37E-0810-6B4A-A30B-3A3EDD246CB1}">
      <dgm:prSet/>
      <dgm:spPr/>
      <dgm:t>
        <a:bodyPr/>
        <a:lstStyle/>
        <a:p>
          <a:endParaRPr lang="fr-FR"/>
        </a:p>
      </dgm:t>
    </dgm:pt>
    <dgm:pt modelId="{4F57E7AD-8047-5642-A2B4-859161A9BAE6}">
      <dgm:prSet phldrT="[Texte]" custT="1"/>
      <dgm:spPr/>
      <dgm:t>
        <a:bodyPr/>
        <a:lstStyle/>
        <a:p>
          <a:r>
            <a:rPr lang="el" sz="2400" b="1" dirty="0">
              <a:solidFill>
                <a:schemeClr val="tx2">
                  <a:lumMod val="50000"/>
                </a:schemeClr>
              </a:solidFill>
            </a:rPr>
            <a:t>Περιθώριο </a:t>
          </a:r>
          <a:r>
            <a:rPr lang="el" sz="2400" b="1" dirty="0" err="1">
              <a:solidFill>
                <a:schemeClr val="tx2">
                  <a:lumMod val="50000"/>
                </a:schemeClr>
              </a:solidFill>
            </a:rPr>
            <a:t>λεξιλόγιο</a:t>
          </a:r>
          <a:endParaRPr lang="fr-FR" sz="2400" b="1" dirty="0">
            <a:solidFill>
              <a:schemeClr val="tx2">
                <a:lumMod val="50000"/>
              </a:schemeClr>
            </a:solidFill>
          </a:endParaRPr>
        </a:p>
      </dgm:t>
    </dgm:pt>
    <dgm:pt modelId="{CCF93F8A-7FA3-0B41-9AC5-362C200EEB98}" type="parTrans" cxnId="{05533B2C-FAC5-A649-A00E-5D1E069C356E}">
      <dgm:prSet/>
      <dgm:spPr/>
      <dgm:t>
        <a:bodyPr/>
        <a:lstStyle/>
        <a:p>
          <a:endParaRPr lang="fr-FR"/>
        </a:p>
      </dgm:t>
    </dgm:pt>
    <dgm:pt modelId="{974AC803-D05B-9F4A-B197-3B5738FA9996}" type="sibTrans" cxnId="{05533B2C-FAC5-A649-A00E-5D1E069C356E}">
      <dgm:prSet/>
      <dgm:spPr/>
      <dgm:t>
        <a:bodyPr/>
        <a:lstStyle/>
        <a:p>
          <a:endParaRPr lang="fr-FR"/>
        </a:p>
      </dgm:t>
    </dgm:pt>
    <dgm:pt modelId="{DF94955E-2F4C-8E49-9ABB-E80E79B8E7F8}">
      <dgm:prSet phldrT="[Texte]"/>
      <dgm:spPr/>
      <dgm:t>
        <a:bodyPr/>
        <a:lstStyle/>
        <a:p>
          <a:r>
            <a:rPr lang="el" dirty="0" err="1"/>
            <a:t>Ουσιαστικά </a:t>
          </a:r>
          <a:r>
            <a:rPr lang="el" dirty="0"/>
            <a:t>και </a:t>
          </a:r>
          <a:r>
            <a:rPr lang="el" dirty="0" err="1"/>
            <a:t>σωστά</a:t>
          </a:r>
          <a:r>
            <a:rPr lang="el" dirty="0"/>
            <a:t> </a:t>
          </a:r>
          <a:r>
            <a:rPr lang="el" dirty="0" err="1"/>
            <a:t>ονόματα</a:t>
          </a:r>
          <a:endParaRPr lang="fr-FR" dirty="0"/>
        </a:p>
      </dgm:t>
    </dgm:pt>
    <dgm:pt modelId="{35770D18-0453-6E4A-BBE0-94C924502C8A}" type="parTrans" cxnId="{692B9913-F686-1549-A5BF-DC4FC9E90E41}">
      <dgm:prSet/>
      <dgm:spPr/>
      <dgm:t>
        <a:bodyPr/>
        <a:lstStyle/>
        <a:p>
          <a:endParaRPr lang="fr-FR"/>
        </a:p>
      </dgm:t>
    </dgm:pt>
    <dgm:pt modelId="{80E48EA0-DAF3-AA4B-A261-57131DD306F7}" type="sibTrans" cxnId="{692B9913-F686-1549-A5BF-DC4FC9E90E41}">
      <dgm:prSet/>
      <dgm:spPr/>
      <dgm:t>
        <a:bodyPr/>
        <a:lstStyle/>
        <a:p>
          <a:endParaRPr lang="fr-FR"/>
        </a:p>
      </dgm:t>
    </dgm:pt>
    <dgm:pt modelId="{659C1977-FBA3-AC4B-9D4A-7874EC0DE006}">
      <dgm:prSet phldrT="[Texte]"/>
      <dgm:spPr/>
      <dgm:t>
        <a:bodyPr/>
        <a:lstStyle/>
        <a:p>
          <a:r>
            <a:rPr lang="el" dirty="0" err="1"/>
            <a:t>Γενικός</a:t>
          </a:r>
          <a:r>
            <a:rPr lang="el" dirty="0"/>
            <a:t> </a:t>
          </a:r>
          <a:r>
            <a:rPr lang="el" dirty="0" err="1"/>
            <a:t>ρήματα</a:t>
          </a:r>
          <a:endParaRPr lang="fr-FR" dirty="0"/>
        </a:p>
      </dgm:t>
    </dgm:pt>
    <dgm:pt modelId="{7DE21796-CF36-F543-8500-67E8DC37DD22}" type="parTrans" cxnId="{93D1F4AF-6017-DF4C-A91A-BBB13C65040B}">
      <dgm:prSet/>
      <dgm:spPr/>
      <dgm:t>
        <a:bodyPr/>
        <a:lstStyle/>
        <a:p>
          <a:endParaRPr lang="fr-FR"/>
        </a:p>
      </dgm:t>
    </dgm:pt>
    <dgm:pt modelId="{56E74ECD-5086-A645-8396-3543B38FD634}" type="sibTrans" cxnId="{93D1F4AF-6017-DF4C-A91A-BBB13C65040B}">
      <dgm:prSet/>
      <dgm:spPr/>
      <dgm:t>
        <a:bodyPr/>
        <a:lstStyle/>
        <a:p>
          <a:endParaRPr lang="fr-FR"/>
        </a:p>
      </dgm:t>
    </dgm:pt>
    <dgm:pt modelId="{1460C1EC-6A4E-6148-B893-6FDBB2E703A2}">
      <dgm:prSet/>
      <dgm:spPr/>
      <dgm:t>
        <a:bodyPr/>
        <a:lstStyle/>
        <a:p>
          <a:r>
            <a:rPr lang="el" dirty="0" err="1"/>
            <a:t>Περιγραφείς</a:t>
          </a:r>
          <a:endParaRPr lang="fr-FR" dirty="0"/>
        </a:p>
      </dgm:t>
    </dgm:pt>
    <dgm:pt modelId="{52E644EB-D26A-264D-8C4B-E5144956D09C}" type="parTrans" cxnId="{64B014A1-BBE2-2940-98B7-44B965880F9A}">
      <dgm:prSet/>
      <dgm:spPr/>
      <dgm:t>
        <a:bodyPr/>
        <a:lstStyle/>
        <a:p>
          <a:endParaRPr lang="fr-FR"/>
        </a:p>
      </dgm:t>
    </dgm:pt>
    <dgm:pt modelId="{AF7B6025-126F-1545-9AF0-59EF1B16E582}" type="sibTrans" cxnId="{64B014A1-BBE2-2940-98B7-44B965880F9A}">
      <dgm:prSet/>
      <dgm:spPr/>
      <dgm:t>
        <a:bodyPr/>
        <a:lstStyle/>
        <a:p>
          <a:endParaRPr lang="fr-FR"/>
        </a:p>
      </dgm:t>
    </dgm:pt>
    <dgm:pt modelId="{A0AFD6E1-E822-DA46-BC72-8914DA2FE710}">
      <dgm:prSet/>
      <dgm:spPr/>
      <dgm:t>
        <a:bodyPr/>
        <a:lstStyle/>
        <a:p>
          <a:r>
            <a:rPr lang="el" dirty="0" err="1"/>
            <a:t>Προθέσεις</a:t>
          </a:r>
          <a:endParaRPr lang="fr-FR" dirty="0"/>
        </a:p>
      </dgm:t>
    </dgm:pt>
    <dgm:pt modelId="{9EE35562-AC3D-7747-8CA5-D044AAA93093}" type="parTrans" cxnId="{DE4138E9-9F06-9C42-A82C-7ADD7E0D66BC}">
      <dgm:prSet/>
      <dgm:spPr/>
      <dgm:t>
        <a:bodyPr/>
        <a:lstStyle/>
        <a:p>
          <a:endParaRPr lang="fr-FR"/>
        </a:p>
      </dgm:t>
    </dgm:pt>
    <dgm:pt modelId="{2986A9D2-681E-C642-9567-EDF7CAA4A4C3}" type="sibTrans" cxnId="{DE4138E9-9F06-9C42-A82C-7ADD7E0D66BC}">
      <dgm:prSet/>
      <dgm:spPr/>
      <dgm:t>
        <a:bodyPr/>
        <a:lstStyle/>
        <a:p>
          <a:endParaRPr lang="fr-FR"/>
        </a:p>
      </dgm:t>
    </dgm:pt>
    <dgm:pt modelId="{EC5F1751-580E-6942-B20D-9CE7980A287E}">
      <dgm:prSet phldrT="[Texte]"/>
      <dgm:spPr/>
      <dgm:t>
        <a:bodyPr/>
        <a:lstStyle/>
        <a:p>
          <a:r>
            <a:rPr lang="el" dirty="0"/>
            <a:t>Συγκριτικά</a:t>
          </a:r>
        </a:p>
      </dgm:t>
    </dgm:pt>
    <dgm:pt modelId="{2CF67634-27DE-F647-9D20-9BC92B976AA0}" type="parTrans" cxnId="{32EE5906-A76D-E145-9FFE-94FAAC037EDB}">
      <dgm:prSet/>
      <dgm:spPr/>
      <dgm:t>
        <a:bodyPr/>
        <a:lstStyle/>
        <a:p>
          <a:endParaRPr lang="fr-FR"/>
        </a:p>
      </dgm:t>
    </dgm:pt>
    <dgm:pt modelId="{870DBE36-8D28-4F49-A001-3CE42A9D48EE}" type="sibTrans" cxnId="{32EE5906-A76D-E145-9FFE-94FAAC037EDB}">
      <dgm:prSet/>
      <dgm:spPr/>
      <dgm:t>
        <a:bodyPr/>
        <a:lstStyle/>
        <a:p>
          <a:endParaRPr lang="fr-FR"/>
        </a:p>
      </dgm:t>
    </dgm:pt>
    <dgm:pt modelId="{1DEE203A-CD24-084F-8B8E-DC17929C44F8}">
      <dgm:prSet phldrT="[Texte]"/>
      <dgm:spPr/>
      <dgm:t>
        <a:bodyPr/>
        <a:lstStyle/>
        <a:p>
          <a:r>
            <a:rPr lang="el" dirty="0" err="1"/>
            <a:t>Ειδικός</a:t>
          </a:r>
          <a:r>
            <a:rPr lang="el" dirty="0"/>
            <a:t> </a:t>
          </a:r>
          <a:r>
            <a:rPr lang="el" dirty="0" err="1"/>
            <a:t>ρήματα</a:t>
          </a:r>
          <a:endParaRPr lang="fr-FR" dirty="0"/>
        </a:p>
      </dgm:t>
    </dgm:pt>
    <dgm:pt modelId="{7F2ED086-CC13-BE4B-B17A-A4D62FCCAFF7}" type="parTrans" cxnId="{A5CCA571-E854-ED40-8EC8-D623426EEB69}">
      <dgm:prSet/>
      <dgm:spPr/>
      <dgm:t>
        <a:bodyPr/>
        <a:lstStyle/>
        <a:p>
          <a:endParaRPr lang="fr-FR"/>
        </a:p>
      </dgm:t>
    </dgm:pt>
    <dgm:pt modelId="{8DFF9C1C-C296-7F4E-8067-8521C4F2039D}" type="sibTrans" cxnId="{A5CCA571-E854-ED40-8EC8-D623426EEB69}">
      <dgm:prSet/>
      <dgm:spPr/>
      <dgm:t>
        <a:bodyPr/>
        <a:lstStyle/>
        <a:p>
          <a:endParaRPr lang="fr-FR"/>
        </a:p>
      </dgm:t>
    </dgm:pt>
    <dgm:pt modelId="{A7C401DB-D9A1-174F-A73E-32859E90209F}">
      <dgm:prSet phldrT="[Texte]"/>
      <dgm:spPr/>
      <dgm:t>
        <a:bodyPr/>
        <a:lstStyle/>
        <a:p>
          <a:r>
            <a:rPr lang="el" dirty="0" err="1"/>
            <a:t>Συναισθηματική</a:t>
          </a:r>
          <a:r>
            <a:rPr lang="el" dirty="0"/>
            <a:t> </a:t>
          </a:r>
          <a:r>
            <a:rPr lang="el" dirty="0" err="1"/>
            <a:t>λόγια</a:t>
          </a:r>
          <a:endParaRPr lang="fr-FR" dirty="0"/>
        </a:p>
      </dgm:t>
    </dgm:pt>
    <dgm:pt modelId="{B34F9A5E-DBC2-974D-8D95-19EC826B00A1}" type="parTrans" cxnId="{68524193-08F8-834F-9C3B-73EAA69EF698}">
      <dgm:prSet/>
      <dgm:spPr/>
      <dgm:t>
        <a:bodyPr/>
        <a:lstStyle/>
        <a:p>
          <a:endParaRPr lang="fr-FR"/>
        </a:p>
      </dgm:t>
    </dgm:pt>
    <dgm:pt modelId="{64061A6D-7A6E-DD4C-A5E5-63C640FAD34A}" type="sibTrans" cxnId="{68524193-08F8-834F-9C3B-73EAA69EF698}">
      <dgm:prSet/>
      <dgm:spPr/>
      <dgm:t>
        <a:bodyPr/>
        <a:lstStyle/>
        <a:p>
          <a:endParaRPr lang="fr-FR"/>
        </a:p>
      </dgm:t>
    </dgm:pt>
    <dgm:pt modelId="{9193BEA1-B5BD-DA44-AC06-14C8F755B80D}">
      <dgm:prSet phldrT="[Texte]"/>
      <dgm:spPr/>
      <dgm:t>
        <a:bodyPr/>
        <a:lstStyle/>
        <a:p>
          <a:r>
            <a:rPr lang="el" dirty="0"/>
            <a:t>Επιβεβαίωση και </a:t>
          </a:r>
          <a:r>
            <a:rPr lang="el" dirty="0" err="1"/>
            <a:t>άρνηση</a:t>
          </a:r>
          <a:r>
            <a:rPr lang="el" dirty="0"/>
            <a:t> </a:t>
          </a:r>
          <a:r>
            <a:rPr lang="el" dirty="0" err="1"/>
            <a:t>λόγια</a:t>
          </a:r>
          <a:endParaRPr lang="fr-FR" dirty="0"/>
        </a:p>
      </dgm:t>
    </dgm:pt>
    <dgm:pt modelId="{7E0E53E5-771D-B844-B687-3B390A3B16F9}" type="parTrans" cxnId="{0A3E37D4-D0AF-A548-BB32-F34BB368F704}">
      <dgm:prSet/>
      <dgm:spPr/>
      <dgm:t>
        <a:bodyPr/>
        <a:lstStyle/>
        <a:p>
          <a:endParaRPr lang="fr-FR"/>
        </a:p>
      </dgm:t>
    </dgm:pt>
    <dgm:pt modelId="{C9B88731-8688-1F46-A7A2-6520CF794DA6}" type="sibTrans" cxnId="{0A3E37D4-D0AF-A548-BB32-F34BB368F704}">
      <dgm:prSet/>
      <dgm:spPr/>
      <dgm:t>
        <a:bodyPr/>
        <a:lstStyle/>
        <a:p>
          <a:endParaRPr lang="fr-FR"/>
        </a:p>
      </dgm:t>
    </dgm:pt>
    <dgm:pt modelId="{698BB484-B49B-C74D-B83A-975E13CB59C9}">
      <dgm:prSet phldrT="[Texte]"/>
      <dgm:spPr/>
      <dgm:t>
        <a:bodyPr/>
        <a:lstStyle/>
        <a:p>
          <a:r>
            <a:rPr lang="el" dirty="0" err="1"/>
            <a:t>Λέξεις </a:t>
          </a:r>
          <a:endParaRPr lang="fr-FR" dirty="0"/>
        </a:p>
      </dgm:t>
    </dgm:pt>
    <dgm:pt modelId="{C62170E2-32BB-7149-8DAC-55A899633F00}" type="parTrans" cxnId="{2D590BAA-16A3-F444-8544-37BDE8483A94}">
      <dgm:prSet/>
      <dgm:spPr/>
      <dgm:t>
        <a:bodyPr/>
        <a:lstStyle/>
        <a:p>
          <a:endParaRPr lang="fr-FR"/>
        </a:p>
      </dgm:t>
    </dgm:pt>
    <dgm:pt modelId="{CEBC85D6-43DB-D04F-962D-D5CB9124F624}" type="sibTrans" cxnId="{2D590BAA-16A3-F444-8544-37BDE8483A94}">
      <dgm:prSet/>
      <dgm:spPr/>
      <dgm:t>
        <a:bodyPr/>
        <a:lstStyle/>
        <a:p>
          <a:endParaRPr lang="fr-FR"/>
        </a:p>
      </dgm:t>
    </dgm:pt>
    <dgm:pt modelId="{F44C5BE0-00A7-E34E-8491-9A848975F1E0}">
      <dgm:prSet phldrT="[Texte]"/>
      <dgm:spPr/>
      <dgm:t>
        <a:bodyPr/>
        <a:lstStyle/>
        <a:p>
          <a:r>
            <a:rPr lang="el" dirty="0"/>
            <a:t>Επίθετα</a:t>
          </a:r>
        </a:p>
      </dgm:t>
    </dgm:pt>
    <dgm:pt modelId="{7AD43D68-46E2-9548-923A-4B73D4A49F0D}" type="parTrans" cxnId="{4D9D2880-83B9-8849-AD7D-E6CDFA963AAA}">
      <dgm:prSet/>
      <dgm:spPr/>
      <dgm:t>
        <a:bodyPr/>
        <a:lstStyle/>
        <a:p>
          <a:endParaRPr lang="fr-FR"/>
        </a:p>
      </dgm:t>
    </dgm:pt>
    <dgm:pt modelId="{8099B7AE-0AE0-3A4C-8A5E-9F04BA691F1F}" type="sibTrans" cxnId="{4D9D2880-83B9-8849-AD7D-E6CDFA963AAA}">
      <dgm:prSet/>
      <dgm:spPr/>
      <dgm:t>
        <a:bodyPr/>
        <a:lstStyle/>
        <a:p>
          <a:endParaRPr lang="fr-FR"/>
        </a:p>
      </dgm:t>
    </dgm:pt>
    <dgm:pt modelId="{95AA8EAD-3616-0E4E-9648-AD0E5163B6B1}" type="pres">
      <dgm:prSet presAssocID="{01508377-6909-4844-AF35-1B0A542684B2}" presName="theList" presStyleCnt="0">
        <dgm:presLayoutVars>
          <dgm:dir/>
          <dgm:animLvl val="lvl"/>
          <dgm:resizeHandles val="exact"/>
        </dgm:presLayoutVars>
      </dgm:prSet>
      <dgm:spPr/>
    </dgm:pt>
    <dgm:pt modelId="{6F1093ED-EE59-A549-8788-0F82FF8FEEC5}" type="pres">
      <dgm:prSet presAssocID="{B1DEE5AA-49C8-154C-A1C1-6B9501E411C9}" presName="compNode" presStyleCnt="0"/>
      <dgm:spPr/>
    </dgm:pt>
    <dgm:pt modelId="{F21EDD36-3811-424A-A4A4-2860761EC0F8}" type="pres">
      <dgm:prSet presAssocID="{B1DEE5AA-49C8-154C-A1C1-6B9501E411C9}" presName="aNode" presStyleLbl="bgShp" presStyleIdx="0" presStyleCnt="2"/>
      <dgm:spPr/>
    </dgm:pt>
    <dgm:pt modelId="{7BCB89FB-8834-0446-A4CF-759DB2DBBCF3}" type="pres">
      <dgm:prSet presAssocID="{B1DEE5AA-49C8-154C-A1C1-6B9501E411C9}" presName="textNode" presStyleLbl="bgShp" presStyleIdx="0" presStyleCnt="2"/>
      <dgm:spPr/>
    </dgm:pt>
    <dgm:pt modelId="{8DB7ECF4-3386-0E4B-9045-5788D3B416B9}" type="pres">
      <dgm:prSet presAssocID="{B1DEE5AA-49C8-154C-A1C1-6B9501E411C9}" presName="compChildNode" presStyleCnt="0"/>
      <dgm:spPr/>
    </dgm:pt>
    <dgm:pt modelId="{528FF921-28DD-424B-B8BF-7F4D0DB9034D}" type="pres">
      <dgm:prSet presAssocID="{B1DEE5AA-49C8-154C-A1C1-6B9501E411C9}" presName="theInnerList" presStyleCnt="0"/>
      <dgm:spPr/>
    </dgm:pt>
    <dgm:pt modelId="{51EC0E35-0F00-2347-8F60-AE19F9CC3000}" type="pres">
      <dgm:prSet presAssocID="{B99937BE-E47D-B849-BC0D-B85E60656802}" presName="childNode" presStyleLbl="node1" presStyleIdx="0" presStyleCnt="12">
        <dgm:presLayoutVars>
          <dgm:bulletEnabled val="1"/>
        </dgm:presLayoutVars>
      </dgm:prSet>
      <dgm:spPr/>
    </dgm:pt>
    <dgm:pt modelId="{A2F75528-48B4-1042-B567-D9B6B6C21E05}" type="pres">
      <dgm:prSet presAssocID="{B99937BE-E47D-B849-BC0D-B85E60656802}" presName="aSpace2" presStyleCnt="0"/>
      <dgm:spPr/>
    </dgm:pt>
    <dgm:pt modelId="{161A7C83-18A8-7442-9CA5-EE883208E6CB}" type="pres">
      <dgm:prSet presAssocID="{A7EC0D37-1A70-E54D-8F2F-C7887E5BBE7D}" presName="childNode" presStyleLbl="node1" presStyleIdx="1" presStyleCnt="12">
        <dgm:presLayoutVars>
          <dgm:bulletEnabled val="1"/>
        </dgm:presLayoutVars>
      </dgm:prSet>
      <dgm:spPr/>
    </dgm:pt>
    <dgm:pt modelId="{801794F3-5567-884A-A8AB-134084EFF675}" type="pres">
      <dgm:prSet presAssocID="{A7EC0D37-1A70-E54D-8F2F-C7887E5BBE7D}" presName="aSpace2" presStyleCnt="0"/>
      <dgm:spPr/>
    </dgm:pt>
    <dgm:pt modelId="{34123D26-97E6-C546-9538-DB8BB824526E}" type="pres">
      <dgm:prSet presAssocID="{1460C1EC-6A4E-6148-B893-6FDBB2E703A2}" presName="childNode" presStyleLbl="node1" presStyleIdx="2" presStyleCnt="12">
        <dgm:presLayoutVars>
          <dgm:bulletEnabled val="1"/>
        </dgm:presLayoutVars>
      </dgm:prSet>
      <dgm:spPr/>
    </dgm:pt>
    <dgm:pt modelId="{0E722711-2EE6-E14D-850B-BA726BE7A299}" type="pres">
      <dgm:prSet presAssocID="{1460C1EC-6A4E-6148-B893-6FDBB2E703A2}" presName="aSpace2" presStyleCnt="0"/>
      <dgm:spPr/>
    </dgm:pt>
    <dgm:pt modelId="{456EE7E2-5D1C-654F-B724-5BC22939617E}" type="pres">
      <dgm:prSet presAssocID="{A0AFD6E1-E822-DA46-BC72-8914DA2FE710}" presName="childNode" presStyleLbl="node1" presStyleIdx="3" presStyleCnt="12">
        <dgm:presLayoutVars>
          <dgm:bulletEnabled val="1"/>
        </dgm:presLayoutVars>
      </dgm:prSet>
      <dgm:spPr/>
    </dgm:pt>
    <dgm:pt modelId="{E1557CD3-BB58-2845-8D3F-FEB36E8AC577}" type="pres">
      <dgm:prSet presAssocID="{B1DEE5AA-49C8-154C-A1C1-6B9501E411C9}" presName="aSpace" presStyleCnt="0"/>
      <dgm:spPr/>
    </dgm:pt>
    <dgm:pt modelId="{742C65D7-D934-804A-8823-A3C6AF10EF91}" type="pres">
      <dgm:prSet presAssocID="{4F57E7AD-8047-5642-A2B4-859161A9BAE6}" presName="compNode" presStyleCnt="0"/>
      <dgm:spPr/>
    </dgm:pt>
    <dgm:pt modelId="{D2F131DA-8EC6-8541-A9A0-D08F94CED607}" type="pres">
      <dgm:prSet presAssocID="{4F57E7AD-8047-5642-A2B4-859161A9BAE6}" presName="aNode" presStyleLbl="bgShp" presStyleIdx="1" presStyleCnt="2"/>
      <dgm:spPr/>
    </dgm:pt>
    <dgm:pt modelId="{216D167D-18B4-DA48-BF70-CF8AB08D4297}" type="pres">
      <dgm:prSet presAssocID="{4F57E7AD-8047-5642-A2B4-859161A9BAE6}" presName="textNode" presStyleLbl="bgShp" presStyleIdx="1" presStyleCnt="2"/>
      <dgm:spPr/>
    </dgm:pt>
    <dgm:pt modelId="{755F10C1-3238-3D4F-98F9-9B586C69B7F1}" type="pres">
      <dgm:prSet presAssocID="{4F57E7AD-8047-5642-A2B4-859161A9BAE6}" presName="compChildNode" presStyleCnt="0"/>
      <dgm:spPr/>
    </dgm:pt>
    <dgm:pt modelId="{90554A1F-3505-8E4A-B0E6-B3E7B6780685}" type="pres">
      <dgm:prSet presAssocID="{4F57E7AD-8047-5642-A2B4-859161A9BAE6}" presName="theInnerList" presStyleCnt="0"/>
      <dgm:spPr/>
    </dgm:pt>
    <dgm:pt modelId="{EC056DF8-5EA3-4944-984B-D7EB7A1C97B6}" type="pres">
      <dgm:prSet presAssocID="{DF94955E-2F4C-8E49-9ABB-E80E79B8E7F8}" presName="childNode" presStyleLbl="node1" presStyleIdx="4" presStyleCnt="12">
        <dgm:presLayoutVars>
          <dgm:bulletEnabled val="1"/>
        </dgm:presLayoutVars>
      </dgm:prSet>
      <dgm:spPr/>
    </dgm:pt>
    <dgm:pt modelId="{C7F6D857-3029-8D45-AD0A-55B6CBF821F2}" type="pres">
      <dgm:prSet presAssocID="{DF94955E-2F4C-8E49-9ABB-E80E79B8E7F8}" presName="aSpace2" presStyleCnt="0"/>
      <dgm:spPr/>
    </dgm:pt>
    <dgm:pt modelId="{1C727115-1567-7E42-BA0E-7974A552A0A6}" type="pres">
      <dgm:prSet presAssocID="{EC5F1751-580E-6942-B20D-9CE7980A287E}" presName="childNode" presStyleLbl="node1" presStyleIdx="5" presStyleCnt="12">
        <dgm:presLayoutVars>
          <dgm:bulletEnabled val="1"/>
        </dgm:presLayoutVars>
      </dgm:prSet>
      <dgm:spPr/>
    </dgm:pt>
    <dgm:pt modelId="{960675EF-C50B-034E-81B6-12CC9A8D34C8}" type="pres">
      <dgm:prSet presAssocID="{EC5F1751-580E-6942-B20D-9CE7980A287E}" presName="aSpace2" presStyleCnt="0"/>
      <dgm:spPr/>
    </dgm:pt>
    <dgm:pt modelId="{71D3047A-2463-E04E-95F7-F05FCBF8E88F}" type="pres">
      <dgm:prSet presAssocID="{659C1977-FBA3-AC4B-9D4A-7874EC0DE006}" presName="childNode" presStyleLbl="node1" presStyleIdx="6" presStyleCnt="12">
        <dgm:presLayoutVars>
          <dgm:bulletEnabled val="1"/>
        </dgm:presLayoutVars>
      </dgm:prSet>
      <dgm:spPr/>
    </dgm:pt>
    <dgm:pt modelId="{4753199F-8949-1743-847F-875B8D9D7FB4}" type="pres">
      <dgm:prSet presAssocID="{659C1977-FBA3-AC4B-9D4A-7874EC0DE006}" presName="aSpace2" presStyleCnt="0"/>
      <dgm:spPr/>
    </dgm:pt>
    <dgm:pt modelId="{90868166-B8B4-7044-8039-C0B6842D6C1D}" type="pres">
      <dgm:prSet presAssocID="{1DEE203A-CD24-084F-8B8E-DC17929C44F8}" presName="childNode" presStyleLbl="node1" presStyleIdx="7" presStyleCnt="12">
        <dgm:presLayoutVars>
          <dgm:bulletEnabled val="1"/>
        </dgm:presLayoutVars>
      </dgm:prSet>
      <dgm:spPr/>
    </dgm:pt>
    <dgm:pt modelId="{E00649CF-1E42-9141-8261-DC7E86E84867}" type="pres">
      <dgm:prSet presAssocID="{1DEE203A-CD24-084F-8B8E-DC17929C44F8}" presName="aSpace2" presStyleCnt="0"/>
      <dgm:spPr/>
    </dgm:pt>
    <dgm:pt modelId="{97F383BE-48E4-9F4B-B0D5-26B38EA11DB8}" type="pres">
      <dgm:prSet presAssocID="{A7C401DB-D9A1-174F-A73E-32859E90209F}" presName="childNode" presStyleLbl="node1" presStyleIdx="8" presStyleCnt="12">
        <dgm:presLayoutVars>
          <dgm:bulletEnabled val="1"/>
        </dgm:presLayoutVars>
      </dgm:prSet>
      <dgm:spPr/>
    </dgm:pt>
    <dgm:pt modelId="{6DDABBEA-4FD9-DF43-893C-4AD3760DAB96}" type="pres">
      <dgm:prSet presAssocID="{A7C401DB-D9A1-174F-A73E-32859E90209F}" presName="aSpace2" presStyleCnt="0"/>
      <dgm:spPr/>
    </dgm:pt>
    <dgm:pt modelId="{FEF06C68-81AB-9644-B76D-ACB17CE88F74}" type="pres">
      <dgm:prSet presAssocID="{9193BEA1-B5BD-DA44-AC06-14C8F755B80D}" presName="childNode" presStyleLbl="node1" presStyleIdx="9" presStyleCnt="12">
        <dgm:presLayoutVars>
          <dgm:bulletEnabled val="1"/>
        </dgm:presLayoutVars>
      </dgm:prSet>
      <dgm:spPr/>
    </dgm:pt>
    <dgm:pt modelId="{77B629EB-81A0-1143-807D-8266F9AAF328}" type="pres">
      <dgm:prSet presAssocID="{9193BEA1-B5BD-DA44-AC06-14C8F755B80D}" presName="aSpace2" presStyleCnt="0"/>
      <dgm:spPr/>
    </dgm:pt>
    <dgm:pt modelId="{575CA6C4-55E1-A94C-BB57-B7F11F67D030}" type="pres">
      <dgm:prSet presAssocID="{698BB484-B49B-C74D-B83A-975E13CB59C9}" presName="childNode" presStyleLbl="node1" presStyleIdx="10" presStyleCnt="12">
        <dgm:presLayoutVars>
          <dgm:bulletEnabled val="1"/>
        </dgm:presLayoutVars>
      </dgm:prSet>
      <dgm:spPr/>
    </dgm:pt>
    <dgm:pt modelId="{868A3950-86AC-F04F-AA25-6CA9E21AF672}" type="pres">
      <dgm:prSet presAssocID="{698BB484-B49B-C74D-B83A-975E13CB59C9}" presName="aSpace2" presStyleCnt="0"/>
      <dgm:spPr/>
    </dgm:pt>
    <dgm:pt modelId="{4A5D8010-D32C-104E-8DAF-76F3331A8AC5}" type="pres">
      <dgm:prSet presAssocID="{F44C5BE0-00A7-E34E-8491-9A848975F1E0}" presName="childNode" presStyleLbl="node1" presStyleIdx="11" presStyleCnt="12">
        <dgm:presLayoutVars>
          <dgm:bulletEnabled val="1"/>
        </dgm:presLayoutVars>
      </dgm:prSet>
      <dgm:spPr/>
    </dgm:pt>
  </dgm:ptLst>
  <dgm:cxnLst>
    <dgm:cxn modelId="{32EE5906-A76D-E145-9FFE-94FAAC037EDB}" srcId="{4F57E7AD-8047-5642-A2B4-859161A9BAE6}" destId="{EC5F1751-580E-6942-B20D-9CE7980A287E}" srcOrd="1" destOrd="0" parTransId="{2CF67634-27DE-F647-9D20-9BC92B976AA0}" sibTransId="{870DBE36-8D28-4F49-A001-3CE42A9D48EE}"/>
    <dgm:cxn modelId="{E7BD8111-27E5-8F41-AFB4-B61090615C52}" type="presOf" srcId="{A7EC0D37-1A70-E54D-8F2F-C7887E5BBE7D}" destId="{161A7C83-18A8-7442-9CA5-EE883208E6CB}" srcOrd="0" destOrd="0" presId="urn:microsoft.com/office/officeart/2005/8/layout/lProcess2"/>
    <dgm:cxn modelId="{692B9913-F686-1549-A5BF-DC4FC9E90E41}" srcId="{4F57E7AD-8047-5642-A2B4-859161A9BAE6}" destId="{DF94955E-2F4C-8E49-9ABB-E80E79B8E7F8}" srcOrd="0" destOrd="0" parTransId="{35770D18-0453-6E4A-BBE0-94C924502C8A}" sibTransId="{80E48EA0-DAF3-AA4B-A261-57131DD306F7}"/>
    <dgm:cxn modelId="{B6BDD21E-A032-F34B-8EF2-7A62B7699B4A}" type="presOf" srcId="{A0AFD6E1-E822-DA46-BC72-8914DA2FE710}" destId="{456EE7E2-5D1C-654F-B724-5BC22939617E}" srcOrd="0" destOrd="0" presId="urn:microsoft.com/office/officeart/2005/8/layout/lProcess2"/>
    <dgm:cxn modelId="{05533B2C-FAC5-A649-A00E-5D1E069C356E}" srcId="{01508377-6909-4844-AF35-1B0A542684B2}" destId="{4F57E7AD-8047-5642-A2B4-859161A9BAE6}" srcOrd="1" destOrd="0" parTransId="{CCF93F8A-7FA3-0B41-9AC5-362C200EEB98}" sibTransId="{974AC803-D05B-9F4A-B197-3B5738FA9996}"/>
    <dgm:cxn modelId="{AB07D832-9121-064F-AB4D-BBC4E9DD47AE}" type="presOf" srcId="{698BB484-B49B-C74D-B83A-975E13CB59C9}" destId="{575CA6C4-55E1-A94C-BB57-B7F11F67D030}" srcOrd="0" destOrd="0" presId="urn:microsoft.com/office/officeart/2005/8/layout/lProcess2"/>
    <dgm:cxn modelId="{08C04369-0A68-B449-B78A-BF365FB4E5E8}" type="presOf" srcId="{F44C5BE0-00A7-E34E-8491-9A848975F1E0}" destId="{4A5D8010-D32C-104E-8DAF-76F3331A8AC5}" srcOrd="0" destOrd="0" presId="urn:microsoft.com/office/officeart/2005/8/layout/lProcess2"/>
    <dgm:cxn modelId="{B336C84C-1CCF-824D-9BBE-9D6C032E016F}" type="presOf" srcId="{659C1977-FBA3-AC4B-9D4A-7874EC0DE006}" destId="{71D3047A-2463-E04E-95F7-F05FCBF8E88F}" srcOrd="0" destOrd="0" presId="urn:microsoft.com/office/officeart/2005/8/layout/lProcess2"/>
    <dgm:cxn modelId="{A5CCA571-E854-ED40-8EC8-D623426EEB69}" srcId="{4F57E7AD-8047-5642-A2B4-859161A9BAE6}" destId="{1DEE203A-CD24-084F-8B8E-DC17929C44F8}" srcOrd="3" destOrd="0" parTransId="{7F2ED086-CC13-BE4B-B17A-A4D62FCCAFF7}" sibTransId="{8DFF9C1C-C296-7F4E-8067-8521C4F2039D}"/>
    <dgm:cxn modelId="{E46FE953-15ED-AE4B-BF42-63D937C6B810}" srcId="{B1DEE5AA-49C8-154C-A1C1-6B9501E411C9}" destId="{B99937BE-E47D-B849-BC0D-B85E60656802}" srcOrd="0" destOrd="0" parTransId="{7B40B622-7A5A-1D49-96B8-B2A5E1C84A7F}" sibTransId="{CE07B69B-9611-E443-830C-B48FB6D968E8}"/>
    <dgm:cxn modelId="{58A2E455-DD42-2B45-A7AF-B9DB496F3D74}" type="presOf" srcId="{4F57E7AD-8047-5642-A2B4-859161A9BAE6}" destId="{216D167D-18B4-DA48-BF70-CF8AB08D4297}" srcOrd="1" destOrd="0" presId="urn:microsoft.com/office/officeart/2005/8/layout/lProcess2"/>
    <dgm:cxn modelId="{09821179-BD58-9B47-BEA6-CA6753F16FB1}" type="presOf" srcId="{DF94955E-2F4C-8E49-9ABB-E80E79B8E7F8}" destId="{EC056DF8-5EA3-4944-984B-D7EB7A1C97B6}" srcOrd="0" destOrd="0" presId="urn:microsoft.com/office/officeart/2005/8/layout/lProcess2"/>
    <dgm:cxn modelId="{689A077B-E2CE-D64B-87A7-76AB05C33BD1}" type="presOf" srcId="{A7C401DB-D9A1-174F-A73E-32859E90209F}" destId="{97F383BE-48E4-9F4B-B0D5-26B38EA11DB8}" srcOrd="0" destOrd="0" presId="urn:microsoft.com/office/officeart/2005/8/layout/lProcess2"/>
    <dgm:cxn modelId="{3DFC477C-DF25-C243-90DA-8114CD936E36}" type="presOf" srcId="{1DEE203A-CD24-084F-8B8E-DC17929C44F8}" destId="{90868166-B8B4-7044-8039-C0B6842D6C1D}" srcOrd="0" destOrd="0" presId="urn:microsoft.com/office/officeart/2005/8/layout/lProcess2"/>
    <dgm:cxn modelId="{1C11B37E-0810-6B4A-A30B-3A3EDD246CB1}" srcId="{B1DEE5AA-49C8-154C-A1C1-6B9501E411C9}" destId="{A7EC0D37-1A70-E54D-8F2F-C7887E5BBE7D}" srcOrd="1" destOrd="0" parTransId="{D6623810-BE1E-3542-9496-E8BFFA5375E5}" sibTransId="{4A0774E7-F23C-FE4F-93B0-CEE56A4A402B}"/>
    <dgm:cxn modelId="{4D9D2880-83B9-8849-AD7D-E6CDFA963AAA}" srcId="{4F57E7AD-8047-5642-A2B4-859161A9BAE6}" destId="{F44C5BE0-00A7-E34E-8491-9A848975F1E0}" srcOrd="7" destOrd="0" parTransId="{7AD43D68-46E2-9548-923A-4B73D4A49F0D}" sibTransId="{8099B7AE-0AE0-3A4C-8A5E-9F04BA691F1F}"/>
    <dgm:cxn modelId="{B203BF81-49A6-C746-BC57-E20A9F72A4EB}" srcId="{01508377-6909-4844-AF35-1B0A542684B2}" destId="{B1DEE5AA-49C8-154C-A1C1-6B9501E411C9}" srcOrd="0" destOrd="0" parTransId="{F1A7A309-D8B2-3D4D-AA90-0EEEC4281D9E}" sibTransId="{D0FEA09B-E9F2-6A45-9550-89FC0347378E}"/>
    <dgm:cxn modelId="{68524193-08F8-834F-9C3B-73EAA69EF698}" srcId="{4F57E7AD-8047-5642-A2B4-859161A9BAE6}" destId="{A7C401DB-D9A1-174F-A73E-32859E90209F}" srcOrd="4" destOrd="0" parTransId="{B34F9A5E-DBC2-974D-8D95-19EC826B00A1}" sibTransId="{64061A6D-7A6E-DD4C-A5E5-63C640FAD34A}"/>
    <dgm:cxn modelId="{64B014A1-BBE2-2940-98B7-44B965880F9A}" srcId="{B1DEE5AA-49C8-154C-A1C1-6B9501E411C9}" destId="{1460C1EC-6A4E-6148-B893-6FDBB2E703A2}" srcOrd="2" destOrd="0" parTransId="{52E644EB-D26A-264D-8C4B-E5144956D09C}" sibTransId="{AF7B6025-126F-1545-9AF0-59EF1B16E582}"/>
    <dgm:cxn modelId="{E5453EA8-43B4-0E41-8C62-9C929BFD34AA}" type="presOf" srcId="{9193BEA1-B5BD-DA44-AC06-14C8F755B80D}" destId="{FEF06C68-81AB-9644-B76D-ACB17CE88F74}" srcOrd="0" destOrd="0" presId="urn:microsoft.com/office/officeart/2005/8/layout/lProcess2"/>
    <dgm:cxn modelId="{2D590BAA-16A3-F444-8544-37BDE8483A94}" srcId="{4F57E7AD-8047-5642-A2B4-859161A9BAE6}" destId="{698BB484-B49B-C74D-B83A-975E13CB59C9}" srcOrd="6" destOrd="0" parTransId="{C62170E2-32BB-7149-8DAC-55A899633F00}" sibTransId="{CEBC85D6-43DB-D04F-962D-D5CB9124F624}"/>
    <dgm:cxn modelId="{3DB790AC-A337-2444-BD91-F3C46AAD6E14}" type="presOf" srcId="{B99937BE-E47D-B849-BC0D-B85E60656802}" destId="{51EC0E35-0F00-2347-8F60-AE19F9CC3000}" srcOrd="0" destOrd="0" presId="urn:microsoft.com/office/officeart/2005/8/layout/lProcess2"/>
    <dgm:cxn modelId="{93D1F4AF-6017-DF4C-A91A-BBB13C65040B}" srcId="{4F57E7AD-8047-5642-A2B4-859161A9BAE6}" destId="{659C1977-FBA3-AC4B-9D4A-7874EC0DE006}" srcOrd="2" destOrd="0" parTransId="{7DE21796-CF36-F543-8500-67E8DC37DD22}" sibTransId="{56E74ECD-5086-A645-8396-3543B38FD634}"/>
    <dgm:cxn modelId="{BD3416BB-A642-8C47-B2DB-8F954AE1D327}" type="presOf" srcId="{4F57E7AD-8047-5642-A2B4-859161A9BAE6}" destId="{D2F131DA-8EC6-8541-A9A0-D08F94CED607}" srcOrd="0" destOrd="0" presId="urn:microsoft.com/office/officeart/2005/8/layout/lProcess2"/>
    <dgm:cxn modelId="{0A3E37D4-D0AF-A548-BB32-F34BB368F704}" srcId="{4F57E7AD-8047-5642-A2B4-859161A9BAE6}" destId="{9193BEA1-B5BD-DA44-AC06-14C8F755B80D}" srcOrd="5" destOrd="0" parTransId="{7E0E53E5-771D-B844-B687-3B390A3B16F9}" sibTransId="{C9B88731-8688-1F46-A7A2-6520CF794DA6}"/>
    <dgm:cxn modelId="{761E87D5-DBA0-FF44-B582-E6ABE298BCE1}" type="presOf" srcId="{B1DEE5AA-49C8-154C-A1C1-6B9501E411C9}" destId="{7BCB89FB-8834-0446-A4CF-759DB2DBBCF3}" srcOrd="1" destOrd="0" presId="urn:microsoft.com/office/officeart/2005/8/layout/lProcess2"/>
    <dgm:cxn modelId="{DE4138E9-9F06-9C42-A82C-7ADD7E0D66BC}" srcId="{B1DEE5AA-49C8-154C-A1C1-6B9501E411C9}" destId="{A0AFD6E1-E822-DA46-BC72-8914DA2FE710}" srcOrd="3" destOrd="0" parTransId="{9EE35562-AC3D-7747-8CA5-D044AAA93093}" sibTransId="{2986A9D2-681E-C642-9567-EDF7CAA4A4C3}"/>
    <dgm:cxn modelId="{081D74EB-427E-8E43-9628-F6ECBD79BD27}" type="presOf" srcId="{B1DEE5AA-49C8-154C-A1C1-6B9501E411C9}" destId="{F21EDD36-3811-424A-A4A4-2860761EC0F8}" srcOrd="0" destOrd="0" presId="urn:microsoft.com/office/officeart/2005/8/layout/lProcess2"/>
    <dgm:cxn modelId="{BCAB5CEE-DED3-084F-875C-8F063C62EEA4}" type="presOf" srcId="{1460C1EC-6A4E-6148-B893-6FDBB2E703A2}" destId="{34123D26-97E6-C546-9538-DB8BB824526E}" srcOrd="0" destOrd="0" presId="urn:microsoft.com/office/officeart/2005/8/layout/lProcess2"/>
    <dgm:cxn modelId="{EB6B08F9-4EFD-5143-9735-AD3B508BD038}" type="presOf" srcId="{EC5F1751-580E-6942-B20D-9CE7980A287E}" destId="{1C727115-1567-7E42-BA0E-7974A552A0A6}" srcOrd="0" destOrd="0" presId="urn:microsoft.com/office/officeart/2005/8/layout/lProcess2"/>
    <dgm:cxn modelId="{CDE77FFA-BC44-FC47-9549-0E73D7D70A7E}" type="presOf" srcId="{01508377-6909-4844-AF35-1B0A542684B2}" destId="{95AA8EAD-3616-0E4E-9648-AD0E5163B6B1}" srcOrd="0" destOrd="0" presId="urn:microsoft.com/office/officeart/2005/8/layout/lProcess2"/>
    <dgm:cxn modelId="{E8A0BFCF-802B-AE4C-8597-F608A496B848}" type="presParOf" srcId="{95AA8EAD-3616-0E4E-9648-AD0E5163B6B1}" destId="{6F1093ED-EE59-A549-8788-0F82FF8FEEC5}" srcOrd="0" destOrd="0" presId="urn:microsoft.com/office/officeart/2005/8/layout/lProcess2"/>
    <dgm:cxn modelId="{4AC074B9-12B1-8B4B-B048-A12791D6C003}" type="presParOf" srcId="{6F1093ED-EE59-A549-8788-0F82FF8FEEC5}" destId="{F21EDD36-3811-424A-A4A4-2860761EC0F8}" srcOrd="0" destOrd="0" presId="urn:microsoft.com/office/officeart/2005/8/layout/lProcess2"/>
    <dgm:cxn modelId="{05B5E8C9-9999-E045-A188-66023D519B0E}" type="presParOf" srcId="{6F1093ED-EE59-A549-8788-0F82FF8FEEC5}" destId="{7BCB89FB-8834-0446-A4CF-759DB2DBBCF3}" srcOrd="1" destOrd="0" presId="urn:microsoft.com/office/officeart/2005/8/layout/lProcess2"/>
    <dgm:cxn modelId="{508F79AF-BBAE-0849-8F79-7AE7E0F9164F}" type="presParOf" srcId="{6F1093ED-EE59-A549-8788-0F82FF8FEEC5}" destId="{8DB7ECF4-3386-0E4B-9045-5788D3B416B9}" srcOrd="2" destOrd="0" presId="urn:microsoft.com/office/officeart/2005/8/layout/lProcess2"/>
    <dgm:cxn modelId="{C7CE3264-189B-2847-9B47-2D9885FC8829}" type="presParOf" srcId="{8DB7ECF4-3386-0E4B-9045-5788D3B416B9}" destId="{528FF921-28DD-424B-B8BF-7F4D0DB9034D}" srcOrd="0" destOrd="0" presId="urn:microsoft.com/office/officeart/2005/8/layout/lProcess2"/>
    <dgm:cxn modelId="{D2474516-1EDD-F14D-AF8E-12AD95F674A2}" type="presParOf" srcId="{528FF921-28DD-424B-B8BF-7F4D0DB9034D}" destId="{51EC0E35-0F00-2347-8F60-AE19F9CC3000}" srcOrd="0" destOrd="0" presId="urn:microsoft.com/office/officeart/2005/8/layout/lProcess2"/>
    <dgm:cxn modelId="{EB5C28D7-6256-2D4D-B01B-462EF52E31EA}" type="presParOf" srcId="{528FF921-28DD-424B-B8BF-7F4D0DB9034D}" destId="{A2F75528-48B4-1042-B567-D9B6B6C21E05}" srcOrd="1" destOrd="0" presId="urn:microsoft.com/office/officeart/2005/8/layout/lProcess2"/>
    <dgm:cxn modelId="{2FF7F599-EDF7-624D-894B-52BBA1C40967}" type="presParOf" srcId="{528FF921-28DD-424B-B8BF-7F4D0DB9034D}" destId="{161A7C83-18A8-7442-9CA5-EE883208E6CB}" srcOrd="2" destOrd="0" presId="urn:microsoft.com/office/officeart/2005/8/layout/lProcess2"/>
    <dgm:cxn modelId="{C6A5E01E-13B6-A84D-BBB5-BABC9907B552}" type="presParOf" srcId="{528FF921-28DD-424B-B8BF-7F4D0DB9034D}" destId="{801794F3-5567-884A-A8AB-134084EFF675}" srcOrd="3" destOrd="0" presId="urn:microsoft.com/office/officeart/2005/8/layout/lProcess2"/>
    <dgm:cxn modelId="{37760110-3B8C-9343-AEF9-C67F2C5801D0}" type="presParOf" srcId="{528FF921-28DD-424B-B8BF-7F4D0DB9034D}" destId="{34123D26-97E6-C546-9538-DB8BB824526E}" srcOrd="4" destOrd="0" presId="urn:microsoft.com/office/officeart/2005/8/layout/lProcess2"/>
    <dgm:cxn modelId="{29586130-2228-8442-AD9B-6345BF3C9793}" type="presParOf" srcId="{528FF921-28DD-424B-B8BF-7F4D0DB9034D}" destId="{0E722711-2EE6-E14D-850B-BA726BE7A299}" srcOrd="5" destOrd="0" presId="urn:microsoft.com/office/officeart/2005/8/layout/lProcess2"/>
    <dgm:cxn modelId="{EEF04B20-BB79-124E-9837-EE2B676CC252}" type="presParOf" srcId="{528FF921-28DD-424B-B8BF-7F4D0DB9034D}" destId="{456EE7E2-5D1C-654F-B724-5BC22939617E}" srcOrd="6" destOrd="0" presId="urn:microsoft.com/office/officeart/2005/8/layout/lProcess2"/>
    <dgm:cxn modelId="{4D7B10D4-7B8A-7648-ACB4-31EAF7968AF0}" type="presParOf" srcId="{95AA8EAD-3616-0E4E-9648-AD0E5163B6B1}" destId="{E1557CD3-BB58-2845-8D3F-FEB36E8AC577}" srcOrd="1" destOrd="0" presId="urn:microsoft.com/office/officeart/2005/8/layout/lProcess2"/>
    <dgm:cxn modelId="{2D3C9BAC-BD94-0A42-A392-E2991897ADD5}" type="presParOf" srcId="{95AA8EAD-3616-0E4E-9648-AD0E5163B6B1}" destId="{742C65D7-D934-804A-8823-A3C6AF10EF91}" srcOrd="2" destOrd="0" presId="urn:microsoft.com/office/officeart/2005/8/layout/lProcess2"/>
    <dgm:cxn modelId="{EE8AC466-E152-5341-87D2-589078353AA3}" type="presParOf" srcId="{742C65D7-D934-804A-8823-A3C6AF10EF91}" destId="{D2F131DA-8EC6-8541-A9A0-D08F94CED607}" srcOrd="0" destOrd="0" presId="urn:microsoft.com/office/officeart/2005/8/layout/lProcess2"/>
    <dgm:cxn modelId="{E720ECF2-83A0-254C-82F1-F646716DB862}" type="presParOf" srcId="{742C65D7-D934-804A-8823-A3C6AF10EF91}" destId="{216D167D-18B4-DA48-BF70-CF8AB08D4297}" srcOrd="1" destOrd="0" presId="urn:microsoft.com/office/officeart/2005/8/layout/lProcess2"/>
    <dgm:cxn modelId="{2ACC46DE-DE43-5C49-8DF7-8FDE039DEF7A}" type="presParOf" srcId="{742C65D7-D934-804A-8823-A3C6AF10EF91}" destId="{755F10C1-3238-3D4F-98F9-9B586C69B7F1}" srcOrd="2" destOrd="0" presId="urn:microsoft.com/office/officeart/2005/8/layout/lProcess2"/>
    <dgm:cxn modelId="{5C81D86E-1D06-4240-BAB3-C0726A366002}" type="presParOf" srcId="{755F10C1-3238-3D4F-98F9-9B586C69B7F1}" destId="{90554A1F-3505-8E4A-B0E6-B3E7B6780685}" srcOrd="0" destOrd="0" presId="urn:microsoft.com/office/officeart/2005/8/layout/lProcess2"/>
    <dgm:cxn modelId="{3359715D-2FAA-BA48-9B48-867F95BD0A8A}" type="presParOf" srcId="{90554A1F-3505-8E4A-B0E6-B3E7B6780685}" destId="{EC056DF8-5EA3-4944-984B-D7EB7A1C97B6}" srcOrd="0" destOrd="0" presId="urn:microsoft.com/office/officeart/2005/8/layout/lProcess2"/>
    <dgm:cxn modelId="{DA9F5102-E588-134F-8BCD-0843629D4FFF}" type="presParOf" srcId="{90554A1F-3505-8E4A-B0E6-B3E7B6780685}" destId="{C7F6D857-3029-8D45-AD0A-55B6CBF821F2}" srcOrd="1" destOrd="0" presId="urn:microsoft.com/office/officeart/2005/8/layout/lProcess2"/>
    <dgm:cxn modelId="{F1E8F760-1A09-8341-8318-DE2BD2E7C3D3}" type="presParOf" srcId="{90554A1F-3505-8E4A-B0E6-B3E7B6780685}" destId="{1C727115-1567-7E42-BA0E-7974A552A0A6}" srcOrd="2" destOrd="0" presId="urn:microsoft.com/office/officeart/2005/8/layout/lProcess2"/>
    <dgm:cxn modelId="{FD359044-DFF1-1E41-9120-FE5B3EF7CAE3}" type="presParOf" srcId="{90554A1F-3505-8E4A-B0E6-B3E7B6780685}" destId="{960675EF-C50B-034E-81B6-12CC9A8D34C8}" srcOrd="3" destOrd="0" presId="urn:microsoft.com/office/officeart/2005/8/layout/lProcess2"/>
    <dgm:cxn modelId="{457886D7-6442-7744-BE9D-BE0083B7CCE2}" type="presParOf" srcId="{90554A1F-3505-8E4A-B0E6-B3E7B6780685}" destId="{71D3047A-2463-E04E-95F7-F05FCBF8E88F}" srcOrd="4" destOrd="0" presId="urn:microsoft.com/office/officeart/2005/8/layout/lProcess2"/>
    <dgm:cxn modelId="{EBA7659A-5849-7F40-A444-3205B7E4428F}" type="presParOf" srcId="{90554A1F-3505-8E4A-B0E6-B3E7B6780685}" destId="{4753199F-8949-1743-847F-875B8D9D7FB4}" srcOrd="5" destOrd="0" presId="urn:microsoft.com/office/officeart/2005/8/layout/lProcess2"/>
    <dgm:cxn modelId="{F67106D8-4907-6C40-BF5D-FEDB746681FD}" type="presParOf" srcId="{90554A1F-3505-8E4A-B0E6-B3E7B6780685}" destId="{90868166-B8B4-7044-8039-C0B6842D6C1D}" srcOrd="6" destOrd="0" presId="urn:microsoft.com/office/officeart/2005/8/layout/lProcess2"/>
    <dgm:cxn modelId="{34372B60-E1CE-EE46-A236-C16B477B64F5}" type="presParOf" srcId="{90554A1F-3505-8E4A-B0E6-B3E7B6780685}" destId="{E00649CF-1E42-9141-8261-DC7E86E84867}" srcOrd="7" destOrd="0" presId="urn:microsoft.com/office/officeart/2005/8/layout/lProcess2"/>
    <dgm:cxn modelId="{74ABC182-2149-AC40-861B-29BD30C9E6F7}" type="presParOf" srcId="{90554A1F-3505-8E4A-B0E6-B3E7B6780685}" destId="{97F383BE-48E4-9F4B-B0D5-26B38EA11DB8}" srcOrd="8" destOrd="0" presId="urn:microsoft.com/office/officeart/2005/8/layout/lProcess2"/>
    <dgm:cxn modelId="{6DB86249-B87D-CB49-99B4-7C5F98F8E469}" type="presParOf" srcId="{90554A1F-3505-8E4A-B0E6-B3E7B6780685}" destId="{6DDABBEA-4FD9-DF43-893C-4AD3760DAB96}" srcOrd="9" destOrd="0" presId="urn:microsoft.com/office/officeart/2005/8/layout/lProcess2"/>
    <dgm:cxn modelId="{32DA4D67-E9A8-2E4B-B0E7-88F66D9B7685}" type="presParOf" srcId="{90554A1F-3505-8E4A-B0E6-B3E7B6780685}" destId="{FEF06C68-81AB-9644-B76D-ACB17CE88F74}" srcOrd="10" destOrd="0" presId="urn:microsoft.com/office/officeart/2005/8/layout/lProcess2"/>
    <dgm:cxn modelId="{3B1DA9A8-0339-4E43-A8E3-827AC98A40DF}" type="presParOf" srcId="{90554A1F-3505-8E4A-B0E6-B3E7B6780685}" destId="{77B629EB-81A0-1143-807D-8266F9AAF328}" srcOrd="11" destOrd="0" presId="urn:microsoft.com/office/officeart/2005/8/layout/lProcess2"/>
    <dgm:cxn modelId="{A95AC237-952F-434D-B357-C1583D616647}" type="presParOf" srcId="{90554A1F-3505-8E4A-B0E6-B3E7B6780685}" destId="{575CA6C4-55E1-A94C-BB57-B7F11F67D030}" srcOrd="12" destOrd="0" presId="urn:microsoft.com/office/officeart/2005/8/layout/lProcess2"/>
    <dgm:cxn modelId="{2FE7C7EB-695C-8C41-AC71-5DAF43793B77}" type="presParOf" srcId="{90554A1F-3505-8E4A-B0E6-B3E7B6780685}" destId="{868A3950-86AC-F04F-AA25-6CA9E21AF672}" srcOrd="13" destOrd="0" presId="urn:microsoft.com/office/officeart/2005/8/layout/lProcess2"/>
    <dgm:cxn modelId="{79BA56C9-9D3D-834B-9325-779C2040E4F1}" type="presParOf" srcId="{90554A1F-3505-8E4A-B0E6-B3E7B6780685}" destId="{4A5D8010-D32C-104E-8DAF-76F3331A8AC5}" srcOrd="1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grayscl/>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l" sz="2400" b="1" i="1" kern="1200" dirty="0">
              <a:solidFill>
                <a:schemeClr val="tx2">
                  <a:lumMod val="50000"/>
                </a:schemeClr>
              </a:solidFill>
            </a:rPr>
            <a:t>ΣΟΥΣΑΜΙ</a:t>
          </a:r>
          <a:r>
            <a:rPr lang="el" sz="2400" b="1" kern="1200" dirty="0">
              <a:solidFill>
                <a:schemeClr val="tx2">
                  <a:lumMod val="50000"/>
                </a:schemeClr>
              </a:solidFill>
            </a:rPr>
            <a:t> </a:t>
          </a:r>
          <a:r>
            <a:rPr lang="el" sz="2400" b="1" kern="1200" dirty="0" err="1">
              <a:solidFill>
                <a:schemeClr val="tx2">
                  <a:lumMod val="50000"/>
                </a:schemeClr>
              </a:solidFill>
            </a:rPr>
            <a:t>μέθοδος</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l" sz="1600" kern="1200" dirty="0" err="1"/>
            <a:t>Με βάση </a:t>
          </a:r>
          <a:r>
            <a:rPr lang="el" sz="1600" kern="1200" dirty="0"/>
            <a:t>το </a:t>
          </a:r>
          <a:r>
            <a:rPr lang="el" sz="1600" kern="1200" dirty="0" err="1"/>
            <a:t>σημάδι</a:t>
          </a:r>
          <a:r>
            <a:rPr lang="el" sz="1600" kern="1200" dirty="0"/>
            <a:t> </a:t>
          </a:r>
          <a:r>
            <a:rPr lang="el" sz="1600" kern="1200" dirty="0" err="1"/>
            <a:t>γλώσσα </a:t>
          </a:r>
          <a:r>
            <a:rPr lang="el" sz="1600" kern="1200" dirty="0"/>
            <a:t>για </a:t>
          </a:r>
          <a:r>
            <a:rPr lang="el" sz="1600" kern="1200" dirty="0" err="1"/>
            <a:t>κωφά </a:t>
          </a:r>
          <a:r>
            <a:rPr lang="el" sz="1600" kern="1200" dirty="0"/>
            <a:t>άτομα </a:t>
          </a:r>
          <a:r>
            <a:rPr lang="el" sz="1600" kern="1200" dirty="0" err="1"/>
            <a:t>προσαρμοσμένη </a:t>
          </a:r>
          <a:r>
            <a:rPr lang="el" sz="1600" kern="1200" dirty="0"/>
            <a:t>για IDD</a:t>
          </a:r>
        </a:p>
        <a:p>
          <a:pPr marL="0" lvl="0" indent="0" algn="l" defTabSz="711200">
            <a:lnSpc>
              <a:spcPct val="90000"/>
            </a:lnSpc>
            <a:spcBef>
              <a:spcPct val="0"/>
            </a:spcBef>
            <a:spcAft>
              <a:spcPct val="35000"/>
            </a:spcAft>
            <a:buNone/>
          </a:pPr>
          <a:r>
            <a:rPr lang="el" sz="1600" kern="1200" dirty="0"/>
            <a:t>Χρησιμοποιεί τη </a:t>
          </a:r>
          <a:r>
            <a:rPr lang="el" sz="1600" kern="1200" dirty="0" err="1"/>
            <a:t>σύνταξη </a:t>
          </a:r>
          <a:r>
            <a:rPr lang="el" sz="1600" kern="1200" dirty="0"/>
            <a:t>του </a:t>
          </a:r>
          <a:r>
            <a:rPr lang="el" sz="1600" kern="1200" dirty="0" err="1"/>
            <a:t>προφορικού</a:t>
          </a:r>
          <a:r>
            <a:rPr lang="el" sz="1600" kern="1200" dirty="0"/>
            <a:t> </a:t>
          </a:r>
          <a:r>
            <a:rPr lang="el" sz="1600" kern="1200" dirty="0" err="1"/>
            <a:t>Γλώσσα</a:t>
          </a:r>
          <a:endParaRPr lang="fr-FR" sz="1600" kern="1200" dirty="0"/>
        </a:p>
        <a:p>
          <a:pPr marL="0" lvl="0" indent="0" algn="l" defTabSz="711200">
            <a:lnSpc>
              <a:spcPct val="90000"/>
            </a:lnSpc>
            <a:spcBef>
              <a:spcPct val="0"/>
            </a:spcBef>
            <a:spcAft>
              <a:spcPct val="35000"/>
            </a:spcAft>
            <a:buNone/>
          </a:pPr>
          <a:r>
            <a:rPr lang="el" sz="1600" kern="1200" dirty="0" err="1"/>
            <a:t>Οι χειρονομίες </a:t>
          </a:r>
          <a:r>
            <a:rPr lang="el" sz="1600" kern="1200" dirty="0"/>
            <a:t>είναι </a:t>
          </a:r>
          <a:r>
            <a:rPr lang="el" sz="1600" kern="1200" dirty="0" err="1"/>
            <a:t>οπτικές</a:t>
          </a:r>
          <a:r>
            <a:rPr lang="el" sz="1600" kern="1200" dirty="0"/>
            <a:t> </a:t>
          </a:r>
          <a:r>
            <a:rPr lang="el" sz="1600" kern="1200" dirty="0" err="1"/>
            <a:t>βοηθήματα</a:t>
          </a:r>
          <a:r>
            <a:rPr lang="el" sz="1600" kern="1200" dirty="0"/>
            <a:t> </a:t>
          </a:r>
          <a:r>
            <a:rPr lang="el" sz="1600" kern="1200" dirty="0" err="1"/>
            <a:t>που </a:t>
          </a:r>
          <a:r>
            <a:rPr lang="el" sz="1600" kern="1200" dirty="0"/>
            <a:t>υποστηρίζουν τη λεκτική παραγωγή</a:t>
          </a:r>
        </a:p>
        <a:p>
          <a:pPr marL="0" lvl="0" indent="0" algn="l" defTabSz="711200">
            <a:lnSpc>
              <a:spcPct val="90000"/>
            </a:lnSpc>
            <a:spcBef>
              <a:spcPct val="0"/>
            </a:spcBef>
            <a:spcAft>
              <a:spcPct val="35000"/>
            </a:spcAft>
            <a:buNone/>
          </a:pPr>
          <a:r>
            <a:rPr lang="el" sz="1600" kern="1200" dirty="0"/>
            <a:t>Μπορεί </a:t>
          </a:r>
          <a:r>
            <a:rPr lang="el" sz="1600" kern="1200" dirty="0" err="1"/>
            <a:t>να είναι</a:t>
          </a:r>
          <a:r>
            <a:rPr lang="el" sz="1600" kern="1200" dirty="0"/>
            <a:t> </a:t>
          </a:r>
          <a:r>
            <a:rPr lang="el" sz="1600" kern="1200" dirty="0" err="1"/>
            <a:t>συνήθιζα </a:t>
          </a:r>
          <a:r>
            <a:rPr lang="el" sz="1600" kern="1200" dirty="0"/>
            <a:t>να </a:t>
          </a:r>
          <a:r>
            <a:rPr lang="el" sz="1600" kern="1200" dirty="0" err="1"/>
            <a:t>δουλεύω</a:t>
          </a:r>
          <a:r>
            <a:rPr lang="el" sz="1600" kern="1200" dirty="0"/>
            <a:t> </a:t>
          </a:r>
          <a:r>
            <a:rPr lang="el" sz="1600" kern="1200" dirty="0" err="1"/>
            <a:t>τόσο </a:t>
          </a:r>
          <a:r>
            <a:rPr lang="el" sz="1600" kern="1200" dirty="0"/>
            <a:t>στην </a:t>
          </a:r>
          <a:r>
            <a:rPr lang="el" sz="1600" kern="1200" dirty="0" err="1"/>
            <a:t>δεκτική </a:t>
          </a:r>
          <a:r>
            <a:rPr lang="el" sz="1600" kern="1200" dirty="0"/>
            <a:t>όσο και στην εκφραστική επικοινωνία</a:t>
          </a:r>
        </a:p>
        <a:p>
          <a:pPr marL="0" lvl="0" indent="0" algn="l" defTabSz="711200">
            <a:lnSpc>
              <a:spcPct val="90000"/>
            </a:lnSpc>
            <a:spcBef>
              <a:spcPct val="0"/>
            </a:spcBef>
            <a:spcAft>
              <a:spcPct val="35000"/>
            </a:spcAft>
            <a:buNone/>
          </a:pPr>
          <a:r>
            <a:rPr lang="el" sz="1600" kern="1200" dirty="0" err="1"/>
            <a:t>Οι χειρονομίες </a:t>
          </a:r>
          <a:r>
            <a:rPr lang="el" sz="1600" kern="1200" dirty="0"/>
            <a:t>και η προφορική </a:t>
          </a:r>
          <a:r>
            <a:rPr lang="el" sz="1600" kern="1200" dirty="0" err="1"/>
            <a:t>γλώσσα </a:t>
          </a:r>
          <a:r>
            <a:rPr lang="el" sz="1600" kern="1200" dirty="0"/>
            <a:t>είναι </a:t>
          </a:r>
          <a:r>
            <a:rPr lang="el" sz="1600" kern="1200" dirty="0" err="1"/>
            <a:t>συμπληρωματικά </a:t>
          </a:r>
          <a:r>
            <a:rPr lang="el" sz="1600" kern="1200" dirty="0"/>
            <a:t>και </a:t>
          </a:r>
          <a:r>
            <a:rPr lang="el" sz="1600" kern="1200" dirty="0" err="1"/>
            <a:t>διευκολύνουν </a:t>
          </a:r>
          <a:r>
            <a:rPr lang="el" sz="1600" kern="1200" dirty="0"/>
            <a:t>την επικοινωνία</a:t>
          </a:r>
        </a:p>
        <a:p>
          <a:pPr marL="0" lvl="0" indent="0" algn="l" defTabSz="711200">
            <a:lnSpc>
              <a:spcPct val="90000"/>
            </a:lnSpc>
            <a:spcBef>
              <a:spcPct val="0"/>
            </a:spcBef>
            <a:spcAft>
              <a:spcPct val="35000"/>
            </a:spcAft>
            <a:buNone/>
          </a:pPr>
          <a:endParaRPr lang="fr-FR" sz="1600" kern="1200" dirty="0"/>
        </a:p>
      </dsp:txBody>
      <dsp:txXfrm>
        <a:off x="6475698" y="847812"/>
        <a:ext cx="2743447" cy="427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953542-372B-214D-891E-3D63EFB29B41}">
      <dsp:nvSpPr>
        <dsp:cNvPr id="0" name=""/>
        <dsp:cNvSpPr/>
      </dsp:nvSpPr>
      <dsp:spPr>
        <a:xfrm>
          <a:off x="0" y="3548027"/>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Με συγκεκριμένους </a:t>
          </a:r>
          <a:r>
            <a:rPr lang="el" sz="1900" kern="1200" dirty="0" err="1"/>
            <a:t>όρους</a:t>
          </a:r>
          <a:endParaRPr lang="fr-FR" sz="1900" kern="1200" dirty="0"/>
        </a:p>
      </dsp:txBody>
      <dsp:txXfrm>
        <a:off x="0" y="3548027"/>
        <a:ext cx="2891607" cy="1455216"/>
      </dsp:txXfrm>
    </dsp:sp>
    <dsp:sp modelId="{70FF0D34-DE94-3D48-BA3A-EE6283451CB0}">
      <dsp:nvSpPr>
        <dsp:cNvPr id="0" name=""/>
        <dsp:cNvSpPr/>
      </dsp:nvSpPr>
      <dsp:spPr>
        <a:xfrm>
          <a:off x="0" y="1850275"/>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err="1"/>
            <a:t>Τα οποία </a:t>
          </a:r>
          <a:r>
            <a:rPr lang="el" sz="1900" kern="1200" dirty="0"/>
            <a:t>είναι</a:t>
          </a:r>
        </a:p>
      </dsp:txBody>
      <dsp:txXfrm>
        <a:off x="0" y="1850275"/>
        <a:ext cx="2891607" cy="1455216"/>
      </dsp:txXfrm>
    </dsp:sp>
    <dsp:sp modelId="{A49E20CC-13D1-D443-BD8F-B670D98DE4A4}">
      <dsp:nvSpPr>
        <dsp:cNvPr id="0" name=""/>
        <dsp:cNvSpPr/>
      </dsp:nvSpPr>
      <dsp:spPr>
        <a:xfrm>
          <a:off x="0" y="152523"/>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Όλη η επικοινωνία </a:t>
          </a:r>
          <a:r>
            <a:rPr lang="el" sz="1900" kern="1200" dirty="0" err="1"/>
            <a:t>συμπεριλαμβανομένων</a:t>
          </a:r>
          <a:r>
            <a:rPr lang="el" sz="1900" kern="1200" dirty="0"/>
            <a:t> </a:t>
          </a:r>
          <a:r>
            <a:rPr lang="el" sz="1900" kern="1200" dirty="0" err="1"/>
            <a:t>οπτικός</a:t>
          </a:r>
          <a:r>
            <a:rPr lang="el" sz="1900" kern="1200" dirty="0"/>
            <a:t> </a:t>
          </a:r>
          <a:r>
            <a:rPr lang="el" sz="1900" kern="1200" dirty="0" err="1"/>
            <a:t>αυτές</a:t>
          </a:r>
          <a:endParaRPr lang="fr-FR" sz="1900" kern="1200" dirty="0"/>
        </a:p>
      </dsp:txBody>
      <dsp:txXfrm>
        <a:off x="0" y="152523"/>
        <a:ext cx="2891607" cy="1455216"/>
      </dsp:txXfrm>
    </dsp:sp>
    <dsp:sp modelId="{C5C6D221-B622-F743-9CA7-B04E70815296}">
      <dsp:nvSpPr>
        <dsp:cNvPr id="0" name=""/>
        <dsp:cNvSpPr/>
      </dsp:nvSpPr>
      <dsp:spPr>
        <a:xfrm>
          <a:off x="5850433" y="273791"/>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a:t>2 </a:t>
          </a:r>
          <a:r>
            <a:rPr lang="el" sz="1900" kern="1200" dirty="0" err="1"/>
            <a:t>πλευρές</a:t>
          </a:r>
          <a:endParaRPr lang="fr-FR" sz="1900" kern="1200" dirty="0"/>
        </a:p>
      </dsp:txBody>
      <dsp:txXfrm>
        <a:off x="5885951" y="309309"/>
        <a:ext cx="1747984" cy="1141644"/>
      </dsp:txXfrm>
    </dsp:sp>
    <dsp:sp modelId="{978496D2-AA3D-BD4F-9DCC-6D5279407313}">
      <dsp:nvSpPr>
        <dsp:cNvPr id="0" name=""/>
        <dsp:cNvSpPr/>
      </dsp:nvSpPr>
      <dsp:spPr>
        <a:xfrm>
          <a:off x="4986398" y="1486471"/>
          <a:ext cx="1773544" cy="485072"/>
        </a:xfrm>
        <a:custGeom>
          <a:avLst/>
          <a:gdLst/>
          <a:ahLst/>
          <a:cxnLst/>
          <a:rect l="0" t="0" r="0" b="0"/>
          <a:pathLst>
            <a:path>
              <a:moveTo>
                <a:pt x="1773544" y="0"/>
              </a:moveTo>
              <a:lnTo>
                <a:pt x="1773544" y="242536"/>
              </a:lnTo>
              <a:lnTo>
                <a:pt x="0" y="242536"/>
              </a:lnTo>
              <a:lnTo>
                <a:pt x="0"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E0ACF0-3990-D648-ADD7-0FED1C8DD18F}">
      <dsp:nvSpPr>
        <dsp:cNvPr id="0" name=""/>
        <dsp:cNvSpPr/>
      </dsp:nvSpPr>
      <dsp:spPr>
        <a:xfrm>
          <a:off x="4076888"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err="1"/>
            <a:t>Δεκτικός</a:t>
          </a:r>
          <a:endParaRPr lang="fr-FR" sz="1900" kern="1200" dirty="0"/>
        </a:p>
        <a:p>
          <a:pPr marL="0" lvl="0" indent="0" algn="ctr" defTabSz="844550">
            <a:lnSpc>
              <a:spcPct val="90000"/>
            </a:lnSpc>
            <a:spcBef>
              <a:spcPct val="0"/>
            </a:spcBef>
            <a:spcAft>
              <a:spcPct val="35000"/>
            </a:spcAft>
            <a:buNone/>
          </a:pPr>
          <a:r>
            <a:rPr lang="el" sz="1900" kern="1200" dirty="0"/>
            <a:t>→ </a:t>
          </a:r>
          <a:r>
            <a:rPr lang="el" sz="1900" kern="1200" dirty="0" err="1"/>
            <a:t>παροχή </a:t>
          </a:r>
          <a:r>
            <a:rPr lang="el" sz="1900" kern="1200" dirty="0"/>
            <a:t>πληροφοριών</a:t>
          </a:r>
        </a:p>
      </dsp:txBody>
      <dsp:txXfrm>
        <a:off x="4112406" y="2007061"/>
        <a:ext cx="1747984" cy="1141644"/>
      </dsp:txXfrm>
    </dsp:sp>
    <dsp:sp modelId="{1CAFC520-54B3-7F49-A274-BA1451226082}">
      <dsp:nvSpPr>
        <dsp:cNvPr id="0" name=""/>
        <dsp:cNvSpPr/>
      </dsp:nvSpPr>
      <dsp:spPr>
        <a:xfrm>
          <a:off x="3804035" y="3184223"/>
          <a:ext cx="1182363" cy="485072"/>
        </a:xfrm>
        <a:custGeom>
          <a:avLst/>
          <a:gdLst/>
          <a:ahLst/>
          <a:cxnLst/>
          <a:rect l="0" t="0" r="0" b="0"/>
          <a:pathLst>
            <a:path>
              <a:moveTo>
                <a:pt x="1182363" y="0"/>
              </a:moveTo>
              <a:lnTo>
                <a:pt x="1182363" y="242536"/>
              </a:lnTo>
              <a:lnTo>
                <a:pt x="0" y="242536"/>
              </a:lnTo>
              <a:lnTo>
                <a:pt x="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71E0-5438-704A-B65F-CBCC4656DD31}">
      <dsp:nvSpPr>
        <dsp:cNvPr id="0" name=""/>
        <dsp:cNvSpPr/>
      </dsp:nvSpPr>
      <dsp:spPr>
        <a:xfrm>
          <a:off x="2894524"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a:t>Φυσική </a:t>
          </a:r>
          <a:r>
            <a:rPr lang="el" sz="1900" kern="1200" dirty="0" err="1"/>
            <a:t>δόμηση </a:t>
          </a:r>
          <a:r>
            <a:rPr lang="el" sz="1900" kern="1200" dirty="0"/>
            <a:t>περιβάλλοντος</a:t>
          </a:r>
          <a:r>
            <a:rPr lang="el" sz="1900" kern="1200" dirty="0" err="1"/>
            <a:t>​</a:t>
          </a:r>
          <a:endParaRPr lang="fr-FR" sz="1900" kern="1200" dirty="0"/>
        </a:p>
      </dsp:txBody>
      <dsp:txXfrm>
        <a:off x="2930042" y="3704813"/>
        <a:ext cx="1747984" cy="1141644"/>
      </dsp:txXfrm>
    </dsp:sp>
    <dsp:sp modelId="{678ACA63-B08C-2D4C-BF2E-5DA9181E110B}">
      <dsp:nvSpPr>
        <dsp:cNvPr id="0" name=""/>
        <dsp:cNvSpPr/>
      </dsp:nvSpPr>
      <dsp:spPr>
        <a:xfrm>
          <a:off x="4986398" y="3184223"/>
          <a:ext cx="1182363" cy="485072"/>
        </a:xfrm>
        <a:custGeom>
          <a:avLst/>
          <a:gdLst/>
          <a:ahLst/>
          <a:cxnLst/>
          <a:rect l="0" t="0" r="0" b="0"/>
          <a:pathLst>
            <a:path>
              <a:moveTo>
                <a:pt x="0" y="0"/>
              </a:moveTo>
              <a:lnTo>
                <a:pt x="0" y="242536"/>
              </a:lnTo>
              <a:lnTo>
                <a:pt x="1182363" y="242536"/>
              </a:lnTo>
              <a:lnTo>
                <a:pt x="1182363"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6C4C9-3711-E44D-BD25-6C4D420F53CD}">
      <dsp:nvSpPr>
        <dsp:cNvPr id="0" name=""/>
        <dsp:cNvSpPr/>
      </dsp:nvSpPr>
      <dsp:spPr>
        <a:xfrm>
          <a:off x="5259251"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err="1"/>
            <a:t>Συσκευές </a:t>
          </a:r>
          <a:endParaRPr lang="fr-FR" sz="1900" kern="1200" dirty="0"/>
        </a:p>
      </dsp:txBody>
      <dsp:txXfrm>
        <a:off x="5294769" y="3704813"/>
        <a:ext cx="1747984" cy="1141644"/>
      </dsp:txXfrm>
    </dsp:sp>
    <dsp:sp modelId="{3A0129B8-6FCC-104C-8A72-E871841DD97D}">
      <dsp:nvSpPr>
        <dsp:cNvPr id="0" name=""/>
        <dsp:cNvSpPr/>
      </dsp:nvSpPr>
      <dsp:spPr>
        <a:xfrm>
          <a:off x="6759943" y="1486471"/>
          <a:ext cx="1773544" cy="485072"/>
        </a:xfrm>
        <a:custGeom>
          <a:avLst/>
          <a:gdLst/>
          <a:ahLst/>
          <a:cxnLst/>
          <a:rect l="0" t="0" r="0" b="0"/>
          <a:pathLst>
            <a:path>
              <a:moveTo>
                <a:pt x="0" y="0"/>
              </a:moveTo>
              <a:lnTo>
                <a:pt x="0" y="242536"/>
              </a:lnTo>
              <a:lnTo>
                <a:pt x="1773544" y="242536"/>
              </a:lnTo>
              <a:lnTo>
                <a:pt x="1773544"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703F7-3572-2440-8524-0C4108CF0D79}">
      <dsp:nvSpPr>
        <dsp:cNvPr id="0" name=""/>
        <dsp:cNvSpPr/>
      </dsp:nvSpPr>
      <dsp:spPr>
        <a:xfrm>
          <a:off x="7623977"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a:t>Εκφραστικός</a:t>
          </a:r>
        </a:p>
        <a:p>
          <a:pPr marL="0" lvl="0" indent="0" algn="ctr" defTabSz="844550">
            <a:lnSpc>
              <a:spcPct val="90000"/>
            </a:lnSpc>
            <a:spcBef>
              <a:spcPct val="0"/>
            </a:spcBef>
            <a:spcAft>
              <a:spcPct val="35000"/>
            </a:spcAft>
            <a:buNone/>
          </a:pPr>
          <a:r>
            <a:rPr lang="el" sz="1900" kern="1200" dirty="0"/>
            <a:t>→ </a:t>
          </a:r>
          <a:r>
            <a:rPr lang="el" sz="1900" kern="1200" dirty="0" err="1"/>
            <a:t>επιτρέπει</a:t>
          </a:r>
          <a:r>
            <a:rPr lang="el" sz="1900" kern="1200" dirty="0"/>
            <a:t> </a:t>
          </a:r>
          <a:r>
            <a:rPr lang="el" sz="1900" kern="1200" dirty="0" err="1"/>
            <a:t>να </a:t>
          </a:r>
          <a:r>
            <a:rPr lang="el" sz="1900" kern="1200" dirty="0"/>
            <a:t>εκφραστείς</a:t>
          </a:r>
          <a:r>
            <a:rPr lang="el" sz="1900" kern="1200" dirty="0" err="1"/>
            <a:t>​</a:t>
          </a:r>
          <a:endParaRPr lang="fr-FR" sz="1900" kern="1200" dirty="0"/>
        </a:p>
      </dsp:txBody>
      <dsp:txXfrm>
        <a:off x="7659495" y="2007061"/>
        <a:ext cx="1747984" cy="1141644"/>
      </dsp:txXfrm>
    </dsp:sp>
    <dsp:sp modelId="{C4639177-F551-9B4B-86AF-0CE97A4100D8}">
      <dsp:nvSpPr>
        <dsp:cNvPr id="0" name=""/>
        <dsp:cNvSpPr/>
      </dsp:nvSpPr>
      <dsp:spPr>
        <a:xfrm>
          <a:off x="8487768" y="3184223"/>
          <a:ext cx="91440" cy="485072"/>
        </a:xfrm>
        <a:custGeom>
          <a:avLst/>
          <a:gdLst/>
          <a:ahLst/>
          <a:cxnLst/>
          <a:rect l="0" t="0" r="0" b="0"/>
          <a:pathLst>
            <a:path>
              <a:moveTo>
                <a:pt x="45720" y="0"/>
              </a:moveTo>
              <a:lnTo>
                <a:pt x="4572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C7023-E26A-8346-933F-C044A1F2EE6F}">
      <dsp:nvSpPr>
        <dsp:cNvPr id="0" name=""/>
        <dsp:cNvSpPr/>
      </dsp:nvSpPr>
      <dsp:spPr>
        <a:xfrm>
          <a:off x="7623977"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l" sz="1900" kern="1200" dirty="0" err="1"/>
            <a:t>Συσκευές </a:t>
          </a:r>
          <a:endParaRPr lang="fr-FR" sz="1900" kern="1200" dirty="0"/>
        </a:p>
      </dsp:txBody>
      <dsp:txXfrm>
        <a:off x="7659495" y="3704813"/>
        <a:ext cx="1747984" cy="11416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91048-B201-0C43-AAF4-03803F6C6AD7}">
      <dsp:nvSpPr>
        <dsp:cNvPr id="0" name=""/>
        <dsp:cNvSpPr/>
      </dsp:nvSpPr>
      <dsp:spPr>
        <a:xfrm>
          <a:off x="3299147" y="2527750"/>
          <a:ext cx="1529705" cy="152970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l" sz="6500" kern="1200" dirty="0"/>
            <a:t>?</a:t>
          </a:r>
        </a:p>
      </dsp:txBody>
      <dsp:txXfrm>
        <a:off x="3523167" y="2751770"/>
        <a:ext cx="1081665" cy="1081665"/>
      </dsp:txXfrm>
    </dsp:sp>
    <dsp:sp modelId="{BD8ABBE4-2842-2041-8467-2B7AAB4DB2D8}">
      <dsp:nvSpPr>
        <dsp:cNvPr id="0" name=""/>
        <dsp:cNvSpPr/>
      </dsp:nvSpPr>
      <dsp:spPr>
        <a:xfrm rot="16200000">
          <a:off x="3901777" y="1970802"/>
          <a:ext cx="324445" cy="5200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a:off x="3950444" y="2123489"/>
        <a:ext cx="227112" cy="312059"/>
      </dsp:txXfrm>
    </dsp:sp>
    <dsp:sp modelId="{727153FA-1BAA-A845-BAE7-87B11D91F245}">
      <dsp:nvSpPr>
        <dsp:cNvPr id="0" name=""/>
        <dsp:cNvSpPr/>
      </dsp:nvSpPr>
      <dsp:spPr>
        <a:xfrm>
          <a:off x="3107934" y="3458"/>
          <a:ext cx="1912131" cy="19121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 sz="1400" kern="1200" dirty="0" err="1"/>
            <a:t>Εικονογράμματα</a:t>
          </a:r>
          <a:endParaRPr lang="fr-FR" sz="1400" kern="1200" dirty="0"/>
        </a:p>
      </dsp:txBody>
      <dsp:txXfrm>
        <a:off x="3387959" y="283483"/>
        <a:ext cx="1352081" cy="1352081"/>
      </dsp:txXfrm>
    </dsp:sp>
    <dsp:sp modelId="{B73FE433-D52C-A346-91D2-78E517198F47}">
      <dsp:nvSpPr>
        <dsp:cNvPr id="0" name=""/>
        <dsp:cNvSpPr/>
      </dsp:nvSpPr>
      <dsp:spPr>
        <a:xfrm rot="1800000">
          <a:off x="4821280" y="3563428"/>
          <a:ext cx="324445" cy="5200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a:off x="4827800" y="3643115"/>
        <a:ext cx="227112" cy="312059"/>
      </dsp:txXfrm>
    </dsp:sp>
    <dsp:sp modelId="{0C54DBD2-33EF-6444-B28C-524A274AB837}">
      <dsp:nvSpPr>
        <dsp:cNvPr id="0" name=""/>
        <dsp:cNvSpPr/>
      </dsp:nvSpPr>
      <dsp:spPr>
        <a:xfrm>
          <a:off x="5128439" y="3503076"/>
          <a:ext cx="1912131" cy="19121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 sz="1400" kern="1200" dirty="0"/>
            <a:t>Πραγματικά </a:t>
          </a:r>
          <a:r>
            <a:rPr lang="el" sz="1400" kern="1200" dirty="0" err="1"/>
            <a:t>αντικείμενα</a:t>
          </a:r>
          <a:endParaRPr lang="fr-FR" sz="1400" kern="1200" dirty="0"/>
        </a:p>
      </dsp:txBody>
      <dsp:txXfrm>
        <a:off x="5408464" y="3783101"/>
        <a:ext cx="1352081" cy="1352081"/>
      </dsp:txXfrm>
    </dsp:sp>
    <dsp:sp modelId="{5724B1BB-B7DC-4044-BBBB-EC41AA21506C}">
      <dsp:nvSpPr>
        <dsp:cNvPr id="0" name=""/>
        <dsp:cNvSpPr/>
      </dsp:nvSpPr>
      <dsp:spPr>
        <a:xfrm rot="9000000">
          <a:off x="2982274" y="3563428"/>
          <a:ext cx="324445" cy="5200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rot="10800000">
        <a:off x="3073087" y="3643115"/>
        <a:ext cx="227112" cy="312059"/>
      </dsp:txXfrm>
    </dsp:sp>
    <dsp:sp modelId="{F46D5969-755A-0E45-836C-687CD1A8597A}">
      <dsp:nvSpPr>
        <dsp:cNvPr id="0" name=""/>
        <dsp:cNvSpPr/>
      </dsp:nvSpPr>
      <dsp:spPr>
        <a:xfrm>
          <a:off x="1087428" y="3503076"/>
          <a:ext cx="1912131" cy="19121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 sz="1400" kern="1200" dirty="0"/>
            <a:t>Φωτογραφίες</a:t>
          </a:r>
        </a:p>
      </dsp:txBody>
      <dsp:txXfrm>
        <a:off x="1367453" y="3783101"/>
        <a:ext cx="1352081" cy="135208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F7A8-28D2-3D4C-A874-43999B032C4D}">
      <dsp:nvSpPr>
        <dsp:cNvPr id="0" name=""/>
        <dsp:cNvSpPr/>
      </dsp:nvSpPr>
      <dsp:spPr>
        <a:xfrm>
          <a:off x="4928"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l" sz="2100" kern="1200" noProof="0" dirty="0"/>
            <a:t>Αισθητήριος</a:t>
          </a:r>
        </a:p>
      </dsp:txBody>
      <dsp:txXfrm>
        <a:off x="42798" y="1669022"/>
        <a:ext cx="2079219" cy="1217235"/>
      </dsp:txXfrm>
    </dsp:sp>
    <dsp:sp modelId="{3D3A4CF5-C3B3-3B4B-BC48-9F017DFE5702}">
      <dsp:nvSpPr>
        <dsp:cNvPr id="0" name=""/>
        <dsp:cNvSpPr/>
      </dsp:nvSpPr>
      <dsp:spPr>
        <a:xfrm>
          <a:off x="2375384"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noProof="0" dirty="0"/>
        </a:p>
      </dsp:txBody>
      <dsp:txXfrm>
        <a:off x="2375384" y="2117310"/>
        <a:ext cx="319796" cy="320658"/>
      </dsp:txXfrm>
    </dsp:sp>
    <dsp:sp modelId="{A6CA787F-B66D-E640-974E-C21C3CB47704}">
      <dsp:nvSpPr>
        <dsp:cNvPr id="0" name=""/>
        <dsp:cNvSpPr/>
      </dsp:nvSpPr>
      <dsp:spPr>
        <a:xfrm>
          <a:off x="3021872"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l" sz="2100" kern="1200" noProof="0" dirty="0"/>
            <a:t>Παρουσιαστικός</a:t>
          </a:r>
        </a:p>
      </dsp:txBody>
      <dsp:txXfrm>
        <a:off x="3059742" y="1669022"/>
        <a:ext cx="2079219" cy="1217235"/>
      </dsp:txXfrm>
    </dsp:sp>
    <dsp:sp modelId="{0CBAC9DA-CDE4-B746-ABE6-D611B54D9532}">
      <dsp:nvSpPr>
        <dsp:cNvPr id="0" name=""/>
        <dsp:cNvSpPr/>
      </dsp:nvSpPr>
      <dsp:spPr>
        <a:xfrm>
          <a:off x="5392328"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noProof="0" dirty="0"/>
        </a:p>
      </dsp:txBody>
      <dsp:txXfrm>
        <a:off x="5392328" y="2117310"/>
        <a:ext cx="319796" cy="320658"/>
      </dsp:txXfrm>
    </dsp:sp>
    <dsp:sp modelId="{0FA0391C-9EF5-BB4A-8850-FBA48A044F83}">
      <dsp:nvSpPr>
        <dsp:cNvPr id="0" name=""/>
        <dsp:cNvSpPr/>
      </dsp:nvSpPr>
      <dsp:spPr>
        <a:xfrm>
          <a:off x="6038816"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l" sz="2100" kern="1200" noProof="0" dirty="0"/>
            <a:t>Εκπρόσωπος</a:t>
          </a:r>
        </a:p>
      </dsp:txBody>
      <dsp:txXfrm>
        <a:off x="6076686" y="1669022"/>
        <a:ext cx="2079219" cy="1217235"/>
      </dsp:txXfrm>
    </dsp:sp>
    <dsp:sp modelId="{33071E10-5BDD-CE43-A495-E7DE40460704}">
      <dsp:nvSpPr>
        <dsp:cNvPr id="0" name=""/>
        <dsp:cNvSpPr/>
      </dsp:nvSpPr>
      <dsp:spPr>
        <a:xfrm>
          <a:off x="8409272"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noProof="0" dirty="0"/>
        </a:p>
      </dsp:txBody>
      <dsp:txXfrm>
        <a:off x="8409272" y="2117310"/>
        <a:ext cx="319796" cy="320658"/>
      </dsp:txXfrm>
    </dsp:sp>
    <dsp:sp modelId="{CE638BF0-ADDF-F444-977B-BB7B94D6ADE2}">
      <dsp:nvSpPr>
        <dsp:cNvPr id="0" name=""/>
        <dsp:cNvSpPr/>
      </dsp:nvSpPr>
      <dsp:spPr>
        <a:xfrm>
          <a:off x="9055760"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l" sz="2100" kern="1200" noProof="0" dirty="0"/>
            <a:t>Μετα</a:t>
          </a:r>
        </a:p>
        <a:p>
          <a:pPr marL="0" lvl="0" indent="0" algn="ctr" defTabSz="933450">
            <a:lnSpc>
              <a:spcPct val="90000"/>
            </a:lnSpc>
            <a:spcBef>
              <a:spcPct val="0"/>
            </a:spcBef>
            <a:spcAft>
              <a:spcPct val="35000"/>
            </a:spcAft>
            <a:buNone/>
          </a:pPr>
          <a:r>
            <a:rPr lang="el" sz="2100" kern="1200" noProof="0" dirty="0"/>
            <a:t>εκπρόσωπος</a:t>
          </a:r>
        </a:p>
      </dsp:txBody>
      <dsp:txXfrm>
        <a:off x="9093630" y="1669022"/>
        <a:ext cx="2079219" cy="121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l" sz="2400" b="1" i="1" kern="1200" dirty="0" err="1">
              <a:solidFill>
                <a:schemeClr val="tx2">
                  <a:lumMod val="50000"/>
                </a:schemeClr>
              </a:solidFill>
            </a:rPr>
            <a:t>Coghamo</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l" sz="1800" kern="1200" dirty="0" err="1"/>
            <a:t>Σημάδι</a:t>
          </a:r>
          <a:r>
            <a:rPr lang="el" sz="1800" kern="1200" dirty="0"/>
            <a:t> </a:t>
          </a:r>
          <a:r>
            <a:rPr lang="el" sz="1800" kern="1200" dirty="0" err="1"/>
            <a:t>Γλώσσα</a:t>
          </a:r>
          <a:r>
            <a:rPr lang="el" sz="1800" kern="1200" dirty="0"/>
            <a:t> </a:t>
          </a:r>
          <a:r>
            <a:rPr lang="el" sz="1800" kern="1200" dirty="0" err="1"/>
            <a:t>με βάση </a:t>
          </a:r>
          <a:r>
            <a:rPr lang="el" sz="1800" kern="1200" dirty="0"/>
            <a:t>τα γαλλικά και </a:t>
          </a:r>
          <a:r>
            <a:rPr lang="el" sz="1800" kern="1200" dirty="0" err="1"/>
            <a:t>την καθημερινή</a:t>
          </a:r>
          <a:r>
            <a:rPr lang="el" sz="1800" kern="1200" dirty="0"/>
            <a:t> </a:t>
          </a:r>
          <a:r>
            <a:rPr lang="el" sz="1800" kern="1200" dirty="0" err="1"/>
            <a:t>χειρονομίες </a:t>
          </a:r>
          <a:r>
            <a:rPr lang="el" sz="1800" kern="1200" dirty="0"/>
            <a:t>( </a:t>
          </a:r>
          <a:r>
            <a:rPr lang="el" sz="1800" kern="1200" dirty="0" err="1"/>
            <a:t>απλοποιημένες</a:t>
          </a:r>
          <a:r>
            <a:rPr lang="el" sz="1800" kern="1200" dirty="0"/>
            <a:t> </a:t>
          </a:r>
          <a:r>
            <a:rPr lang="el" sz="1800" kern="1200" dirty="0" err="1"/>
            <a:t>σε σύγκριση </a:t>
          </a:r>
          <a:r>
            <a:rPr lang="el" sz="1800" kern="1200" dirty="0"/>
            <a:t>με τα αρχικά </a:t>
          </a:r>
          <a:r>
            <a:rPr lang="el" sz="1800" kern="1200" dirty="0" err="1"/>
            <a:t>) </a:t>
          </a:r>
          <a:r>
            <a:rPr lang="el" sz="1800" kern="1200" dirty="0"/>
            <a:t>.</a:t>
          </a:r>
        </a:p>
        <a:p>
          <a:pPr marL="0" lvl="0" indent="0" algn="l" defTabSz="800100">
            <a:lnSpc>
              <a:spcPct val="90000"/>
            </a:lnSpc>
            <a:spcBef>
              <a:spcPct val="0"/>
            </a:spcBef>
            <a:spcAft>
              <a:spcPct val="35000"/>
            </a:spcAft>
            <a:buNone/>
          </a:pPr>
          <a:r>
            <a:rPr lang="el" sz="1800" kern="1200" dirty="0"/>
            <a:t>Σύστημα </a:t>
          </a:r>
          <a:r>
            <a:rPr lang="el" sz="1800" kern="1200" dirty="0" err="1"/>
            <a:t>αρχικά</a:t>
          </a:r>
          <a:r>
            <a:rPr lang="el" sz="1800" kern="1200" dirty="0"/>
            <a:t> </a:t>
          </a:r>
          <a:r>
            <a:rPr lang="el" sz="1800" kern="1200" dirty="0" err="1"/>
            <a:t>σχεδιασμένο </a:t>
          </a:r>
          <a:r>
            <a:rPr lang="el" sz="1800" kern="1200" dirty="0"/>
            <a:t>για άτομα </a:t>
          </a:r>
          <a:r>
            <a:rPr lang="el" sz="1800" kern="1200" dirty="0" err="1"/>
            <a:t>με</a:t>
          </a:r>
          <a:r>
            <a:rPr lang="el" sz="1800" kern="1200" dirty="0"/>
            <a:t> </a:t>
          </a:r>
          <a:r>
            <a:rPr lang="el" sz="1800" kern="1200" dirty="0" err="1"/>
            <a:t>μοτέρ</a:t>
          </a:r>
          <a:r>
            <a:rPr lang="el" sz="1800" kern="1200" dirty="0"/>
            <a:t> </a:t>
          </a:r>
          <a:r>
            <a:rPr lang="el" sz="1800" kern="1200" dirty="0" err="1"/>
            <a:t>αναπηρίες </a:t>
          </a:r>
          <a:r>
            <a:rPr lang="el" sz="1800" kern="1200" dirty="0"/>
            <a:t>.</a:t>
          </a:r>
        </a:p>
        <a:p>
          <a:pPr marL="0" lvl="0" indent="0" algn="l" defTabSz="800100">
            <a:lnSpc>
              <a:spcPct val="90000"/>
            </a:lnSpc>
            <a:spcBef>
              <a:spcPct val="0"/>
            </a:spcBef>
            <a:spcAft>
              <a:spcPct val="35000"/>
            </a:spcAft>
            <a:buNone/>
          </a:pPr>
          <a:r>
            <a:rPr lang="el" sz="1800" kern="1200" dirty="0"/>
            <a:t>440 βασικές </a:t>
          </a:r>
          <a:r>
            <a:rPr lang="el" sz="1800" kern="1200" dirty="0" err="1"/>
            <a:t>λέξεις</a:t>
          </a:r>
          <a:r>
            <a:rPr lang="el" sz="1800" kern="1200" dirty="0"/>
            <a:t> </a:t>
          </a:r>
          <a:r>
            <a:rPr lang="el" sz="1800" kern="1200" dirty="0" err="1"/>
            <a:t>σχεδιασμένο </a:t>
          </a:r>
          <a:r>
            <a:rPr lang="el" sz="1800" kern="1200" dirty="0"/>
            <a:t>για να </a:t>
          </a:r>
          <a:r>
            <a:rPr lang="el" sz="1800" kern="1200" dirty="0" err="1"/>
            <a:t>καλύψει </a:t>
          </a:r>
          <a:r>
            <a:rPr lang="el" sz="1800" kern="1200" dirty="0"/>
            <a:t>τις βασικές </a:t>
          </a:r>
          <a:r>
            <a:rPr lang="el" sz="1800" kern="1200" dirty="0" err="1"/>
            <a:t>ανάγκες </a:t>
          </a:r>
          <a:r>
            <a:rPr lang="el" sz="1800" kern="1200" dirty="0"/>
            <a:t>των ατόμων </a:t>
          </a:r>
          <a:r>
            <a:rPr lang="el" sz="1800" kern="1200" dirty="0" err="1"/>
            <a:t>με</a:t>
          </a:r>
          <a:r>
            <a:rPr lang="el" sz="1800" kern="1200" dirty="0"/>
            <a:t> περιορισμοί </a:t>
          </a:r>
          <a:r>
            <a:rPr lang="el" sz="1800" kern="1200" dirty="0" err="1"/>
            <a:t>κινητήρα</a:t>
          </a:r>
        </a:p>
        <a:p>
          <a:pPr marL="0" lvl="0" indent="0" algn="l" defTabSz="800100">
            <a:lnSpc>
              <a:spcPct val="90000"/>
            </a:lnSpc>
            <a:spcBef>
              <a:spcPct val="0"/>
            </a:spcBef>
            <a:spcAft>
              <a:spcPct val="35000"/>
            </a:spcAft>
            <a:buNone/>
          </a:pPr>
          <a:r>
            <a:rPr lang="el" sz="1800" kern="1200" dirty="0" err="1"/>
            <a:t>Καθε</a:t>
          </a:r>
          <a:r>
            <a:rPr lang="el" sz="1800" kern="1200" dirty="0"/>
            <a:t> </a:t>
          </a:r>
          <a:r>
            <a:rPr lang="el" sz="1800" kern="1200" dirty="0" err="1"/>
            <a:t>χειρονομία</a:t>
          </a:r>
          <a:r>
            <a:rPr lang="el" sz="1800" kern="1200" dirty="0"/>
            <a:t> </a:t>
          </a:r>
          <a:r>
            <a:rPr lang="el" sz="1800" kern="1200" dirty="0" err="1"/>
            <a:t>είναι</a:t>
          </a:r>
          <a:r>
            <a:rPr lang="el" sz="1800" kern="1200" dirty="0"/>
            <a:t> </a:t>
          </a:r>
          <a:r>
            <a:rPr lang="el" sz="1800" kern="1200" dirty="0" err="1"/>
            <a:t>αντιπροσωπεύεται </a:t>
          </a:r>
          <a:r>
            <a:rPr lang="el" sz="1800" kern="1200" dirty="0"/>
            <a:t>από ένα </a:t>
          </a:r>
          <a:r>
            <a:rPr lang="el" sz="1800" kern="1200" dirty="0" err="1"/>
            <a:t>σχέδιο </a:t>
          </a:r>
          <a:r>
            <a:rPr lang="el" sz="1800" kern="1200" dirty="0"/>
            <a:t>ή ένα </a:t>
          </a:r>
          <a:r>
            <a:rPr lang="el" sz="1800" kern="1200" dirty="0" err="1"/>
            <a:t>βίντεο</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l" sz="2400" b="1" i="1" kern="1200" dirty="0">
              <a:solidFill>
                <a:schemeClr val="tx2">
                  <a:lumMod val="50000"/>
                </a:schemeClr>
              </a:solidFill>
            </a:rPr>
            <a:t>Makaton</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l" sz="1800" kern="1200" dirty="0"/>
            <a:t>Επικοινωνία και </a:t>
          </a:r>
          <a:r>
            <a:rPr lang="el" sz="1800" kern="1200" dirty="0" err="1"/>
            <a:t>γλωσσική </a:t>
          </a:r>
          <a:r>
            <a:rPr lang="el" sz="1800" kern="1200" dirty="0"/>
            <a:t>υποστήριξη </a:t>
          </a:r>
          <a:r>
            <a:rPr lang="el" sz="1800" kern="1200" dirty="0" err="1"/>
            <a:t>με χρήση</a:t>
          </a:r>
          <a:r>
            <a:rPr lang="el" sz="1800" kern="1200" dirty="0"/>
            <a:t> </a:t>
          </a:r>
          <a:r>
            <a:rPr lang="el" sz="1800" kern="1200" dirty="0" err="1"/>
            <a:t>λειτουργικός</a:t>
          </a:r>
          <a:r>
            <a:rPr lang="el" sz="1800" kern="1200" dirty="0"/>
            <a:t> </a:t>
          </a:r>
          <a:r>
            <a:rPr lang="el" sz="1800" kern="1200" dirty="0" err="1"/>
            <a:t>λεξιλόγιο </a:t>
          </a:r>
          <a:r>
            <a:rPr lang="el" sz="1800" kern="1200" dirty="0"/>
            <a:t>(ομιλία) + </a:t>
          </a:r>
          <a:r>
            <a:rPr lang="el" sz="1800" kern="1200" dirty="0" err="1"/>
            <a:t>σημεία </a:t>
          </a:r>
          <a:r>
            <a:rPr lang="el" sz="1800" kern="1200" dirty="0"/>
            <a:t>ή/και </a:t>
          </a:r>
          <a:r>
            <a:rPr lang="el" sz="1800" kern="1200" dirty="0" err="1"/>
            <a:t>εικονογράμματα</a:t>
          </a:r>
          <a:endParaRPr lang="fr-FR" sz="1800" kern="1200" dirty="0"/>
        </a:p>
        <a:p>
          <a:pPr marL="0" lvl="0" indent="0" algn="l" defTabSz="800100">
            <a:lnSpc>
              <a:spcPct val="90000"/>
            </a:lnSpc>
            <a:spcBef>
              <a:spcPct val="0"/>
            </a:spcBef>
            <a:spcAft>
              <a:spcPct val="35000"/>
            </a:spcAft>
            <a:buNone/>
          </a:pPr>
          <a:r>
            <a:rPr lang="el" sz="1800" kern="1200" dirty="0"/>
            <a:t>8 προοδευτικά </a:t>
          </a:r>
          <a:r>
            <a:rPr lang="el" sz="1800" kern="1200" dirty="0" err="1"/>
            <a:t>επίπεδα</a:t>
          </a:r>
          <a:r>
            <a:rPr lang="el" sz="1800" kern="1200" dirty="0"/>
            <a:t> </a:t>
          </a:r>
          <a:r>
            <a:rPr lang="el" sz="1800" kern="1200" dirty="0" err="1"/>
            <a:t>αυτό </a:t>
          </a:r>
          <a:r>
            <a:rPr lang="el" sz="1800" kern="1200" dirty="0"/>
            <a:t>μπορεί </a:t>
          </a:r>
          <a:r>
            <a:rPr lang="el" sz="1800" kern="1200" dirty="0" err="1"/>
            <a:t>να είναι</a:t>
          </a:r>
          <a:r>
            <a:rPr lang="el" sz="1800" kern="1200" dirty="0"/>
            <a:t> </a:t>
          </a:r>
          <a:r>
            <a:rPr lang="el" sz="1800" kern="1200" dirty="0" err="1"/>
            <a:t>εμπλουτίζεται </a:t>
          </a:r>
          <a:r>
            <a:rPr lang="el" sz="1800" kern="1200" dirty="0"/>
            <a:t>καθώς το </a:t>
          </a:r>
          <a:r>
            <a:rPr lang="el" sz="1800" kern="1200" dirty="0" err="1"/>
            <a:t>άτομο </a:t>
          </a:r>
          <a:r>
            <a:rPr lang="el" sz="1800" kern="1200" dirty="0"/>
            <a:t>προοδεύει</a:t>
          </a:r>
        </a:p>
        <a:p>
          <a:pPr marL="0" lvl="0" indent="0" algn="l" defTabSz="800100">
            <a:lnSpc>
              <a:spcPct val="90000"/>
            </a:lnSpc>
            <a:spcBef>
              <a:spcPct val="0"/>
            </a:spcBef>
            <a:spcAft>
              <a:spcPct val="35000"/>
            </a:spcAft>
            <a:buNone/>
          </a:pPr>
          <a:r>
            <a:rPr lang="el" sz="1800" kern="1200" dirty="0" err="1"/>
            <a:t>Γενικά</a:t>
          </a:r>
          <a:r>
            <a:rPr lang="el" sz="1800" kern="1200" dirty="0"/>
            <a:t> </a:t>
          </a:r>
          <a:r>
            <a:rPr lang="el" sz="1800" kern="1200" dirty="0" err="1"/>
            <a:t>μεταχειρισμένος</a:t>
          </a:r>
          <a:r>
            <a:rPr lang="el" sz="1800" kern="1200" dirty="0"/>
            <a:t> </a:t>
          </a:r>
          <a:r>
            <a:rPr lang="el" sz="1800" kern="1200" dirty="0" err="1"/>
            <a:t>με </a:t>
          </a:r>
          <a:r>
            <a:rPr lang="el" sz="1800" kern="1200" dirty="0"/>
            <a:t>άτομα </a:t>
          </a:r>
          <a:r>
            <a:rPr lang="el" sz="1800" kern="1200" dirty="0" err="1"/>
            <a:t>που έχουν προβλήματα </a:t>
          </a:r>
          <a:r>
            <a:rPr lang="el" sz="1800" kern="1200" dirty="0"/>
            <a:t>άρθρωσης </a:t>
          </a:r>
          <a:r>
            <a:rPr lang="el" sz="1800" kern="1200" dirty="0" err="1"/>
            <a:t>φτιαχνω, κανω</a:t>
          </a:r>
          <a:r>
            <a:rPr lang="el" sz="1800" kern="1200" dirty="0"/>
            <a:t> </a:t>
          </a:r>
          <a:r>
            <a:rPr lang="el" sz="1800" kern="1200" dirty="0" err="1"/>
            <a:t>τους</a:t>
          </a:r>
          <a:r>
            <a:rPr lang="el" sz="1800" kern="1200" dirty="0"/>
            <a:t> </a:t>
          </a:r>
          <a:r>
            <a:rPr lang="el" sz="1800" kern="1200" dirty="0" err="1"/>
            <a:t>δύσκολο </a:t>
          </a:r>
          <a:r>
            <a:rPr lang="el" sz="1800" kern="1200" dirty="0"/>
            <a:t>έως </a:t>
          </a:r>
          <a:r>
            <a:rPr lang="el" sz="1800" kern="1200" dirty="0" err="1"/>
            <a:t>αδιάφορο </a:t>
          </a:r>
          <a:r>
            <a:rPr lang="el" sz="1800" kern="1200" dirty="0"/>
            <a:t>ή </a:t>
          </a:r>
          <a:r>
            <a:rPr lang="el" sz="1800" kern="1200" dirty="0" err="1"/>
            <a:t>με </a:t>
          </a:r>
          <a:r>
            <a:rPr lang="el" sz="1800" kern="1200" dirty="0"/>
            <a:t>μη λεκτικά </a:t>
          </a:r>
          <a:r>
            <a:rPr lang="el" sz="1800" kern="1200" dirty="0" err="1"/>
            <a:t>αυτιστικά </a:t>
          </a:r>
          <a:r>
            <a:rPr lang="el" sz="1800" kern="1200" dirty="0"/>
            <a:t>άτομα</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560" tIns="60960" rIns="162560" bIns="60960" numCol="1" spcCol="1270" anchor="ctr" anchorCtr="0">
          <a:noAutofit/>
        </a:bodyPr>
        <a:lstStyle/>
        <a:p>
          <a:pPr marL="0" lvl="0" indent="0" algn="l" defTabSz="711200">
            <a:lnSpc>
              <a:spcPct val="90000"/>
            </a:lnSpc>
            <a:spcBef>
              <a:spcPct val="0"/>
            </a:spcBef>
            <a:spcAft>
              <a:spcPct val="35000"/>
            </a:spcAft>
            <a:buNone/>
          </a:pPr>
          <a:r>
            <a:rPr lang="el" sz="1600" b="1" kern="1200" dirty="0">
              <a:solidFill>
                <a:schemeClr val="tx2">
                  <a:lumMod val="50000"/>
                </a:schemeClr>
              </a:solidFill>
            </a:rPr>
            <a:t>Σύστημα επικοινωνίας ανταλλαγής εικόνων (PECS)</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l" sz="1600" kern="1200" dirty="0" err="1"/>
            <a:t>αρχικά</a:t>
          </a:r>
          <a:r>
            <a:rPr lang="el" sz="1600" kern="1200" dirty="0"/>
            <a:t> </a:t>
          </a:r>
          <a:r>
            <a:rPr lang="el" sz="1600" kern="1200" dirty="0" err="1"/>
            <a:t>δημιουργήθηκε </a:t>
          </a:r>
          <a:r>
            <a:rPr lang="el" sz="1600" kern="1200" dirty="0"/>
            <a:t>για </a:t>
          </a:r>
          <a:r>
            <a:rPr lang="el" sz="1600" kern="1200" dirty="0" err="1"/>
            <a:t>την τόνωση </a:t>
          </a:r>
          <a:r>
            <a:rPr lang="el" sz="1600" kern="1200" dirty="0"/>
            <a:t>της επικοινωνίας στα </a:t>
          </a:r>
          <a:r>
            <a:rPr lang="el" sz="1600" kern="1200" dirty="0" err="1"/>
            <a:t>παιδιά</a:t>
          </a:r>
          <a:r>
            <a:rPr lang="el" sz="1600" kern="1200" dirty="0"/>
            <a:t> </a:t>
          </a:r>
          <a:r>
            <a:rPr lang="el" sz="1600" kern="1200" dirty="0" err="1"/>
            <a:t>με</a:t>
          </a:r>
          <a:r>
            <a:rPr lang="el" sz="1600" kern="1200" dirty="0"/>
            <a:t> </a:t>
          </a:r>
          <a:r>
            <a:rPr lang="el" sz="1600" kern="1200" dirty="0" err="1"/>
            <a:t>αυτισμός</a:t>
          </a:r>
          <a:r>
            <a:rPr lang="el" sz="1600" kern="1200" dirty="0"/>
            <a:t> </a:t>
          </a:r>
          <a:r>
            <a:rPr lang="el" sz="1600" kern="1200" dirty="0" err="1"/>
            <a:t>φάσμα</a:t>
          </a:r>
          <a:r>
            <a:rPr lang="el" sz="1600" kern="1200" dirty="0"/>
            <a:t> </a:t>
          </a:r>
          <a:r>
            <a:rPr lang="el" sz="1600" kern="1200" dirty="0" err="1"/>
            <a:t>διαταραχές</a:t>
          </a:r>
          <a:endParaRPr lang="fr-FR" sz="1600" kern="1200" dirty="0"/>
        </a:p>
        <a:p>
          <a:pPr marL="0" lvl="0" indent="0" algn="l" defTabSz="711200">
            <a:lnSpc>
              <a:spcPct val="90000"/>
            </a:lnSpc>
            <a:spcBef>
              <a:spcPct val="0"/>
            </a:spcBef>
            <a:spcAft>
              <a:spcPct val="35000"/>
            </a:spcAft>
            <a:buNone/>
          </a:pPr>
          <a:r>
            <a:rPr lang="el" sz="1600" kern="1200" dirty="0"/>
            <a:t>Στόχος: να ενθαρρύνουμε ένα </a:t>
          </a:r>
          <a:r>
            <a:rPr lang="el" sz="1600" kern="1200" dirty="0" err="1"/>
            <a:t>παιδί </a:t>
          </a:r>
          <a:r>
            <a:rPr lang="el" sz="1600" kern="1200" dirty="0"/>
            <a:t>να </a:t>
          </a:r>
          <a:r>
            <a:rPr lang="el" sz="1600" kern="1200" dirty="0" err="1"/>
            <a:t>επικοινωνεί</a:t>
          </a:r>
          <a:endParaRPr lang="fr-FR" sz="1600" kern="1200" dirty="0"/>
        </a:p>
        <a:p>
          <a:pPr marL="0" lvl="0" indent="0" algn="l" defTabSz="711200">
            <a:lnSpc>
              <a:spcPct val="90000"/>
            </a:lnSpc>
            <a:spcBef>
              <a:spcPct val="0"/>
            </a:spcBef>
            <a:spcAft>
              <a:spcPct val="35000"/>
            </a:spcAft>
            <a:buNone/>
          </a:pPr>
          <a:r>
            <a:rPr lang="el" sz="1600" kern="1200" dirty="0" err="1"/>
            <a:t>Διαδικασία </a:t>
          </a:r>
          <a:r>
            <a:rPr lang="el" sz="1600" kern="1200" dirty="0"/>
            <a:t>6 βημάτων : </a:t>
          </a:r>
          <a:r>
            <a:rPr lang="el" sz="1600" kern="1200" dirty="0" err="1"/>
            <a:t>από</a:t>
          </a:r>
          <a:r>
            <a:rPr lang="el" sz="1600" kern="1200" dirty="0"/>
            <a:t> </a:t>
          </a:r>
          <a:r>
            <a:rPr lang="el" sz="1600" kern="1200" dirty="0" err="1"/>
            <a:t>δίνοντας </a:t>
          </a:r>
          <a:r>
            <a:rPr lang="el" sz="1600" kern="1200" dirty="0"/>
            <a:t>μια εικόνα για </a:t>
          </a:r>
          <a:r>
            <a:rPr lang="el" sz="1600" kern="1200" dirty="0" err="1"/>
            <a:t>να αποκτήσετε </a:t>
          </a:r>
          <a:r>
            <a:rPr lang="el" sz="1600" kern="1200" dirty="0"/>
            <a:t>ένα </a:t>
          </a:r>
          <a:r>
            <a:rPr lang="el" sz="1600" kern="1200" dirty="0" err="1"/>
            <a:t>αντικείμενο </a:t>
          </a:r>
          <a:r>
            <a:rPr lang="el" sz="1600" kern="1200" dirty="0"/>
            <a:t>σε </a:t>
          </a:r>
          <a:r>
            <a:rPr lang="el" sz="1600" kern="1200" dirty="0" err="1"/>
            <a:t>ανεξάρτητη </a:t>
          </a:r>
          <a:r>
            <a:rPr lang="el" sz="1600" kern="1200" dirty="0"/>
            <a:t>επικοινωνία</a:t>
          </a:r>
        </a:p>
        <a:p>
          <a:pPr marL="0" lvl="0" indent="0" algn="l" defTabSz="711200">
            <a:lnSpc>
              <a:spcPct val="90000"/>
            </a:lnSpc>
            <a:spcBef>
              <a:spcPct val="0"/>
            </a:spcBef>
            <a:spcAft>
              <a:spcPct val="35000"/>
            </a:spcAft>
            <a:buNone/>
          </a:pPr>
          <a:endParaRPr lang="fr-FR" sz="1600" kern="1200" dirty="0"/>
        </a:p>
      </dsp:txBody>
      <dsp:txXfrm>
        <a:off x="6475698" y="847812"/>
        <a:ext cx="2743447" cy="427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57150" rIns="152400" bIns="57150" numCol="1" spcCol="1270" anchor="ctr" anchorCtr="0">
          <a:noAutofit/>
        </a:bodyPr>
        <a:lstStyle/>
        <a:p>
          <a:pPr marL="0" lvl="0" indent="0" algn="l" defTabSz="666750">
            <a:lnSpc>
              <a:spcPct val="90000"/>
            </a:lnSpc>
            <a:spcBef>
              <a:spcPct val="0"/>
            </a:spcBef>
            <a:spcAft>
              <a:spcPct val="35000"/>
            </a:spcAft>
            <a:buNone/>
          </a:pPr>
          <a:r>
            <a:rPr lang="el" sz="1500" b="1" i="1" kern="1200" dirty="0" err="1">
              <a:solidFill>
                <a:schemeClr val="tx2">
                  <a:lumMod val="50000"/>
                </a:schemeClr>
              </a:solidFill>
            </a:rPr>
            <a:t>Πραγματιστική</a:t>
          </a:r>
          <a:r>
            <a:rPr lang="el" sz="1500" b="1" i="1" kern="1200" dirty="0">
              <a:solidFill>
                <a:schemeClr val="tx2">
                  <a:lumMod val="50000"/>
                </a:schemeClr>
              </a:solidFill>
            </a:rPr>
            <a:t> </a:t>
          </a:r>
          <a:r>
            <a:rPr lang="el" sz="1500" b="1" i="1" kern="1200" dirty="0" err="1">
              <a:solidFill>
                <a:schemeClr val="tx2">
                  <a:lumMod val="50000"/>
                </a:schemeClr>
              </a:solidFill>
            </a:rPr>
            <a:t>Οργανισμός </a:t>
          </a:r>
          <a:r>
            <a:rPr lang="el" sz="1500" b="1" i="1" kern="1200" dirty="0">
              <a:solidFill>
                <a:schemeClr val="tx2">
                  <a:lumMod val="50000"/>
                </a:schemeClr>
              </a:solidFill>
            </a:rPr>
            <a:t>Dynamic </a:t>
          </a:r>
          <a:r>
            <a:rPr lang="el" sz="1500" b="1" i="1" kern="1200" dirty="0" err="1">
              <a:solidFill>
                <a:schemeClr val="tx2">
                  <a:lumMod val="50000"/>
                </a:schemeClr>
              </a:solidFill>
            </a:rPr>
            <a:t>Dysplay </a:t>
          </a:r>
          <a:r>
            <a:rPr lang="el" sz="1500" b="1" i="1" kern="1200" dirty="0">
              <a:solidFill>
                <a:schemeClr val="tx2">
                  <a:lumMod val="50000"/>
                </a:schemeClr>
              </a:solidFill>
            </a:rPr>
            <a:t>: Βιβλίο επικοινωνίας (PODD)</a:t>
          </a:r>
          <a:endParaRPr lang="fr-FR" sz="15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l" sz="1800" kern="1200" dirty="0"/>
            <a:t>σύστημα AAC </a:t>
          </a:r>
          <a:r>
            <a:rPr lang="el" sz="1800" kern="1200" dirty="0" err="1"/>
            <a:t>με χρήση</a:t>
          </a:r>
          <a:r>
            <a:rPr lang="el" sz="1800" kern="1200" dirty="0"/>
            <a:t> </a:t>
          </a:r>
          <a:r>
            <a:rPr lang="el" sz="1800" kern="1200" dirty="0" err="1"/>
            <a:t>εικονογράμματα </a:t>
          </a:r>
          <a:r>
            <a:rPr lang="el" sz="1800" kern="1200" dirty="0"/>
            <a:t>και φακέλους επικοινωνίας</a:t>
          </a:r>
        </a:p>
        <a:p>
          <a:pPr marL="0" lvl="0" indent="0" algn="l" defTabSz="800100">
            <a:lnSpc>
              <a:spcPct val="90000"/>
            </a:lnSpc>
            <a:spcBef>
              <a:spcPct val="0"/>
            </a:spcBef>
            <a:spcAft>
              <a:spcPct val="35000"/>
            </a:spcAft>
            <a:buNone/>
          </a:pPr>
          <a:r>
            <a:rPr lang="el" sz="1800" kern="1200" dirty="0"/>
            <a:t>Δώστε τη δυνατότητα στους ανθρώπους να </a:t>
          </a:r>
          <a:r>
            <a:rPr lang="el" sz="1800" kern="1200" dirty="0" err="1"/>
            <a:t>αναπτυχθούν</a:t>
          </a:r>
          <a:r>
            <a:rPr lang="el" sz="1800" kern="1200" dirty="0"/>
            <a:t> </a:t>
          </a:r>
          <a:r>
            <a:rPr lang="el" sz="1800" kern="1200" dirty="0" err="1"/>
            <a:t>αυτόνομη </a:t>
          </a:r>
          <a:r>
            <a:rPr lang="el" sz="1800" kern="1200" dirty="0"/>
            <a:t>επικοινωνία</a:t>
          </a:r>
        </a:p>
        <a:p>
          <a:pPr marL="0" lvl="0" indent="0" algn="l" defTabSz="800100">
            <a:lnSpc>
              <a:spcPct val="90000"/>
            </a:lnSpc>
            <a:spcBef>
              <a:spcPct val="0"/>
            </a:spcBef>
            <a:spcAft>
              <a:spcPct val="35000"/>
            </a:spcAft>
            <a:buNone/>
          </a:pPr>
          <a:r>
            <a:rPr lang="el" sz="1800" kern="1200" dirty="0" err="1"/>
            <a:t>Λεξιλόγιο</a:t>
          </a:r>
          <a:r>
            <a:rPr lang="el" sz="1800" kern="1200" dirty="0"/>
            <a:t> </a:t>
          </a:r>
          <a:r>
            <a:rPr lang="el" sz="1800" kern="1200" dirty="0" err="1"/>
            <a:t>διοργάνωσε</a:t>
          </a:r>
          <a:r>
            <a:rPr lang="el" sz="1800" kern="1200" dirty="0"/>
            <a:t> </a:t>
          </a:r>
          <a:r>
            <a:rPr lang="el" sz="1800" kern="1200" dirty="0" err="1"/>
            <a:t>πρακτικώς</a:t>
          </a:r>
          <a:r>
            <a:rPr lang="el" sz="1800" kern="1200" dirty="0"/>
            <a:t> </a:t>
          </a:r>
          <a:r>
            <a:rPr lang="el" sz="1800" kern="1200" dirty="0" err="1"/>
            <a:t>σύμφωνα </a:t>
          </a:r>
          <a:r>
            <a:rPr lang="el" sz="1800" kern="1200" dirty="0"/>
            <a:t>με το </a:t>
          </a:r>
          <a:r>
            <a:rPr lang="el" sz="1800" kern="1200" dirty="0" err="1"/>
            <a:t>άτομο</a:t>
          </a:r>
          <a:r>
            <a:rPr lang="el" sz="1800" kern="1200" dirty="0"/>
            <a:t> </a:t>
          </a:r>
          <a:r>
            <a:rPr lang="el" sz="1800" kern="1200" dirty="0" err="1"/>
            <a:t>ανάγκες</a:t>
          </a:r>
          <a:endParaRPr lang="fr-FR" sz="1800" kern="1200" dirty="0"/>
        </a:p>
        <a:p>
          <a:pPr marL="0" lvl="0" indent="0" algn="l" defTabSz="800100">
            <a:lnSpc>
              <a:spcPct val="90000"/>
            </a:lnSpc>
            <a:spcBef>
              <a:spcPct val="0"/>
            </a:spcBef>
            <a:spcAft>
              <a:spcPct val="35000"/>
            </a:spcAft>
            <a:buNone/>
          </a:pPr>
          <a:r>
            <a:rPr lang="el" sz="1800" kern="1200" dirty="0"/>
            <a:t>Γρήγορη </a:t>
          </a:r>
          <a:r>
            <a:rPr lang="el" sz="1800" kern="1200" dirty="0" err="1"/>
            <a:t>πρόσβαση </a:t>
          </a:r>
          <a:r>
            <a:rPr lang="el" sz="1800" kern="1200" dirty="0"/>
            <a:t>σε </a:t>
          </a:r>
          <a:r>
            <a:rPr lang="el" sz="1800" kern="1200" dirty="0" err="1"/>
            <a:t>εικονογράμματα</a:t>
          </a:r>
          <a:endParaRPr lang="fr-FR" sz="1800" kern="1200" dirty="0"/>
        </a:p>
        <a:p>
          <a:pPr marL="0" lvl="0" indent="0" algn="l" defTabSz="800100">
            <a:lnSpc>
              <a:spcPct val="90000"/>
            </a:lnSpc>
            <a:spcBef>
              <a:spcPct val="0"/>
            </a:spcBef>
            <a:spcAft>
              <a:spcPct val="35000"/>
            </a:spcAft>
            <a:buNone/>
          </a:pPr>
          <a:r>
            <a:rPr lang="el" sz="1800" kern="1200" dirty="0"/>
            <a:t>Μπορεί </a:t>
          </a:r>
          <a:r>
            <a:rPr lang="el" sz="1800" kern="1200" dirty="0" err="1"/>
            <a:t>επίσης</a:t>
          </a:r>
          <a:r>
            <a:rPr lang="el" sz="1800" kern="1200" dirty="0"/>
            <a:t> </a:t>
          </a:r>
          <a:r>
            <a:rPr lang="el" sz="1800" kern="1200" dirty="0" err="1"/>
            <a:t>είναι</a:t>
          </a:r>
          <a:r>
            <a:rPr lang="el" sz="1800" kern="1200" dirty="0"/>
            <a:t> </a:t>
          </a:r>
          <a:r>
            <a:rPr lang="el" sz="1800" kern="1200" dirty="0" err="1"/>
            <a:t>χρησιμοποιείται </a:t>
          </a:r>
          <a:r>
            <a:rPr lang="el" sz="1800" kern="1200" dirty="0"/>
            <a:t>σε </a:t>
          </a:r>
          <a:r>
            <a:rPr lang="el" sz="1800" kern="1200" dirty="0" err="1"/>
            <a:t>ηλεκτρονικά</a:t>
          </a:r>
          <a:r>
            <a:rPr lang="el" sz="1800" kern="1200" dirty="0"/>
            <a:t> </a:t>
          </a:r>
          <a:r>
            <a:rPr lang="el" sz="1800" kern="1200" dirty="0" err="1"/>
            <a:t>συσκευή </a:t>
          </a:r>
          <a:r>
            <a:rPr lang="el" sz="1800" kern="1200" dirty="0"/>
            <a:t>ως σύστημα υποβοήθησης υψηλής τεχνολογίας</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l" sz="2400" b="1" kern="1200" dirty="0">
              <a:solidFill>
                <a:schemeClr val="tx2">
                  <a:lumMod val="50000"/>
                </a:schemeClr>
              </a:solidFill>
            </a:rPr>
            <a:t>TIWOUH</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el" sz="2000" kern="1200" dirty="0" err="1"/>
            <a:t>Αρχικά</a:t>
          </a:r>
          <a:r>
            <a:rPr lang="el" sz="2000" kern="1200" dirty="0"/>
            <a:t> </a:t>
          </a:r>
          <a:r>
            <a:rPr lang="el" sz="2000" kern="1200" dirty="0" err="1"/>
            <a:t>δημιουργήθηκε </a:t>
          </a:r>
          <a:r>
            <a:rPr lang="el" sz="2000" kern="1200" dirty="0"/>
            <a:t>για να </a:t>
          </a:r>
          <a:r>
            <a:rPr lang="el" sz="2000" kern="1200" dirty="0" err="1"/>
            <a:t>τονώσει </a:t>
          </a:r>
          <a:r>
            <a:rPr lang="el" sz="2000" kern="1200" dirty="0"/>
            <a:t>την επικοινωνία στα </a:t>
          </a:r>
          <a:r>
            <a:rPr lang="el" sz="2000" kern="1200" dirty="0" err="1"/>
            <a:t>παιδιά</a:t>
          </a:r>
          <a:r>
            <a:rPr lang="el" sz="2000" kern="1200" dirty="0"/>
            <a:t> </a:t>
          </a:r>
          <a:r>
            <a:rPr lang="el" sz="2000" kern="1200" dirty="0" err="1"/>
            <a:t>με</a:t>
          </a:r>
          <a:r>
            <a:rPr lang="el" sz="2000" kern="1200" dirty="0"/>
            <a:t> </a:t>
          </a:r>
          <a:r>
            <a:rPr lang="el" sz="2000" kern="1200" dirty="0" err="1"/>
            <a:t>αυτισμός</a:t>
          </a:r>
          <a:r>
            <a:rPr lang="el" sz="2000" kern="1200" dirty="0"/>
            <a:t> </a:t>
          </a:r>
          <a:r>
            <a:rPr lang="el" sz="2000" kern="1200" dirty="0" err="1"/>
            <a:t>φάσμα</a:t>
          </a:r>
          <a:r>
            <a:rPr lang="el" sz="2000" kern="1200" dirty="0"/>
            <a:t> </a:t>
          </a:r>
          <a:r>
            <a:rPr lang="el" sz="2000" kern="1200" dirty="0" err="1"/>
            <a:t>διαταραχές</a:t>
          </a:r>
          <a:endParaRPr lang="fr-FR" sz="2000" kern="1200" dirty="0"/>
        </a:p>
        <a:p>
          <a:pPr marL="0" lvl="0" indent="0" algn="l" defTabSz="889000">
            <a:lnSpc>
              <a:spcPct val="90000"/>
            </a:lnSpc>
            <a:spcBef>
              <a:spcPct val="0"/>
            </a:spcBef>
            <a:spcAft>
              <a:spcPct val="35000"/>
            </a:spcAft>
            <a:buNone/>
          </a:pPr>
          <a:r>
            <a:rPr lang="el" sz="2000" kern="1200" dirty="0"/>
            <a:t>Στόχος: να ενθαρρύνουμε ένα </a:t>
          </a:r>
          <a:r>
            <a:rPr lang="el" sz="2000" kern="1200" dirty="0" err="1"/>
            <a:t>παιδί </a:t>
          </a:r>
          <a:r>
            <a:rPr lang="el" sz="2000" kern="1200" dirty="0"/>
            <a:t>να </a:t>
          </a:r>
          <a:r>
            <a:rPr lang="el" sz="2000" kern="1200" dirty="0" err="1"/>
            <a:t>επικοινωνεί</a:t>
          </a:r>
          <a:endParaRPr lang="fr-FR" sz="2000" kern="1200" dirty="0"/>
        </a:p>
        <a:p>
          <a:pPr marL="0" lvl="0" indent="0" algn="l" defTabSz="889000">
            <a:lnSpc>
              <a:spcPct val="90000"/>
            </a:lnSpc>
            <a:spcBef>
              <a:spcPct val="0"/>
            </a:spcBef>
            <a:spcAft>
              <a:spcPct val="35000"/>
            </a:spcAft>
            <a:buNone/>
          </a:pPr>
          <a:r>
            <a:rPr lang="el" sz="2000" kern="1200" dirty="0" err="1"/>
            <a:t>Διαδικασία </a:t>
          </a:r>
          <a:r>
            <a:rPr lang="el" sz="2000" kern="1200" dirty="0"/>
            <a:t>6 βημάτων : </a:t>
          </a:r>
          <a:r>
            <a:rPr lang="el" sz="2000" kern="1200" dirty="0" err="1"/>
            <a:t>από</a:t>
          </a:r>
          <a:r>
            <a:rPr lang="el" sz="2000" kern="1200" dirty="0"/>
            <a:t> </a:t>
          </a:r>
          <a:r>
            <a:rPr lang="el" sz="2000" kern="1200" dirty="0" err="1"/>
            <a:t>δίνοντας </a:t>
          </a:r>
          <a:r>
            <a:rPr lang="el" sz="2000" kern="1200" dirty="0"/>
            <a:t>μια εικόνα για </a:t>
          </a:r>
          <a:r>
            <a:rPr lang="el" sz="2000" kern="1200" dirty="0" err="1"/>
            <a:t>να αποκτήσετε </a:t>
          </a:r>
          <a:r>
            <a:rPr lang="el" sz="2000" kern="1200" dirty="0"/>
            <a:t>ένα </a:t>
          </a:r>
          <a:r>
            <a:rPr lang="el" sz="2000" kern="1200" dirty="0" err="1"/>
            <a:t>αντικείμενο </a:t>
          </a:r>
          <a:r>
            <a:rPr lang="el" sz="2000" kern="1200" dirty="0"/>
            <a:t>σε </a:t>
          </a:r>
          <a:r>
            <a:rPr lang="el" sz="2000" kern="1200" dirty="0" err="1"/>
            <a:t>ανεξάρτητη </a:t>
          </a:r>
          <a:r>
            <a:rPr lang="el" sz="2000" kern="1200" dirty="0"/>
            <a:t>επικοινωνία</a:t>
          </a:r>
        </a:p>
        <a:p>
          <a:pPr marL="0" lvl="0" indent="0" algn="l" defTabSz="889000">
            <a:lnSpc>
              <a:spcPct val="90000"/>
            </a:lnSpc>
            <a:spcBef>
              <a:spcPct val="0"/>
            </a:spcBef>
            <a:spcAft>
              <a:spcPct val="35000"/>
            </a:spcAft>
            <a:buNone/>
          </a:pPr>
          <a:endParaRPr lang="fr-FR" sz="2000" kern="1200" dirty="0"/>
        </a:p>
      </dsp:txBody>
      <dsp:txXfrm>
        <a:off x="6475698" y="847812"/>
        <a:ext cx="2743447" cy="427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l" sz="2400" b="1" i="1" kern="1200" dirty="0">
              <a:solidFill>
                <a:schemeClr val="tx2">
                  <a:lumMod val="50000"/>
                </a:schemeClr>
              </a:solidFill>
            </a:rPr>
            <a:t>Πήγαινε να μιλήσεις </a:t>
          </a:r>
          <a:r>
            <a:rPr lang="el" sz="2400" b="1" i="1" kern="1200" dirty="0" err="1">
              <a:solidFill>
                <a:schemeClr val="tx2">
                  <a:lumMod val="50000"/>
                </a:schemeClr>
              </a:solidFill>
            </a:rPr>
            <a:t>τώρα</a:t>
          </a:r>
          <a:endParaRPr lang="fr-FR" sz="2400" b="1" i="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l" sz="1800" kern="1200" dirty="0"/>
            <a:t>Εφαρμογή AAC </a:t>
          </a:r>
          <a:r>
            <a:rPr lang="el" sz="1800" kern="1200" dirty="0" err="1"/>
            <a:t>που</a:t>
          </a:r>
          <a:r>
            <a:rPr lang="el" sz="1800" kern="1200" dirty="0"/>
            <a:t> </a:t>
          </a:r>
          <a:r>
            <a:rPr lang="el" sz="1800" kern="1200" dirty="0" err="1"/>
            <a:t>επιτρέπει σε </a:t>
          </a:r>
          <a:r>
            <a:rPr lang="el" sz="1800" kern="1200" dirty="0"/>
            <a:t>έναν υπολογιστή να </a:t>
          </a:r>
          <a:r>
            <a:rPr lang="el" sz="1800" kern="1200" dirty="0" err="1"/>
            <a:t>μιλά </a:t>
          </a:r>
          <a:r>
            <a:rPr lang="el" sz="1800" kern="1200" dirty="0"/>
            <a:t>για τον χρήστη</a:t>
          </a:r>
        </a:p>
        <a:p>
          <a:pPr marL="0" lvl="0" indent="0" algn="l" defTabSz="800100">
            <a:lnSpc>
              <a:spcPct val="90000"/>
            </a:lnSpc>
            <a:spcBef>
              <a:spcPct val="0"/>
            </a:spcBef>
            <a:spcAft>
              <a:spcPct val="35000"/>
            </a:spcAft>
            <a:buNone/>
          </a:pPr>
          <a:r>
            <a:rPr lang="el" sz="1800" kern="1200" dirty="0"/>
            <a:t>Το λογισμικό χρησιμοποιεί </a:t>
          </a:r>
          <a:r>
            <a:rPr lang="el" sz="1800" kern="1200" dirty="0" err="1"/>
            <a:t>εικονογράμματα</a:t>
          </a:r>
          <a:r>
            <a:rPr lang="el" sz="1800" kern="1200" dirty="0"/>
            <a:t> </a:t>
          </a:r>
          <a:r>
            <a:rPr lang="el" sz="1800" kern="1200" dirty="0" err="1"/>
            <a:t>οργανωμένο </a:t>
          </a:r>
          <a:r>
            <a:rPr lang="el" sz="1800" kern="1200" dirty="0"/>
            <a:t>ανά </a:t>
          </a:r>
          <a:r>
            <a:rPr lang="el" sz="1800" kern="1200" dirty="0" err="1"/>
            <a:t>θέμα</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5869E-B8B2-8244-8B0A-C826B8740695}">
      <dsp:nvSpPr>
        <dsp:cNvPr id="0" name=""/>
        <dsp:cNvSpPr/>
      </dsp:nvSpPr>
      <dsp:spPr>
        <a:xfrm>
          <a:off x="497604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189342-FCAA-2A47-9EDA-C1B015145A66}">
      <dsp:nvSpPr>
        <dsp:cNvPr id="0" name=""/>
        <dsp:cNvSpPr/>
      </dsp:nvSpPr>
      <dsp:spPr>
        <a:xfrm>
          <a:off x="3949142" y="1115395"/>
          <a:ext cx="1072620" cy="510469"/>
        </a:xfrm>
        <a:custGeom>
          <a:avLst/>
          <a:gdLst/>
          <a:ahLst/>
          <a:cxnLst/>
          <a:rect l="0" t="0" r="0" b="0"/>
          <a:pathLst>
            <a:path>
              <a:moveTo>
                <a:pt x="0" y="0"/>
              </a:moveTo>
              <a:lnTo>
                <a:pt x="0" y="347870"/>
              </a:lnTo>
              <a:lnTo>
                <a:pt x="1072620" y="347870"/>
              </a:lnTo>
              <a:lnTo>
                <a:pt x="107262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4277BC-104B-1F43-9A74-E41A90AF9883}">
      <dsp:nvSpPr>
        <dsp:cNvPr id="0" name=""/>
        <dsp:cNvSpPr/>
      </dsp:nvSpPr>
      <dsp:spPr>
        <a:xfrm>
          <a:off x="283080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76DEF8-337C-D94D-8B2F-EF95E7261703}">
      <dsp:nvSpPr>
        <dsp:cNvPr id="0" name=""/>
        <dsp:cNvSpPr/>
      </dsp:nvSpPr>
      <dsp:spPr>
        <a:xfrm>
          <a:off x="2876522" y="1115395"/>
          <a:ext cx="1072620" cy="510469"/>
        </a:xfrm>
        <a:custGeom>
          <a:avLst/>
          <a:gdLst/>
          <a:ahLst/>
          <a:cxnLst/>
          <a:rect l="0" t="0" r="0" b="0"/>
          <a:pathLst>
            <a:path>
              <a:moveTo>
                <a:pt x="1072620" y="0"/>
              </a:moveTo>
              <a:lnTo>
                <a:pt x="1072620" y="347870"/>
              </a:lnTo>
              <a:lnTo>
                <a:pt x="0" y="347870"/>
              </a:lnTo>
              <a:lnTo>
                <a:pt x="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05278-A77A-AA42-9BF5-3DCA1030504D}">
      <dsp:nvSpPr>
        <dsp:cNvPr id="0" name=""/>
        <dsp:cNvSpPr/>
      </dsp:nvSpPr>
      <dsp:spPr>
        <a:xfrm>
          <a:off x="3071544" y="845"/>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2639F-8B90-734F-80DA-5951B8EB8598}">
      <dsp:nvSpPr>
        <dsp:cNvPr id="0" name=""/>
        <dsp:cNvSpPr/>
      </dsp:nvSpPr>
      <dsp:spPr>
        <a:xfrm>
          <a:off x="3266566" y="186116"/>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kern="1200" dirty="0" err="1"/>
            <a:t>Λεξιλόγιο</a:t>
          </a:r>
          <a:endParaRPr lang="fr-FR" sz="1700" kern="1200" dirty="0"/>
        </a:p>
      </dsp:txBody>
      <dsp:txXfrm>
        <a:off x="3299210" y="218760"/>
        <a:ext cx="1689908" cy="1049261"/>
      </dsp:txXfrm>
    </dsp:sp>
    <dsp:sp modelId="{1EE13764-02DA-EF4F-AB1E-E852F37AB539}">
      <dsp:nvSpPr>
        <dsp:cNvPr id="0" name=""/>
        <dsp:cNvSpPr/>
      </dsp:nvSpPr>
      <dsp:spPr>
        <a:xfrm>
          <a:off x="199892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EB743-D64D-6C4F-BFCA-5DE052C13DDA}">
      <dsp:nvSpPr>
        <dsp:cNvPr id="0" name=""/>
        <dsp:cNvSpPr/>
      </dsp:nvSpPr>
      <dsp:spPr>
        <a:xfrm>
          <a:off x="219394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kern="1200" dirty="0" err="1"/>
            <a:t>Πυρήνας</a:t>
          </a:r>
          <a:r>
            <a:rPr lang="el" sz="1700" kern="1200" dirty="0"/>
            <a:t> </a:t>
          </a:r>
          <a:r>
            <a:rPr lang="el" sz="1700" kern="1200" dirty="0" err="1"/>
            <a:t>λεξιλόγιο</a:t>
          </a:r>
          <a:endParaRPr lang="fr-FR" sz="1700" kern="1200" dirty="0"/>
        </a:p>
      </dsp:txBody>
      <dsp:txXfrm>
        <a:off x="2226590" y="1843779"/>
        <a:ext cx="1689908" cy="1049261"/>
      </dsp:txXfrm>
    </dsp:sp>
    <dsp:sp modelId="{E092EF2E-5E16-E643-9F5D-3F6F3D6E87EE}">
      <dsp:nvSpPr>
        <dsp:cNvPr id="0" name=""/>
        <dsp:cNvSpPr/>
      </dsp:nvSpPr>
      <dsp:spPr>
        <a:xfrm>
          <a:off x="199892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4A6A6-3B0E-6A4C-99FE-591760CE459D}">
      <dsp:nvSpPr>
        <dsp:cNvPr id="0" name=""/>
        <dsp:cNvSpPr/>
      </dsp:nvSpPr>
      <dsp:spPr>
        <a:xfrm>
          <a:off x="219394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kern="1200" dirty="0"/>
            <a:t>Επικοινωνώ</a:t>
          </a:r>
          <a:r>
            <a:rPr lang="el" sz="1700" kern="1200" dirty="0" err="1"/>
            <a:t>​</a:t>
          </a:r>
          <a:endParaRPr lang="fr-FR" sz="1700" kern="1200" dirty="0"/>
        </a:p>
      </dsp:txBody>
      <dsp:txXfrm>
        <a:off x="2226590" y="3468798"/>
        <a:ext cx="1689908" cy="1049261"/>
      </dsp:txXfrm>
    </dsp:sp>
    <dsp:sp modelId="{20210079-4D7F-F746-891B-44C6193E1276}">
      <dsp:nvSpPr>
        <dsp:cNvPr id="0" name=""/>
        <dsp:cNvSpPr/>
      </dsp:nvSpPr>
      <dsp:spPr>
        <a:xfrm>
          <a:off x="414416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925EA-CC43-474A-90BB-A3585D003778}">
      <dsp:nvSpPr>
        <dsp:cNvPr id="0" name=""/>
        <dsp:cNvSpPr/>
      </dsp:nvSpPr>
      <dsp:spPr>
        <a:xfrm>
          <a:off x="433918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kern="1200" dirty="0"/>
            <a:t>Περιθώριο </a:t>
          </a:r>
          <a:r>
            <a:rPr lang="el" sz="1700" kern="1200" dirty="0" err="1"/>
            <a:t>λεξιλόγιο</a:t>
          </a:r>
          <a:endParaRPr lang="fr-FR" sz="1700" kern="1200" dirty="0"/>
        </a:p>
      </dsp:txBody>
      <dsp:txXfrm>
        <a:off x="4371830" y="1843779"/>
        <a:ext cx="1689908" cy="1049261"/>
      </dsp:txXfrm>
    </dsp:sp>
    <dsp:sp modelId="{219F7B3F-0ED2-284C-BC50-21C679839150}">
      <dsp:nvSpPr>
        <dsp:cNvPr id="0" name=""/>
        <dsp:cNvSpPr/>
      </dsp:nvSpPr>
      <dsp:spPr>
        <a:xfrm>
          <a:off x="414416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1CB934-8EC0-3E45-985D-4BAAE576D19A}">
      <dsp:nvSpPr>
        <dsp:cNvPr id="0" name=""/>
        <dsp:cNvSpPr/>
      </dsp:nvSpPr>
      <dsp:spPr>
        <a:xfrm>
          <a:off x="433918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kern="1200" dirty="0"/>
            <a:t>Για να </a:t>
          </a:r>
          <a:r>
            <a:rPr lang="el" sz="1700" kern="1200" dirty="0" err="1"/>
            <a:t>αναπτυχθεί</a:t>
          </a:r>
          <a:r>
            <a:rPr lang="el" sz="1700" kern="1200" dirty="0"/>
            <a:t> </a:t>
          </a:r>
          <a:r>
            <a:rPr lang="el" sz="1700" kern="1200" dirty="0" err="1"/>
            <a:t>γλωσσικός</a:t>
          </a:r>
          <a:r>
            <a:rPr lang="el" sz="1700" kern="1200" dirty="0"/>
            <a:t> </a:t>
          </a:r>
          <a:r>
            <a:rPr lang="el" sz="1700" kern="1200" dirty="0" err="1"/>
            <a:t>αρμοδιότητες</a:t>
          </a:r>
          <a:endParaRPr lang="fr-FR" sz="1700" kern="1200" dirty="0"/>
        </a:p>
      </dsp:txBody>
      <dsp:txXfrm>
        <a:off x="4371830" y="3468798"/>
        <a:ext cx="1689908" cy="10492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EDD36-3811-424A-A4A4-2860761EC0F8}">
      <dsp:nvSpPr>
        <dsp:cNvPr id="0" name=""/>
        <dsp:cNvSpPr/>
      </dsp:nvSpPr>
      <dsp:spPr>
        <a:xfrm>
          <a:off x="4067"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l" sz="2400" b="1" kern="1200" dirty="0" err="1">
              <a:solidFill>
                <a:schemeClr val="tx2">
                  <a:lumMod val="50000"/>
                </a:schemeClr>
              </a:solidFill>
            </a:rPr>
            <a:t>Πυρήνας</a:t>
          </a:r>
          <a:r>
            <a:rPr lang="el" sz="2400" b="1" kern="1200" dirty="0">
              <a:solidFill>
                <a:schemeClr val="tx2">
                  <a:lumMod val="50000"/>
                </a:schemeClr>
              </a:solidFill>
            </a:rPr>
            <a:t> </a:t>
          </a:r>
          <a:r>
            <a:rPr lang="el" sz="2400" b="1" kern="1200" dirty="0" err="1">
              <a:solidFill>
                <a:schemeClr val="tx2">
                  <a:lumMod val="50000"/>
                </a:schemeClr>
              </a:solidFill>
            </a:rPr>
            <a:t>λεξιλόγιο</a:t>
          </a:r>
          <a:endParaRPr lang="fr-FR" sz="2400" b="1" kern="1200" dirty="0">
            <a:solidFill>
              <a:schemeClr val="tx2">
                <a:lumMod val="50000"/>
              </a:schemeClr>
            </a:solidFill>
          </a:endParaRPr>
        </a:p>
      </dsp:txBody>
      <dsp:txXfrm>
        <a:off x="4067" y="0"/>
        <a:ext cx="3913187" cy="1625600"/>
      </dsp:txXfrm>
    </dsp:sp>
    <dsp:sp modelId="{51EC0E35-0F00-2347-8F60-AE19F9CC3000}">
      <dsp:nvSpPr>
        <dsp:cNvPr id="0" name=""/>
        <dsp:cNvSpPr/>
      </dsp:nvSpPr>
      <dsp:spPr>
        <a:xfrm>
          <a:off x="395386" y="1625732"/>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Αντωνυμίες</a:t>
          </a:r>
          <a:endParaRPr lang="fr-FR" sz="1700" kern="1200" dirty="0"/>
        </a:p>
      </dsp:txBody>
      <dsp:txXfrm>
        <a:off x="418506" y="1648852"/>
        <a:ext cx="3084309" cy="743144"/>
      </dsp:txXfrm>
    </dsp:sp>
    <dsp:sp modelId="{161A7C83-18A8-7442-9CA5-EE883208E6CB}">
      <dsp:nvSpPr>
        <dsp:cNvPr id="0" name=""/>
        <dsp:cNvSpPr/>
      </dsp:nvSpPr>
      <dsp:spPr>
        <a:xfrm>
          <a:off x="395386" y="2536560"/>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Ρήματα</a:t>
          </a:r>
          <a:endParaRPr lang="fr-FR" sz="1700" kern="1200" dirty="0"/>
        </a:p>
      </dsp:txBody>
      <dsp:txXfrm>
        <a:off x="418506" y="2559680"/>
        <a:ext cx="3084309" cy="743144"/>
      </dsp:txXfrm>
    </dsp:sp>
    <dsp:sp modelId="{34123D26-97E6-C546-9538-DB8BB824526E}">
      <dsp:nvSpPr>
        <dsp:cNvPr id="0" name=""/>
        <dsp:cNvSpPr/>
      </dsp:nvSpPr>
      <dsp:spPr>
        <a:xfrm>
          <a:off x="395386" y="3447388"/>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Περιγραφείς</a:t>
          </a:r>
          <a:endParaRPr lang="fr-FR" sz="1700" kern="1200" dirty="0"/>
        </a:p>
      </dsp:txBody>
      <dsp:txXfrm>
        <a:off x="418506" y="3470508"/>
        <a:ext cx="3084309" cy="743144"/>
      </dsp:txXfrm>
    </dsp:sp>
    <dsp:sp modelId="{456EE7E2-5D1C-654F-B724-5BC22939617E}">
      <dsp:nvSpPr>
        <dsp:cNvPr id="0" name=""/>
        <dsp:cNvSpPr/>
      </dsp:nvSpPr>
      <dsp:spPr>
        <a:xfrm>
          <a:off x="395386" y="4358216"/>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Προθέσεις</a:t>
          </a:r>
          <a:endParaRPr lang="fr-FR" sz="1700" kern="1200" dirty="0"/>
        </a:p>
      </dsp:txBody>
      <dsp:txXfrm>
        <a:off x="418506" y="4381336"/>
        <a:ext cx="3084309" cy="743144"/>
      </dsp:txXfrm>
    </dsp:sp>
    <dsp:sp modelId="{D2F131DA-8EC6-8541-A9A0-D08F94CED607}">
      <dsp:nvSpPr>
        <dsp:cNvPr id="0" name=""/>
        <dsp:cNvSpPr/>
      </dsp:nvSpPr>
      <dsp:spPr>
        <a:xfrm>
          <a:off x="4210744"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l" sz="2400" b="1" kern="1200" dirty="0">
              <a:solidFill>
                <a:schemeClr val="tx2">
                  <a:lumMod val="50000"/>
                </a:schemeClr>
              </a:solidFill>
            </a:rPr>
            <a:t>Περιθώριο </a:t>
          </a:r>
          <a:r>
            <a:rPr lang="el" sz="2400" b="1" kern="1200" dirty="0" err="1">
              <a:solidFill>
                <a:schemeClr val="tx2">
                  <a:lumMod val="50000"/>
                </a:schemeClr>
              </a:solidFill>
            </a:rPr>
            <a:t>λεξιλόγιο</a:t>
          </a:r>
          <a:endParaRPr lang="fr-FR" sz="2400" b="1" kern="1200" dirty="0">
            <a:solidFill>
              <a:schemeClr val="tx2">
                <a:lumMod val="50000"/>
              </a:schemeClr>
            </a:solidFill>
          </a:endParaRPr>
        </a:p>
      </dsp:txBody>
      <dsp:txXfrm>
        <a:off x="4210744" y="0"/>
        <a:ext cx="3913187" cy="1625600"/>
      </dsp:txXfrm>
    </dsp:sp>
    <dsp:sp modelId="{EC056DF8-5EA3-4944-984B-D7EB7A1C97B6}">
      <dsp:nvSpPr>
        <dsp:cNvPr id="0" name=""/>
        <dsp:cNvSpPr/>
      </dsp:nvSpPr>
      <dsp:spPr>
        <a:xfrm>
          <a:off x="4602063" y="162659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Ουσιαστικά </a:t>
          </a:r>
          <a:r>
            <a:rPr lang="el" sz="1700" kern="1200" dirty="0"/>
            <a:t>και </a:t>
          </a:r>
          <a:r>
            <a:rPr lang="el" sz="1700" kern="1200" dirty="0" err="1"/>
            <a:t>σωστά</a:t>
          </a:r>
          <a:r>
            <a:rPr lang="el" sz="1700" kern="1200" dirty="0"/>
            <a:t> </a:t>
          </a:r>
          <a:r>
            <a:rPr lang="el" sz="1700" kern="1200" dirty="0" err="1"/>
            <a:t>ονόματα</a:t>
          </a:r>
          <a:endParaRPr lang="fr-FR" sz="1700" kern="1200" dirty="0"/>
        </a:p>
      </dsp:txBody>
      <dsp:txXfrm>
        <a:off x="4613422" y="1637951"/>
        <a:ext cx="3107831" cy="365095"/>
      </dsp:txXfrm>
    </dsp:sp>
    <dsp:sp modelId="{1C727115-1567-7E42-BA0E-7974A552A0A6}">
      <dsp:nvSpPr>
        <dsp:cNvPr id="0" name=""/>
        <dsp:cNvSpPr/>
      </dsp:nvSpPr>
      <dsp:spPr>
        <a:xfrm>
          <a:off x="4602063" y="207406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a:t>Συγκριτικά</a:t>
          </a:r>
        </a:p>
      </dsp:txBody>
      <dsp:txXfrm>
        <a:off x="4613422" y="2085427"/>
        <a:ext cx="3107831" cy="365095"/>
      </dsp:txXfrm>
    </dsp:sp>
    <dsp:sp modelId="{71D3047A-2463-E04E-95F7-F05FCBF8E88F}">
      <dsp:nvSpPr>
        <dsp:cNvPr id="0" name=""/>
        <dsp:cNvSpPr/>
      </dsp:nvSpPr>
      <dsp:spPr>
        <a:xfrm>
          <a:off x="4602063" y="252154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Γενικός</a:t>
          </a:r>
          <a:r>
            <a:rPr lang="el" sz="1700" kern="1200" dirty="0"/>
            <a:t> </a:t>
          </a:r>
          <a:r>
            <a:rPr lang="el" sz="1700" kern="1200" dirty="0" err="1"/>
            <a:t>ρήματα</a:t>
          </a:r>
          <a:endParaRPr lang="fr-FR" sz="1700" kern="1200" dirty="0"/>
        </a:p>
      </dsp:txBody>
      <dsp:txXfrm>
        <a:off x="4613422" y="2532904"/>
        <a:ext cx="3107831" cy="365095"/>
      </dsp:txXfrm>
    </dsp:sp>
    <dsp:sp modelId="{90868166-B8B4-7044-8039-C0B6842D6C1D}">
      <dsp:nvSpPr>
        <dsp:cNvPr id="0" name=""/>
        <dsp:cNvSpPr/>
      </dsp:nvSpPr>
      <dsp:spPr>
        <a:xfrm>
          <a:off x="4602063" y="296902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Ειδικός</a:t>
          </a:r>
          <a:r>
            <a:rPr lang="el" sz="1700" kern="1200" dirty="0"/>
            <a:t> </a:t>
          </a:r>
          <a:r>
            <a:rPr lang="el" sz="1700" kern="1200" dirty="0" err="1"/>
            <a:t>ρήματα</a:t>
          </a:r>
          <a:endParaRPr lang="fr-FR" sz="1700" kern="1200" dirty="0"/>
        </a:p>
      </dsp:txBody>
      <dsp:txXfrm>
        <a:off x="4613422" y="2980381"/>
        <a:ext cx="3107831" cy="365095"/>
      </dsp:txXfrm>
    </dsp:sp>
    <dsp:sp modelId="{97F383BE-48E4-9F4B-B0D5-26B38EA11DB8}">
      <dsp:nvSpPr>
        <dsp:cNvPr id="0" name=""/>
        <dsp:cNvSpPr/>
      </dsp:nvSpPr>
      <dsp:spPr>
        <a:xfrm>
          <a:off x="4602063" y="341649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Συναισθηματική</a:t>
          </a:r>
          <a:r>
            <a:rPr lang="el" sz="1700" kern="1200" dirty="0"/>
            <a:t> </a:t>
          </a:r>
          <a:r>
            <a:rPr lang="el" sz="1700" kern="1200" dirty="0" err="1"/>
            <a:t>λόγια</a:t>
          </a:r>
          <a:endParaRPr lang="fr-FR" sz="1700" kern="1200" dirty="0"/>
        </a:p>
      </dsp:txBody>
      <dsp:txXfrm>
        <a:off x="4613422" y="3427857"/>
        <a:ext cx="3107831" cy="365095"/>
      </dsp:txXfrm>
    </dsp:sp>
    <dsp:sp modelId="{FEF06C68-81AB-9644-B76D-ACB17CE88F74}">
      <dsp:nvSpPr>
        <dsp:cNvPr id="0" name=""/>
        <dsp:cNvSpPr/>
      </dsp:nvSpPr>
      <dsp:spPr>
        <a:xfrm>
          <a:off x="4602063" y="386397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a:t>Επιβεβαίωση και </a:t>
          </a:r>
          <a:r>
            <a:rPr lang="el" sz="1700" kern="1200" dirty="0" err="1"/>
            <a:t>άρνηση</a:t>
          </a:r>
          <a:r>
            <a:rPr lang="el" sz="1700" kern="1200" dirty="0"/>
            <a:t> </a:t>
          </a:r>
          <a:r>
            <a:rPr lang="el" sz="1700" kern="1200" dirty="0" err="1"/>
            <a:t>λόγια</a:t>
          </a:r>
          <a:endParaRPr lang="fr-FR" sz="1700" kern="1200" dirty="0"/>
        </a:p>
      </dsp:txBody>
      <dsp:txXfrm>
        <a:off x="4613422" y="3875334"/>
        <a:ext cx="3107831" cy="365095"/>
      </dsp:txXfrm>
    </dsp:sp>
    <dsp:sp modelId="{575CA6C4-55E1-A94C-BB57-B7F11F67D030}">
      <dsp:nvSpPr>
        <dsp:cNvPr id="0" name=""/>
        <dsp:cNvSpPr/>
      </dsp:nvSpPr>
      <dsp:spPr>
        <a:xfrm>
          <a:off x="4602063" y="4311451"/>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err="1"/>
            <a:t>Λέξεις </a:t>
          </a:r>
          <a:endParaRPr lang="fr-FR" sz="1700" kern="1200" dirty="0"/>
        </a:p>
      </dsp:txBody>
      <dsp:txXfrm>
        <a:off x="4613422" y="4322810"/>
        <a:ext cx="3107831" cy="365095"/>
      </dsp:txXfrm>
    </dsp:sp>
    <dsp:sp modelId="{4A5D8010-D32C-104E-8DAF-76F3331A8AC5}">
      <dsp:nvSpPr>
        <dsp:cNvPr id="0" name=""/>
        <dsp:cNvSpPr/>
      </dsp:nvSpPr>
      <dsp:spPr>
        <a:xfrm>
          <a:off x="4602063" y="475892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ct val="35000"/>
            </a:spcAft>
            <a:buNone/>
          </a:pPr>
          <a:r>
            <a:rPr lang="el" sz="1700" kern="1200" dirty="0"/>
            <a:t>Επίθετα</a:t>
          </a:r>
        </a:p>
      </dsp:txBody>
      <dsp:txXfrm>
        <a:off x="4613422" y="4770287"/>
        <a:ext cx="3107831" cy="365095"/>
      </dsp:txXfrm>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orevocabulary.weebly.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laclairiere.be/code/page.php?p=30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σύστημα PECS δημιουργήθηκε αρχικά για να τονώσει την επικοινωνία σε παιδιά με διαταραχές του φάσματος του αυτισμού.</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Ο πρωταρχικός στόχος ήταν να ενθαρρύνει ένα παιδί που διαφορετικά θα απέφευγε να επικοινωνήσει με άλλους να το κάνει.</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Η μέθοδος αποτελείται από έξι στάδια προοδευτικής δυσκολίας και επικοινωνιακής απαίτησης που στοχεύουν στην εκμάθηση της επικοινωνίας χρησιμοποιώντας εικόνες και εικονογράμματα. Στο πρώτο στάδιο, το παιδί επικοινωνεί με τη βοήθεια ενός συντρόφου επικοινωνίας και ενός φυσικού υποκινητή (άλλου ατόμου). Σε αυτό το πρώτο στάδιο, ο στόχος είναι να πειστεί το παιδί να δώσει σε έναν συνομιλητή μια εικόνα που αντιπροσωπεύει ένα επιθυμητό αντικείμενο.</a:t>
            </a:r>
          </a:p>
          <a:p>
            <a:pPr marL="158750" indent="0" algn="just">
              <a:lnSpc>
                <a:spcPct val="150000"/>
              </a:lnSpc>
              <a:buFontTx/>
              <a:buNone/>
            </a:pPr>
            <a:r>
              <a:rPr lang="el" sz="1800" dirty="0">
                <a:effectLst/>
                <a:latin typeface="Calibri" panose="020F0502020204030204" pitchFamily="34" charset="0"/>
                <a:ea typeface="Calibri" panose="020F0502020204030204" pitchFamily="34" charset="0"/>
                <a:cs typeface="Times New Roman" panose="02020603050405020304" pitchFamily="18" charset="0"/>
              </a:rPr>
              <a:t>Στο τέλος της μαθησιακής διαδικασίας, το παιδί μπορεί να επικοινωνεί ανεξάρτητα (π.χ. να κάνει ερωτήσεις, να απαντά σε ερωτήσεις, να κάνει σχόλια κ.λπ.).</a:t>
            </a:r>
            <a:r>
              <a:rPr lang="el" sz="3200" dirty="0">
                <a:effectLst/>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1: </a:t>
            </a:r>
            <a:r>
              <a:rPr lang="el" dirty="0" err="1"/>
              <a:t>Χρήση</a:t>
            </a:r>
            <a:r>
              <a:rPr lang="el" dirty="0"/>
              <a:t> </a:t>
            </a:r>
            <a:r>
              <a:rPr lang="el" dirty="0" err="1"/>
              <a:t>φυσική </a:t>
            </a:r>
            <a:r>
              <a:rPr lang="el" dirty="0"/>
              <a:t>καθοδήγηση, </a:t>
            </a:r>
            <a:r>
              <a:rPr lang="el" dirty="0" err="1"/>
              <a:t>μάθετε </a:t>
            </a:r>
            <a:r>
              <a:rPr lang="el" dirty="0"/>
              <a:t>να ανταλλάσσετε μια εικόνα με μια </a:t>
            </a:r>
            <a:r>
              <a:rPr lang="el" dirty="0" err="1"/>
              <a:t>επιθυμητή</a:t>
            </a:r>
            <a:r>
              <a:rPr lang="el" dirty="0"/>
              <a:t> </a:t>
            </a:r>
            <a:r>
              <a:rPr lang="el" dirty="0" err="1"/>
              <a:t>αντικείμενο</a:t>
            </a: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2: Το </a:t>
            </a:r>
            <a:r>
              <a:rPr lang="el" dirty="0" err="1"/>
              <a:t>παιδί</a:t>
            </a:r>
            <a:r>
              <a:rPr lang="el" dirty="0"/>
              <a:t> χρησιμοποιεί </a:t>
            </a:r>
            <a:r>
              <a:rPr lang="el" dirty="0" err="1"/>
              <a:t>αυθόρμητα το βιβλίο επικοινωνίας του </a:t>
            </a:r>
            <a:r>
              <a:rPr lang="el" dirty="0"/>
              <a:t>και μπορεί να πάει να </a:t>
            </a:r>
            <a:r>
              <a:rPr lang="el" dirty="0" err="1"/>
              <a:t>πάρει</a:t>
            </a:r>
            <a:r>
              <a:rPr lang="el" dirty="0"/>
              <a:t> </a:t>
            </a:r>
            <a:r>
              <a:rPr lang="el" dirty="0" err="1"/>
              <a:t>αν </a:t>
            </a:r>
            <a:r>
              <a:rPr lang="el" dirty="0"/>
              <a:t>είναι</a:t>
            </a:r>
            <a:r>
              <a:rPr lang="el" dirty="0" err="1"/>
              <a:t>​</a:t>
            </a:r>
            <a:r>
              <a:rPr lang="el" dirty="0"/>
              <a:t> δεν </a:t>
            </a:r>
            <a:r>
              <a:rPr lang="el" dirty="0" err="1"/>
              <a:t>είναι </a:t>
            </a:r>
            <a:r>
              <a:rPr lang="el" dirty="0"/>
              <a:t>στο </a:t>
            </a:r>
            <a:r>
              <a:rPr lang="el" dirty="0" err="1"/>
              <a:t>ίδιο </a:t>
            </a:r>
            <a:r>
              <a:rPr lang="el" dirty="0"/>
              <a:t>δωμάτιο με </a:t>
            </a:r>
            <a:r>
              <a:rPr lang="el" dirty="0" err="1"/>
              <a:t>αυτόν</a:t>
            </a:r>
            <a:r>
              <a:rPr lang="el"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3 : Το </a:t>
            </a:r>
            <a:r>
              <a:rPr lang="el" dirty="0" err="1"/>
              <a:t>παιδί </a:t>
            </a:r>
            <a:r>
              <a:rPr lang="el" dirty="0"/>
              <a:t>μπορεί </a:t>
            </a:r>
            <a:r>
              <a:rPr lang="el" dirty="0" err="1"/>
              <a:t>να επιλέξει </a:t>
            </a:r>
            <a:r>
              <a:rPr lang="el" dirty="0"/>
              <a:t>τις εικόνες, </a:t>
            </a:r>
            <a:r>
              <a:rPr lang="el" dirty="0" err="1"/>
              <a:t>να βρει</a:t>
            </a:r>
            <a:r>
              <a:rPr lang="el" dirty="0"/>
              <a:t> </a:t>
            </a:r>
            <a:r>
              <a:rPr lang="el" dirty="0" err="1"/>
              <a:t>τα </a:t>
            </a:r>
            <a:r>
              <a:rPr lang="el" dirty="0"/>
              <a:t>στο τετράδιό </a:t>
            </a:r>
            <a:r>
              <a:rPr lang="el" dirty="0" err="1"/>
              <a:t>του </a:t>
            </a:r>
            <a:r>
              <a:rPr lang="el" dirty="0"/>
              <a:t>και </a:t>
            </a:r>
            <a:r>
              <a:rPr lang="el" dirty="0" err="1"/>
              <a:t>να δώσει</a:t>
            </a:r>
            <a:r>
              <a:rPr lang="el" dirty="0"/>
              <a:t> </a:t>
            </a:r>
            <a:r>
              <a:rPr lang="el" dirty="0" err="1"/>
              <a:t>τους </a:t>
            </a:r>
            <a:r>
              <a:rPr lang="el" dirty="0"/>
              <a:t>στον </a:t>
            </a:r>
            <a:r>
              <a:rPr lang="el" dirty="0" err="1"/>
              <a:t>ενήλικα </a:t>
            </a:r>
            <a:r>
              <a:rPr lang="el" dirty="0"/>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4: Το </a:t>
            </a:r>
            <a:r>
              <a:rPr lang="el" dirty="0" err="1"/>
              <a:t>παιδί</a:t>
            </a:r>
            <a:r>
              <a:rPr lang="el" dirty="0"/>
              <a:t> </a:t>
            </a:r>
            <a:r>
              <a:rPr lang="el" dirty="0" err="1"/>
              <a:t>κατασκευάζει</a:t>
            </a:r>
            <a:r>
              <a:rPr lang="el" dirty="0"/>
              <a:t> </a:t>
            </a:r>
            <a:r>
              <a:rPr lang="el" dirty="0" err="1"/>
              <a:t>όλο και περισσότερο</a:t>
            </a:r>
            <a:r>
              <a:rPr lang="el" dirty="0"/>
              <a:t> </a:t>
            </a:r>
            <a:r>
              <a:rPr lang="el" dirty="0" err="1"/>
              <a:t>σύνθετες </a:t>
            </a:r>
            <a:r>
              <a:rPr lang="el" dirty="0"/>
              <a:t>προτάσεις και μπορεί να τοποθετήσει τα </a:t>
            </a:r>
            <a:r>
              <a:rPr lang="el" dirty="0" err="1"/>
              <a:t>στοιχεία </a:t>
            </a:r>
            <a:r>
              <a:rPr lang="el" dirty="0"/>
              <a:t>στις </a:t>
            </a:r>
            <a:r>
              <a:rPr lang="el" dirty="0" err="1"/>
              <a:t>λωρίδες Velcro </a:t>
            </a:r>
            <a:r>
              <a:rPr lang="el" dirty="0"/>
              <a:t>στο σημειωματάριό </a:t>
            </a:r>
            <a:r>
              <a:rPr lang="el" dirty="0" err="1"/>
              <a:t>του</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5: Το </a:t>
            </a:r>
            <a:r>
              <a:rPr lang="el" dirty="0" err="1"/>
              <a:t>παιδί μπορεί να </a:t>
            </a:r>
            <a:r>
              <a:rPr lang="el" dirty="0"/>
              <a:t>χρησιμοποιήσει το PECS για </a:t>
            </a:r>
            <a:r>
              <a:rPr lang="el" dirty="0" err="1"/>
              <a:t>να απαντήσει </a:t>
            </a:r>
            <a:r>
              <a:rPr lang="el" dirty="0"/>
              <a:t>σε ερωτήσεις </a:t>
            </a:r>
            <a:r>
              <a:rPr lang="el" dirty="0" err="1"/>
              <a:t>όπως </a:t>
            </a:r>
            <a:r>
              <a:rPr lang="el" dirty="0"/>
              <a:t>« </a:t>
            </a:r>
            <a:r>
              <a:rPr lang="el" dirty="0" err="1"/>
              <a:t>τι </a:t>
            </a:r>
            <a:r>
              <a:rPr lang="el" dirty="0"/>
              <a:t>κάνεις </a:t>
            </a:r>
            <a:r>
              <a:rPr lang="el" dirty="0" err="1"/>
              <a:t>θέλεις </a:t>
            </a:r>
            <a:r>
              <a:rPr lang="el" dirty="0"/>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dirty="0"/>
              <a:t>Βήμα 6: Το </a:t>
            </a:r>
            <a:r>
              <a:rPr lang="el" dirty="0" err="1"/>
              <a:t>παιδί</a:t>
            </a:r>
            <a:r>
              <a:rPr lang="el" dirty="0"/>
              <a:t> </a:t>
            </a:r>
            <a:r>
              <a:rPr lang="el" dirty="0" err="1"/>
              <a:t>σχολιάζει </a:t>
            </a:r>
            <a:r>
              <a:rPr lang="el" dirty="0"/>
              <a:t>και </a:t>
            </a:r>
            <a:r>
              <a:rPr lang="el" dirty="0" err="1"/>
              <a:t>απαντά σε </a:t>
            </a:r>
            <a:r>
              <a:rPr lang="el" dirty="0"/>
              <a:t>πιο </a:t>
            </a:r>
            <a:r>
              <a:rPr lang="el" dirty="0" err="1"/>
              <a:t>σύνθετες </a:t>
            </a:r>
            <a:r>
              <a:rPr lang="el" dirty="0"/>
              <a:t>ερωτήσεις </a:t>
            </a:r>
            <a:r>
              <a:rPr lang="el" dirty="0" err="1"/>
              <a:t>όπως </a:t>
            </a:r>
            <a:r>
              <a:rPr lang="el" dirty="0"/>
              <a:t>« </a:t>
            </a:r>
            <a:r>
              <a:rPr lang="el" dirty="0" err="1"/>
              <a:t>τι </a:t>
            </a:r>
            <a:r>
              <a:rPr lang="el" dirty="0"/>
              <a:t>κάνεις </a:t>
            </a:r>
            <a:r>
              <a:rPr lang="el" dirty="0" err="1"/>
              <a:t>δείτε </a:t>
            </a:r>
            <a:r>
              <a:rPr lang="el" dirty="0"/>
              <a:t>"και "πώς </a:t>
            </a:r>
            <a:r>
              <a:rPr lang="el" dirty="0" err="1"/>
              <a:t>κάνετε</a:t>
            </a:r>
            <a:r>
              <a:rPr lang="el" dirty="0"/>
              <a:t> </a:t>
            </a:r>
            <a:r>
              <a:rPr lang="el" dirty="0" err="1"/>
              <a:t>αφή </a:t>
            </a:r>
            <a:r>
              <a:rPr lang="el" dirty="0"/>
              <a:t>".</a:t>
            </a: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10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PODD είναι ένα σύστημα AAC που χρησιμοποιεί εικονογράμματα και φακέλους επικοινωνίας. Αναπτύχθηκε πριν από περίπου είκοσι χρόνια από έναν Αυστραλό λογοθεραπευτή, τον Gayle Porter. Το PODD είναι ταυτόχρονα μια μέθοδος και ένα εργαλείο που επιτρέπει στους ανθρώπους να αναπτύξουν αυτόνομη επικοινωνία.</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λεξιλόγιο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οργανώνεται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ρεαλιστικά σύμφωνα με τις ανάγκες του ατόμου, δίνοντάς του γρήγορη πρόσβαση στα εικονογράμματα που χρειάζονται για να εκφράσουν αυτό που θέλουν, όταν θέλουν.</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Όπως εξηγούν οι Porter και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Cafiero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(2009) στην εργασία τους, «το </a:t>
            </a:r>
            <a:r>
              <a:rPr lang="el" sz="1800" kern="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PODD: (α) υποστηρίζει το άτομο που βασίζεται στο AAC και τους συνεργάτες επικοινωνίας του/της να μετακινούνται αποτελεσματικά μεταξύ των σελίδων για να εντοπίσουν το απαιτούμενο λεξιλόγιο, (β) μειώνει τον χρόνο που απαιτείται για να πρόσβαση στο λεξιλόγιο για την παραγωγή μηνυμάτων πολλαπλών συμβόλων, (γ) παρέχει μια στρατηγική για γρήγορη πρόσβαση σε προβλέψιμα μηνύματα και (δ) επιτρέπει την πρόσβαση σε ένα ευρύ φάσμα λεξιλογίου για αυθόρμητα, απρόβλεπτα μηνύματα».</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PODD μπορεί επίσης να χρησιμοποιηθεί με ηλεκτρονική συσκευή ως σύστημα υποβοήθησης υψηλής τεχνολογίας.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138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TIWOUH είναι μια συνεργατική τεχνολογική πλατφόρμα που δίνει τη δυνατότητα στους λογοθεραπευτές να δημιουργούν εφαρμογές επικοινωνίας για τους ασθενείς τους, χρησιμοποιώντας νέες τεχνολογίες όπως η σύνθεση ομιλίας και οι τεχνολογικές διεπαφές (tablet).</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Η πλατφόρμα παρέχει στον χρήστη:</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Ένα εργαλείο επαυξημένης και/ή εναλλακτικής επικοινωνίας (AAC).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ασκήσεις για να δουλέψετε το λεξιλόγιο και τη σύνταξη που απαιτούνται για τη χρήση του AAC.</a:t>
            </a:r>
          </a:p>
          <a:p>
            <a:pPr marL="0" lvl="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Προσφέρει επίσης πολλές συμπληρωματικές εφαρμογές: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μια εφαρμογή για την προσαρμογή παιχνιδιών και βιβλίων για σχόλια,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μια εφαρμογή για εκμάθηση συνομιλίας,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μια εφαρμογή για τη δημιουργία καθημερινής ρουτίνας.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6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Το Go Talk Now είναι μια εφαρμογή AAC που επιτρέπει στο μηχάνημα να μιλά για λογαριασμό του χρήστη, ο οποίος πατά τα κουμπιά για να κάνει το tablet να μιλήσει για αυτόν.</a:t>
            </a:r>
          </a:p>
          <a:p>
            <a:pPr marL="158750" indent="0">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Η εφαρμογή χρησιμοποιεί εικονογράμματα </a:t>
            </a:r>
            <a:r>
              <a:rPr lang="el" sz="1800" kern="100" dirty="0" err="1">
                <a:effectLst/>
                <a:latin typeface="Calibri" panose="020F0502020204030204" pitchFamily="34" charset="0"/>
                <a:ea typeface="Calibri" panose="020F0502020204030204" pitchFamily="34" charset="0"/>
                <a:cs typeface="Calibri" panose="020F0502020204030204" pitchFamily="34" charset="0"/>
              </a:rPr>
              <a:t>οργανωμένα </a:t>
            </a:r>
            <a:r>
              <a:rPr lang="el" sz="1800" kern="100" dirty="0">
                <a:effectLst/>
                <a:latin typeface="Calibri" panose="020F0502020204030204" pitchFamily="34" charset="0"/>
                <a:ea typeface="Calibri" panose="020F0502020204030204" pitchFamily="34" charset="0"/>
                <a:cs typeface="Calibri" panose="020F0502020204030204" pitchFamily="34" charset="0"/>
              </a:rPr>
              <a:t>ανά θέμα (για παράδειγμα, ποτά, πάω στο κατάστημα κ.λπ.). Κάθε εικονόγραμμα συνδέεται με μια προηχογραφημένη φράση ή λέξη. Η εφαρμογή είναι διαθέσιμη σε IOS και Android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9344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Η συνολική ικανότητα επικοινωνίας του ατόμου IDD είναι ένας σημαντικός παράγοντας που πρέπει να λαμβάνει υπόψη η ομάδα (θεραπευτές, εκπαιδευτικοί, κ.λπ.) κατά την επιλογή του λεξιλογίου που θα τοποθετηθεί στο εργαλείο AAC.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Τα άτομα με μέτρια και σοβαρή IDD δεν μπορούν να δημιουργήσουν το δικό τους λεξικό. Πρέπει να ικανοποιούνται με λεξιλόγιο που έχουν επιλεγεί από άλλους.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Πρέπει να ληφθούν υπόψη δύο είδη λεξιλογίων:</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Το λεξιλόγιο που απαιτείται για την επικοινωνία – βασικό λεξιλόγιο,</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800" dirty="0">
                <a:effectLst/>
                <a:latin typeface="Calibri" panose="020F0502020204030204" pitchFamily="34" charset="0"/>
                <a:ea typeface="Calibri" panose="020F0502020204030204" pitchFamily="34" charset="0"/>
              </a:rPr>
              <a:t>Το λεξιλόγιο που απαιτείται για την ανάπτυξη γλωσσικών ικανοτήτων – περιθωριακό λεξιλόγιο.</a:t>
            </a:r>
            <a:r>
              <a:rPr lang="el" sz="32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spcBef>
                <a:spcPts val="200"/>
              </a:spcBef>
              <a:buFontTx/>
              <a:buNone/>
            </a:pPr>
            <a:r>
              <a:rPr lang="el"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Βασικό λεξιλόγιο</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l" sz="1800" kern="100" dirty="0">
                <a:effectLst/>
                <a:latin typeface="Calibri" panose="020F0502020204030204" pitchFamily="34" charset="0"/>
                <a:ea typeface="Calibri" panose="020F0502020204030204" pitchFamily="34" charset="0"/>
                <a:cs typeface="Calibri" panose="020F0502020204030204" pitchFamily="34" charset="0"/>
              </a:rPr>
              <a:t>Το βασικό λεξιλόγιο ονομάζεται έτσι καθώς είναι θεμελιώδες για να εκφράσει τις θεμελιώδεις ανάγκες του ατόμου.</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Οι βασικές λέξεις είναι ένα μικρό σύνολο απλών λέξεων που αποτελούν το 80% των λέξεων που χρησιμοποιούνται στην καθημερινή επικοινωνία (δείτε παραδείγματα στο </a:t>
            </a:r>
            <a:r>
              <a:rPr lang="el" sz="1800" u="sng"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http://corevocabulary.weebly.com </a:t>
            </a: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Το βασικό λεξιλόγιο περιορίζεται σε ένα σύνολο από εξαιρετικά χρήσιμες λέξεις. Si αποτελείται από αντωνυμίες (εγώ, εσύ κ.λπ.), ρήματα (τρώω, πίνω, κοιμάμαι κ.λπ.), περιγραφικούς (ζεστό, κρύο, κ.λπ.) και προθέσεις (μέσα, πάνω κ.λπ.). Το βασικό λεξιλόγιο περιέχει πολύ λίγα ουσιαστικά.</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Το βασικό λεξιλόγιο οργανώνεται ανάλογα με το πλαίσιο, έτσι ώστε οι λέξεις να είναι διαθέσιμες όταν χρειάζεται. Πίνακες επικοινωνίας: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περιέχουν το λεξιλόγιο που χρησιμοποιείται για τα γεύματα, το ντύσιμο, την τουαλέτα, τα χόμπι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τοποθετούνται εκεί που λαμβάνει χώρα η δραστηριότητα.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endParaRPr lang="nl-BE" dirty="0"/>
          </a:p>
          <a:p>
            <a:pPr marL="158750" indent="0">
              <a:spcBef>
                <a:spcPts val="200"/>
              </a:spcBef>
              <a:buFontTx/>
              <a:buNone/>
            </a:pPr>
            <a:r>
              <a:rPr lang="el"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Περιθώριο λεξιλόγιο</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l"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Το εργαλείο AAC μπορεί να περιέχει λεξιλόγιο που είναι ακόμα άγνωστο ή δεν χρησιμοποιείται από το άτομο. Πράγματι, αυτό το λεξιλόγιο δεν επιλέγεται λόγω της λειτουργικής του ανάγκης σε συγκεκριμένες καταστάσεις, αλλά επειδή μπορεί να είναι χρήσιμο για την ανάπτυξη του λεξικού και της γλώσσας.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Συνήθως, θεωρείται ότι το περιθωριακό λεξιλόγιο περιέχει διαφορετικές κατηγορίες λέξεων που μπορούν να συνδυαστούν για να σχηματίσουν μια πιο σύνθετη σημασία: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ουσιαστικά (π.χ.: πρόσωπο, τοποθεσίες, αντικείμενα),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συγκριτικά (π.χ.: λιγότερο από, καλύτερα,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γενικά ρήματα (π.χ.: κάνω, δίνω, παίρνω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συγκεκριμένα ρήματα (π.χ.: τρώω, πίνω, βλέπω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συναισθηματικές λέξεις (π.χ.: λυπημένος, χαρούμενος, θυμωμένος,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λέξεις που εκφράζουν μια επιβεβαίωση ή μια άρνηση (π.χ.: ναι, όχι, όχι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επανάληψη ή διακοπή της έκφρασης λέξεων (π.χ.: περισσότερα, διακοπή κ.λπ.)</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ειδικά ονόματα και αντωνυμίες που αναφέρονται σε πρόσωπα – τα κύρια ονόματα μπορούν επίσης να χρησιμοποιηθούν για να επισημάνουν μια ιδιοκτησία (π.χ. αντί για το δικό μου),</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μεμονωμένα επίθετα (π.χ. ζεστό/ζεστό, καθαρό κ.λπ.) και, σε δεύτερη φορά, το αντίθετό τους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Calibri" panose="020F0502020204030204" pitchFamily="34" charset="0"/>
              </a:rPr>
              <a:t>βασικά χρώματα (λευκό, μαύρο, κίτρινο, μπλε και κόκκινο) που είναι τα πιο απλά,</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l" sz="1800" dirty="0">
                <a:effectLst/>
                <a:latin typeface="Calibri" panose="020F0502020204030204" pitchFamily="34" charset="0"/>
                <a:ea typeface="Calibri" panose="020F0502020204030204" pitchFamily="34" charset="0"/>
              </a:rPr>
              <a:t>βασικές προθέσεις.</a:t>
            </a:r>
            <a:r>
              <a:rPr lang="el"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93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Όταν χρησιμοποιείτε εικόνες και γραφικές αναπαραστάσεις σε εργαλεία επικοινωνίας, τα εικονογράμματα δεν είναι πάντα η καλύτερη επιλογή.</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800" dirty="0">
                <a:effectLst/>
                <a:latin typeface="Calibri" panose="020F0502020204030204" pitchFamily="34" charset="0"/>
                <a:ea typeface="Calibri" panose="020F0502020204030204" pitchFamily="34" charset="0"/>
              </a:rPr>
              <a:t>Πριν από τη σύλληψη του εργαλείου επικοινωνίας, είναι σημαντικό να καθοριστεί το επίπεδο εκπροσώπησης του δικαιούχου</a:t>
            </a:r>
            <a:r>
              <a:rPr lang="el" dirty="0">
                <a:effectLst/>
              </a:rPr>
              <a:t> </a:t>
            </a:r>
          </a:p>
          <a:p>
            <a:pPr marL="158750" indent="0">
              <a:buFontTx/>
              <a:buNone/>
            </a:pPr>
            <a:endParaRPr lang="fr-BE" dirty="0">
              <a:effectLst/>
            </a:endParaRPr>
          </a:p>
          <a:p>
            <a:pPr marL="158750" indent="0" algn="just">
              <a:lnSpc>
                <a:spcPct val="150000"/>
              </a:lnSpc>
              <a:spcBef>
                <a:spcPts val="600"/>
              </a:spcBef>
              <a:spcAft>
                <a:spcPts val="800"/>
              </a:spcAft>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Στο πλαίσιο ενός AAC, η χρήση εικόνων, φωτογραφιών ή εικονογραμμάτων δεν είναι πάντα η καταλληλότερη.</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800" dirty="0">
                <a:effectLst/>
                <a:latin typeface="Calibri" panose="020F0502020204030204" pitchFamily="34" charset="0"/>
                <a:ea typeface="Calibri" panose="020F0502020204030204" pitchFamily="34" charset="0"/>
              </a:rPr>
              <a:t>Πριν από τη σύλληψη του εργαλείου επικοινωνίας, είναι σημαντικό να καθοριστεί το επίπεδο εκπροσώπησης του δικαιούχου. Ένα εύκολο στη χρήση εργαλείο για τον προσδιορισμό του επιπέδου εκπροσώπησης ενός ατόμου είναι </a:t>
            </a:r>
            <a:r>
              <a:rPr lang="el" sz="1800" dirty="0" err="1">
                <a:effectLst/>
                <a:latin typeface="Calibri" panose="020F0502020204030204" pitchFamily="34" charset="0"/>
                <a:ea typeface="Calibri" panose="020F0502020204030204" pitchFamily="34" charset="0"/>
              </a:rPr>
              <a:t>το ComFor </a:t>
            </a:r>
            <a:r>
              <a:rPr lang="el" sz="1800" dirty="0">
                <a:effectLst/>
                <a:latin typeface="Calibri" panose="020F0502020204030204" pitchFamily="34" charset="0"/>
                <a:ea typeface="Calibri" panose="020F0502020204030204" pitchFamily="34" charset="0"/>
              </a:rPr>
              <a:t>2.</a:t>
            </a:r>
            <a:r>
              <a:rPr lang="el" dirty="0">
                <a:effectLst/>
              </a:rPr>
              <a:t> </a:t>
            </a: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936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l" dirty="0">
                <a:effectLst/>
              </a:rPr>
              <a:t> </a:t>
            </a:r>
          </a:p>
          <a:p>
            <a:pPr marL="158750" indent="0" algn="just">
              <a:lnSpc>
                <a:spcPct val="150000"/>
              </a:lnSpc>
              <a:spcBef>
                <a:spcPts val="600"/>
              </a:spcBef>
              <a:spcAft>
                <a:spcPts val="800"/>
              </a:spcAft>
              <a:buFontTx/>
              <a:buNone/>
            </a:pPr>
            <a:r>
              <a:rPr lang="el" sz="1100" kern="100" dirty="0">
                <a:effectLst/>
                <a:latin typeface="Calibri" panose="020F0502020204030204" pitchFamily="34" charset="0"/>
                <a:ea typeface="Calibri" panose="020F0502020204030204" pitchFamily="34" charset="0"/>
                <a:cs typeface="Calibri" panose="020F0502020204030204" pitchFamily="34" charset="0"/>
              </a:rPr>
              <a:t>Στο πλαίσιο ενός AAC, η χρήση εικόνων, φωτογραφιών ή εικονογραμμάτων δεν είναι πάντα η καταλληλότερη.</a:t>
            </a:r>
            <a:endParaRPr lang="fr-B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100" dirty="0">
                <a:effectLst/>
                <a:latin typeface="Calibri" panose="020F0502020204030204" pitchFamily="34" charset="0"/>
                <a:ea typeface="Calibri" panose="020F0502020204030204" pitchFamily="34" charset="0"/>
              </a:rPr>
              <a:t>Πριν από τη σύλληψη του εργαλείου επικοινωνίας, είναι σημαντικό να καθοριστεί το επίπεδο εκπροσώπησης του δικαιούχου. Ένα εύκολο στη χρήση εργαλείο για τον προσδιορισμό του επιπέδου εκπροσώπησης ενός ατόμου είναι </a:t>
            </a:r>
            <a:r>
              <a:rPr lang="el" sz="1100" dirty="0" err="1">
                <a:effectLst/>
                <a:latin typeface="Calibri" panose="020F0502020204030204" pitchFamily="34" charset="0"/>
                <a:ea typeface="Calibri" panose="020F0502020204030204" pitchFamily="34" charset="0"/>
              </a:rPr>
              <a:t>το ComFor </a:t>
            </a:r>
            <a:r>
              <a:rPr lang="el" sz="1100" dirty="0">
                <a:effectLst/>
                <a:latin typeface="Calibri" panose="020F0502020204030204" pitchFamily="34" charset="0"/>
                <a:ea typeface="Calibri" panose="020F0502020204030204" pitchFamily="34" charset="0"/>
              </a:rPr>
              <a:t>2.</a:t>
            </a:r>
            <a:r>
              <a:rPr lang="el" dirty="0">
                <a:effectLst/>
              </a:rPr>
              <a:t> </a:t>
            </a: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endParaRPr lang="nl-BE"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l" sz="1800" kern="100" dirty="0">
                <a:effectLst/>
                <a:latin typeface="Calibri" panose="020F0502020204030204" pitchFamily="34" charset="0"/>
                <a:ea typeface="Calibri" panose="020F0502020204030204" pitchFamily="34" charset="0"/>
                <a:cs typeface="Calibri" panose="020F0502020204030204" pitchFamily="34" charset="0"/>
              </a:rPr>
              <a:t>https://www.hogrefe.fr/produit/comfor-2-outil-devaluation-des-precurseurs-de-la-communication/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effectLst/>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l" sz="1800" kern="100" dirty="0">
                <a:effectLst/>
                <a:latin typeface="Calibri" panose="020F0502020204030204" pitchFamily="34" charset="0"/>
                <a:ea typeface="Calibri" panose="020F0502020204030204" pitchFamily="34" charset="0"/>
                <a:cs typeface="Calibri" panose="020F0502020204030204" pitchFamily="34" charset="0"/>
              </a:rPr>
              <a:t>Το εργαλείο μπορεί να χρησιμοποιηθεί για τον προσδιορισμό του είδους των οπτικών αναπαραστάσεων στις οποίες έχει πρόσβαση το άτομο και του επιπέδου συμβολισμού τους. Αν αναφερθούμε στο Communication Matrix του Rowland (2009), που περιγράφηκε παραπάνω, τότε μπορούμε να προσδιορίσουμε τον επόμενο στόχο όσον αφορά την αύξηση της πολυπλοκότητας της επικοινωνίας.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994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l" dirty="0">
                <a:effectLst/>
              </a:rPr>
              <a:t> </a:t>
            </a:r>
          </a:p>
          <a:p>
            <a:pPr marL="158750" indent="0" algn="just">
              <a:lnSpc>
                <a:spcPct val="150000"/>
              </a:lnSpc>
              <a:spcBef>
                <a:spcPts val="600"/>
              </a:spcBef>
              <a:spcAft>
                <a:spcPts val="800"/>
              </a:spcAft>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Το εργαλείο μπορεί να χρησιμοποιηθεί για τον προσδιορισμό του είδους των οπτικών αναπαραστάσεων στις οποίες έχει πρόσβαση το άτομο και του επιπέδου συμβολισμού τους. Αν αναφερθούμε στο Communication Matrix του Rowland (2009), που περιγράφηκε παραπάνω, τότε μπορούμε να προσδιορίσουμε τον επόμενο στόχο όσον αφορά την αύξηση της πολυπλοκότητας της επικοινωνίας.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spcAft>
                <a:spcPts val="800"/>
              </a:spcAft>
              <a:buFontTx/>
              <a:buNone/>
            </a:pPr>
            <a:r>
              <a:rPr lang="el" sz="1800" kern="100" dirty="0">
                <a:effectLst/>
                <a:latin typeface="Calibri" panose="020F0502020204030204" pitchFamily="34" charset="0"/>
                <a:ea typeface="Calibri" panose="020F0502020204030204" pitchFamily="34" charset="0"/>
                <a:cs typeface="Calibri" panose="020F0502020204030204" pitchFamily="34" charset="0"/>
              </a:rPr>
              <a:t>Τα επίπεδα εκπροσώπησης μπορεί να είναι:</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αισθητήριος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παρουσιαστικός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εκπρόσωπος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μεταπαρουσιαστικός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800" dirty="0">
                <a:effectLst/>
                <a:latin typeface="Calibri" panose="020F0502020204030204" pitchFamily="34" charset="0"/>
                <a:ea typeface="Calibri" panose="020F0502020204030204" pitchFamily="34" charset="0"/>
              </a:rPr>
              <a:t>Μόνο τα επίπεδα παρουσίασης και αναπαράστασης αξιολογούνται από το ComFor2. Αυτό αντιπροσωπεύει ένα επίπεδο χρήσης συγκεκριμένων συμβόλων (μεταξύ 12 και 24 μηνών, αν αναφερθούμε στον Πίνακα Επικοινωνίας του Rowland)</a:t>
            </a:r>
            <a:r>
              <a:rPr lang="el" dirty="0">
                <a:effectLst/>
              </a:rPr>
              <a:t> </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84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1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4942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762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44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nSpc>
                <a:spcPct val="150000"/>
              </a:lnSpc>
              <a:spcBef>
                <a:spcPts val="600"/>
              </a:spcBef>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Σε αυτή την ενότητα, θα μάθετε:</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Σχετικά με τις μεθόδους επικοινωνίας και τις συσκευές AAC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Σχετικά με μια υλοποίηση οπτικής υποστήριξης, όρια και περιορισμούς</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Πώς να επιλέξετε το λεξιλόγιο που θα εφαρμοστεί σε μια συσκευή AAC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l" sz="1800" kern="100" dirty="0">
                <a:effectLst/>
                <a:latin typeface="Calibri" panose="020F0502020204030204" pitchFamily="34" charset="0"/>
                <a:ea typeface="Calibri" panose="020F0502020204030204" pitchFamily="34" charset="0"/>
                <a:cs typeface="Calibri" panose="020F0502020204030204" pitchFamily="34"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l" sz="1800" kern="100" dirty="0">
                <a:effectLst/>
                <a:latin typeface="Calibri" panose="020F0502020204030204" pitchFamily="34" charset="0"/>
                <a:ea typeface="Calibri" panose="020F0502020204030204" pitchFamily="34" charset="0"/>
                <a:cs typeface="Calibri" panose="020F0502020204030204" pitchFamily="34" charset="0"/>
              </a:rPr>
              <a:t>Σύμφωνα με την American Speech-Language-Hearing Association (ASHA, 2005), " Η επαυξητική και εναλλακτική επικοινωνία (AAC) αναφέρεται σε έναν τομέα έρευνας, καθώς και σε κλινική και εκπαιδευτική πρακτική. Η AAC περιλαμβάνει προσπάθειες μελέτης και, όταν είναι απαραίτητο, αντιστάθμιση προσωρινές ή μόνιμες βλάβες, περιορισμοί δραστηριότητας και περιορισμοί συμμετοχής ατόμων με σοβαρές διαταραχές της παραγωγής και/ή της κατανόησης της ομιλίας, συμπεριλαμβανομένων των προφορικών και γραπτών τρόπων επικοινωνίας». (2005, σελ. 1)</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l" sz="1800" kern="100" dirty="0">
                <a:effectLst/>
                <a:latin typeface="Calibri" panose="020F0502020204030204" pitchFamily="34" charset="0"/>
                <a:ea typeface="Calibri" panose="020F0502020204030204" pitchFamily="34" charset="0"/>
                <a:cs typeface="Calibri" panose="020F0502020204030204" pitchFamily="34" charset="0"/>
              </a:rPr>
              <a:t>Διαφορετικό είδος AAC μπορεί να εφαρμοστεί ανάλογα με τα χαρακτηριστικά και τις ανάγκες του ατόμου.</a:t>
            </a:r>
          </a:p>
          <a:p>
            <a:pPr algn="just">
              <a:lnSpc>
                <a:spcPct val="150000"/>
              </a:lnSpc>
              <a:spcAft>
                <a:spcPts val="800"/>
              </a:spcAft>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el" sz="1800" kern="100" dirty="0" err="1">
                <a:effectLst/>
                <a:latin typeface="Calibri" panose="020F0502020204030204" pitchFamily="34" charset="0"/>
                <a:ea typeface="Calibri" panose="020F0502020204030204" pitchFamily="34" charset="0"/>
                <a:cs typeface="Calibri" panose="020F0502020204030204" pitchFamily="34" charset="0"/>
              </a:rPr>
              <a:t>Οι Beukelman </a:t>
            </a:r>
            <a:r>
              <a:rPr lang="el" sz="1800" kern="100" dirty="0">
                <a:effectLst/>
                <a:latin typeface="Calibri" panose="020F0502020204030204" pitchFamily="34" charset="0"/>
                <a:ea typeface="Calibri" panose="020F0502020204030204" pitchFamily="34" charset="0"/>
                <a:cs typeface="Calibri" panose="020F0502020204030204" pitchFamily="34" charset="0"/>
              </a:rPr>
              <a:t>και Light (2020) βούτηξαν συσκευές AAC σε δύο μεγάλες κατηγορίες </a:t>
            </a:r>
            <a:r>
              <a:rPr lang="el" sz="1800" b="1" kern="100" dirty="0">
                <a:effectLst/>
                <a:latin typeface="Calibri" panose="020F0502020204030204" pitchFamily="34" charset="0"/>
                <a:ea typeface="Calibri" panose="020F0502020204030204" pitchFamily="34" charset="0"/>
                <a:cs typeface="Calibri" panose="020F0502020204030204" pitchFamily="34" charset="0"/>
              </a:rPr>
              <a:t>: μη βοηθητικά και υποβοηθούμενα συστήματα </a:t>
            </a:r>
            <a:r>
              <a:rPr lang="el" sz="1800" kern="100" dirty="0">
                <a:effectLst/>
                <a:latin typeface="Calibri" panose="020F0502020204030204" pitchFamily="34" charset="0"/>
                <a:ea typeface="Calibri" panose="020F0502020204030204" pitchFamily="34" charset="0"/>
                <a:cs typeface="Calibri" panose="020F0502020204030204" pitchFamily="34" charset="0"/>
              </a:rPr>
              <a:t>.</a:t>
            </a:r>
          </a:p>
          <a:p>
            <a:pPr algn="just">
              <a:lnSpc>
                <a:spcPct val="150000"/>
              </a:lnSpc>
              <a:spcAft>
                <a:spcPts val="800"/>
              </a:spcAft>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50000"/>
              </a:lnSpc>
            </a:pPr>
            <a:r>
              <a:rPr lang="el" sz="1800" kern="100" dirty="0">
                <a:effectLst/>
                <a:latin typeface="Calibri" panose="020F0502020204030204" pitchFamily="34" charset="0"/>
                <a:ea typeface="Calibri" panose="020F0502020204030204" pitchFamily="34" charset="0"/>
                <a:cs typeface="Calibri" panose="020F0502020204030204" pitchFamily="34" charset="0"/>
              </a:rPr>
              <a:t>Ένα μη υποβοηθούμενο σύστημα AAC δεν απαιτεί εξωτερικό εξοπλισμό ή τεχνολογία </a:t>
            </a:r>
            <a:r>
              <a:rPr lang="el"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a:t>
            </a:r>
            <a:r>
              <a:rPr lang="el" sz="1800" b="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l" sz="1800" b="1" kern="100" dirty="0">
                <a:effectLst/>
                <a:latin typeface="Calibri" panose="020F0502020204030204" pitchFamily="34" charset="0"/>
                <a:ea typeface="Calibri" panose="020F0502020204030204" pitchFamily="34" charset="0"/>
                <a:cs typeface="Calibri" panose="020F0502020204030204" pitchFamily="34" charset="0"/>
              </a:rPr>
              <a:t>Στο δέντρο αποφάσεών μας </a:t>
            </a:r>
            <a:r>
              <a:rPr lang="el" sz="1800" kern="100" dirty="0">
                <a:effectLst/>
                <a:latin typeface="Calibri" panose="020F0502020204030204" pitchFamily="34" charset="0"/>
                <a:ea typeface="Calibri" panose="020F0502020204030204" pitchFamily="34" charset="0"/>
                <a:cs typeface="Calibri" panose="020F0502020204030204" pitchFamily="34" charset="0"/>
              </a:rPr>
              <a:t>, αντιπροσωπεύονται από προφορική γλώσσα, χειρονομίες και σημάδια ή κωδικούς αναλαμπής των ματιών (π.χ. σηκώνοντας τα μάτια για να πουν "ναι" και κλείνοντας τα μάτια για να πουν "όχι").</a:t>
            </a:r>
          </a:p>
          <a:p>
            <a:pPr algn="just">
              <a:lnSpc>
                <a:spcPct val="150000"/>
              </a:lnSpc>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lvl="1" algn="just">
              <a:lnSpc>
                <a:spcPct val="150000"/>
              </a:lnSpc>
            </a:pPr>
            <a:r>
              <a:rPr lang="el" sz="1800" kern="100" dirty="0">
                <a:effectLst/>
                <a:latin typeface="Calibri" panose="020F0502020204030204" pitchFamily="34" charset="0"/>
                <a:ea typeface="Calibri" panose="020F0502020204030204" pitchFamily="34" charset="0"/>
                <a:cs typeface="Calibri" panose="020F0502020204030204" pitchFamily="34" charset="0"/>
              </a:rPr>
              <a:t>Το Aided AAC αντιπροσωπεύει συσκευές που περιλαμβάνουν τεχνολογία και εξοπλισμό </a:t>
            </a:r>
            <a:r>
              <a:rPr lang="el"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l" sz="1800" b="1" kern="100" dirty="0">
                <a:effectLst/>
                <a:latin typeface="Calibri" panose="020F0502020204030204" pitchFamily="34" charset="0"/>
                <a:ea typeface="Calibri" panose="020F0502020204030204" pitchFamily="34" charset="0"/>
                <a:cs typeface="Calibri" panose="020F0502020204030204" pitchFamily="34" charset="0"/>
              </a:rPr>
              <a:t>Στο δέντρο αποφάσεων μας, </a:t>
            </a:r>
            <a:r>
              <a:rPr lang="el" sz="1800" kern="100" dirty="0">
                <a:effectLst/>
                <a:latin typeface="Calibri" panose="020F0502020204030204" pitchFamily="34" charset="0"/>
                <a:ea typeface="Calibri" panose="020F0502020204030204" pitchFamily="34" charset="0"/>
                <a:cs typeface="Calibri" panose="020F0502020204030204" pitchFamily="34" charset="0"/>
              </a:rPr>
              <a:t>αναφέρονται ως συστήματα με υποβοήθηση χαμηλής ή υψηλής τεχνολογίας. Συνεπώς, καλύπτουν τόσο συστήματα που περιλαμβάνουν τη χρήση εικονογραμμάτων σε φάκελο επικοινωνίας όσο και εκείνα που απαιτούν τεχνολογία υπολογιστών.</a:t>
            </a:r>
          </a:p>
          <a:p>
            <a:pPr marL="158750" lvl="0"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0"/>
              </a:spcBef>
              <a:spcAft>
                <a:spcPts val="0"/>
              </a:spcAft>
              <a:buClr>
                <a:srgbClr val="000000"/>
              </a:buClr>
              <a:buSzPts val="1100"/>
              <a:buFontTx/>
              <a:buNone/>
              <a:tabLst/>
              <a:defRPr/>
            </a:pPr>
            <a:r>
              <a:rPr lang="el" sz="1800" b="1" kern="100" dirty="0">
                <a:effectLst/>
                <a:latin typeface="Calibri" panose="020F0502020204030204" pitchFamily="34" charset="0"/>
                <a:ea typeface="Calibri" panose="020F0502020204030204" pitchFamily="34" charset="0"/>
                <a:cs typeface="Calibri" panose="020F0502020204030204" pitchFamily="34" charset="0"/>
              </a:rPr>
              <a:t>Ξεκινώντας από το κεντρικό ερώτημα </a:t>
            </a:r>
            <a:r>
              <a:rPr lang="el" sz="1800" kern="100" dirty="0">
                <a:effectLst/>
                <a:latin typeface="Calibri" panose="020F0502020204030204" pitchFamily="34" charset="0"/>
                <a:ea typeface="Calibri" panose="020F0502020204030204" pitchFamily="34" charset="0"/>
                <a:cs typeface="Calibri" panose="020F0502020204030204" pitchFamily="34" charset="0"/>
              </a:rPr>
              <a:t>εάν το άτομο έχει πρόσβαση στη λειτουργική προφορική γλώσσα, το δέντρο αποφάσεων καθιστά δυνατό τον προσδιορισμό, με βάση τη γλώσσα και τις γνωστικές ικανότητες του ατόμου, του καταλληλότερου συστήματος επαυξημένης και εναλλακτικής επικοινωνίας (AAC) προς εφαρμογή.</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Αυτή είναι μια μέθοδος βασισμένη σε χειρονομίες που δημιουργήθηκε το 1990 στο ίδρυμα La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Clairière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για άτομα με IDD (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Βρυξέλλες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 Βέλγιο - </a:t>
            </a:r>
            <a:r>
              <a:rPr lang="el"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http://www.laclairiere.be/code/page.php?p=306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σύστημα SESAME είναι ένα εργαλείο AAC που βασίζεται στη νοηματική γλώσσα για κωφούς, προσαρμοσμένο για άτομα IDD. Ωστόσο, σε αντίθεση με τη νοηματική γλώσσα για τους κωφούς, η οποία έχει τη δική της σύνταξη, το SESAME χρησιμοποιεί τη σύνταξη της προφορικής γλώσσας, με την οποία συνδέεται πάντα.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Η θεωρητική υπόθεση στην οποία το σύστημα SESAME είναι ότι η χρήση ενός συστήματος νοηματικής γλώσσας δεν εμποδίζει την κατάκτηση της προφορικής γλώσσας αλλά ότι αυτοί οι δύο τρόποι επικοινωνίας είναι συμπληρωματικοί και διευκολύνουν την επικοινωνία. Το SESAME μπορεί να χρησιμοποιηθεί για να εργαστεί τόσο σε δεκτική όσο και σε εκφραστική επικοινωνία. Οι χειρονομίες είναι οπτικά βοηθήματα που υποστηρίζουν τη λεκτική παραγωγή. Σε περίπτωση προβλημάτων στην προφορά, βοηθούν το άτομο με IDD να καταλάβει τι λέγεται. Βοηθούν επίσης τον ομιλητή να καταλάβει τι λέγεται.</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l" sz="1800" u="sng" kern="100" dirty="0">
                <a:effectLst/>
                <a:latin typeface="Calibri" panose="020F0502020204030204" pitchFamily="34" charset="0"/>
                <a:ea typeface="Calibri" panose="020F0502020204030204" pitchFamily="34" charset="0"/>
                <a:cs typeface="Times New Roman" panose="02020603050405020304" pitchFamily="18" charset="0"/>
              </a:rPr>
              <a:t>Για παράδειγμα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 το παιδί κάνει ένα τρίγωνο με τα χέρια του για να αναπαραστήσει τη λέξη "σπίτι". το τρίγωνο που σχηματίζεται από την ένωση των χεριών αντιπροσωπεύει τη στέγη του σπιτιού.</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33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 sz="1800" dirty="0" err="1">
                <a:effectLst/>
                <a:latin typeface="Calibri" panose="020F0502020204030204" pitchFamily="34" charset="0"/>
                <a:ea typeface="Calibri" panose="020F0502020204030204" pitchFamily="34" charset="0"/>
                <a:cs typeface="Times New Roman" panose="02020603050405020304" pitchFamily="18" charset="0"/>
              </a:rPr>
              <a:t>Το Coghamo </a:t>
            </a:r>
            <a:r>
              <a:rPr lang="el" sz="1800" dirty="0">
                <a:effectLst/>
                <a:latin typeface="Calibri" panose="020F0502020204030204" pitchFamily="34" charset="0"/>
                <a:ea typeface="Calibri" panose="020F0502020204030204" pitchFamily="34" charset="0"/>
                <a:cs typeface="Times New Roman" panose="02020603050405020304" pitchFamily="18" charset="0"/>
              </a:rPr>
              <a:t>είναι μια νοηματική γλώσσα που βασίζεται σε ενυπόγραφα γαλλικά και καθημερινές χειρονομίες.</a:t>
            </a:r>
          </a:p>
          <a:p>
            <a:pPr marL="0" lvl="0" indent="0" algn="l" rtl="0">
              <a:spcBef>
                <a:spcPts val="0"/>
              </a:spcBef>
              <a:spcAft>
                <a:spcPts val="0"/>
              </a:spcAft>
              <a:buNone/>
            </a:pPr>
            <a:r>
              <a:rPr lang="el" sz="1800" dirty="0">
                <a:effectLst/>
                <a:latin typeface="Calibri" panose="020F0502020204030204" pitchFamily="34" charset="0"/>
                <a:ea typeface="Calibri" panose="020F0502020204030204" pitchFamily="34" charset="0"/>
                <a:cs typeface="Times New Roman" panose="02020603050405020304" pitchFamily="18" charset="0"/>
              </a:rPr>
              <a:t>Καθώς αυτό το σύστημα σχεδιάστηκε αρχικά για άτομα με κινητικές αναπηρίες, οι χειρονομίες έχουν απλοποιηθεί σε σύγκριση με τα αρχικά σήματα.</a:t>
            </a:r>
          </a:p>
          <a:p>
            <a:pPr marL="0" lvl="0" indent="0" algn="l" rtl="0">
              <a:spcBef>
                <a:spcPts val="0"/>
              </a:spcBef>
              <a:spcAft>
                <a:spcPts val="0"/>
              </a:spcAft>
              <a:buNone/>
            </a:pPr>
            <a:r>
              <a:rPr lang="el" sz="1800" dirty="0">
                <a:effectLst/>
                <a:latin typeface="Calibri" panose="020F0502020204030204" pitchFamily="34" charset="0"/>
                <a:ea typeface="Calibri" panose="020F0502020204030204" pitchFamily="34" charset="0"/>
                <a:cs typeface="Times New Roman" panose="02020603050405020304" pitchFamily="18" charset="0"/>
              </a:rPr>
              <a:t>Το σύστημα έχει σχεδιαστεί από το γαλλόφωνο τμήμα του δικτύου ISAAC (International Society for Augmentative and Alternative Communication).</a:t>
            </a:r>
          </a:p>
          <a:p>
            <a:pPr marL="0" lvl="0" indent="0" algn="l" rtl="0">
              <a:spcBef>
                <a:spcPts val="0"/>
              </a:spcBef>
              <a:spcAft>
                <a:spcPts val="0"/>
              </a:spcAft>
              <a:buNone/>
            </a:pPr>
            <a:r>
              <a:rPr lang="el" sz="1800" dirty="0">
                <a:effectLst/>
                <a:latin typeface="Calibri" panose="020F0502020204030204" pitchFamily="34" charset="0"/>
                <a:ea typeface="Calibri" panose="020F0502020204030204" pitchFamily="34" charset="0"/>
                <a:cs typeface="Times New Roman" panose="02020603050405020304" pitchFamily="18" charset="0"/>
              </a:rPr>
              <a:t>Το λεξιλόγιο </a:t>
            </a:r>
            <a:r>
              <a:rPr lang="el" sz="1800" dirty="0" err="1">
                <a:effectLst/>
                <a:latin typeface="Calibri" panose="020F0502020204030204" pitchFamily="34" charset="0"/>
                <a:ea typeface="Calibri" panose="020F0502020204030204" pitchFamily="34" charset="0"/>
                <a:cs typeface="Times New Roman" panose="02020603050405020304" pitchFamily="18" charset="0"/>
              </a:rPr>
              <a:t>Coghamo </a:t>
            </a:r>
            <a:r>
              <a:rPr lang="el" sz="1800" dirty="0">
                <a:effectLst/>
                <a:latin typeface="Calibri" panose="020F0502020204030204" pitchFamily="34" charset="0"/>
                <a:ea typeface="Calibri" panose="020F0502020204030204" pitchFamily="34" charset="0"/>
                <a:cs typeface="Times New Roman" panose="02020603050405020304" pitchFamily="18" charset="0"/>
              </a:rPr>
              <a:t>αποτελείται από 440 βασικές λέξεις που έχουν σχεδιαστεί για να καλύπτουν τις βασικές ανάγκες των ατόμων με κινητικές και επικοινωνιακές αναπηρίες. Κάθε χειρονομία παρουσιάζεται με ένα σχέδιο ή ένα βίντεο</a:t>
            </a:r>
            <a:r>
              <a:rPr lang="el"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1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πρόγραμμα Makaton αναπτύχθηκε στις αρχές της δεκαετίας του 1970,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Ma </a:t>
            </a:r>
            <a:r>
              <a:rPr lang="el" sz="1800" b="1" u="sng" kern="100" dirty="0">
                <a:effectLst/>
                <a:latin typeface="Calibri" panose="020F0502020204030204" pitchFamily="34" charset="0"/>
                <a:ea typeface="Calibri" panose="020F0502020204030204" pitchFamily="34" charset="0"/>
                <a:cs typeface="Times New Roman" panose="02020603050405020304" pitchFamily="18" charset="0"/>
              </a:rPr>
              <a:t>Rgaret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Walker, </a:t>
            </a:r>
            <a:r>
              <a:rPr lang="el" sz="1800" b="1" u="sng" kern="100" dirty="0">
                <a:effectLst/>
                <a:latin typeface="Calibri" panose="020F0502020204030204" pitchFamily="34" charset="0"/>
                <a:ea typeface="Calibri" panose="020F0502020204030204" pitchFamily="34" charset="0"/>
                <a:cs typeface="Times New Roman" panose="02020603050405020304" pitchFamily="18" charset="0"/>
              </a:rPr>
              <a:t>Kathy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Jonhston και </a:t>
            </a:r>
            <a:r>
              <a:rPr lang="el" sz="1800" b="1" u="sng" kern="100" dirty="0">
                <a:effectLst/>
                <a:latin typeface="Calibri" panose="020F0502020204030204" pitchFamily="34" charset="0"/>
                <a:ea typeface="Calibri" panose="020F0502020204030204" pitchFamily="34" charset="0"/>
                <a:cs typeface="Times New Roman" panose="02020603050405020304" pitchFamily="18" charset="0"/>
              </a:rPr>
              <a:t>Ton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y Cornforth. Στόχος ήταν η κάλυψη των επικοινωνιακών αναγκών παιδιών και ενηλίκων με μαθησιακές και επικοινωνιακές δυσκολίες. Αυτό το πρόγραμμα υποστήριξης επικοινωνίας και γλώσσας αποτελείται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από: λειτουργικό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λεξιλόγιο που χρησιμοποιείται με ομιλία , σήματα και/ή εικονογράμματα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615950" lvl="1"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Τα σημάδια και τα εικονογράμματα αντιπροσωπεύουν ένα σύνολο εννοιών που είναι απαραίτητες για την επικοινωνία. Όπως και στα δύο προηγούμενα συστήματα (SESAME και </a:t>
            </a:r>
            <a:r>
              <a:rPr lang="el" sz="1800" kern="100" dirty="0" err="1">
                <a:effectLst/>
                <a:latin typeface="Calibri" panose="020F0502020204030204" pitchFamily="34" charset="0"/>
                <a:ea typeface="Calibri" panose="020F0502020204030204" pitchFamily="34" charset="0"/>
                <a:cs typeface="Times New Roman" panose="02020603050405020304" pitchFamily="18" charset="0"/>
              </a:rPr>
              <a:t>Coghamo </a:t>
            </a:r>
            <a:r>
              <a:rPr lang="el" sz="1800" kern="100" dirty="0">
                <a:effectLst/>
                <a:latin typeface="Calibri" panose="020F0502020204030204" pitchFamily="34" charset="0"/>
                <a:ea typeface="Calibri" panose="020F0502020204030204" pitchFamily="34" charset="0"/>
                <a:cs typeface="Times New Roman" panose="02020603050405020304" pitchFamily="18" charset="0"/>
              </a:rPr>
              <a:t>), η οπτική αναπαράσταση στοχεύει στη βελτίωση της κατανόησης και της έκφρασης του ατόμου με ειδικές ανάγκες.</a:t>
            </a:r>
          </a:p>
          <a:p>
            <a:pPr marL="615950" lvl="1"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Το σύστημα Makaton προτείνει να μάθουν στα παιδιά ένα βασικό λεξιλόγιο δομημένο σε οκτώ προοδευτικά επίπεδα που μπορεί να εμπλουτιστεί καθώς προχωρά το παιδί και σύμφωνα με διάφορα θέματα.</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Η επικοινωνία με το Makaton χρησιμοποιεί προφορική γλώσσα, όταν είναι δυνατόν, σε συνδυασμό με σημάδια που σχετίζονται με τις πιο σημαντικές λέξεις. Τα σημάδια που χρησιμοποιούνται προέρχονται από τη νοηματική γλώσσα και η γραμματική είναι αυτή της προφορικής γλώσσας και όχι αυτή που αφορά τη νοηματική γλώσσα.</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l" sz="1800" kern="100" dirty="0">
                <a:effectLst/>
                <a:latin typeface="Calibri" panose="020F0502020204030204" pitchFamily="34" charset="0"/>
                <a:ea typeface="Calibri" panose="020F0502020204030204" pitchFamily="34" charset="0"/>
                <a:cs typeface="Times New Roman" panose="02020603050405020304" pitchFamily="18" charset="0"/>
              </a:rPr>
              <a:t>Τα εικονογράμματα που δείχνουν το δάχτυλο είναι επίσης διαθέσιμα όταν οι κινητικοί περιορισμοί του παιδιού το εμποδίζουν να υπογράψει.</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l" sz="1800" dirty="0">
                <a:effectLst/>
                <a:latin typeface="Calibri" panose="020F0502020204030204" pitchFamily="34" charset="0"/>
                <a:ea typeface="Calibri" panose="020F0502020204030204" pitchFamily="34" charset="0"/>
                <a:cs typeface="Times New Roman" panose="02020603050405020304" pitchFamily="18" charset="0"/>
              </a:rPr>
              <a:t>Το Makaton χρησιμοποιείται γενικά με άτομα των οποίων τα προβλήματα άρθρωσης καθιστούν δύσκολη ή αδύνατη την κατανόηση (για παράδειγμα, παιδιά με εγκεφαλική παράλυση ή σύνδρομο Down) ή με μη λεκτικά αυτιστικά άτομα.</a:t>
            </a:r>
            <a:r>
              <a:rPr lang="el"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3.png"/><Relationship Id="rId7" Type="http://schemas.openxmlformats.org/officeDocument/2006/relationships/diagramQuickStyle" Target="../diagrams/quickStyle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3.png"/><Relationship Id="rId7" Type="http://schemas.openxmlformats.org/officeDocument/2006/relationships/diagramQuickStyle" Target="../diagrams/quickStyle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1.png"/><Relationship Id="rId9"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3.png"/><Relationship Id="rId7"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png"/><Relationship Id="rId9"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3.png"/><Relationship Id="rId7" Type="http://schemas.openxmlformats.org/officeDocument/2006/relationships/diagramQuickStyle" Target="../diagrams/quickStyl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1.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3.png"/><Relationship Id="rId7" Type="http://schemas.openxmlformats.org/officeDocument/2006/relationships/diagramQuickStyle" Target="../diagrams/quickStyle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10" Type="http://schemas.openxmlformats.org/officeDocument/2006/relationships/image" Target="../media/image13.png"/><Relationship Id="rId4" Type="http://schemas.openxmlformats.org/officeDocument/2006/relationships/image" Target="../media/image1.png"/><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17.svg"/><Relationship Id="rId3" Type="http://schemas.openxmlformats.org/officeDocument/2006/relationships/image" Target="../media/image3.png"/><Relationship Id="rId7" Type="http://schemas.openxmlformats.org/officeDocument/2006/relationships/diagramData" Target="../diagrams/data12.xml"/><Relationship Id="rId12"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diagramDrawing" Target="../diagrams/drawing12.xml"/><Relationship Id="rId5" Type="http://schemas.openxmlformats.org/officeDocument/2006/relationships/image" Target="../media/image14.png"/><Relationship Id="rId10" Type="http://schemas.openxmlformats.org/officeDocument/2006/relationships/diagramColors" Target="../diagrams/colors12.xml"/><Relationship Id="rId4" Type="http://schemas.openxmlformats.org/officeDocument/2006/relationships/image" Target="../media/image1.png"/><Relationship Id="rId9"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hyperlink" Target="https://www.pexels.com/photo/night-street-car-audi-2590/" TargetMode="External"/><Relationship Id="rId3" Type="http://schemas.openxmlformats.org/officeDocument/2006/relationships/image" Target="../media/image3.png"/><Relationship Id="rId7"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hyperlink" Target="http://www.laclairiere.be/code/page.php?p=306" TargetMode="External"/><Relationship Id="rId10" Type="http://schemas.microsoft.com/office/2007/relationships/diagramDrawing" Target="../diagrams/drawing1.xml"/><Relationship Id="rId4" Type="http://schemas.openxmlformats.org/officeDocument/2006/relationships/image" Target="../media/image1.png"/><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l" sz="3200" cap="none"/>
              <a:t> </a:t>
            </a:r>
            <a:endParaRPr/>
          </a:p>
        </p:txBody>
      </p:sp>
      <p:sp>
        <p:nvSpPr>
          <p:cNvPr id="99" name="Google Shape;99;p1"/>
          <p:cNvSpPr txBox="1">
            <a:spLocks noGrp="1"/>
          </p:cNvSpPr>
          <p:nvPr>
            <p:ph type="subTitle" idx="1"/>
          </p:nvPr>
        </p:nvSpPr>
        <p:spPr>
          <a:xfrm>
            <a:off x="6923546" y="2521251"/>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l" sz="6000" b="1" dirty="0">
                <a:solidFill>
                  <a:srgbClr val="674EA7"/>
                </a:solidFill>
                <a:latin typeface="Calibri"/>
                <a:ea typeface="Calibri"/>
                <a:cs typeface="Calibri"/>
                <a:sym typeface="Calibri"/>
              </a:rPr>
              <a:t>Ενότητα 6</a:t>
            </a:r>
            <a:endParaRPr sz="6000" dirty="0">
              <a:solidFill>
                <a:srgbClr val="674EA7"/>
              </a:solidFill>
              <a:latin typeface="Calibri"/>
              <a:ea typeface="Calibri"/>
              <a:cs typeface="Calibri"/>
              <a:sym typeface="Calibri"/>
            </a:endParaRPr>
          </a:p>
          <a:p>
            <a:pPr marL="0" indent="0"/>
            <a:r>
              <a:rPr lang="el" sz="3200" b="1" dirty="0">
                <a:solidFill>
                  <a:srgbClr val="674EA7"/>
                </a:solidFill>
                <a:latin typeface="Calibri"/>
                <a:cs typeface="Calibri"/>
              </a:rPr>
              <a:t>Σύνθετα μέσα επικοινωνίας</a:t>
            </a: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6703535" y="1034814"/>
            <a:ext cx="4092221"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l" sz="1800" b="0" i="0" u="none" strike="noStrike" cap="none" dirty="0">
                <a:solidFill>
                  <a:schemeClr val="dk1"/>
                </a:solidFill>
                <a:latin typeface="Calibri"/>
                <a:ea typeface="Calibri"/>
                <a:cs typeface="Calibri"/>
                <a:sym typeface="Calibri"/>
              </a:rPr>
              <a:t>Εκπαίδευση αφιερωμένη σε επαγγελματίες για την υποστήριξη της ανάπτυξης</a:t>
            </a:r>
            <a:endParaRPr sz="1800" b="0" i="0" u="none" strike="noStrike" cap="none" dirty="0">
              <a:solidFill>
                <a:schemeClr val="dk1"/>
              </a:solidFill>
              <a:latin typeface="Arial"/>
              <a:ea typeface="Arial"/>
              <a:cs typeface="Arial"/>
              <a:sym typeface="Arial"/>
            </a:endParaRPr>
          </a:p>
          <a:p>
            <a:pPr algn="ctr"/>
            <a:r>
              <a:rPr lang="el" sz="1800" b="1" dirty="0">
                <a:solidFill>
                  <a:schemeClr val="dk1"/>
                </a:solidFill>
                <a:latin typeface="Calibri"/>
                <a:ea typeface="Calibri"/>
                <a:cs typeface="Calibri"/>
                <a:sym typeface="Calibri"/>
              </a:rPr>
              <a:t>Επικοινωνιακών Δεξιοτήτων</a:t>
            </a:r>
            <a:endParaRPr dirty="0"/>
          </a:p>
        </p:txBody>
      </p:sp>
      <p:pic>
        <p:nvPicPr>
          <p:cNvPr id="2" name="Εικόνα 1" descr="Εικόνα που περιέχει κείμενο, σύμβολο, σημαία, γραμματοσειρά&#10;&#10;Περιγραφή που δημιουργήθηκε αυτόματα">
            <a:extLst>
              <a:ext uri="{FF2B5EF4-FFF2-40B4-BE49-F238E27FC236}">
                <a16:creationId xmlns:a16="http://schemas.microsoft.com/office/drawing/2014/main" id="{D7B0A70E-F8EF-5BB8-F0E3-325F0183ABDD}"/>
              </a:ext>
            </a:extLst>
          </p:cNvPr>
          <p:cNvPicPr>
            <a:picLocks noChangeAspect="1"/>
          </p:cNvPicPr>
          <p:nvPr/>
        </p:nvPicPr>
        <p:blipFill>
          <a:blip r:embed="rId4"/>
          <a:stretch>
            <a:fillRect/>
          </a:stretch>
        </p:blipFill>
        <p:spPr>
          <a:xfrm>
            <a:off x="538934" y="5247888"/>
            <a:ext cx="1228725" cy="1304925"/>
          </a:xfrm>
          <a:prstGeom prst="rect">
            <a:avLst/>
          </a:prstGeom>
        </p:spPr>
      </p:pic>
      <p:sp>
        <p:nvSpPr>
          <p:cNvPr id="3" name="ZoneTexte 14">
            <a:extLst>
              <a:ext uri="{FF2B5EF4-FFF2-40B4-BE49-F238E27FC236}">
                <a16:creationId xmlns:a16="http://schemas.microsoft.com/office/drawing/2014/main" id="{EA29C18F-CB29-466C-B34C-40DC72E3B692}"/>
              </a:ext>
            </a:extLst>
          </p:cNvPr>
          <p:cNvSpPr txBox="1"/>
          <p:nvPr/>
        </p:nvSpPr>
        <p:spPr>
          <a:xfrm>
            <a:off x="1802168" y="6487235"/>
            <a:ext cx="10139988" cy="332467"/>
          </a:xfrm>
          <a:prstGeom prst="rect">
            <a:avLst/>
          </a:prstGeom>
          <a:noFill/>
        </p:spPr>
        <p:txBody>
          <a:bodyPr wrap="square">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6.1.3 Συστήματα υποστήριξης επικοινωνίας βασισμένα σε εικονογράμματα – υποβοήθηση χαμηλής τεχνολογίας</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57123335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53695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312590896"/>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492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Συστήματα υποστήριξης επικοινωνίας βασισμένα σε εικονογράμματα – Βοήθεια υψηλής τεχνολογίας</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4228920286"/>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0897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229866907"/>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7173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6.1.4 Ποια είναι η προτεραιότητα κατά την επιλογή λεξιλογίου και συμβόλων;</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6A4153A9-CD88-BA3E-552F-4B75285EDD72}"/>
              </a:ext>
            </a:extLst>
          </p:cNvPr>
          <p:cNvGraphicFramePr/>
          <p:nvPr>
            <p:extLst>
              <p:ext uri="{D42A27DB-BD31-4B8C-83A1-F6EECF244321}">
                <p14:modId xmlns:p14="http://schemas.microsoft.com/office/powerpoint/2010/main" val="293069001"/>
              </p:ext>
            </p:extLst>
          </p:nvPr>
        </p:nvGraphicFramePr>
        <p:xfrm>
          <a:off x="3230731" y="1876044"/>
          <a:ext cx="8093307" cy="4551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ZoneTexte 6">
            <a:extLst>
              <a:ext uri="{FF2B5EF4-FFF2-40B4-BE49-F238E27FC236}">
                <a16:creationId xmlns:a16="http://schemas.microsoft.com/office/drawing/2014/main" id="{93F507A5-36E6-A9B2-BC5B-12C2F8C5E6D2}"/>
              </a:ext>
            </a:extLst>
          </p:cNvPr>
          <p:cNvSpPr txBox="1"/>
          <p:nvPr/>
        </p:nvSpPr>
        <p:spPr>
          <a:xfrm>
            <a:off x="515862" y="2810107"/>
            <a:ext cx="4212255" cy="2058897"/>
          </a:xfrm>
          <a:prstGeom prst="rect">
            <a:avLst/>
          </a:prstGeom>
          <a:noFill/>
        </p:spPr>
        <p:txBody>
          <a:bodyPr wrap="square" rtlCol="0">
            <a:spAutoFit/>
          </a:bodyPr>
          <a:lstStyle/>
          <a:p>
            <a:pPr>
              <a:lnSpc>
                <a:spcPct val="120000"/>
              </a:lnSpc>
              <a:spcBef>
                <a:spcPts val="600"/>
              </a:spcBef>
            </a:pPr>
            <a:r>
              <a:rPr lang="el" sz="2000" dirty="0" err="1"/>
              <a:t>με σοβαρή </a:t>
            </a:r>
            <a:r>
              <a:rPr lang="el" sz="2000" dirty="0"/>
              <a:t>έως </a:t>
            </a:r>
            <a:r>
              <a:rPr lang="el" sz="2000" dirty="0" err="1"/>
              <a:t>βαθιά </a:t>
            </a:r>
            <a:r>
              <a:rPr lang="el" sz="2000" dirty="0"/>
              <a:t>IDD </a:t>
            </a:r>
            <a:r>
              <a:rPr lang="el" sz="2000" dirty="0" err="1"/>
              <a:t>δεν μπορούν </a:t>
            </a:r>
            <a:r>
              <a:rPr lang="el" sz="2000" dirty="0"/>
              <a:t>να </a:t>
            </a:r>
            <a:r>
              <a:rPr lang="el" sz="2000" dirty="0" err="1"/>
              <a:t>δημιουργήσουν</a:t>
            </a:r>
            <a:r>
              <a:rPr lang="el" sz="2000" dirty="0"/>
              <a:t> </a:t>
            </a:r>
            <a:r>
              <a:rPr lang="el" sz="2000" dirty="0" err="1"/>
              <a:t>δικα τους</a:t>
            </a:r>
            <a:r>
              <a:rPr lang="el" sz="2000" dirty="0"/>
              <a:t> </a:t>
            </a:r>
            <a:r>
              <a:rPr lang="el" sz="2000" dirty="0" err="1"/>
              <a:t>τα δικά</a:t>
            </a:r>
            <a:r>
              <a:rPr lang="el" sz="2000" dirty="0"/>
              <a:t> </a:t>
            </a:r>
            <a:r>
              <a:rPr lang="el" sz="2000" dirty="0" err="1"/>
              <a:t>λεξικό</a:t>
            </a:r>
            <a:endParaRPr lang="fr-FR" sz="2000" dirty="0"/>
          </a:p>
          <a:p>
            <a:pPr algn="ctr">
              <a:lnSpc>
                <a:spcPct val="120000"/>
              </a:lnSpc>
              <a:spcBef>
                <a:spcPts val="600"/>
              </a:spcBef>
            </a:pPr>
            <a:r>
              <a:rPr lang="el" sz="2000" dirty="0"/>
              <a:t>⇓</a:t>
            </a:r>
          </a:p>
          <a:p>
            <a:pPr>
              <a:lnSpc>
                <a:spcPct val="120000"/>
              </a:lnSpc>
              <a:spcBef>
                <a:spcPts val="600"/>
              </a:spcBef>
            </a:pPr>
            <a:r>
              <a:rPr lang="el" sz="2000" dirty="0" err="1"/>
              <a:t>Πρέπει </a:t>
            </a:r>
            <a:r>
              <a:rPr lang="el" sz="2000" dirty="0"/>
              <a:t>να </a:t>
            </a:r>
            <a:r>
              <a:rPr lang="el" sz="2000" dirty="0" err="1"/>
              <a:t>ικανοποιήσουν</a:t>
            </a:r>
            <a:r>
              <a:rPr lang="el" sz="2000" dirty="0"/>
              <a:t> </a:t>
            </a:r>
            <a:r>
              <a:rPr lang="el" sz="2000" dirty="0" err="1"/>
              <a:t>τους εαυτούς τους</a:t>
            </a:r>
            <a:r>
              <a:rPr lang="el" sz="2000" dirty="0"/>
              <a:t> </a:t>
            </a:r>
            <a:r>
              <a:rPr lang="el" sz="2000" dirty="0" err="1"/>
              <a:t>με</a:t>
            </a:r>
            <a:r>
              <a:rPr lang="el" sz="2000" dirty="0"/>
              <a:t> </a:t>
            </a:r>
            <a:r>
              <a:rPr lang="el" sz="2000" dirty="0" err="1"/>
              <a:t>λεξιλόγιο</a:t>
            </a:r>
            <a:r>
              <a:rPr lang="el" sz="2000" dirty="0"/>
              <a:t> </a:t>
            </a:r>
            <a:r>
              <a:rPr lang="el" sz="2000" dirty="0" err="1"/>
              <a:t>επιλεγμένα </a:t>
            </a:r>
            <a:r>
              <a:rPr lang="el" sz="2000" dirty="0"/>
              <a:t>από </a:t>
            </a:r>
            <a:r>
              <a:rPr lang="el" sz="2000" dirty="0" err="1"/>
              <a:t>άλλους</a:t>
            </a:r>
            <a:endParaRPr lang="fr-FR" sz="2000" dirty="0"/>
          </a:p>
        </p:txBody>
      </p:sp>
    </p:spTree>
    <p:extLst>
      <p:ext uri="{BB962C8B-B14F-4D97-AF65-F5344CB8AC3E}">
        <p14:creationId xmlns:p14="http://schemas.microsoft.com/office/powerpoint/2010/main" val="7195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2" name="Diagramme 1">
            <a:extLst>
              <a:ext uri="{FF2B5EF4-FFF2-40B4-BE49-F238E27FC236}">
                <a16:creationId xmlns:a16="http://schemas.microsoft.com/office/drawing/2014/main" id="{F8107918-DB74-DA8E-FA0C-5111BBC82C51}"/>
              </a:ext>
            </a:extLst>
          </p:cNvPr>
          <p:cNvGraphicFramePr/>
          <p:nvPr>
            <p:extLst>
              <p:ext uri="{D42A27DB-BD31-4B8C-83A1-F6EECF244321}">
                <p14:modId xmlns:p14="http://schemas.microsoft.com/office/powerpoint/2010/main" val="1774526399"/>
              </p:ext>
            </p:extLst>
          </p:nvPr>
        </p:nvGraphicFramePr>
        <p:xfrm>
          <a:off x="1870750" y="1140378"/>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ZoneTexte 2">
            <a:extLst>
              <a:ext uri="{FF2B5EF4-FFF2-40B4-BE49-F238E27FC236}">
                <a16:creationId xmlns:a16="http://schemas.microsoft.com/office/drawing/2014/main" id="{5D332959-900D-751E-BC9C-EE24F0B3F8D0}"/>
              </a:ext>
            </a:extLst>
          </p:cNvPr>
          <p:cNvSpPr txBox="1"/>
          <p:nvPr/>
        </p:nvSpPr>
        <p:spPr>
          <a:xfrm>
            <a:off x="2193250" y="2263698"/>
            <a:ext cx="3352200" cy="369332"/>
          </a:xfrm>
          <a:prstGeom prst="rect">
            <a:avLst/>
          </a:prstGeom>
          <a:noFill/>
        </p:spPr>
        <p:txBody>
          <a:bodyPr wrap="none" rtlCol="0">
            <a:spAutoFit/>
          </a:bodyPr>
          <a:lstStyle/>
          <a:p>
            <a:r>
              <a:rPr lang="el" sz="1800" dirty="0">
                <a:solidFill>
                  <a:schemeClr val="tx2">
                    <a:lumMod val="50000"/>
                  </a:schemeClr>
                </a:solidFill>
              </a:rPr>
              <a:t>Για να εκφράσω </a:t>
            </a:r>
            <a:r>
              <a:rPr lang="el" sz="1800" dirty="0" err="1">
                <a:solidFill>
                  <a:schemeClr val="tx2">
                    <a:lumMod val="50000"/>
                  </a:schemeClr>
                </a:solidFill>
              </a:rPr>
              <a:t>θεμελιώδη</a:t>
            </a:r>
            <a:r>
              <a:rPr lang="el" sz="1800" dirty="0">
                <a:solidFill>
                  <a:schemeClr val="tx2">
                    <a:lumMod val="50000"/>
                  </a:schemeClr>
                </a:solidFill>
              </a:rPr>
              <a:t> </a:t>
            </a:r>
            <a:r>
              <a:rPr lang="el" sz="1800" dirty="0" err="1">
                <a:solidFill>
                  <a:schemeClr val="tx2">
                    <a:lumMod val="50000"/>
                  </a:schemeClr>
                </a:solidFill>
              </a:rPr>
              <a:t>ανάγκες</a:t>
            </a:r>
            <a:endParaRPr lang="fr-FR" sz="1800" dirty="0">
              <a:solidFill>
                <a:schemeClr val="tx2">
                  <a:lumMod val="50000"/>
                </a:schemeClr>
              </a:solidFill>
            </a:endParaRPr>
          </a:p>
        </p:txBody>
      </p:sp>
      <p:sp>
        <p:nvSpPr>
          <p:cNvPr id="4" name="ZoneTexte 3">
            <a:extLst>
              <a:ext uri="{FF2B5EF4-FFF2-40B4-BE49-F238E27FC236}">
                <a16:creationId xmlns:a16="http://schemas.microsoft.com/office/drawing/2014/main" id="{F8DFC777-0BF7-CDC6-EF38-9003A2B77FFB}"/>
              </a:ext>
            </a:extLst>
          </p:cNvPr>
          <p:cNvSpPr txBox="1"/>
          <p:nvPr/>
        </p:nvSpPr>
        <p:spPr>
          <a:xfrm>
            <a:off x="6096000" y="2263698"/>
            <a:ext cx="3942105" cy="369332"/>
          </a:xfrm>
          <a:prstGeom prst="rect">
            <a:avLst/>
          </a:prstGeom>
          <a:noFill/>
        </p:spPr>
        <p:txBody>
          <a:bodyPr wrap="square" rtlCol="0">
            <a:spAutoFit/>
          </a:bodyPr>
          <a:lstStyle/>
          <a:p>
            <a:r>
              <a:rPr lang="el" sz="1800" dirty="0" err="1">
                <a:solidFill>
                  <a:schemeClr val="tx2">
                    <a:lumMod val="50000"/>
                  </a:schemeClr>
                </a:solidFill>
              </a:rPr>
              <a:t>Λειτουργικός</a:t>
            </a:r>
            <a:r>
              <a:rPr lang="el" sz="1800" dirty="0">
                <a:solidFill>
                  <a:schemeClr val="tx2">
                    <a:lumMod val="50000"/>
                  </a:schemeClr>
                </a:solidFill>
              </a:rPr>
              <a:t> </a:t>
            </a:r>
            <a:r>
              <a:rPr lang="el" sz="1800" dirty="0" err="1">
                <a:solidFill>
                  <a:schemeClr val="tx2">
                    <a:lumMod val="50000"/>
                  </a:schemeClr>
                </a:solidFill>
              </a:rPr>
              <a:t>ανάγκες </a:t>
            </a:r>
            <a:r>
              <a:rPr lang="el" sz="1800" dirty="0">
                <a:solidFill>
                  <a:schemeClr val="tx2">
                    <a:lumMod val="50000"/>
                  </a:schemeClr>
                </a:solidFill>
              </a:rPr>
              <a:t>σε </a:t>
            </a:r>
            <a:r>
              <a:rPr lang="el" sz="1800" dirty="0" err="1">
                <a:solidFill>
                  <a:schemeClr val="tx2">
                    <a:lumMod val="50000"/>
                  </a:schemeClr>
                </a:solidFill>
              </a:rPr>
              <a:t>συγκεκριμένη </a:t>
            </a:r>
            <a:r>
              <a:rPr lang="el" sz="1800" dirty="0">
                <a:solidFill>
                  <a:schemeClr val="tx2">
                    <a:lumMod val="50000"/>
                  </a:schemeClr>
                </a:solidFill>
              </a:rPr>
              <a:t>κατάσταση</a:t>
            </a:r>
          </a:p>
        </p:txBody>
      </p:sp>
    </p:spTree>
    <p:extLst>
      <p:ext uri="{BB962C8B-B14F-4D97-AF65-F5344CB8AC3E}">
        <p14:creationId xmlns:p14="http://schemas.microsoft.com/office/powerpoint/2010/main" val="1792636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6.1.5 Πώς να επιλέξετε την κατάλληλη οπτική υποστήριξη;</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3" name="Diagramme 2">
            <a:extLst>
              <a:ext uri="{FF2B5EF4-FFF2-40B4-BE49-F238E27FC236}">
                <a16:creationId xmlns:a16="http://schemas.microsoft.com/office/drawing/2014/main" id="{2F81E9D3-65FB-C524-1FFE-27562CCA3575}"/>
              </a:ext>
            </a:extLst>
          </p:cNvPr>
          <p:cNvGraphicFramePr/>
          <p:nvPr>
            <p:extLst>
              <p:ext uri="{D42A27DB-BD31-4B8C-83A1-F6EECF244321}">
                <p14:modId xmlns:p14="http://schemas.microsoft.com/office/powerpoint/2010/main" val="2988759087"/>
              </p:ext>
            </p:extLst>
          </p:nvPr>
        </p:nvGraphicFramePr>
        <p:xfrm>
          <a:off x="1753496" y="1454390"/>
          <a:ext cx="9638690" cy="51557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753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4" name="Diagramme 3">
            <a:extLst>
              <a:ext uri="{FF2B5EF4-FFF2-40B4-BE49-F238E27FC236}">
                <a16:creationId xmlns:a16="http://schemas.microsoft.com/office/drawing/2014/main" id="{14DC81B9-24D8-62F9-9D47-03B66EBE5789}"/>
              </a:ext>
            </a:extLst>
          </p:cNvPr>
          <p:cNvGraphicFramePr/>
          <p:nvPr>
            <p:extLst>
              <p:ext uri="{D42A27DB-BD31-4B8C-83A1-F6EECF244321}">
                <p14:modId xmlns:p14="http://schemas.microsoft.com/office/powerpoint/2010/main" val="1329858132"/>
              </p:ext>
            </p:extLst>
          </p:nvPr>
        </p:nvGraphicFramePr>
        <p:xfrm>
          <a:off x="-185360" y="1008927"/>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a droite 4">
            <a:extLst>
              <a:ext uri="{FF2B5EF4-FFF2-40B4-BE49-F238E27FC236}">
                <a16:creationId xmlns:a16="http://schemas.microsoft.com/office/drawing/2014/main" id="{531725C5-D1EE-A543-8B53-6E3E92EA5E72}"/>
              </a:ext>
            </a:extLst>
          </p:cNvPr>
          <p:cNvSpPr/>
          <p:nvPr/>
        </p:nvSpPr>
        <p:spPr>
          <a:xfrm>
            <a:off x="6545766" y="3365080"/>
            <a:ext cx="978408" cy="484632"/>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plastique, bouteille, réfrigérateur, électroménager&#10;&#10;Description générée automatiquement">
            <a:extLst>
              <a:ext uri="{FF2B5EF4-FFF2-40B4-BE49-F238E27FC236}">
                <a16:creationId xmlns:a16="http://schemas.microsoft.com/office/drawing/2014/main" id="{E9E09CF5-0742-0181-F6EC-6B065360B4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3335" y="1490145"/>
            <a:ext cx="1625479" cy="1573044"/>
          </a:xfrm>
          <a:prstGeom prst="rect">
            <a:avLst/>
          </a:prstGeom>
        </p:spPr>
      </p:pic>
      <p:sp>
        <p:nvSpPr>
          <p:cNvPr id="7" name="ZoneTexte 6">
            <a:extLst>
              <a:ext uri="{FF2B5EF4-FFF2-40B4-BE49-F238E27FC236}">
                <a16:creationId xmlns:a16="http://schemas.microsoft.com/office/drawing/2014/main" id="{3843D949-9AAF-7434-F791-631D3FB7538D}"/>
              </a:ext>
            </a:extLst>
          </p:cNvPr>
          <p:cNvSpPr txBox="1"/>
          <p:nvPr/>
        </p:nvSpPr>
        <p:spPr>
          <a:xfrm>
            <a:off x="10314878" y="1918010"/>
            <a:ext cx="1274708" cy="369332"/>
          </a:xfrm>
          <a:prstGeom prst="rect">
            <a:avLst/>
          </a:prstGeom>
          <a:noFill/>
        </p:spPr>
        <p:txBody>
          <a:bodyPr wrap="none" rtlCol="0">
            <a:spAutoFit/>
          </a:bodyPr>
          <a:lstStyle/>
          <a:p>
            <a:r>
              <a:rPr lang="el" sz="1800" b="1" dirty="0">
                <a:solidFill>
                  <a:schemeClr val="tx2">
                    <a:lumMod val="50000"/>
                  </a:schemeClr>
                </a:solidFill>
              </a:rPr>
              <a:t>ComFor-2</a:t>
            </a:r>
          </a:p>
        </p:txBody>
      </p:sp>
      <p:sp>
        <p:nvSpPr>
          <p:cNvPr id="8" name="ZoneTexte 7">
            <a:extLst>
              <a:ext uri="{FF2B5EF4-FFF2-40B4-BE49-F238E27FC236}">
                <a16:creationId xmlns:a16="http://schemas.microsoft.com/office/drawing/2014/main" id="{67112B6B-D2AF-86BD-E86D-0FD2EC9900A9}"/>
              </a:ext>
            </a:extLst>
          </p:cNvPr>
          <p:cNvSpPr txBox="1"/>
          <p:nvPr/>
        </p:nvSpPr>
        <p:spPr>
          <a:xfrm>
            <a:off x="7765548" y="3513684"/>
            <a:ext cx="4153708" cy="2398413"/>
          </a:xfrm>
          <a:prstGeom prst="rect">
            <a:avLst/>
          </a:prstGeom>
          <a:noFill/>
        </p:spPr>
        <p:txBody>
          <a:bodyPr wrap="square" rtlCol="0">
            <a:spAutoFit/>
          </a:bodyPr>
          <a:lstStyle/>
          <a:p>
            <a:pPr marL="342900" lvl="0" indent="-342900">
              <a:lnSpc>
                <a:spcPct val="120000"/>
              </a:lnSpc>
              <a:spcBef>
                <a:spcPts val="600"/>
              </a:spcBef>
              <a:buFont typeface="Calibri" panose="020F0502020204030204" pitchFamily="34" charset="0"/>
              <a:buChar char="-"/>
            </a:pPr>
            <a:r>
              <a:rPr lang="el" sz="1800" kern="100" dirty="0" err="1">
                <a:solidFill>
                  <a:srgbClr val="202124"/>
                </a:solidFill>
                <a:effectLst/>
                <a:latin typeface="+mn-lt"/>
                <a:ea typeface="Calibri" panose="020F0502020204030204" pitchFamily="34" charset="0"/>
                <a:cs typeface="Times New Roman" panose="02020603050405020304" pitchFamily="18" charset="0"/>
              </a:rPr>
              <a:t>κάνει</a:t>
            </a:r>
            <a:r>
              <a:rPr lang="el" sz="1800" kern="100" dirty="0">
                <a:solidFill>
                  <a:srgbClr val="202124"/>
                </a:solidFill>
                <a:effectLst/>
                <a:latin typeface="+mn-lt"/>
                <a:ea typeface="Calibri" panose="020F0502020204030204" pitchFamily="34" charset="0"/>
                <a:cs typeface="Times New Roman" panose="02020603050405020304" pitchFamily="18" charset="0"/>
              </a:rPr>
              <a:t> </a:t>
            </a:r>
            <a:r>
              <a:rPr lang="el" sz="1800" kern="100" dirty="0" err="1">
                <a:solidFill>
                  <a:srgbClr val="202124"/>
                </a:solidFill>
                <a:effectLst/>
                <a:latin typeface="+mn-lt"/>
                <a:ea typeface="Calibri" panose="020F0502020204030204" pitchFamily="34" charset="0"/>
                <a:cs typeface="Times New Roman" panose="02020603050405020304" pitchFamily="18" charset="0"/>
              </a:rPr>
              <a:t>είναι </a:t>
            </a:r>
            <a:r>
              <a:rPr lang="el" sz="1800" kern="100" dirty="0">
                <a:solidFill>
                  <a:srgbClr val="202124"/>
                </a:solidFill>
                <a:effectLst/>
                <a:latin typeface="+mn-lt"/>
                <a:ea typeface="Calibri" panose="020F0502020204030204" pitchFamily="34" charset="0"/>
                <a:cs typeface="Times New Roman" panose="02020603050405020304" pitchFamily="18" charset="0"/>
              </a:rPr>
              <a:t>δυνατόν να προτείνουμε </a:t>
            </a:r>
            <a:r>
              <a:rPr lang="el" sz="1800" kern="100" dirty="0" err="1">
                <a:solidFill>
                  <a:srgbClr val="202124"/>
                </a:solidFill>
                <a:effectLst/>
                <a:latin typeface="+mn-lt"/>
                <a:ea typeface="Calibri" panose="020F0502020204030204" pitchFamily="34" charset="0"/>
                <a:cs typeface="Times New Roman" panose="02020603050405020304" pitchFamily="18" charset="0"/>
              </a:rPr>
              <a:t>ακριβή</a:t>
            </a:r>
            <a:r>
              <a:rPr lang="el" sz="1800" kern="100" dirty="0">
                <a:solidFill>
                  <a:srgbClr val="202124"/>
                </a:solidFill>
                <a:effectLst/>
                <a:latin typeface="+mn-lt"/>
                <a:ea typeface="Calibri" panose="020F0502020204030204" pitchFamily="34" charset="0"/>
                <a:cs typeface="Times New Roman" panose="02020603050405020304" pitchFamily="18" charset="0"/>
              </a:rPr>
              <a:t> </a:t>
            </a:r>
            <a:r>
              <a:rPr lang="el" sz="1800" kern="100" dirty="0" err="1">
                <a:solidFill>
                  <a:srgbClr val="202124"/>
                </a:solidFill>
                <a:effectLst/>
                <a:latin typeface="+mn-lt"/>
                <a:ea typeface="Calibri" panose="020F0502020204030204" pitchFamily="34" charset="0"/>
                <a:cs typeface="Times New Roman" panose="02020603050405020304" pitchFamily="18" charset="0"/>
              </a:rPr>
              <a:t>συστάσεις </a:t>
            </a:r>
            <a:r>
              <a:rPr lang="el" sz="1800" kern="100" dirty="0">
                <a:solidFill>
                  <a:srgbClr val="202124"/>
                </a:solidFill>
                <a:effectLst/>
                <a:latin typeface="+mn-lt"/>
                <a:ea typeface="Calibri" panose="020F0502020204030204" pitchFamily="34" charset="0"/>
                <a:cs typeface="Times New Roman" panose="02020603050405020304" pitchFamily="18" charset="0"/>
              </a:rPr>
              <a:t>για </a:t>
            </a:r>
            <a:r>
              <a:rPr lang="el" sz="1800" kern="100" dirty="0" err="1">
                <a:solidFill>
                  <a:srgbClr val="202124"/>
                </a:solidFill>
                <a:effectLst/>
                <a:latin typeface="+mn-lt"/>
                <a:ea typeface="Calibri" panose="020F0502020204030204" pitchFamily="34" charset="0"/>
                <a:cs typeface="Times New Roman" panose="02020603050405020304" pitchFamily="18" charset="0"/>
              </a:rPr>
              <a:t>τη χρήση </a:t>
            </a:r>
            <a:r>
              <a:rPr lang="el" sz="1800" kern="100" dirty="0">
                <a:solidFill>
                  <a:srgbClr val="202124"/>
                </a:solidFill>
                <a:effectLst/>
                <a:latin typeface="+mn-lt"/>
                <a:ea typeface="Calibri" panose="020F0502020204030204" pitchFamily="34" charset="0"/>
                <a:cs typeface="Times New Roman" panose="02020603050405020304" pitchFamily="18" charset="0"/>
              </a:rPr>
              <a:t>της επικοινωνίας </a:t>
            </a:r>
            <a:r>
              <a:rPr lang="el" sz="1800" kern="100" dirty="0" err="1">
                <a:solidFill>
                  <a:srgbClr val="202124"/>
                </a:solidFill>
                <a:effectLst/>
                <a:latin typeface="+mn-lt"/>
                <a:ea typeface="Calibri" panose="020F0502020204030204" pitchFamily="34" charset="0"/>
                <a:cs typeface="Times New Roman" panose="02020603050405020304" pitchFamily="18" charset="0"/>
              </a:rPr>
              <a:t>οπτικός</a:t>
            </a:r>
            <a:r>
              <a:rPr lang="el" sz="1800" kern="100" dirty="0">
                <a:solidFill>
                  <a:srgbClr val="202124"/>
                </a:solidFill>
                <a:effectLst/>
                <a:latin typeface="+mn-lt"/>
                <a:ea typeface="Calibri" panose="020F0502020204030204" pitchFamily="34" charset="0"/>
                <a:cs typeface="Times New Roman" panose="02020603050405020304" pitchFamily="18" charset="0"/>
              </a:rPr>
              <a:t> </a:t>
            </a:r>
            <a:r>
              <a:rPr lang="el" sz="1800" kern="100" dirty="0" err="1">
                <a:solidFill>
                  <a:srgbClr val="202124"/>
                </a:solidFill>
                <a:effectLst/>
                <a:latin typeface="+mn-lt"/>
                <a:ea typeface="Calibri" panose="020F0502020204030204" pitchFamily="34" charset="0"/>
                <a:cs typeface="Times New Roman" panose="02020603050405020304" pitchFamily="18" charset="0"/>
              </a:rPr>
              <a:t>βοηθήματα </a:t>
            </a:r>
            <a:r>
              <a:rPr lang="el" sz="1800" kern="100" dirty="0">
                <a:solidFill>
                  <a:srgbClr val="202124"/>
                </a:solidFill>
                <a:effectLst/>
                <a:latin typeface="+mn-lt"/>
                <a:ea typeface="Calibri" panose="020F0502020204030204" pitchFamily="34" charset="0"/>
                <a:cs typeface="Times New Roman" panose="02020603050405020304" pitchFamily="18" charset="0"/>
              </a:rPr>
              <a:t>,</a:t>
            </a:r>
            <a:endParaRPr lang="fr-BE" sz="1800" kern="100" dirty="0">
              <a:effectLst/>
              <a:latin typeface="+mn-lt"/>
              <a:ea typeface="Calibri" panose="020F0502020204030204" pitchFamily="34" charset="0"/>
              <a:cs typeface="Times New Roman" panose="02020603050405020304" pitchFamily="18" charset="0"/>
            </a:endParaRPr>
          </a:p>
          <a:p>
            <a:pPr marL="342900" lvl="0" indent="-342900">
              <a:lnSpc>
                <a:spcPct val="120000"/>
              </a:lnSpc>
              <a:spcBef>
                <a:spcPts val="600"/>
              </a:spcBef>
              <a:buFont typeface="Calibri" panose="020F0502020204030204" pitchFamily="34" charset="0"/>
              <a:buChar char="-"/>
            </a:pPr>
            <a:r>
              <a:rPr lang="el" sz="1800" kern="100" dirty="0">
                <a:solidFill>
                  <a:srgbClr val="202124"/>
                </a:solidFill>
                <a:effectLst/>
                <a:latin typeface="+mn-lt"/>
                <a:ea typeface="Calibri" panose="020F0502020204030204" pitchFamily="34" charset="0"/>
                <a:cs typeface="Times New Roman" panose="02020603050405020304" pitchFamily="18" charset="0"/>
              </a:rPr>
              <a:t>αξιολογήσει το παρουσιαστικό και αντιπροσωπευτικό επίπεδο.</a:t>
            </a:r>
            <a:endParaRPr lang="fr-BE" sz="1800" kern="100" dirty="0">
              <a:effectLst/>
              <a:latin typeface="+mn-lt"/>
              <a:ea typeface="Calibri" panose="020F0502020204030204" pitchFamily="34" charset="0"/>
              <a:cs typeface="Times New Roman" panose="02020603050405020304" pitchFamily="18" charset="0"/>
            </a:endParaRPr>
          </a:p>
          <a:p>
            <a:pPr marL="342900" algn="r">
              <a:lnSpc>
                <a:spcPct val="120000"/>
              </a:lnSpc>
            </a:pPr>
            <a:r>
              <a:rPr lang="el" dirty="0">
                <a:latin typeface="+mn-lt"/>
              </a:rPr>
              <a:t>( </a:t>
            </a:r>
            <a:r>
              <a:rPr lang="el" dirty="0" err="1">
                <a:latin typeface="+mn-lt"/>
              </a:rPr>
              <a:t>Verpoorten </a:t>
            </a:r>
            <a:r>
              <a:rPr lang="el" dirty="0">
                <a:latin typeface="+mn-lt"/>
              </a:rPr>
              <a:t>et al., 2012)</a:t>
            </a:r>
          </a:p>
        </p:txBody>
      </p:sp>
    </p:spTree>
    <p:extLst>
      <p:ext uri="{BB962C8B-B14F-4D97-AF65-F5344CB8AC3E}">
        <p14:creationId xmlns:p14="http://schemas.microsoft.com/office/powerpoint/2010/main" val="68183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pic>
        <p:nvPicPr>
          <p:cNvPr id="4098" name="Picture 2" descr="Biberon avec double poignées en plastique - Areu Bébé">
            <a:extLst>
              <a:ext uri="{FF2B5EF4-FFF2-40B4-BE49-F238E27FC236}">
                <a16:creationId xmlns:a16="http://schemas.microsoft.com/office/drawing/2014/main" id="{CF34E68D-BF38-DF63-7571-F56B34DBB3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75" y="1596481"/>
            <a:ext cx="1983059" cy="198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beron avec double poignées en plastique - Areu Bébé">
            <a:extLst>
              <a:ext uri="{FF2B5EF4-FFF2-40B4-BE49-F238E27FC236}">
                <a16:creationId xmlns:a16="http://schemas.microsoft.com/office/drawing/2014/main" id="{6EE5404F-350B-3982-5B01-3B5C4D1D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4857" y="1660911"/>
            <a:ext cx="1768089" cy="1768089"/>
          </a:xfrm>
          <a:prstGeom prst="rect">
            <a:avLst/>
          </a:prstGeom>
          <a:solidFill>
            <a:srgbClr val="FFFFFF">
              <a:shade val="85000"/>
            </a:srgbClr>
          </a:solidFill>
          <a:ln w="12700"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 name="Groupe 23">
            <a:extLst>
              <a:ext uri="{FF2B5EF4-FFF2-40B4-BE49-F238E27FC236}">
                <a16:creationId xmlns:a16="http://schemas.microsoft.com/office/drawing/2014/main" id="{966CC9DC-BCCD-3179-65A3-586327F27025}"/>
              </a:ext>
            </a:extLst>
          </p:cNvPr>
          <p:cNvGrpSpPr/>
          <p:nvPr/>
        </p:nvGrpSpPr>
        <p:grpSpPr>
          <a:xfrm>
            <a:off x="6666569" y="1660909"/>
            <a:ext cx="1768089" cy="1768090"/>
            <a:chOff x="6666569" y="1660909"/>
            <a:chExt cx="1768089" cy="1768090"/>
          </a:xfrm>
        </p:grpSpPr>
        <p:pic>
          <p:nvPicPr>
            <p:cNvPr id="14" name="Image 13">
              <a:extLst>
                <a:ext uri="{FF2B5EF4-FFF2-40B4-BE49-F238E27FC236}">
                  <a16:creationId xmlns:a16="http://schemas.microsoft.com/office/drawing/2014/main" id="{CBED0CE9-D192-578B-1D88-38E306C1ACFF}"/>
                </a:ext>
              </a:extLst>
            </p:cNvPr>
            <p:cNvPicPr>
              <a:picLocks noChangeAspect="1"/>
            </p:cNvPicPr>
            <p:nvPr/>
          </p:nvPicPr>
          <p:blipFill>
            <a:blip r:embed="rId6"/>
            <a:stretch>
              <a:fillRect/>
            </a:stretch>
          </p:blipFill>
          <p:spPr>
            <a:xfrm>
              <a:off x="7243995" y="1771600"/>
              <a:ext cx="653156" cy="1546708"/>
            </a:xfrm>
            <a:prstGeom prst="rect">
              <a:avLst/>
            </a:prstGeom>
          </p:spPr>
        </p:pic>
        <p:sp>
          <p:nvSpPr>
            <p:cNvPr id="15" name="Rectangle 14">
              <a:extLst>
                <a:ext uri="{FF2B5EF4-FFF2-40B4-BE49-F238E27FC236}">
                  <a16:creationId xmlns:a16="http://schemas.microsoft.com/office/drawing/2014/main" id="{CDC9E29F-F1C1-BCB7-4B2C-653F4E697F2F}"/>
                </a:ext>
              </a:extLst>
            </p:cNvPr>
            <p:cNvSpPr/>
            <p:nvPr/>
          </p:nvSpPr>
          <p:spPr>
            <a:xfrm>
              <a:off x="6666569" y="1660909"/>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7" name="Diagramme 16">
            <a:extLst>
              <a:ext uri="{FF2B5EF4-FFF2-40B4-BE49-F238E27FC236}">
                <a16:creationId xmlns:a16="http://schemas.microsoft.com/office/drawing/2014/main" id="{26C69433-865B-120A-3CAD-961EA553C862}"/>
              </a:ext>
            </a:extLst>
          </p:cNvPr>
          <p:cNvGraphicFramePr/>
          <p:nvPr>
            <p:extLst>
              <p:ext uri="{D42A27DB-BD31-4B8C-83A1-F6EECF244321}">
                <p14:modId xmlns:p14="http://schemas.microsoft.com/office/powerpoint/2010/main" val="1014499711"/>
              </p:ext>
            </p:extLst>
          </p:nvPr>
        </p:nvGraphicFramePr>
        <p:xfrm>
          <a:off x="488175" y="1968585"/>
          <a:ext cx="11215649" cy="45552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3" name="Groupe 22">
            <a:extLst>
              <a:ext uri="{FF2B5EF4-FFF2-40B4-BE49-F238E27FC236}">
                <a16:creationId xmlns:a16="http://schemas.microsoft.com/office/drawing/2014/main" id="{9A19FFE8-3F83-1B86-B604-FDC013F3434F}"/>
              </a:ext>
            </a:extLst>
          </p:cNvPr>
          <p:cNvGrpSpPr/>
          <p:nvPr/>
        </p:nvGrpSpPr>
        <p:grpSpPr>
          <a:xfrm>
            <a:off x="9658502" y="1630794"/>
            <a:ext cx="1768089" cy="1768090"/>
            <a:chOff x="9658502" y="1630794"/>
            <a:chExt cx="1768089" cy="1768090"/>
          </a:xfrm>
        </p:grpSpPr>
        <p:pic>
          <p:nvPicPr>
            <p:cNvPr id="16" name="Image 15" descr="Tasse à frappé contour">
              <a:extLst>
                <a:ext uri="{FF2B5EF4-FFF2-40B4-BE49-F238E27FC236}">
                  <a16:creationId xmlns:a16="http://schemas.microsoft.com/office/drawing/2014/main" id="{5E291647-4C6A-083A-707A-04C990FF6A3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9844617" y="1777996"/>
              <a:ext cx="1491814" cy="1491814"/>
            </a:xfrm>
            <a:prstGeom prst="rect">
              <a:avLst/>
            </a:prstGeom>
          </p:spPr>
        </p:pic>
        <p:sp>
          <p:nvSpPr>
            <p:cNvPr id="18" name="Rectangle 17">
              <a:extLst>
                <a:ext uri="{FF2B5EF4-FFF2-40B4-BE49-F238E27FC236}">
                  <a16:creationId xmlns:a16="http://schemas.microsoft.com/office/drawing/2014/main" id="{00131232-D879-5AC4-CE8B-41B05689CC02}"/>
                </a:ext>
              </a:extLst>
            </p:cNvPr>
            <p:cNvSpPr/>
            <p:nvPr/>
          </p:nvSpPr>
          <p:spPr>
            <a:xfrm>
              <a:off x="9658502" y="1630794"/>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ZoneTexte 18">
            <a:extLst>
              <a:ext uri="{FF2B5EF4-FFF2-40B4-BE49-F238E27FC236}">
                <a16:creationId xmlns:a16="http://schemas.microsoft.com/office/drawing/2014/main" id="{D9D37FB3-B064-4C44-4C3A-D05C218B39A5}"/>
              </a:ext>
            </a:extLst>
          </p:cNvPr>
          <p:cNvSpPr txBox="1"/>
          <p:nvPr/>
        </p:nvSpPr>
        <p:spPr>
          <a:xfrm>
            <a:off x="404350" y="5261519"/>
            <a:ext cx="2182733" cy="726686"/>
          </a:xfrm>
          <a:prstGeom prst="rect">
            <a:avLst/>
          </a:prstGeom>
          <a:noFill/>
        </p:spPr>
        <p:txBody>
          <a:bodyPr wrap="square" rtlCol="0">
            <a:spAutoFit/>
          </a:bodyPr>
          <a:lstStyle/>
          <a:p>
            <a:pPr algn="ctr"/>
            <a:r>
              <a:rPr lang="el" sz="2000"/>
              <a:t>Το δικό μου μπιμπερό</a:t>
            </a:r>
          </a:p>
        </p:txBody>
      </p:sp>
      <p:sp>
        <p:nvSpPr>
          <p:cNvPr id="20" name="ZoneTexte 19">
            <a:extLst>
              <a:ext uri="{FF2B5EF4-FFF2-40B4-BE49-F238E27FC236}">
                <a16:creationId xmlns:a16="http://schemas.microsoft.com/office/drawing/2014/main" id="{3743CE0C-5FC1-00F5-8A6D-BBA23A99AC0F}"/>
              </a:ext>
            </a:extLst>
          </p:cNvPr>
          <p:cNvSpPr txBox="1"/>
          <p:nvPr/>
        </p:nvSpPr>
        <p:spPr>
          <a:xfrm>
            <a:off x="3477534" y="5261519"/>
            <a:ext cx="2182733" cy="707886"/>
          </a:xfrm>
          <a:prstGeom prst="rect">
            <a:avLst/>
          </a:prstGeom>
          <a:noFill/>
        </p:spPr>
        <p:txBody>
          <a:bodyPr wrap="square" rtlCol="0">
            <a:spAutoFit/>
          </a:bodyPr>
          <a:lstStyle/>
          <a:p>
            <a:pPr algn="ctr"/>
            <a:r>
              <a:rPr lang="el" sz="2000"/>
              <a:t>Μια φωτογραφία του μπιμπερό μου</a:t>
            </a:r>
          </a:p>
        </p:txBody>
      </p:sp>
      <p:sp>
        <p:nvSpPr>
          <p:cNvPr id="21" name="ZoneTexte 20">
            <a:extLst>
              <a:ext uri="{FF2B5EF4-FFF2-40B4-BE49-F238E27FC236}">
                <a16:creationId xmlns:a16="http://schemas.microsoft.com/office/drawing/2014/main" id="{F43BC203-321B-CD26-0BED-F22C85B4F63A}"/>
              </a:ext>
            </a:extLst>
          </p:cNvPr>
          <p:cNvSpPr txBox="1"/>
          <p:nvPr/>
        </p:nvSpPr>
        <p:spPr>
          <a:xfrm>
            <a:off x="6550718" y="5261519"/>
            <a:ext cx="2182733" cy="707886"/>
          </a:xfrm>
          <a:prstGeom prst="rect">
            <a:avLst/>
          </a:prstGeom>
          <a:noFill/>
        </p:spPr>
        <p:txBody>
          <a:bodyPr wrap="square" rtlCol="0">
            <a:spAutoFit/>
          </a:bodyPr>
          <a:lstStyle/>
          <a:p>
            <a:pPr algn="ctr"/>
            <a:r>
              <a:rPr lang="el" sz="2000"/>
              <a:t>Ένα σχέδιο ενός μπουκαλιού ταΐσματος</a:t>
            </a:r>
          </a:p>
        </p:txBody>
      </p:sp>
      <p:sp>
        <p:nvSpPr>
          <p:cNvPr id="22" name="ZoneTexte 21">
            <a:extLst>
              <a:ext uri="{FF2B5EF4-FFF2-40B4-BE49-F238E27FC236}">
                <a16:creationId xmlns:a16="http://schemas.microsoft.com/office/drawing/2014/main" id="{0333DC81-F967-E3EC-5F78-4A5A49239273}"/>
              </a:ext>
            </a:extLst>
          </p:cNvPr>
          <p:cNvSpPr txBox="1"/>
          <p:nvPr/>
        </p:nvSpPr>
        <p:spPr>
          <a:xfrm>
            <a:off x="9623902" y="5261519"/>
            <a:ext cx="2182733" cy="707886"/>
          </a:xfrm>
          <a:prstGeom prst="rect">
            <a:avLst/>
          </a:prstGeom>
          <a:noFill/>
        </p:spPr>
        <p:txBody>
          <a:bodyPr wrap="square" rtlCol="0">
            <a:spAutoFit/>
          </a:bodyPr>
          <a:lstStyle/>
          <a:p>
            <a:pPr algn="ctr"/>
            <a:r>
              <a:rPr lang="el" sz="2000"/>
              <a:t>Εικονόγραμμα «Θέλω να πιω»</a:t>
            </a:r>
          </a:p>
        </p:txBody>
      </p:sp>
    </p:spTree>
    <p:extLst>
      <p:ext uri="{BB962C8B-B14F-4D97-AF65-F5344CB8AC3E}">
        <p14:creationId xmlns:p14="http://schemas.microsoft.com/office/powerpoint/2010/main" val="1649232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837362" cy="400110"/>
          </a:xfrm>
          <a:prstGeom prst="rect">
            <a:avLst/>
          </a:prstGeom>
          <a:noFill/>
        </p:spPr>
        <p:txBody>
          <a:bodyPr wrap="none" rtlCol="0">
            <a:spAutoFit/>
          </a:bodyPr>
          <a:lstStyle/>
          <a:p>
            <a:r>
              <a:rPr lang="el" sz="2000" b="1" dirty="0" err="1">
                <a:solidFill>
                  <a:schemeClr val="tx2">
                    <a:lumMod val="50000"/>
                  </a:schemeClr>
                </a:solidFill>
              </a:rPr>
              <a:t>Αισθητήριος</a:t>
            </a:r>
            <a:r>
              <a:rPr lang="el" sz="2000" b="1" dirty="0">
                <a:solidFill>
                  <a:schemeClr val="tx2">
                    <a:lumMod val="50000"/>
                  </a:schemeClr>
                </a:solidFill>
              </a:rPr>
              <a:t> </a:t>
            </a:r>
            <a:r>
              <a:rPr lang="el" sz="2000" b="1" dirty="0" err="1">
                <a:solidFill>
                  <a:schemeClr val="tx2">
                    <a:lumMod val="50000"/>
                  </a:schemeClr>
                </a:solidFill>
              </a:rPr>
              <a:t>επίπεδο</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803490"/>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l" sz="1800" dirty="0">
                <a:latin typeface="Arial" panose="020B0604020202020204" pitchFamily="34" charset="0"/>
                <a:ea typeface="Calibri" panose="020F0502020204030204" pitchFamily="34" charset="0"/>
                <a:cs typeface="Arial" panose="020B0604020202020204" pitchFamily="34" charset="0"/>
              </a:rPr>
              <a:t>Το </a:t>
            </a:r>
            <a:r>
              <a:rPr lang="el" sz="1800" dirty="0">
                <a:effectLst/>
                <a:latin typeface="Arial" panose="020B0604020202020204" pitchFamily="34" charset="0"/>
                <a:ea typeface="Calibri" panose="020F0502020204030204" pitchFamily="34" charset="0"/>
                <a:cs typeface="Arial" panose="020B0604020202020204" pitchFamily="34" charset="0"/>
              </a:rPr>
              <a:t>πιο βασικό.</a:t>
            </a:r>
          </a:p>
          <a:p>
            <a:pPr marL="285750" indent="-285750" algn="just">
              <a:lnSpc>
                <a:spcPct val="120000"/>
              </a:lnSpc>
              <a:spcBef>
                <a:spcPts val="600"/>
              </a:spcBef>
              <a:buFont typeface="Arial" panose="020B0604020202020204" pitchFamily="34" charset="0"/>
              <a:buChar char="•"/>
            </a:pPr>
            <a:r>
              <a:rPr lang="el" sz="1800" dirty="0">
                <a:latin typeface="Arial" panose="020B0604020202020204" pitchFamily="34" charset="0"/>
                <a:ea typeface="Calibri" panose="020F0502020204030204" pitchFamily="34" charset="0"/>
                <a:cs typeface="Arial" panose="020B0604020202020204" pitchFamily="34" charset="0"/>
              </a:rPr>
              <a:t>O </a:t>
            </a:r>
            <a:r>
              <a:rPr lang="el" sz="1800" dirty="0">
                <a:effectLst/>
                <a:latin typeface="Arial" panose="020B0604020202020204" pitchFamily="34" charset="0"/>
                <a:ea typeface="Calibri" panose="020F0502020204030204" pitchFamily="34" charset="0"/>
                <a:cs typeface="Arial" panose="020B0604020202020204" pitchFamily="34" charset="0"/>
              </a:rPr>
              <a:t>απρόσκοπτη επικοινωνία</a:t>
            </a:r>
            <a:r>
              <a:rPr lang="el" sz="1800" dirty="0">
                <a:effectLst/>
                <a:latin typeface="Arial" panose="020B0604020202020204" pitchFamily="34" charset="0"/>
                <a:cs typeface="Arial" panose="020B0604020202020204" pitchFamily="34" charset="0"/>
              </a:rPr>
              <a:t> </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tretch>
            <a:fillRect/>
          </a:stretch>
        </p:blipFill>
        <p:spPr>
          <a:xfrm>
            <a:off x="282165" y="1454390"/>
            <a:ext cx="1998115" cy="3834221"/>
          </a:xfrm>
          <a:prstGeom prst="rect">
            <a:avLst/>
          </a:prstGeom>
        </p:spPr>
      </p:pic>
      <p:sp>
        <p:nvSpPr>
          <p:cNvPr id="25" name="ZoneTexte 24">
            <a:extLst>
              <a:ext uri="{FF2B5EF4-FFF2-40B4-BE49-F238E27FC236}">
                <a16:creationId xmlns:a16="http://schemas.microsoft.com/office/drawing/2014/main" id="{4DAAB314-D6FC-4634-B843-D62A42D0263C}"/>
              </a:ext>
            </a:extLst>
          </p:cNvPr>
          <p:cNvSpPr txBox="1"/>
          <p:nvPr/>
        </p:nvSpPr>
        <p:spPr>
          <a:xfrm>
            <a:off x="2623327" y="2858544"/>
            <a:ext cx="3280005" cy="3353226"/>
          </a:xfrm>
          <a:prstGeom prst="rect">
            <a:avLst/>
          </a:prstGeom>
          <a:noFill/>
        </p:spPr>
        <p:txBody>
          <a:bodyPr wrap="square">
            <a:spAutoFit/>
          </a:bodyPr>
          <a:lstStyle/>
          <a:p>
            <a:pPr>
              <a:lnSpc>
                <a:spcPct val="120000"/>
              </a:lnSpc>
              <a:spcBef>
                <a:spcPts val="600"/>
              </a:spcBef>
              <a:spcAft>
                <a:spcPts val="800"/>
              </a:spcAft>
            </a:pPr>
            <a:r>
              <a:rPr lang="el" sz="1600" kern="100" dirty="0">
                <a:effectLst/>
                <a:latin typeface="Arial" panose="020B0604020202020204" pitchFamily="34" charset="0"/>
                <a:ea typeface="Calibri" panose="020F0502020204030204" pitchFamily="34" charset="0"/>
                <a:cs typeface="Arial" panose="020B0604020202020204" pitchFamily="34" charset="0"/>
              </a:rPr>
              <a:t>Ο θεραπευτής φέρνει τις πληροφορίες στον δικαιούχο ο οποίος:</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l" sz="1600" kern="100" dirty="0">
                <a:effectLst/>
                <a:latin typeface="Arial" panose="020B0604020202020204" pitchFamily="34" charset="0"/>
                <a:ea typeface="Calibri" panose="020F0502020204030204" pitchFamily="34" charset="0"/>
                <a:cs typeface="Arial" panose="020B0604020202020204" pitchFamily="34" charset="0"/>
              </a:rPr>
              <a:t>βιώνει το περιβάλλον της μέσα από τις αισθήσεις που της προκαλεί,</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l" sz="1600" kern="100" dirty="0">
                <a:effectLst/>
                <a:latin typeface="Arial" panose="020B0604020202020204" pitchFamily="34" charset="0"/>
                <a:ea typeface="Calibri" panose="020F0502020204030204" pitchFamily="34" charset="0"/>
                <a:cs typeface="Arial" panose="020B0604020202020204" pitchFamily="34" charset="0"/>
              </a:rPr>
              <a:t>δεν είναι σε θέση να ταξινομήσει, να ταιριάξει ή να δώσει νόημα σε πράγματα,</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l" sz="1600" b="1" dirty="0">
                <a:solidFill>
                  <a:schemeClr val="tx2">
                    <a:lumMod val="50000"/>
                  </a:schemeClr>
                </a:solidFill>
                <a:effectLst/>
                <a:latin typeface="Arial" panose="020B0604020202020204" pitchFamily="34" charset="0"/>
                <a:ea typeface="Calibri" panose="020F0502020204030204" pitchFamily="34" charset="0"/>
                <a:cs typeface="Arial" panose="020B0604020202020204" pitchFamily="34" charset="0"/>
              </a:rPr>
              <a:t>Τα πράγματα και οι άνθρωποι υπάρχουν μόνο όταν είναι φυσικά παρόντα</a:t>
            </a:r>
            <a:r>
              <a:rPr lang="el" sz="1600" b="1" dirty="0">
                <a:solidFill>
                  <a:schemeClr val="tx2">
                    <a:lumMod val="50000"/>
                  </a:schemeClr>
                </a:solidFill>
                <a:effectLst/>
                <a:latin typeface="Arial" panose="020B0604020202020204" pitchFamily="34" charset="0"/>
                <a:cs typeface="Arial" panose="020B0604020202020204" pitchFamily="34" charset="0"/>
              </a:rPr>
              <a:t> </a:t>
            </a:r>
            <a:endParaRPr lang="fr-FR" sz="1600" b="1" dirty="0">
              <a:solidFill>
                <a:schemeClr val="tx2">
                  <a:lumMod val="50000"/>
                </a:schemeClr>
              </a:solidFill>
              <a:latin typeface="Arial" panose="020B0604020202020204" pitchFamily="34" charset="0"/>
              <a:cs typeface="Arial" panose="020B0604020202020204" pitchFamily="34" charset="0"/>
            </a:endParaRPr>
          </a:p>
        </p:txBody>
      </p:sp>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tretch>
            <a:fillRect/>
          </a:stretch>
        </p:blipFill>
        <p:spPr>
          <a:xfrm>
            <a:off x="6302384" y="1511889"/>
            <a:ext cx="1926463" cy="3834221"/>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el" sz="2000" b="1" dirty="0" err="1">
                <a:solidFill>
                  <a:schemeClr val="tx2">
                    <a:lumMod val="50000"/>
                  </a:schemeClr>
                </a:solidFill>
              </a:rPr>
              <a:t>Παρουσιαστικός</a:t>
            </a:r>
            <a:r>
              <a:rPr lang="el" sz="2000" b="1" dirty="0">
                <a:solidFill>
                  <a:schemeClr val="tx2">
                    <a:lumMod val="50000"/>
                  </a:schemeClr>
                </a:solidFill>
              </a:rPr>
              <a:t> </a:t>
            </a:r>
            <a:r>
              <a:rPr lang="el" sz="2000" b="1" dirty="0" err="1">
                <a:solidFill>
                  <a:schemeClr val="tx2">
                    <a:lumMod val="50000"/>
                  </a:schemeClr>
                </a:solidFill>
              </a:rPr>
              <a:t>επίπεδο</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113588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l" sz="1800" dirty="0">
                <a:effectLst/>
                <a:latin typeface="Arial" panose="020B0604020202020204" pitchFamily="34" charset="0"/>
                <a:ea typeface="Calibri" panose="020F0502020204030204" pitchFamily="34" charset="0"/>
                <a:cs typeface="Arial" panose="020B0604020202020204" pitchFamily="34" charset="0"/>
              </a:rPr>
              <a:t>Επίπεδο ταξινόμησης.</a:t>
            </a:r>
          </a:p>
          <a:p>
            <a:pPr marL="285750" indent="-285750">
              <a:lnSpc>
                <a:spcPct val="120000"/>
              </a:lnSpc>
              <a:spcBef>
                <a:spcPts val="600"/>
              </a:spcBef>
              <a:buFont typeface="Arial" panose="020B0604020202020204" pitchFamily="34" charset="0"/>
              <a:buChar char="•"/>
            </a:pPr>
            <a:r>
              <a:rPr lang="el" sz="1800" dirty="0">
                <a:latin typeface="Arial" panose="020B0604020202020204" pitchFamily="34" charset="0"/>
                <a:cs typeface="Arial" panose="020B0604020202020204" pitchFamily="34" charset="0"/>
              </a:rPr>
              <a:t>Τα πράγματα πάνε μαζί γιατί ταιριάζουν</a:t>
            </a:r>
            <a:endParaRPr lang="fr-FR" sz="1800"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925C1F33-16FA-CDFA-AFEC-D9B27744B360}"/>
              </a:ext>
            </a:extLst>
          </p:cNvPr>
          <p:cNvSpPr txBox="1"/>
          <p:nvPr/>
        </p:nvSpPr>
        <p:spPr>
          <a:xfrm>
            <a:off x="8428532" y="3003327"/>
            <a:ext cx="3546632" cy="3063659"/>
          </a:xfrm>
          <a:prstGeom prst="rect">
            <a:avLst/>
          </a:prstGeom>
          <a:noFill/>
        </p:spPr>
        <p:txBody>
          <a:bodyPr wrap="square">
            <a:spAutoFit/>
          </a:bodyPr>
          <a:lstStyle/>
          <a:p>
            <a:pPr>
              <a:lnSpc>
                <a:spcPct val="120000"/>
              </a:lnSpc>
              <a:spcBef>
                <a:spcPts val="600"/>
              </a:spcBef>
              <a:spcAft>
                <a:spcPts val="800"/>
              </a:spcAft>
            </a:pPr>
            <a:r>
              <a:rPr lang="el" sz="1600" kern="100" dirty="0">
                <a:effectLst/>
                <a:latin typeface="Arial" panose="020B0604020202020204" pitchFamily="34" charset="0"/>
                <a:ea typeface="Calibri" panose="020F0502020204030204" pitchFamily="34" charset="0"/>
                <a:cs typeface="Arial" panose="020B0604020202020204" pitchFamily="34" charset="0"/>
              </a:rPr>
              <a:t>Ο δικαιούχος αντιστοιχίζει </a:t>
            </a:r>
            <a:r>
              <a:rPr lang="el" sz="1600" u="sng" kern="100" dirty="0">
                <a:effectLst/>
                <a:latin typeface="Arial" panose="020B0604020202020204" pitchFamily="34" charset="0"/>
                <a:ea typeface="Calibri" panose="020F0502020204030204" pitchFamily="34" charset="0"/>
                <a:cs typeface="Arial" panose="020B0604020202020204" pitchFamily="34" charset="0"/>
              </a:rPr>
              <a:t>πανομοιότυπα </a:t>
            </a:r>
            <a:r>
              <a:rPr lang="el" sz="1600" kern="100" dirty="0">
                <a:effectLst/>
                <a:latin typeface="Arial" panose="020B0604020202020204" pitchFamily="34" charset="0"/>
                <a:ea typeface="Calibri" panose="020F0502020204030204" pitchFamily="34" charset="0"/>
                <a:cs typeface="Arial" panose="020B0604020202020204" pitchFamily="34" charset="0"/>
              </a:rPr>
              <a:t>αντικείμενα κατά σχήμα, </a:t>
            </a:r>
            <a:r>
              <a:rPr lang="el" sz="1600" kern="100" dirty="0" err="1">
                <a:effectLst/>
                <a:latin typeface="Arial" panose="020B0604020202020204" pitchFamily="34" charset="0"/>
                <a:ea typeface="Calibri" panose="020F0502020204030204" pitchFamily="34" charset="0"/>
                <a:cs typeface="Arial" panose="020B0604020202020204" pitchFamily="34" charset="0"/>
              </a:rPr>
              <a:t>χρώμα </a:t>
            </a:r>
            <a:r>
              <a:rPr lang="el" sz="1600" kern="100" dirty="0">
                <a:effectLst/>
                <a:latin typeface="Arial" panose="020B0604020202020204" pitchFamily="34" charset="0"/>
                <a:ea typeface="Calibri" panose="020F0502020204030204" pitchFamily="34" charset="0"/>
                <a:cs typeface="Arial" panose="020B0604020202020204" pitchFamily="34" charset="0"/>
              </a:rPr>
              <a:t>, μέγεθος </a:t>
            </a:r>
            <a:r>
              <a:rPr lang="el" sz="1600" kern="100" dirty="0">
                <a:effectLst/>
                <a:latin typeface="Arial" panose="020B0604020202020204" pitchFamily="34" charset="0"/>
                <a:ea typeface="Wingdings" pitchFamily="2" charset="2"/>
                <a:cs typeface="Arial" panose="020B0604020202020204" pitchFamily="34" charset="0"/>
              </a:rPr>
              <a:t>→ </a:t>
            </a:r>
            <a:r>
              <a:rPr lang="el" sz="1600" kern="100" dirty="0">
                <a:effectLst/>
                <a:latin typeface="Arial" panose="020B0604020202020204" pitchFamily="34" charset="0"/>
                <a:ea typeface="Calibri" panose="020F0502020204030204" pitchFamily="34" charset="0"/>
                <a:cs typeface="Arial" panose="020B0604020202020204" pitchFamily="34" charset="0"/>
              </a:rPr>
              <a:t>αξιοσημείωτα αντιληπτικά χαρακτηριστικά.</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l" sz="1600" kern="100" dirty="0" err="1">
                <a:effectLst/>
                <a:latin typeface="Arial" panose="020B0604020202020204" pitchFamily="34" charset="0"/>
                <a:ea typeface="Calibri" panose="020F0502020204030204" pitchFamily="34" charset="0"/>
                <a:cs typeface="Arial" panose="020B0604020202020204" pitchFamily="34" charset="0"/>
              </a:rPr>
              <a:t>Δεν </a:t>
            </a:r>
            <a:r>
              <a:rPr lang="el" sz="1600" kern="100" dirty="0">
                <a:effectLst/>
                <a:latin typeface="Arial" panose="020B0604020202020204" pitchFamily="34" charset="0"/>
                <a:ea typeface="Calibri" panose="020F0502020204030204" pitchFamily="34" charset="0"/>
                <a:cs typeface="Arial" panose="020B0604020202020204" pitchFamily="34" charset="0"/>
              </a:rPr>
              <a:t>έχει πρόσβαση στην έννοια του τι είναι ταξινομημένο: </a:t>
            </a:r>
            <a:r>
              <a:rPr lang="el" sz="1600" kern="100" dirty="0">
                <a:effectLst/>
                <a:latin typeface="Arial" panose="020B0604020202020204" pitchFamily="34" charset="0"/>
                <a:ea typeface="Apple Color Emoji" pitchFamily="2" charset="0"/>
                <a:cs typeface="Arial" panose="020B0604020202020204" pitchFamily="34" charset="0"/>
              </a:rPr>
              <a:t>⚽️ </a:t>
            </a:r>
            <a:r>
              <a:rPr lang="el" sz="1600" kern="100" dirty="0">
                <a:effectLst/>
                <a:latin typeface="Arial" panose="020B0604020202020204" pitchFamily="34" charset="0"/>
                <a:ea typeface="Calibri" panose="020F0502020204030204" pitchFamily="34" charset="0"/>
                <a:cs typeface="Arial" panose="020B0604020202020204" pitchFamily="34" charset="0"/>
              </a:rPr>
              <a:t>= </a:t>
            </a:r>
            <a:r>
              <a:rPr lang="el" sz="1600" kern="100" dirty="0">
                <a:effectLst/>
                <a:latin typeface="Arial" panose="020B0604020202020204" pitchFamily="34" charset="0"/>
                <a:ea typeface="Apple Color Emoji" pitchFamily="2" charset="0"/>
                <a:cs typeface="Arial" panose="020B0604020202020204" pitchFamily="34" charset="0"/>
              </a:rPr>
              <a:t>⚽️ </a:t>
            </a:r>
            <a:r>
              <a:rPr lang="el" sz="1600" kern="100" dirty="0">
                <a:effectLst/>
                <a:latin typeface="Arial" panose="020B0604020202020204" pitchFamily="34" charset="0"/>
                <a:ea typeface="Calibri" panose="020F0502020204030204" pitchFamily="34" charset="0"/>
                <a:cs typeface="Arial" panose="020B0604020202020204" pitchFamily="34" charset="0"/>
              </a:rPr>
              <a:t>αλλά </a:t>
            </a:r>
            <a:r>
              <a:rPr lang="el" sz="1600" kern="100" dirty="0">
                <a:effectLst/>
                <a:latin typeface="Arial" panose="020B0604020202020204" pitchFamily="34" charset="0"/>
                <a:ea typeface="Apple Color Emoji" pitchFamily="2" charset="0"/>
                <a:cs typeface="Arial" panose="020B0604020202020204" pitchFamily="34" charset="0"/>
              </a:rPr>
              <a:t>⚽️ </a:t>
            </a:r>
            <a:r>
              <a:rPr lang="el" sz="1600" kern="100" dirty="0">
                <a:effectLst/>
                <a:latin typeface="Arial" panose="020B0604020202020204" pitchFamily="34" charset="0"/>
                <a:ea typeface="Calibri" panose="020F0502020204030204" pitchFamily="34" charset="0"/>
                <a:cs typeface="Arial" panose="020B0604020202020204" pitchFamily="34" charset="0"/>
              </a:rPr>
              <a:t>≠ </a:t>
            </a:r>
            <a:r>
              <a:rPr lang="el" sz="1600" kern="100" dirty="0">
                <a:effectLst/>
                <a:latin typeface="Arial" panose="020B0604020202020204" pitchFamily="34" charset="0"/>
                <a:ea typeface="Apple Color Emoji" pitchFamily="2" charset="0"/>
                <a:cs typeface="Arial" panose="020B0604020202020204" pitchFamily="34" charset="0"/>
              </a:rPr>
              <a:t>🏀</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l" sz="1600" kern="100" dirty="0">
                <a:effectLst/>
                <a:latin typeface="Arial" panose="020B0604020202020204" pitchFamily="34" charset="0"/>
                <a:ea typeface="Wingdings" pitchFamily="2" charset="2"/>
                <a:cs typeface="Arial" panose="020B0604020202020204" pitchFamily="34" charset="0"/>
              </a:rPr>
              <a:t>→ </a:t>
            </a:r>
            <a:r>
              <a:rPr lang="el" sz="1600" u="sng" kern="100" dirty="0">
                <a:effectLst/>
                <a:latin typeface="Arial" panose="020B0604020202020204" pitchFamily="34" charset="0"/>
                <a:ea typeface="Calibri" panose="020F0502020204030204" pitchFamily="34" charset="0"/>
                <a:cs typeface="Arial" panose="020B0604020202020204" pitchFamily="34" charset="0"/>
              </a:rPr>
              <a:t>καμία γενίκευση </a:t>
            </a:r>
            <a:r>
              <a:rPr lang="el" sz="1600" kern="100" dirty="0">
                <a:effectLst/>
                <a:latin typeface="Arial" panose="020B0604020202020204" pitchFamily="34" charset="0"/>
                <a:ea typeface="Calibri" panose="020F0502020204030204" pitchFamily="34" charset="0"/>
                <a:cs typeface="Arial" panose="020B0604020202020204" pitchFamily="34" charset="0"/>
              </a:rPr>
              <a:t>σε άλλα αντικείμενα της ίδιας κατηγορίας ακόμη και με βάση αξιόλογα αντιληπτικά χαρακτηριστικά.</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l" sz="1600" dirty="0">
                <a:effectLst/>
                <a:latin typeface="Arial" panose="020B0604020202020204" pitchFamily="34" charset="0"/>
                <a:ea typeface="Calibri" panose="020F0502020204030204" pitchFamily="34" charset="0"/>
                <a:cs typeface="Arial" panose="020B0604020202020204" pitchFamily="34" charset="0"/>
              </a:rPr>
              <a:t>Αυτή/αυτή βασίζεται στο εδώ και τώρα.</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180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11;p2" descr="A blue and yellow logo&#10;&#10;Description automatically generated">
            <a:extLst>
              <a:ext uri="{FF2B5EF4-FFF2-40B4-BE49-F238E27FC236}">
                <a16:creationId xmlns:a16="http://schemas.microsoft.com/office/drawing/2014/main" id="{2E472259-99E0-4611-B564-F0B44D8EF2D9}"/>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3" name="Google Shape;112;p2" descr="A group of people with a infinity symbol&#10;&#10;Description automatically generated">
            <a:extLst>
              <a:ext uri="{FF2B5EF4-FFF2-40B4-BE49-F238E27FC236}">
                <a16:creationId xmlns:a16="http://schemas.microsoft.com/office/drawing/2014/main" id="{1D634FC5-7149-42F7-9F87-47C3E300D3E6}"/>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4" name="Google Shape;113;p2">
            <a:extLst>
              <a:ext uri="{FF2B5EF4-FFF2-40B4-BE49-F238E27FC236}">
                <a16:creationId xmlns:a16="http://schemas.microsoft.com/office/drawing/2014/main" id="{8DB96B63-C3BD-40B0-930B-E348A3C32651}"/>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a:t>Erasmus+ 2021-1-FR01-KA220-VET-000033251</a:t>
            </a:r>
            <a:endParaRPr/>
          </a:p>
        </p:txBody>
      </p:sp>
      <p:sp>
        <p:nvSpPr>
          <p:cNvPr id="5" name="Google Shape;131;p3">
            <a:extLst>
              <a:ext uri="{FF2B5EF4-FFF2-40B4-BE49-F238E27FC236}">
                <a16:creationId xmlns:a16="http://schemas.microsoft.com/office/drawing/2014/main" id="{0214CBE7-6B5E-48E6-A92B-20C50818FCBB}"/>
              </a:ext>
            </a:extLst>
          </p:cNvPr>
          <p:cNvSpPr/>
          <p:nvPr/>
        </p:nvSpPr>
        <p:spPr>
          <a:xfrm>
            <a:off x="2163014" y="349013"/>
            <a:ext cx="7291586" cy="63783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el" sz="3100" b="1" dirty="0">
                <a:solidFill>
                  <a:srgbClr val="674EA7"/>
                </a:solidFill>
                <a:latin typeface="Calibri"/>
                <a:ea typeface="Calibri"/>
                <a:cs typeface="Calibri"/>
                <a:sym typeface="Calibri"/>
              </a:rPr>
              <a:t>Ενότητα 6. Σύνθετα μέσα επικοινωνίας</a:t>
            </a:r>
            <a:endParaRPr sz="5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 name="Google Shape;115;p2">
            <a:extLst>
              <a:ext uri="{FF2B5EF4-FFF2-40B4-BE49-F238E27FC236}">
                <a16:creationId xmlns:a16="http://schemas.microsoft.com/office/drawing/2014/main" id="{262F2783-7208-4B19-B382-0869F3EE8ECC}"/>
              </a:ext>
            </a:extLst>
          </p:cNvPr>
          <p:cNvSpPr/>
          <p:nvPr/>
        </p:nvSpPr>
        <p:spPr>
          <a:xfrm>
            <a:off x="2950648" y="2260790"/>
            <a:ext cx="8351336" cy="291139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l" sz="3300" b="1" i="0" u="none" strike="noStrike" cap="none" dirty="0">
                <a:solidFill>
                  <a:schemeClr val="dk1"/>
                </a:solidFill>
                <a:latin typeface="Calibri"/>
                <a:ea typeface="Calibri"/>
                <a:cs typeface="Calibri"/>
                <a:sym typeface="Calibri"/>
              </a:rPr>
              <a:t>Κεφάλαιο 1: AAC – </a:t>
            </a:r>
            <a:r>
              <a:rPr lang="el" sz="3300" b="1" i="0" u="none" strike="noStrike" cap="none" dirty="0" err="1">
                <a:solidFill>
                  <a:schemeClr val="dk1"/>
                </a:solidFill>
                <a:latin typeface="Calibri"/>
                <a:ea typeface="Calibri"/>
                <a:cs typeface="Calibri"/>
                <a:sym typeface="Calibri"/>
              </a:rPr>
              <a:t>Χρήση</a:t>
            </a:r>
            <a:r>
              <a:rPr lang="el" sz="3300" b="1" i="0" u="none" strike="noStrike" cap="none" dirty="0">
                <a:solidFill>
                  <a:schemeClr val="dk1"/>
                </a:solidFill>
                <a:latin typeface="Calibri"/>
                <a:ea typeface="Calibri"/>
                <a:cs typeface="Calibri"/>
                <a:sym typeface="Calibri"/>
              </a:rPr>
              <a:t> </a:t>
            </a:r>
            <a:r>
              <a:rPr lang="el" sz="3300" b="1" i="0" u="none" strike="noStrike" cap="none" dirty="0" err="1">
                <a:solidFill>
                  <a:schemeClr val="dk1"/>
                </a:solidFill>
                <a:latin typeface="Calibri"/>
                <a:ea typeface="Calibri"/>
                <a:cs typeface="Calibri"/>
                <a:sym typeface="Calibri"/>
              </a:rPr>
              <a:t>εικόνες </a:t>
            </a:r>
            <a:r>
              <a:rPr lang="el" sz="3300" b="1" i="0" u="none" strike="noStrike" cap="none" dirty="0">
                <a:solidFill>
                  <a:schemeClr val="dk1"/>
                </a:solidFill>
                <a:latin typeface="Calibri"/>
                <a:ea typeface="Calibri"/>
                <a:cs typeface="Calibri"/>
                <a:sym typeface="Calibri"/>
              </a:rPr>
              <a:t>και </a:t>
            </a:r>
            <a:r>
              <a:rPr lang="el" sz="3300" b="1" i="0" u="none" strike="noStrike" cap="none" dirty="0" err="1">
                <a:solidFill>
                  <a:schemeClr val="dk1"/>
                </a:solidFill>
                <a:latin typeface="Calibri"/>
                <a:ea typeface="Calibri"/>
                <a:cs typeface="Calibri"/>
                <a:sym typeface="Calibri"/>
              </a:rPr>
              <a:t>σύμβολα</a:t>
            </a:r>
            <a:endParaRPr lang="es-ES" b="1" dirty="0">
              <a:solidFill>
                <a:schemeClr val="dk1"/>
              </a:solidFill>
            </a:endParaRPr>
          </a:p>
          <a:p>
            <a:pPr marL="0" marR="0" lvl="0" indent="0" rtl="0">
              <a:spcBef>
                <a:spcPts val="0"/>
              </a:spcBef>
              <a:spcAft>
                <a:spcPts val="0"/>
              </a:spcAft>
              <a:buNone/>
            </a:pPr>
            <a:r>
              <a:rPr lang="el" sz="3300" b="1" dirty="0">
                <a:solidFill>
                  <a:schemeClr val="dk1"/>
                </a:solidFill>
                <a:latin typeface="Calibri"/>
                <a:ea typeface="Calibri"/>
                <a:cs typeface="Calibri"/>
                <a:sym typeface="Calibri"/>
              </a:rPr>
              <a:t>Κεφάλαιο 2 </a:t>
            </a:r>
            <a:r>
              <a:rPr lang="el" sz="3300" dirty="0">
                <a:solidFill>
                  <a:schemeClr val="dk1"/>
                </a:solidFill>
                <a:latin typeface="Calibri"/>
                <a:ea typeface="Calibri"/>
                <a:cs typeface="Calibri"/>
                <a:sym typeface="Calibri"/>
              </a:rPr>
              <a:t>: Προφορική </a:t>
            </a:r>
            <a:r>
              <a:rPr lang="el" sz="3300" dirty="0" err="1">
                <a:solidFill>
                  <a:schemeClr val="dk1"/>
                </a:solidFill>
                <a:latin typeface="Calibri"/>
                <a:ea typeface="Calibri"/>
                <a:cs typeface="Calibri"/>
                <a:sym typeface="Calibri"/>
              </a:rPr>
              <a:t>γλώσσα</a:t>
            </a:r>
            <a:endParaRPr dirty="0">
              <a:solidFill>
                <a:schemeClr val="dk1"/>
              </a:solidFill>
            </a:endParaRPr>
          </a:p>
          <a:p>
            <a:r>
              <a:rPr lang="el" sz="3300" b="1" dirty="0">
                <a:solidFill>
                  <a:schemeClr val="dk1"/>
                </a:solidFill>
                <a:latin typeface="Calibri"/>
                <a:cs typeface="Calibri"/>
              </a:rPr>
              <a:t>Κεφάλαιο 3 </a:t>
            </a:r>
            <a:r>
              <a:rPr lang="el" sz="3300" dirty="0">
                <a:solidFill>
                  <a:schemeClr val="dk1"/>
                </a:solidFill>
                <a:latin typeface="Calibri"/>
                <a:cs typeface="Calibri"/>
              </a:rPr>
              <a:t>: Γραπτή γλώσσα</a:t>
            </a:r>
          </a:p>
          <a:p>
            <a:r>
              <a:rPr lang="el" sz="3300" b="1" dirty="0">
                <a:solidFill>
                  <a:schemeClr val="dk1"/>
                </a:solidFill>
                <a:latin typeface="Calibri"/>
                <a:cs typeface="Calibri"/>
              </a:rPr>
              <a:t>Κεφάλαιο 4 </a:t>
            </a:r>
            <a:r>
              <a:rPr lang="el" sz="3300" dirty="0">
                <a:solidFill>
                  <a:schemeClr val="dk1"/>
                </a:solidFill>
                <a:latin typeface="Calibri"/>
                <a:cs typeface="Calibri"/>
              </a:rPr>
              <a:t>: </a:t>
            </a:r>
            <a:r>
              <a:rPr lang="el" sz="3300" dirty="0">
                <a:solidFill>
                  <a:schemeClr val="dk1"/>
                </a:solidFill>
                <a:latin typeface="Calibri" panose="020F0502020204030204" pitchFamily="34" charset="0"/>
                <a:cs typeface="Calibri" panose="020F0502020204030204" pitchFamily="34" charset="0"/>
              </a:rPr>
              <a:t>Ψηφιακά </a:t>
            </a:r>
            <a:r>
              <a:rPr lang="el" sz="3300" dirty="0" err="1">
                <a:solidFill>
                  <a:schemeClr val="dk1"/>
                </a:solidFill>
                <a:latin typeface="Calibri" panose="020F0502020204030204" pitchFamily="34" charset="0"/>
                <a:cs typeface="Calibri" panose="020F0502020204030204" pitchFamily="34" charset="0"/>
              </a:rPr>
              <a:t>εργαλεία </a:t>
            </a:r>
            <a:r>
              <a:rPr lang="el" sz="3300" dirty="0">
                <a:solidFill>
                  <a:schemeClr val="dk1"/>
                </a:solidFill>
                <a:latin typeface="Calibri" panose="020F0502020204030204" pitchFamily="34" charset="0"/>
                <a:cs typeface="Calibri" panose="020F0502020204030204" pitchFamily="34" charset="0"/>
              </a:rPr>
              <a:t>και πλατφόρμες</a:t>
            </a:r>
          </a:p>
          <a:p>
            <a:r>
              <a:rPr lang="el" sz="3300" b="1" dirty="0" err="1">
                <a:solidFill>
                  <a:schemeClr val="dk1"/>
                </a:solidFill>
                <a:latin typeface="Calibri" panose="020F0502020204030204" pitchFamily="34" charset="0"/>
                <a:ea typeface="Arial"/>
                <a:cs typeface="Calibri" panose="020F0502020204030204" pitchFamily="34" charset="0"/>
                <a:sym typeface="Arial"/>
              </a:rPr>
              <a:t>Κεφάλαιο </a:t>
            </a:r>
            <a:r>
              <a:rPr lang="el" sz="3300" b="1" dirty="0">
                <a:solidFill>
                  <a:schemeClr val="dk1"/>
                </a:solidFill>
                <a:latin typeface="Calibri" panose="020F0502020204030204" pitchFamily="34" charset="0"/>
                <a:ea typeface="Arial"/>
                <a:cs typeface="Calibri" panose="020F0502020204030204" pitchFamily="34" charset="0"/>
                <a:sym typeface="Arial"/>
              </a:rPr>
              <a:t>5: </a:t>
            </a:r>
            <a:r>
              <a:rPr lang="el" sz="3300" dirty="0">
                <a:solidFill>
                  <a:schemeClr val="dk1"/>
                </a:solidFill>
                <a:latin typeface="Calibri" panose="020F0502020204030204" pitchFamily="34" charset="0"/>
                <a:ea typeface="Arial"/>
                <a:cs typeface="Calibri" panose="020F0502020204030204" pitchFamily="34" charset="0"/>
                <a:sym typeface="Arial"/>
              </a:rPr>
              <a:t>Κοινωνικές αλληλεπιδράσεις</a:t>
            </a:r>
            <a:endParaRPr sz="1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1917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837362" cy="400110"/>
          </a:xfrm>
          <a:prstGeom prst="rect">
            <a:avLst/>
          </a:prstGeom>
          <a:noFill/>
        </p:spPr>
        <p:txBody>
          <a:bodyPr wrap="none" rtlCol="0">
            <a:spAutoFit/>
          </a:bodyPr>
          <a:lstStyle/>
          <a:p>
            <a:r>
              <a:rPr lang="el" sz="2000" b="1" dirty="0" err="1">
                <a:solidFill>
                  <a:schemeClr val="tx2">
                    <a:lumMod val="50000"/>
                  </a:schemeClr>
                </a:solidFill>
              </a:rPr>
              <a:t>Αισθητήριος</a:t>
            </a:r>
            <a:r>
              <a:rPr lang="el" sz="2000" b="1" dirty="0">
                <a:solidFill>
                  <a:schemeClr val="tx2">
                    <a:lumMod val="50000"/>
                  </a:schemeClr>
                </a:solidFill>
              </a:rPr>
              <a:t> </a:t>
            </a:r>
            <a:r>
              <a:rPr lang="el" sz="2000" b="1" dirty="0" err="1">
                <a:solidFill>
                  <a:schemeClr val="tx2">
                    <a:lumMod val="50000"/>
                  </a:schemeClr>
                </a:solidFill>
              </a:rPr>
              <a:t>επίπεδο</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394147"/>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l" sz="1800" dirty="0">
                <a:effectLst/>
                <a:latin typeface="Arial" panose="020B0604020202020204" pitchFamily="34" charset="0"/>
                <a:ea typeface="Calibri" panose="020F0502020204030204" pitchFamily="34" charset="0"/>
                <a:cs typeface="Arial" panose="020B0604020202020204" pitchFamily="34" charset="0"/>
              </a:rPr>
              <a:t>επίπεδο ένωσης</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rcRect/>
          <a:stretch/>
        </p:blipFill>
        <p:spPr>
          <a:xfrm>
            <a:off x="289936" y="1454390"/>
            <a:ext cx="1982572" cy="3834221"/>
          </a:xfrm>
          <a:prstGeom prst="rect">
            <a:avLst/>
          </a:prstGeom>
        </p:spPr>
      </p:pic>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rcRect/>
          <a:stretch/>
        </p:blipFill>
        <p:spPr>
          <a:xfrm>
            <a:off x="6312868" y="1365250"/>
            <a:ext cx="1877570" cy="3651787"/>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el" sz="2000" b="1" dirty="0" err="1">
                <a:solidFill>
                  <a:schemeClr val="tx2">
                    <a:lumMod val="50000"/>
                  </a:schemeClr>
                </a:solidFill>
              </a:rPr>
              <a:t>Παρουσιαστικός</a:t>
            </a:r>
            <a:r>
              <a:rPr lang="el" sz="2000" b="1" dirty="0">
                <a:solidFill>
                  <a:schemeClr val="tx2">
                    <a:lumMod val="50000"/>
                  </a:schemeClr>
                </a:solidFill>
              </a:rPr>
              <a:t> </a:t>
            </a:r>
            <a:r>
              <a:rPr lang="el" sz="2000" b="1" dirty="0" err="1">
                <a:solidFill>
                  <a:schemeClr val="tx2">
                    <a:lumMod val="50000"/>
                  </a:schemeClr>
                </a:solidFill>
              </a:rPr>
              <a:t>επίπεδο</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39414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l" sz="1800" dirty="0">
                <a:effectLst/>
                <a:latin typeface="Arial" panose="020B0604020202020204" pitchFamily="34" charset="0"/>
                <a:ea typeface="Calibri" panose="020F0502020204030204" pitchFamily="34" charset="0"/>
                <a:cs typeface="Arial" panose="020B0604020202020204" pitchFamily="34" charset="0"/>
              </a:rPr>
              <a:t>Το πιο αφηρημένο.</a:t>
            </a:r>
          </a:p>
        </p:txBody>
      </p:sp>
      <p:sp>
        <p:nvSpPr>
          <p:cNvPr id="15" name="ZoneTexte 14">
            <a:extLst>
              <a:ext uri="{FF2B5EF4-FFF2-40B4-BE49-F238E27FC236}">
                <a16:creationId xmlns:a16="http://schemas.microsoft.com/office/drawing/2014/main" id="{16715C52-7366-841B-2CEA-30E04F6E7072}"/>
              </a:ext>
            </a:extLst>
          </p:cNvPr>
          <p:cNvSpPr txBox="1"/>
          <p:nvPr/>
        </p:nvSpPr>
        <p:spPr>
          <a:xfrm>
            <a:off x="2528315" y="2290600"/>
            <a:ext cx="3448638" cy="1619418"/>
          </a:xfrm>
          <a:prstGeom prst="rect">
            <a:avLst/>
          </a:prstGeom>
          <a:noFill/>
        </p:spPr>
        <p:txBody>
          <a:bodyPr wrap="square">
            <a:spAutoFit/>
          </a:bodyPr>
          <a:lstStyle/>
          <a:p>
            <a:pPr>
              <a:lnSpc>
                <a:spcPct val="120000"/>
              </a:lnSpc>
              <a:spcBef>
                <a:spcPts val="600"/>
              </a:spcBef>
            </a:pPr>
            <a:r>
              <a:rPr lang="el" sz="1600" kern="100" dirty="0">
                <a:effectLst/>
                <a:latin typeface="+mn-lt"/>
                <a:ea typeface="Calibri" panose="020F0502020204030204" pitchFamily="34" charset="0"/>
                <a:cs typeface="Calibri" panose="020F0502020204030204" pitchFamily="34" charset="0"/>
              </a:rPr>
              <a:t>Το άτομο μπορεί να κατηγοριοποιήσει οικεία πράγματα με βάση τα νοηματικά κριτήρια.</a:t>
            </a:r>
            <a:endParaRPr lang="fr-BE" sz="16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600" dirty="0">
                <a:effectLst/>
                <a:latin typeface="+mn-lt"/>
                <a:ea typeface="Calibri" panose="020F0502020204030204" pitchFamily="34" charset="0"/>
              </a:rPr>
              <a:t>Οι έννοιες του χρόνου είναι προσβάσιμες </a:t>
            </a:r>
            <a:r>
              <a:rPr lang="el" sz="1600" kern="100" dirty="0">
                <a:effectLst/>
                <a:latin typeface="+mn-lt"/>
                <a:ea typeface="Wingdings" pitchFamily="2" charset="2"/>
                <a:cs typeface="Arial" panose="020B0604020202020204" pitchFamily="34" charset="0"/>
              </a:rPr>
              <a:t>→ </a:t>
            </a:r>
            <a:r>
              <a:rPr lang="el" sz="1600" dirty="0">
                <a:effectLst/>
                <a:latin typeface="+mn-lt"/>
                <a:ea typeface="Calibri" panose="020F0502020204030204" pitchFamily="34" charset="0"/>
              </a:rPr>
              <a:t>δυνατότητα πρότασης χρονοδιαγράμματος ή σχεδιασμού.</a:t>
            </a:r>
            <a:r>
              <a:rPr lang="el" sz="1600" dirty="0">
                <a:effectLst/>
                <a:latin typeface="+mn-lt"/>
              </a:rPr>
              <a:t> </a:t>
            </a:r>
            <a:endParaRPr lang="fr-FR" sz="1600" dirty="0">
              <a:latin typeface="+mn-lt"/>
            </a:endParaRPr>
          </a:p>
        </p:txBody>
      </p:sp>
      <p:pic>
        <p:nvPicPr>
          <p:cNvPr id="16" name="Image 15" descr="Free stock photo of audi, car, dark">
            <a:extLst>
              <a:ext uri="{FF2B5EF4-FFF2-40B4-BE49-F238E27FC236}">
                <a16:creationId xmlns:a16="http://schemas.microsoft.com/office/drawing/2014/main" id="{D49EC4DA-FC85-D080-EF78-DDBA75470E6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rot="10800000" flipV="1">
            <a:off x="2490406" y="4041111"/>
            <a:ext cx="1397155" cy="928101"/>
          </a:xfrm>
          <a:prstGeom prst="rect">
            <a:avLst/>
          </a:prstGeom>
        </p:spPr>
      </p:pic>
      <p:sp>
        <p:nvSpPr>
          <p:cNvPr id="19" name="ZoneTexte 18">
            <a:extLst>
              <a:ext uri="{FF2B5EF4-FFF2-40B4-BE49-F238E27FC236}">
                <a16:creationId xmlns:a16="http://schemas.microsoft.com/office/drawing/2014/main" id="{91E12052-6F15-7F87-81F6-7C0A4D569812}"/>
              </a:ext>
            </a:extLst>
          </p:cNvPr>
          <p:cNvSpPr txBox="1"/>
          <p:nvPr/>
        </p:nvSpPr>
        <p:spPr>
          <a:xfrm>
            <a:off x="3938449" y="4212773"/>
            <a:ext cx="1982571" cy="584775"/>
          </a:xfrm>
          <a:prstGeom prst="rect">
            <a:avLst/>
          </a:prstGeom>
          <a:noFill/>
        </p:spPr>
        <p:txBody>
          <a:bodyPr wrap="square">
            <a:spAutoFit/>
          </a:bodyPr>
          <a:lstStyle/>
          <a:p>
            <a:r>
              <a:rPr lang="el" sz="3200" dirty="0">
                <a:effectLst/>
                <a:latin typeface="Calibri" panose="020F0502020204030204" pitchFamily="34" charset="0"/>
                <a:ea typeface="Calibri" panose="020F0502020204030204" pitchFamily="34" charset="0"/>
              </a:rPr>
              <a:t>= </a:t>
            </a:r>
            <a:r>
              <a:rPr lang="el"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l" sz="3200" dirty="0">
                <a:effectLst/>
                <a:latin typeface="Calibri" panose="020F0502020204030204" pitchFamily="34" charset="0"/>
                <a:ea typeface="Calibri" panose="020F0502020204030204" pitchFamily="34" charset="0"/>
              </a:rPr>
              <a:t>= </a:t>
            </a:r>
            <a:r>
              <a:rPr lang="el"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l" sz="3200" dirty="0">
                <a:effectLst/>
              </a:rPr>
              <a:t> </a:t>
            </a:r>
            <a:endParaRPr lang="fr-FR" sz="3200" dirty="0"/>
          </a:p>
        </p:txBody>
      </p:sp>
      <p:sp>
        <p:nvSpPr>
          <p:cNvPr id="20" name="ZoneTexte 19">
            <a:extLst>
              <a:ext uri="{FF2B5EF4-FFF2-40B4-BE49-F238E27FC236}">
                <a16:creationId xmlns:a16="http://schemas.microsoft.com/office/drawing/2014/main" id="{06FE16B6-3054-35ED-4713-E6FAEFCB987B}"/>
              </a:ext>
            </a:extLst>
          </p:cNvPr>
          <p:cNvSpPr txBox="1"/>
          <p:nvPr/>
        </p:nvSpPr>
        <p:spPr>
          <a:xfrm>
            <a:off x="2391555" y="5192276"/>
            <a:ext cx="3448638" cy="508601"/>
          </a:xfrm>
          <a:prstGeom prst="rect">
            <a:avLst/>
          </a:prstGeom>
          <a:noFill/>
        </p:spPr>
        <p:txBody>
          <a:bodyPr wrap="square">
            <a:spAutoFit/>
          </a:bodyPr>
          <a:lstStyle/>
          <a:p>
            <a:pPr>
              <a:lnSpc>
                <a:spcPct val="120000"/>
              </a:lnSpc>
              <a:spcBef>
                <a:spcPts val="600"/>
              </a:spcBef>
            </a:pPr>
            <a:r>
              <a:rPr lang="el" sz="1600" kern="100" dirty="0">
                <a:effectLst/>
                <a:latin typeface="+mn-lt"/>
                <a:ea typeface="Calibri" panose="020F0502020204030204" pitchFamily="34" charset="0"/>
                <a:cs typeface="Calibri" panose="020F0502020204030204" pitchFamily="34" charset="0"/>
              </a:rPr>
              <a:t>Αλλά </a:t>
            </a:r>
            <a:r>
              <a:rPr lang="el"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l" sz="2400" dirty="0">
                <a:effectLst/>
                <a:latin typeface="Calibri" panose="020F0502020204030204" pitchFamily="34" charset="0"/>
                <a:ea typeface="Calibri" panose="020F0502020204030204" pitchFamily="34" charset="0"/>
              </a:rPr>
              <a:t>≠ </a:t>
            </a:r>
            <a:r>
              <a:rPr lang="el"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l" sz="2400" dirty="0">
                <a:effectLst/>
                <a:latin typeface="Calibri" panose="020F0502020204030204" pitchFamily="34" charset="0"/>
                <a:ea typeface="Calibri" panose="020F0502020204030204" pitchFamily="34" charset="0"/>
              </a:rPr>
              <a:t>≠ </a:t>
            </a:r>
            <a:r>
              <a:rPr lang="el"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l" sz="2400" dirty="0">
                <a:effectLst/>
              </a:rPr>
              <a:t> </a:t>
            </a:r>
            <a:r>
              <a:rPr lang="el" sz="2400" kern="100" dirty="0">
                <a:latin typeface="+mn-lt"/>
                <a:ea typeface="Calibri" panose="020F0502020204030204" pitchFamily="34" charset="0"/>
                <a:cs typeface="Calibri" panose="020F0502020204030204" pitchFamily="34" charset="0"/>
              </a:rPr>
              <a:t> </a:t>
            </a:r>
            <a:r>
              <a:rPr lang="el" sz="2400" dirty="0">
                <a:effectLst/>
                <a:latin typeface="+mn-lt"/>
              </a:rPr>
              <a:t> </a:t>
            </a:r>
            <a:endParaRPr lang="fr-FR" sz="2400" dirty="0">
              <a:latin typeface="+mn-lt"/>
            </a:endParaRPr>
          </a:p>
        </p:txBody>
      </p:sp>
      <p:sp>
        <p:nvSpPr>
          <p:cNvPr id="22" name="ZoneTexte 21">
            <a:extLst>
              <a:ext uri="{FF2B5EF4-FFF2-40B4-BE49-F238E27FC236}">
                <a16:creationId xmlns:a16="http://schemas.microsoft.com/office/drawing/2014/main" id="{8A4EA082-BC22-56D2-A7BF-710E69FC9534}"/>
              </a:ext>
            </a:extLst>
          </p:cNvPr>
          <p:cNvSpPr txBox="1"/>
          <p:nvPr/>
        </p:nvSpPr>
        <p:spPr>
          <a:xfrm>
            <a:off x="8426408" y="2422465"/>
            <a:ext cx="3288669" cy="1815882"/>
          </a:xfrm>
          <a:prstGeom prst="rect">
            <a:avLst/>
          </a:prstGeom>
          <a:noFill/>
        </p:spPr>
        <p:txBody>
          <a:bodyPr wrap="square">
            <a:spAutoFit/>
          </a:bodyPr>
          <a:lstStyle/>
          <a:p>
            <a:pPr>
              <a:lnSpc>
                <a:spcPct val="150000"/>
              </a:lnSpc>
            </a:pPr>
            <a:r>
              <a:rPr lang="el" sz="1600" kern="100" dirty="0">
                <a:effectLst/>
                <a:latin typeface="Arial" panose="020B0604020202020204" pitchFamily="34" charset="0"/>
                <a:ea typeface="Calibri" panose="020F0502020204030204" pitchFamily="34" charset="0"/>
                <a:cs typeface="Arial" panose="020B0604020202020204" pitchFamily="34" charset="0"/>
              </a:rPr>
              <a:t>Το αντικείμενο μπορεί να εκτραπεί από τη συνήθη χρήση τους.</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l" sz="1600" kern="100" dirty="0">
                <a:effectLst/>
                <a:latin typeface="Arial" panose="020B0604020202020204" pitchFamily="34" charset="0"/>
                <a:ea typeface="Calibri" panose="020F0502020204030204" pitchFamily="34" charset="0"/>
                <a:cs typeface="Arial" panose="020B0604020202020204" pitchFamily="34" charset="0"/>
              </a:rPr>
              <a:t>✎ μολυβοθήκη</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l" sz="1600" kern="100" dirty="0">
                <a:effectLst/>
                <a:latin typeface="Arial" panose="020B0604020202020204" pitchFamily="34" charset="0"/>
                <a:ea typeface="Calibri" panose="020F0502020204030204" pitchFamily="34" charset="0"/>
                <a:cs typeface="Arial" panose="020B0604020202020204" pitchFamily="34" charset="0"/>
              </a:rPr>
              <a:t>αλλά επίσης</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r>
              <a:rPr lang="el" sz="1600" dirty="0">
                <a:effectLst/>
                <a:latin typeface="Arial" panose="020B0604020202020204" pitchFamily="34" charset="0"/>
                <a:ea typeface="Calibri" panose="020F0502020204030204" pitchFamily="34" charset="0"/>
                <a:cs typeface="Arial" panose="020B0604020202020204" pitchFamily="34" charset="0"/>
              </a:rPr>
              <a:t>✎ δραστηριότητα σχεδίασης</a:t>
            </a:r>
            <a:r>
              <a:rPr lang="el" sz="1600" dirty="0">
                <a:effectLst/>
                <a:latin typeface="Arial" panose="020B0604020202020204" pitchFamily="34" charset="0"/>
                <a:cs typeface="Arial" panose="020B0604020202020204" pitchFamily="34" charset="0"/>
              </a:rPr>
              <a:t>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9577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6.1.5 Όρια και περιορισμοί ενός οπτικού κώδικα</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2" name="Tableau 1">
            <a:extLst>
              <a:ext uri="{FF2B5EF4-FFF2-40B4-BE49-F238E27FC236}">
                <a16:creationId xmlns:a16="http://schemas.microsoft.com/office/drawing/2014/main" id="{61E2ECC1-7769-9303-8244-918A738F7BC7}"/>
              </a:ext>
            </a:extLst>
          </p:cNvPr>
          <p:cNvGraphicFramePr>
            <a:graphicFrameLocks noGrp="1"/>
          </p:cNvGraphicFramePr>
          <p:nvPr>
            <p:extLst>
              <p:ext uri="{D42A27DB-BD31-4B8C-83A1-F6EECF244321}">
                <p14:modId xmlns:p14="http://schemas.microsoft.com/office/powerpoint/2010/main" val="2254058154"/>
              </p:ext>
            </p:extLst>
          </p:nvPr>
        </p:nvGraphicFramePr>
        <p:xfrm>
          <a:off x="550514" y="1401143"/>
          <a:ext cx="11090972" cy="6603746"/>
        </p:xfrm>
        <a:graphic>
          <a:graphicData uri="http://schemas.openxmlformats.org/drawingml/2006/table">
            <a:tbl>
              <a:tblPr firstRow="1" firstCol="1" bandRow="1">
                <a:tableStyleId>{5C22544A-7EE6-4342-B048-85BDC9FD1C3A}</a:tableStyleId>
              </a:tblPr>
              <a:tblGrid>
                <a:gridCol w="3635476">
                  <a:extLst>
                    <a:ext uri="{9D8B030D-6E8A-4147-A177-3AD203B41FA5}">
                      <a16:colId xmlns:a16="http://schemas.microsoft.com/office/drawing/2014/main" val="3351940391"/>
                    </a:ext>
                  </a:extLst>
                </a:gridCol>
                <a:gridCol w="7455496">
                  <a:extLst>
                    <a:ext uri="{9D8B030D-6E8A-4147-A177-3AD203B41FA5}">
                      <a16:colId xmlns:a16="http://schemas.microsoft.com/office/drawing/2014/main" val="2855792331"/>
                    </a:ext>
                  </a:extLst>
                </a:gridCol>
              </a:tblGrid>
              <a:tr h="138644">
                <a:tc>
                  <a:txBody>
                    <a:bodyPr/>
                    <a:lstStyle/>
                    <a:p>
                      <a:pPr algn="ctr">
                        <a:lnSpc>
                          <a:spcPct val="120000"/>
                        </a:lnSpc>
                        <a:spcBef>
                          <a:spcPts val="600"/>
                        </a:spcBef>
                      </a:pPr>
                      <a:r>
                        <a:rPr lang="el" sz="1800" kern="100">
                          <a:effectLst/>
                          <a:latin typeface="+mn-lt"/>
                        </a:rPr>
                        <a:t>Τύπος περιορισμών</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algn="ctr">
                        <a:lnSpc>
                          <a:spcPct val="120000"/>
                        </a:lnSpc>
                        <a:spcBef>
                          <a:spcPts val="600"/>
                        </a:spcBef>
                      </a:pPr>
                      <a:r>
                        <a:rPr lang="el" sz="1800" kern="100">
                          <a:effectLst/>
                          <a:latin typeface="+mn-lt"/>
                        </a:rPr>
                        <a:t>Περιγραφή ορίων</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682581980"/>
                  </a:ext>
                </a:extLst>
              </a:tr>
              <a:tr h="1178553">
                <a:tc>
                  <a:txBody>
                    <a:bodyPr/>
                    <a:lstStyle/>
                    <a:p>
                      <a:pPr>
                        <a:lnSpc>
                          <a:spcPct val="120000"/>
                        </a:lnSpc>
                        <a:spcBef>
                          <a:spcPts val="600"/>
                        </a:spcBef>
                      </a:pPr>
                      <a:r>
                        <a:rPr lang="el" sz="1800" kern="100">
                          <a:effectLst/>
                          <a:latin typeface="+mn-lt"/>
                        </a:rPr>
                        <a:t>Εξοπλισμός</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l" sz="1600" kern="100" dirty="0">
                          <a:effectLst/>
                          <a:latin typeface="+mn-lt"/>
                        </a:rPr>
                        <a:t>δυσκολία στη διατήρηση του φακέλου επικοινωνίας διαθέσιμο για το παιδί (π.χ. η στοιβασία του στην καρέκλα συνεπάγεται πρόσθετους περιορισμούς),</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ορισμένοι φροντιστές ξεχνούν το συνδετικό ή δεν γνωρίζουν την ύπαρξή του,</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χαμηλή επένδυση στον κωδικό επικοινωνίας από τον δικαιούχο.</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22362490"/>
                  </a:ext>
                </a:extLst>
              </a:tr>
              <a:tr h="1578313">
                <a:tc>
                  <a:txBody>
                    <a:bodyPr/>
                    <a:lstStyle/>
                    <a:p>
                      <a:pPr>
                        <a:lnSpc>
                          <a:spcPct val="120000"/>
                        </a:lnSpc>
                        <a:spcBef>
                          <a:spcPts val="600"/>
                        </a:spcBef>
                      </a:pPr>
                      <a:r>
                        <a:rPr lang="el" sz="1800" kern="100">
                          <a:effectLst/>
                          <a:latin typeface="+mn-lt"/>
                        </a:rPr>
                        <a:t>Συνδέεται με το χαρακτηριστικό της ανταλλαγής</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l" sz="1600" kern="100" dirty="0">
                          <a:effectLst/>
                          <a:latin typeface="+mn-lt"/>
                        </a:rPr>
                        <a:t>ο συνομιλητής μερικές φορές πρέπει να παρέμβει φυσικά για να σαρώσει τις σελίδες του φακέλου και να περιμένει από τον δικαιούχο να επικυρώσει ένα εικονόγραμμα.</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Οι ανταλλαγές είναι συχνά δαπανηρές όχι μόνο όσον αφορά τις κινητικές δεξιότητες αλλά και την προσοχή. ➝ η βραδύτητα και η πολυπλοκότητα ορισμένων ανταλλαγών μπορεί να είναι πηγή κόπωσης και απώλειας ροής μηνυμάτων.</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Η σάρωση πολλαπλών «άσχετων» εννοιών μπορεί επίσης να δημιουργήσει παρεμβολές</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1992212092"/>
                  </a:ext>
                </a:extLst>
              </a:tr>
              <a:tr h="1508514">
                <a:tc>
                  <a:txBody>
                    <a:bodyPr/>
                    <a:lstStyle/>
                    <a:p>
                      <a:pPr>
                        <a:lnSpc>
                          <a:spcPct val="120000"/>
                        </a:lnSpc>
                        <a:spcBef>
                          <a:spcPts val="600"/>
                        </a:spcBef>
                      </a:pPr>
                      <a:r>
                        <a:rPr lang="el" sz="1800" kern="100">
                          <a:effectLst/>
                          <a:latin typeface="+mn-lt"/>
                        </a:rPr>
                        <a:t>Συνδέεται με την ευρεία χρήση του επικοινωνιακού υλικού</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l" sz="1600" kern="100" dirty="0">
                          <a:effectLst/>
                          <a:latin typeface="+mn-lt"/>
                        </a:rPr>
                        <a:t>τα εργαλεία δεν επιτρέπουν στον μεγαλύτερο δικαιούχο να έχει πρόσβαση σε προηγμένες γλωσσικές δεξιότητες και να επικοινωνεί με τρόπο που ισοδυναμεί με τη φυσική ομιλία.</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το περιεχόμενο είναι περιορισμένο τόσο ποσοτικά όσο και ποιοτικά.</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Η λεπτότητα, </a:t>
                      </a:r>
                      <a:r>
                        <a:rPr lang="el" sz="1600" kern="100" dirty="0" err="1">
                          <a:effectLst/>
                          <a:latin typeface="+mn-lt"/>
                        </a:rPr>
                        <a:t>το χιούμορ </a:t>
                      </a:r>
                      <a:r>
                        <a:rPr lang="el" sz="1600" kern="100" dirty="0">
                          <a:effectLst/>
                          <a:latin typeface="+mn-lt"/>
                        </a:rPr>
                        <a:t>, ο δεύτερος βαθμός κ.λπ. παραμένουν δυσπρόσιτα.</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l" sz="1600" kern="100" dirty="0">
                          <a:effectLst/>
                          <a:latin typeface="+mn-lt"/>
                        </a:rPr>
                        <a:t>Είναι συχνά η πρόσβαση στη γραπτή γλώσσα που επιτρέπει τη βελτιστοποίηση των ανταλλαγών.</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512743092"/>
                  </a:ext>
                </a:extLst>
              </a:tr>
            </a:tbl>
          </a:graphicData>
        </a:graphic>
      </p:graphicFrame>
    </p:spTree>
    <p:extLst>
      <p:ext uri="{BB962C8B-B14F-4D97-AF65-F5344CB8AC3E}">
        <p14:creationId xmlns:p14="http://schemas.microsoft.com/office/powerpoint/2010/main" val="2259332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Βιβλιογραφία</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4743671"/>
          </a:xfrm>
          <a:prstGeom prst="rect">
            <a:avLst/>
          </a:prstGeom>
          <a:noFill/>
        </p:spPr>
        <p:txBody>
          <a:bodyPr wrap="square">
            <a:spAutoFit/>
          </a:bodyPr>
          <a:lstStyle/>
          <a:p>
            <a:pPr>
              <a:lnSpc>
                <a:spcPct val="120000"/>
              </a:lnSpc>
              <a:spcBef>
                <a:spcPts val="600"/>
              </a:spcBef>
            </a:pPr>
            <a:r>
              <a:rPr lang="el" sz="1400" kern="0" dirty="0">
                <a:effectLst/>
                <a:latin typeface="+mn-lt"/>
                <a:ea typeface="Calibri" panose="020F0502020204030204" pitchFamily="34" charset="0"/>
                <a:cs typeface="Calibri" panose="020F0502020204030204" pitchFamily="34" charset="0"/>
              </a:rPr>
              <a:t>ASHA. (2005). </a:t>
            </a:r>
            <a:r>
              <a:rPr lang="el" sz="1400" i="1" kern="0" dirty="0">
                <a:effectLst/>
                <a:latin typeface="+mn-lt"/>
                <a:ea typeface="Calibri" panose="020F0502020204030204" pitchFamily="34" charset="0"/>
                <a:cs typeface="Calibri" panose="020F0502020204030204" pitchFamily="34" charset="0"/>
              </a:rPr>
              <a:t>Ρόλοι και ευθύνες των λογοπαθολόγων σε σχέση με την επαυξητική και εναλλακτική </a:t>
            </a:r>
            <a:r>
              <a:rPr lang="el" sz="1400" i="1" kern="0" dirty="0" err="1">
                <a:effectLst/>
                <a:latin typeface="+mn-lt"/>
                <a:ea typeface="Calibri" panose="020F0502020204030204" pitchFamily="34" charset="0"/>
                <a:cs typeface="Calibri" panose="020F0502020204030204" pitchFamily="34" charset="0"/>
              </a:rPr>
              <a:t>επικοινωνία </a:t>
            </a:r>
            <a:r>
              <a:rPr lang="el" sz="1400" i="1" kern="0" dirty="0">
                <a:effectLst/>
                <a:latin typeface="+mn-lt"/>
                <a:ea typeface="Calibri" panose="020F0502020204030204" pitchFamily="34" charset="0"/>
                <a:cs typeface="Calibri" panose="020F0502020204030204" pitchFamily="34" charset="0"/>
              </a:rPr>
              <a:t>: </a:t>
            </a:r>
            <a:r>
              <a:rPr lang="el" sz="1400" i="1" kern="0" dirty="0" err="1">
                <a:effectLst/>
                <a:latin typeface="+mn-lt"/>
                <a:ea typeface="Calibri" panose="020F0502020204030204" pitchFamily="34" charset="0"/>
                <a:cs typeface="Calibri" panose="020F0502020204030204" pitchFamily="34" charset="0"/>
              </a:rPr>
              <a:t>Δήλωση </a:t>
            </a:r>
            <a:r>
              <a:rPr lang="el" sz="1400" i="1" kern="0" dirty="0">
                <a:effectLst/>
                <a:latin typeface="+mn-lt"/>
                <a:ea typeface="Calibri" panose="020F0502020204030204" pitchFamily="34" charset="0"/>
                <a:cs typeface="Calibri" panose="020F0502020204030204" pitchFamily="34" charset="0"/>
              </a:rPr>
              <a:t>θέσης </a:t>
            </a:r>
            <a:r>
              <a:rPr lang="el"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err="1">
                <a:effectLst/>
                <a:latin typeface="+mn-lt"/>
                <a:ea typeface="Calibri" panose="020F0502020204030204" pitchFamily="34" charset="0"/>
                <a:cs typeface="Calibri" panose="020F0502020204030204" pitchFamily="34" charset="0"/>
              </a:rPr>
              <a:t>Beukelman </a:t>
            </a:r>
            <a:r>
              <a:rPr lang="el" sz="1400" kern="0" dirty="0">
                <a:effectLst/>
                <a:latin typeface="+mn-lt"/>
                <a:ea typeface="Calibri" panose="020F0502020204030204" pitchFamily="34" charset="0"/>
                <a:cs typeface="Calibri" panose="020F0502020204030204" pitchFamily="34" charset="0"/>
              </a:rPr>
              <a:t>, D., &amp; Light, J. (2020). </a:t>
            </a:r>
            <a:r>
              <a:rPr lang="el" sz="1400" i="1" kern="0" dirty="0">
                <a:effectLst/>
                <a:latin typeface="+mn-lt"/>
                <a:ea typeface="Calibri" panose="020F0502020204030204" pitchFamily="34" charset="0"/>
                <a:cs typeface="Calibri" panose="020F0502020204030204" pitchFamily="34" charset="0"/>
              </a:rPr>
              <a:t>Επαυξητική και εναλλακτική επικοινωνία για παιδιά και ενήλικες. Βαλτιμόρη, MD: Paul H </a:t>
            </a:r>
            <a:r>
              <a:rPr lang="el" sz="1400" kern="0" dirty="0">
                <a:effectLst/>
                <a:latin typeface="+mn-lt"/>
                <a:ea typeface="Calibri" panose="020F0502020204030204" pitchFamily="34" charset="0"/>
                <a:cs typeface="Calibri" panose="020F0502020204030204" pitchFamily="34" charset="0"/>
              </a:rPr>
              <a:t>. Brookes Publishing Co.[Google Scholar].</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err="1">
                <a:effectLst/>
                <a:latin typeface="+mn-lt"/>
                <a:ea typeface="Calibri" panose="020F0502020204030204" pitchFamily="34" charset="0"/>
                <a:cs typeface="Calibri" panose="020F0502020204030204" pitchFamily="34" charset="0"/>
              </a:rPr>
              <a:t>Beukelman </a:t>
            </a:r>
            <a:r>
              <a:rPr lang="el" sz="1400" kern="0" dirty="0">
                <a:effectLst/>
                <a:latin typeface="+mn-lt"/>
                <a:ea typeface="Calibri" panose="020F0502020204030204" pitchFamily="34" charset="0"/>
                <a:cs typeface="Calibri" panose="020F0502020204030204" pitchFamily="34" charset="0"/>
              </a:rPr>
              <a:t>, DR, &amp; </a:t>
            </a:r>
            <a:r>
              <a:rPr lang="el" sz="1400" kern="0" dirty="0" err="1">
                <a:effectLst/>
                <a:latin typeface="+mn-lt"/>
                <a:ea typeface="Calibri" panose="020F0502020204030204" pitchFamily="34" charset="0"/>
                <a:cs typeface="Calibri" panose="020F0502020204030204" pitchFamily="34" charset="0"/>
              </a:rPr>
              <a:t>Mirenda </a:t>
            </a:r>
            <a:r>
              <a:rPr lang="el" sz="1400" kern="0" dirty="0">
                <a:effectLst/>
                <a:latin typeface="+mn-lt"/>
                <a:ea typeface="Calibri" panose="020F0502020204030204" pitchFamily="34" charset="0"/>
                <a:cs typeface="Calibri" panose="020F0502020204030204" pitchFamily="34" charset="0"/>
              </a:rPr>
              <a:t>, P. (2013). </a:t>
            </a:r>
            <a:r>
              <a:rPr lang="el" sz="1400" i="1" kern="0" dirty="0">
                <a:effectLst/>
                <a:latin typeface="+mn-lt"/>
                <a:ea typeface="Calibri" panose="020F0502020204030204" pitchFamily="34" charset="0"/>
                <a:cs typeface="Calibri" panose="020F0502020204030204" pitchFamily="34" charset="0"/>
              </a:rPr>
              <a:t>Επαυξητική και εναλλακτική επικοινωνία: Υποστήριξη παιδιών και ενηλίκων με πολύπλοκες επικοινωνιακές ανάγκες. </a:t>
            </a:r>
            <a:r>
              <a:rPr lang="el" sz="1400" kern="0" dirty="0">
                <a:effectLst/>
                <a:latin typeface="+mn-lt"/>
                <a:ea typeface="Calibri" panose="020F0502020204030204" pitchFamily="34" charset="0"/>
                <a:cs typeface="Calibri" panose="020F0502020204030204" pitchFamily="34" charset="0"/>
              </a:rPr>
              <a:t>Brookes Publishing Co.</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err="1">
                <a:effectLst/>
                <a:latin typeface="+mn-lt"/>
                <a:ea typeface="Calibri" panose="020F0502020204030204" pitchFamily="34" charset="0"/>
                <a:cs typeface="Calibri" panose="020F0502020204030204" pitchFamily="34" charset="0"/>
              </a:rPr>
              <a:t>Bondy </a:t>
            </a:r>
            <a:r>
              <a:rPr lang="el" sz="1400" kern="0" dirty="0">
                <a:effectLst/>
                <a:latin typeface="+mn-lt"/>
                <a:ea typeface="Calibri" panose="020F0502020204030204" pitchFamily="34" charset="0"/>
                <a:cs typeface="Calibri" panose="020F0502020204030204" pitchFamily="34" charset="0"/>
              </a:rPr>
              <a:t>, Α., &amp; Frost, L. (1994). </a:t>
            </a:r>
            <a:r>
              <a:rPr lang="el" sz="1400" i="1" kern="0" dirty="0">
                <a:effectLst/>
                <a:latin typeface="+mn-lt"/>
                <a:ea typeface="Calibri" panose="020F0502020204030204" pitchFamily="34" charset="0"/>
                <a:cs typeface="Calibri" panose="020F0502020204030204" pitchFamily="34" charset="0"/>
              </a:rPr>
              <a:t>Το Σύστημα Επικοινωνίας Ανταλλαγής Εικόνων </a:t>
            </a:r>
            <a:r>
              <a:rPr lang="el" sz="1400" kern="0" dirty="0">
                <a:effectLst/>
                <a:latin typeface="+mn-lt"/>
                <a:ea typeface="Calibri" panose="020F0502020204030204" pitchFamily="34" charset="0"/>
                <a:cs typeface="Calibri" panose="020F0502020204030204" pitchFamily="34" charset="0"/>
              </a:rPr>
              <a:t>. https://journals.sagepub.com / </a:t>
            </a:r>
            <a:r>
              <a:rPr lang="el" sz="1400" kern="0" dirty="0" err="1">
                <a:effectLst/>
                <a:latin typeface="+mn-lt"/>
                <a:ea typeface="Calibri" panose="020F0502020204030204" pitchFamily="34" charset="0"/>
                <a:cs typeface="Calibri" panose="020F0502020204030204" pitchFamily="34" charset="0"/>
              </a:rPr>
              <a:t>doi </a:t>
            </a:r>
            <a:r>
              <a:rPr lang="el" sz="1400" kern="0" dirty="0">
                <a:effectLst/>
                <a:latin typeface="+mn-lt"/>
                <a:ea typeface="Calibri" panose="020F0502020204030204" pitchFamily="34" charset="0"/>
                <a:cs typeface="Calibri" panose="020F0502020204030204" pitchFamily="34" charset="0"/>
              </a:rPr>
              <a:t>/abs/10.1177/108835769400900301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a:effectLst/>
                <a:latin typeface="+mn-lt"/>
                <a:ea typeface="Calibri" panose="020F0502020204030204" pitchFamily="34" charset="0"/>
                <a:cs typeface="Calibri" panose="020F0502020204030204" pitchFamily="34" charset="0"/>
              </a:rPr>
              <a:t>Maillart, C., </a:t>
            </a:r>
            <a:r>
              <a:rPr lang="el" sz="1400" kern="0" dirty="0" err="1">
                <a:effectLst/>
                <a:latin typeface="+mn-lt"/>
                <a:ea typeface="Calibri" panose="020F0502020204030204" pitchFamily="34" charset="0"/>
                <a:cs typeface="Calibri" panose="020F0502020204030204" pitchFamily="34" charset="0"/>
              </a:rPr>
              <a:t>Fage </a:t>
            </a:r>
            <a:r>
              <a:rPr lang="el" sz="1400" kern="0" dirty="0">
                <a:effectLst/>
                <a:latin typeface="+mn-lt"/>
                <a:ea typeface="Calibri" panose="020F0502020204030204" pitchFamily="34" charset="0"/>
                <a:cs typeface="Calibri" panose="020F0502020204030204" pitchFamily="34" charset="0"/>
              </a:rPr>
              <a:t>, C., &amp; </a:t>
            </a:r>
            <a:r>
              <a:rPr lang="el" sz="1400" kern="0" dirty="0" err="1">
                <a:effectLst/>
                <a:latin typeface="+mn-lt"/>
                <a:ea typeface="Calibri" panose="020F0502020204030204" pitchFamily="34" charset="0"/>
                <a:cs typeface="Calibri" panose="020F0502020204030204" pitchFamily="34" charset="0"/>
              </a:rPr>
              <a:t>Grevesse </a:t>
            </a:r>
            <a:r>
              <a:rPr lang="el" sz="1400" kern="0" dirty="0">
                <a:effectLst/>
                <a:latin typeface="+mn-lt"/>
                <a:ea typeface="Calibri" panose="020F0502020204030204" pitchFamily="34" charset="0"/>
                <a:cs typeface="Calibri" panose="020F0502020204030204" pitchFamily="34" charset="0"/>
              </a:rPr>
              <a:t>, P. (2015). </a:t>
            </a:r>
            <a:r>
              <a:rPr lang="el" sz="1400" i="1" kern="0" dirty="0" err="1">
                <a:effectLst/>
                <a:latin typeface="+mn-lt"/>
                <a:ea typeface="Calibri" panose="020F0502020204030204" pitchFamily="34" charset="0"/>
                <a:cs typeface="Calibri" panose="020F0502020204030204" pitchFamily="34" charset="0"/>
              </a:rPr>
              <a:t>TiwouH </a:t>
            </a:r>
            <a:r>
              <a:rPr lang="el" sz="1400" i="1" kern="0" dirty="0">
                <a:effectLst/>
                <a:latin typeface="+mn-lt"/>
                <a:ea typeface="Calibri" panose="020F0502020204030204" pitchFamily="34" charset="0"/>
                <a:cs typeface="Calibri" panose="020F0502020204030204" pitchFamily="34" charset="0"/>
              </a:rPr>
              <a:t>| Ο σύντροφος που σου λέει το λόγο </a:t>
            </a:r>
            <a:r>
              <a:rPr lang="el" sz="1400" kern="0" dirty="0">
                <a:effectLst/>
                <a:latin typeface="+mn-lt"/>
                <a:ea typeface="Calibri" panose="020F0502020204030204" pitchFamily="34" charset="0"/>
                <a:cs typeface="Calibri" panose="020F0502020204030204" pitchFamily="34" charset="0"/>
              </a:rPr>
              <a:t>. http:// </a:t>
            </a:r>
            <a:r>
              <a:rPr lang="el" sz="1400" kern="0" dirty="0" err="1">
                <a:effectLst/>
                <a:latin typeface="+mn-lt"/>
                <a:ea typeface="Calibri" panose="020F0502020204030204" pitchFamily="34" charset="0"/>
                <a:cs typeface="Calibri" panose="020F0502020204030204" pitchFamily="34" charset="0"/>
              </a:rPr>
              <a:t>www.tiwouh.org </a:t>
            </a:r>
            <a:r>
              <a:rPr lang="el"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err="1">
                <a:effectLst/>
                <a:latin typeface="+mn-lt"/>
                <a:ea typeface="Calibri" panose="020F0502020204030204" pitchFamily="34" charset="0"/>
                <a:cs typeface="Calibri" panose="020F0502020204030204" pitchFamily="34" charset="0"/>
              </a:rPr>
              <a:t>Moës </a:t>
            </a:r>
            <a:r>
              <a:rPr lang="el" sz="1400" kern="0" dirty="0">
                <a:effectLst/>
                <a:latin typeface="+mn-lt"/>
                <a:ea typeface="Calibri" panose="020F0502020204030204" pitchFamily="34" charset="0"/>
                <a:cs typeface="Calibri" panose="020F0502020204030204" pitchFamily="34" charset="0"/>
              </a:rPr>
              <a:t>, S. (2022). </a:t>
            </a:r>
            <a:r>
              <a:rPr lang="el" sz="1400" i="1" kern="0" dirty="0">
                <a:effectLst/>
                <a:latin typeface="+mn-lt"/>
                <a:ea typeface="Calibri" panose="020F0502020204030204" pitchFamily="34" charset="0"/>
                <a:cs typeface="Calibri" panose="020F0502020204030204" pitchFamily="34" charset="0"/>
              </a:rPr>
              <a:t>Choix d'un système de communication </a:t>
            </a:r>
            <a:r>
              <a:rPr lang="el" sz="1400" i="1" kern="0" dirty="0" err="1">
                <a:effectLst/>
                <a:latin typeface="+mn-lt"/>
                <a:ea typeface="Calibri" panose="020F0502020204030204" pitchFamily="34" charset="0"/>
                <a:cs typeface="Calibri" panose="020F0502020204030204" pitchFamily="34" charset="0"/>
              </a:rPr>
              <a:t>augmentativeet </a:t>
            </a:r>
            <a:r>
              <a:rPr lang="el" sz="1400" i="1" kern="0" dirty="0">
                <a:effectLst/>
                <a:latin typeface="+mn-lt"/>
                <a:ea typeface="Calibri" panose="020F0502020204030204" pitchFamily="34" charset="0"/>
                <a:cs typeface="Calibri" panose="020F0502020204030204" pitchFamily="34" charset="0"/>
              </a:rPr>
              <a:t>alternative (CAA) : Un arbre décisionnel. Exposé donné dans le cadre du cours «Langage et communication dans les deficience» </a:t>
            </a:r>
            <a:r>
              <a:rPr lang="el" sz="1400" kern="0" dirty="0">
                <a:effectLst/>
                <a:latin typeface="+mn-lt"/>
                <a:ea typeface="Calibri" panose="020F0502020204030204" pitchFamily="34" charset="0"/>
                <a:cs typeface="Calibri" panose="020F0502020204030204" pitchFamily="34" charset="0"/>
              </a:rPr>
              <a:t>. </a:t>
            </a:r>
            <a:r>
              <a:rPr lang="el" sz="1400" kern="0" dirty="0" err="1">
                <a:effectLst/>
                <a:latin typeface="+mn-lt"/>
                <a:ea typeface="Calibri" panose="020F0502020204030204" pitchFamily="34" charset="0"/>
                <a:cs typeface="Calibri" panose="020F0502020204030204" pitchFamily="34" charset="0"/>
              </a:rPr>
              <a:t>ULiege </a:t>
            </a:r>
            <a:r>
              <a:rPr lang="el"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a:effectLst/>
                <a:latin typeface="+mn-lt"/>
                <a:ea typeface="Calibri" panose="020F0502020204030204" pitchFamily="34" charset="0"/>
                <a:cs typeface="Calibri" panose="020F0502020204030204" pitchFamily="34" charset="0"/>
              </a:rPr>
              <a:t>Porter, G., &amp; </a:t>
            </a:r>
            <a:r>
              <a:rPr lang="el" sz="1400" kern="0" dirty="0" err="1">
                <a:effectLst/>
                <a:latin typeface="+mn-lt"/>
                <a:ea typeface="Calibri" panose="020F0502020204030204" pitchFamily="34" charset="0"/>
                <a:cs typeface="Calibri" panose="020F0502020204030204" pitchFamily="34" charset="0"/>
              </a:rPr>
              <a:t>Cafiero </a:t>
            </a:r>
            <a:r>
              <a:rPr lang="el" sz="1400" kern="0" dirty="0">
                <a:effectLst/>
                <a:latin typeface="+mn-lt"/>
                <a:ea typeface="Calibri" panose="020F0502020204030204" pitchFamily="34" charset="0"/>
                <a:cs typeface="Calibri" panose="020F0502020204030204" pitchFamily="34" charset="0"/>
              </a:rPr>
              <a:t>, JM (2009). Πραγματικά Βιβλία Επικοινωνίας Δυναμικής Οθόνης Οργανισμού (PODD): Μια πολλά υποσχόμενη πρακτική για άτομα με διαταραχές του φάσματος του αυτισμού. </a:t>
            </a:r>
            <a:r>
              <a:rPr lang="el" sz="1400" i="1" kern="0" dirty="0">
                <a:effectLst/>
                <a:latin typeface="+mn-lt"/>
                <a:ea typeface="Calibri" panose="020F0502020204030204" pitchFamily="34" charset="0"/>
                <a:cs typeface="Calibri" panose="020F0502020204030204" pitchFamily="34" charset="0"/>
              </a:rPr>
              <a:t>Perspectives on Augmentative and Alternative Communication </a:t>
            </a:r>
            <a:r>
              <a:rPr lang="el" sz="1400" kern="0" dirty="0">
                <a:effectLst/>
                <a:latin typeface="+mn-lt"/>
                <a:ea typeface="Calibri" panose="020F0502020204030204" pitchFamily="34" charset="0"/>
                <a:cs typeface="Calibri" panose="020F0502020204030204" pitchFamily="34" charset="0"/>
              </a:rPr>
              <a:t>, </a:t>
            </a:r>
            <a:r>
              <a:rPr lang="el" sz="1400" i="1" kern="0" dirty="0">
                <a:effectLst/>
                <a:latin typeface="+mn-lt"/>
                <a:ea typeface="Calibri" panose="020F0502020204030204" pitchFamily="34" charset="0"/>
                <a:cs typeface="Calibri" panose="020F0502020204030204" pitchFamily="34" charset="0"/>
              </a:rPr>
              <a:t>18 </a:t>
            </a:r>
            <a:r>
              <a:rPr lang="el" sz="1400" kern="0" dirty="0">
                <a:effectLst/>
                <a:latin typeface="+mn-lt"/>
                <a:ea typeface="Calibri" panose="020F0502020204030204" pitchFamily="34" charset="0"/>
                <a:cs typeface="Calibri" panose="020F0502020204030204" pitchFamily="34" charset="0"/>
              </a:rPr>
              <a:t>(4), 121-129. https:// </a:t>
            </a:r>
            <a:r>
              <a:rPr lang="el" sz="1400" kern="0" dirty="0" err="1">
                <a:effectLst/>
                <a:latin typeface="+mn-lt"/>
                <a:ea typeface="Calibri" panose="020F0502020204030204" pitchFamily="34" charset="0"/>
                <a:cs typeface="Calibri" panose="020F0502020204030204" pitchFamily="34" charset="0"/>
              </a:rPr>
              <a:t>doi.org </a:t>
            </a:r>
            <a:r>
              <a:rPr lang="el" sz="1400" kern="0" dirty="0">
                <a:effectLst/>
                <a:latin typeface="+mn-lt"/>
                <a:ea typeface="Calibri" panose="020F0502020204030204" pitchFamily="34" charset="0"/>
                <a:cs typeface="Calibri" panose="020F0502020204030204" pitchFamily="34" charset="0"/>
              </a:rPr>
              <a:t>/10.1044/aac18.4.121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l" sz="1400" kern="0" dirty="0" err="1">
                <a:effectLst/>
                <a:latin typeface="+mn-lt"/>
                <a:ea typeface="Calibri" panose="020F0502020204030204" pitchFamily="34" charset="0"/>
              </a:rPr>
              <a:t>Verpoorten </a:t>
            </a:r>
            <a:r>
              <a:rPr lang="el" sz="1400" kern="0" dirty="0">
                <a:effectLst/>
                <a:latin typeface="+mn-lt"/>
                <a:ea typeface="Calibri" panose="020F0502020204030204" pitchFamily="34" charset="0"/>
              </a:rPr>
              <a:t>, R., </a:t>
            </a:r>
            <a:r>
              <a:rPr lang="el" sz="1400" kern="0" dirty="0" err="1">
                <a:effectLst/>
                <a:latin typeface="+mn-lt"/>
                <a:ea typeface="Calibri" panose="020F0502020204030204" pitchFamily="34" charset="0"/>
              </a:rPr>
              <a:t>Noens </a:t>
            </a:r>
            <a:r>
              <a:rPr lang="el" sz="1400" kern="0" dirty="0">
                <a:effectLst/>
                <a:latin typeface="+mn-lt"/>
                <a:ea typeface="Calibri" panose="020F0502020204030204" pitchFamily="34" charset="0"/>
              </a:rPr>
              <a:t>, I., &amp; van </a:t>
            </a:r>
            <a:r>
              <a:rPr lang="el" sz="1400" kern="0" dirty="0" err="1">
                <a:effectLst/>
                <a:latin typeface="+mn-lt"/>
                <a:ea typeface="Calibri" panose="020F0502020204030204" pitchFamily="34" charset="0"/>
              </a:rPr>
              <a:t>Berckelaer-Onnes </a:t>
            </a:r>
            <a:r>
              <a:rPr lang="el" sz="1400" kern="0" dirty="0">
                <a:effectLst/>
                <a:latin typeface="+mn-lt"/>
                <a:ea typeface="Calibri" panose="020F0502020204030204" pitchFamily="34" charset="0"/>
              </a:rPr>
              <a:t>, I. (2012). </a:t>
            </a:r>
            <a:r>
              <a:rPr lang="el" sz="1400" i="1" kern="0" dirty="0" err="1">
                <a:effectLst/>
                <a:latin typeface="+mn-lt"/>
                <a:ea typeface="Calibri" panose="020F0502020204030204" pitchFamily="34" charset="0"/>
              </a:rPr>
              <a:t>ComVoor </a:t>
            </a:r>
            <a:r>
              <a:rPr lang="el" sz="1400" i="1" kern="0" dirty="0">
                <a:effectLst/>
                <a:latin typeface="+mn-lt"/>
                <a:ea typeface="Calibri" panose="020F0502020204030204" pitchFamily="34" charset="0"/>
              </a:rPr>
              <a:t>-Evaluer la επικοινωνία και παρέμβαση. Manuel d'utilisation pratique </a:t>
            </a:r>
            <a:r>
              <a:rPr lang="el" sz="1400" kern="0" dirty="0">
                <a:effectLst/>
                <a:latin typeface="+mn-lt"/>
                <a:ea typeface="Calibri" panose="020F0502020204030204" pitchFamily="34" charset="0"/>
              </a:rPr>
              <a:t>. De Boeck; Louvain-la-Neuve.</a:t>
            </a:r>
            <a:r>
              <a:rPr lang="el" dirty="0">
                <a:effectLst/>
                <a:latin typeface="+mn-lt"/>
              </a:rPr>
              <a:t> </a:t>
            </a:r>
            <a:endParaRPr lang="fr-FR" dirty="0">
              <a:latin typeface="+mn-lt"/>
            </a:endParaRPr>
          </a:p>
        </p:txBody>
      </p:sp>
    </p:spTree>
    <p:extLst>
      <p:ext uri="{BB962C8B-B14F-4D97-AF65-F5344CB8AC3E}">
        <p14:creationId xmlns:p14="http://schemas.microsoft.com/office/powerpoint/2010/main" val="326803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322336"/>
            <a:ext cx="11088914" cy="221332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l" sz="2800" b="1" dirty="0">
                <a:solidFill>
                  <a:schemeClr val="dk1"/>
                </a:solidFill>
                <a:latin typeface="Calibri"/>
                <a:cs typeface="Calibri"/>
                <a:sym typeface="Calibri"/>
              </a:rPr>
              <a:t>Στόχοι μάθησης</a:t>
            </a:r>
          </a:p>
          <a:p>
            <a:pPr marL="457200" lvl="4" indent="-7938">
              <a:buFont typeface="Arial" panose="020B0604020202020204" pitchFamily="34" charset="0"/>
              <a:buChar char="•"/>
            </a:pPr>
            <a:r>
              <a:rPr lang="el" sz="2400" dirty="0">
                <a:solidFill>
                  <a:schemeClr val="dk1"/>
                </a:solidFill>
                <a:latin typeface="Calibri"/>
                <a:cs typeface="Calibri"/>
              </a:rPr>
              <a:t>Ποιες είναι οι κύριες μέθοδοι επικοινωνίας και οι συσκευές AAC;</a:t>
            </a:r>
          </a:p>
          <a:p>
            <a:pPr marL="457200" lvl="4" indent="-7938">
              <a:buFont typeface="Arial" panose="020B0604020202020204" pitchFamily="34" charset="0"/>
              <a:buChar char="•"/>
            </a:pPr>
            <a:r>
              <a:rPr lang="el" sz="2400" dirty="0">
                <a:solidFill>
                  <a:schemeClr val="dk1"/>
                </a:solidFill>
                <a:latin typeface="Calibri"/>
                <a:cs typeface="Calibri"/>
              </a:rPr>
              <a:t>Πώς να εφαρμόσετε μια οπτική υποστήριξη;</a:t>
            </a:r>
          </a:p>
          <a:p>
            <a:pPr marL="457200" lvl="4" indent="-7938">
              <a:buFont typeface="Arial" panose="020B0604020202020204" pitchFamily="34" charset="0"/>
              <a:buChar char="•"/>
            </a:pPr>
            <a:r>
              <a:rPr lang="el" sz="2400" dirty="0">
                <a:solidFill>
                  <a:schemeClr val="dk1"/>
                </a:solidFill>
                <a:latin typeface="Calibri"/>
                <a:cs typeface="Calibri"/>
              </a:rPr>
              <a:t>Ποια είναι τα όρια και οι περιορισμοί μιας οπτικής υποστήριξης;</a:t>
            </a:r>
          </a:p>
          <a:p>
            <a:pPr marL="457200" lvl="4" indent="-7938">
              <a:buFont typeface="Arial" panose="020B0604020202020204" pitchFamily="34" charset="0"/>
              <a:buChar char="•"/>
            </a:pPr>
            <a:r>
              <a:rPr lang="el" sz="2400" dirty="0">
                <a:solidFill>
                  <a:schemeClr val="dk1"/>
                </a:solidFill>
                <a:latin typeface="Calibri"/>
                <a:cs typeface="Calibri"/>
              </a:rPr>
              <a:t>Πώς να επιλέξετε το λεξιλόγιο που θα εφαρμοστεί σε μια συσκευή AAC;</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l" sz="2800" b="1" dirty="0">
                <a:solidFill>
                  <a:srgbClr val="674EA7"/>
                </a:solidFill>
                <a:latin typeface="Calibri"/>
                <a:ea typeface="Calibri"/>
                <a:cs typeface="Calibri"/>
                <a:sym typeface="Calibri"/>
              </a:rPr>
              <a:t>Ενότητα 6.1 Αυξητικά και εναλλακτικά μέσα επικοινωνίας (AAC) – Χρήση εικόνων και συμβόλων</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759538" y="2461192"/>
            <a:ext cx="8176697" cy="338811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l" sz="3300" b="1" dirty="0">
                <a:solidFill>
                  <a:schemeClr val="dk1"/>
                </a:solidFill>
                <a:latin typeface="Calibri"/>
                <a:cs typeface="Calibri"/>
                <a:sym typeface="Calibri"/>
              </a:rPr>
              <a:t>Ενότητες</a:t>
            </a:r>
          </a:p>
          <a:p>
            <a:r>
              <a:rPr lang="el" sz="2000" dirty="0">
                <a:solidFill>
                  <a:schemeClr val="dk1"/>
                </a:solidFill>
              </a:rPr>
              <a:t>6.1.1 Σκέψη για τις καταλληλότερες μεθόδους επικοινωνίας</a:t>
            </a:r>
          </a:p>
          <a:p>
            <a:r>
              <a:rPr lang="el" sz="2000" dirty="0">
                <a:solidFill>
                  <a:schemeClr val="dk1"/>
                </a:solidFill>
              </a:rPr>
              <a:t>6.1.2 Συστήματα υποστήριξης επικοινωνίας που βασίζονται σε χειρονομίες</a:t>
            </a:r>
          </a:p>
          <a:p>
            <a:pPr marL="9525" lvl="1"/>
            <a:r>
              <a:rPr lang="el" sz="2000" dirty="0">
                <a:solidFill>
                  <a:schemeClr val="dk1"/>
                </a:solidFill>
              </a:rPr>
              <a:t>6.1.3 Συστήματα υποστήριξης επικοινωνίας βασισμένα σε εικονογράμματα</a:t>
            </a:r>
          </a:p>
          <a:p>
            <a:pPr marL="444500" lvl="1"/>
            <a:r>
              <a:rPr lang="el" sz="2000" dirty="0">
                <a:solidFill>
                  <a:schemeClr val="dk1"/>
                </a:solidFill>
              </a:rPr>
              <a:t>6.1.3.1 Συστήματα υποβοήθησης χαμηλής τεχνολογίας</a:t>
            </a:r>
          </a:p>
          <a:p>
            <a:pPr marL="444500" lvl="1"/>
            <a:r>
              <a:rPr lang="el" sz="2000" dirty="0">
                <a:solidFill>
                  <a:schemeClr val="dk1"/>
                </a:solidFill>
              </a:rPr>
              <a:t>6.1.3.2 Συστήματα υποβοήθησης υψηλής τεχνολογίας</a:t>
            </a:r>
          </a:p>
          <a:p>
            <a:pPr marL="9525" lvl="1"/>
            <a:r>
              <a:rPr lang="el" sz="2000" dirty="0">
                <a:solidFill>
                  <a:schemeClr val="dk1"/>
                </a:solidFill>
              </a:rPr>
              <a:t>6.1.4 Ποια είναι η προτεραιότητα κατά την επιλογή λεξιλογίου και συμβόλων;</a:t>
            </a:r>
          </a:p>
          <a:p>
            <a:pPr marL="9525" lvl="1"/>
            <a:r>
              <a:rPr lang="el" sz="2000" dirty="0">
                <a:solidFill>
                  <a:schemeClr val="dk1"/>
                </a:solidFill>
              </a:rPr>
              <a:t>6.1.5 Πώς να επιλέξετε την κατάλληλη οπτική υποστήριξη;</a:t>
            </a:r>
          </a:p>
          <a:p>
            <a:pPr marL="9525" lvl="1"/>
            <a:r>
              <a:rPr lang="el" sz="2000" dirty="0">
                <a:solidFill>
                  <a:schemeClr val="dk1"/>
                </a:solidFill>
              </a:rPr>
              <a:t>6.1.6 Όρια και περιορισμοί ενός οπτικού κώδικα</a:t>
            </a:r>
          </a:p>
        </p:txBody>
      </p:sp>
      <p:sp>
        <p:nvSpPr>
          <p:cNvPr id="3" name="Google Shape;131;p3">
            <a:extLst>
              <a:ext uri="{FF2B5EF4-FFF2-40B4-BE49-F238E27FC236}">
                <a16:creationId xmlns:a16="http://schemas.microsoft.com/office/drawing/2014/main" id="{6AAEEA43-5BD7-BDE7-3DA7-21CB64DEAD5C}"/>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l" sz="2800" b="1" dirty="0">
                <a:solidFill>
                  <a:srgbClr val="674EA7"/>
                </a:solidFill>
                <a:latin typeface="Calibri"/>
                <a:ea typeface="Calibri"/>
                <a:cs typeface="Calibri"/>
                <a:sym typeface="Calibri"/>
              </a:rPr>
              <a:t>Ενότητα 6.1 Αυξητικά και εναλλακτικά μέσα επικοινωνίας (AAC) – Χρήση εικόνων και συμβόλων</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6.1.1 Σκέψη για τις καταλληλότερες μεθόδους επικοινωνίας</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sp>
        <p:nvSpPr>
          <p:cNvPr id="4" name="ZoneTexte 3">
            <a:extLst>
              <a:ext uri="{FF2B5EF4-FFF2-40B4-BE49-F238E27FC236}">
                <a16:creationId xmlns:a16="http://schemas.microsoft.com/office/drawing/2014/main" id="{54B552F5-BBEF-65B5-202B-732350DC0B75}"/>
              </a:ext>
            </a:extLst>
          </p:cNvPr>
          <p:cNvSpPr txBox="1"/>
          <p:nvPr/>
        </p:nvSpPr>
        <p:spPr>
          <a:xfrm>
            <a:off x="1032734" y="2235603"/>
            <a:ext cx="10187491" cy="3683957"/>
          </a:xfrm>
          <a:prstGeom prst="rect">
            <a:avLst/>
          </a:prstGeom>
          <a:noFill/>
        </p:spPr>
        <p:txBody>
          <a:bodyPr wrap="square" rtlCol="0">
            <a:spAutoFit/>
          </a:bodyPr>
          <a:lstStyle/>
          <a:p>
            <a:pPr algn="just">
              <a:lnSpc>
                <a:spcPct val="120000"/>
              </a:lnSpc>
              <a:spcBef>
                <a:spcPts val="600"/>
              </a:spcBef>
            </a:pPr>
            <a:r>
              <a:rPr lang="el" sz="2400" dirty="0">
                <a:effectLst/>
                <a:latin typeface="+mn-lt"/>
                <a:ea typeface="Calibri" panose="020F0502020204030204" pitchFamily="34" charset="0"/>
              </a:rPr>
              <a:t>Η επαυξητική και εναλλακτική επικοινωνία (AAC) αναφέρεται σε έναν τομέα έρευνας, καθώς και κλινικής και εκπαιδευτικής πρακτικής.</a:t>
            </a:r>
          </a:p>
          <a:p>
            <a:pPr algn="just">
              <a:lnSpc>
                <a:spcPct val="120000"/>
              </a:lnSpc>
              <a:spcBef>
                <a:spcPts val="600"/>
              </a:spcBef>
            </a:pPr>
            <a:r>
              <a:rPr lang="el" sz="2400" dirty="0">
                <a:effectLst/>
                <a:latin typeface="+mn-lt"/>
                <a:ea typeface="Calibri" panose="020F0502020204030204" pitchFamily="34" charset="0"/>
              </a:rPr>
              <a:t>Το AAC περιλαμβάνει προσπάθειες μελέτης και, όταν χρειάζεται, αντιστάθμισης για προσωρινές ή μόνιμες βλάβες, περιορισμούς δραστηριότητας και περιορισμούς συμμετοχής ατόμων με σοβαρές διαταραχές της παραγωγής και/ή της κατανόησης της ομιλίας, συμπεριλαμβανομένων των προφορικών και γραπτών τρόπων επικοινωνίας.</a:t>
            </a:r>
            <a:endParaRPr lang="fr-BE" sz="2400" dirty="0">
              <a:effectLst/>
              <a:latin typeface="+mn-lt"/>
            </a:endParaRPr>
          </a:p>
          <a:p>
            <a:pPr algn="r">
              <a:lnSpc>
                <a:spcPct val="120000"/>
              </a:lnSpc>
              <a:spcBef>
                <a:spcPts val="600"/>
              </a:spcBef>
            </a:pPr>
            <a:r>
              <a:rPr lang="el" sz="2000" dirty="0">
                <a:effectLst/>
                <a:latin typeface="+mn-lt"/>
              </a:rPr>
              <a:t>(ASHA, 2005, σελ. 1)</a:t>
            </a:r>
            <a:endParaRPr lang="fr-FR" sz="2000" dirty="0">
              <a:latin typeface="+mn-lt"/>
            </a:endParaRPr>
          </a:p>
        </p:txBody>
      </p:sp>
    </p:spTree>
    <p:extLst>
      <p:ext uri="{BB962C8B-B14F-4D97-AF65-F5344CB8AC3E}">
        <p14:creationId xmlns:p14="http://schemas.microsoft.com/office/powerpoint/2010/main" val="413783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2" name="Image 1" descr="Une image contenant diagramme, capture d’écran, ligne, Plan&#10;&#10;Description générée automatiquement">
            <a:extLst>
              <a:ext uri="{FF2B5EF4-FFF2-40B4-BE49-F238E27FC236}">
                <a16:creationId xmlns:a16="http://schemas.microsoft.com/office/drawing/2014/main" id="{11AC0AE6-79E7-C8F1-06D3-B75597AEA0CE}"/>
              </a:ext>
            </a:extLst>
          </p:cNvPr>
          <p:cNvPicPr>
            <a:picLocks noChangeAspect="1"/>
          </p:cNvPicPr>
          <p:nvPr/>
        </p:nvPicPr>
        <p:blipFill>
          <a:blip r:embed="rId4"/>
          <a:stretch>
            <a:fillRect/>
          </a:stretch>
        </p:blipFill>
        <p:spPr>
          <a:xfrm>
            <a:off x="999297" y="1002292"/>
            <a:ext cx="10005776" cy="5689538"/>
          </a:xfrm>
          <a:prstGeom prst="rect">
            <a:avLst/>
          </a:prstGeom>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5">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sp>
        <p:nvSpPr>
          <p:cNvPr id="3" name="ZoneTexte 2">
            <a:extLst>
              <a:ext uri="{FF2B5EF4-FFF2-40B4-BE49-F238E27FC236}">
                <a16:creationId xmlns:a16="http://schemas.microsoft.com/office/drawing/2014/main" id="{D431853A-8BD1-EB0E-D7CE-A4A85FE16F42}"/>
              </a:ext>
            </a:extLst>
          </p:cNvPr>
          <p:cNvSpPr txBox="1"/>
          <p:nvPr/>
        </p:nvSpPr>
        <p:spPr>
          <a:xfrm>
            <a:off x="2926080" y="416252"/>
            <a:ext cx="2634054" cy="400110"/>
          </a:xfrm>
          <a:prstGeom prst="rect">
            <a:avLst/>
          </a:prstGeom>
          <a:noFill/>
        </p:spPr>
        <p:txBody>
          <a:bodyPr wrap="none" lIns="91440" tIns="45720" rIns="91440" bIns="45720" rtlCol="0" anchor="t">
            <a:spAutoFit/>
          </a:bodyPr>
          <a:lstStyle/>
          <a:p>
            <a:r>
              <a:rPr lang="el" sz="2000" b="1" dirty="0">
                <a:solidFill>
                  <a:schemeClr val="tx2">
                    <a:lumMod val="50000"/>
                  </a:schemeClr>
                </a:solidFill>
              </a:rPr>
              <a:t>Δέντρο αποφάσεων</a:t>
            </a:r>
            <a:endParaRPr lang="fr-FR" sz="2000" b="1" dirty="0">
              <a:solidFill>
                <a:schemeClr val="tx2">
                  <a:lumMod val="50000"/>
                </a:schemeClr>
              </a:solidFill>
            </a:endParaRPr>
          </a:p>
        </p:txBody>
      </p:sp>
    </p:spTree>
    <p:extLst>
      <p:ext uri="{BB962C8B-B14F-4D97-AF65-F5344CB8AC3E}">
        <p14:creationId xmlns:p14="http://schemas.microsoft.com/office/powerpoint/2010/main" val="26606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l" sz="2800" b="1" dirty="0">
                <a:solidFill>
                  <a:schemeClr val="accent1"/>
                </a:solidFill>
              </a:rPr>
              <a:t>6.1.2 Συστήματα υποστήριξης επικοινωνίας που βασίζονται σε χειρονομίες</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sp>
        <p:nvSpPr>
          <p:cNvPr id="5" name="ZoneTexte 4">
            <a:extLst>
              <a:ext uri="{FF2B5EF4-FFF2-40B4-BE49-F238E27FC236}">
                <a16:creationId xmlns:a16="http://schemas.microsoft.com/office/drawing/2014/main" id="{247AB559-3C6E-A8CE-43F5-6A67C656D906}"/>
              </a:ext>
            </a:extLst>
          </p:cNvPr>
          <p:cNvSpPr txBox="1"/>
          <p:nvPr/>
        </p:nvSpPr>
        <p:spPr>
          <a:xfrm>
            <a:off x="404350" y="6302380"/>
            <a:ext cx="6094206" cy="307777"/>
          </a:xfrm>
          <a:prstGeom prst="rect">
            <a:avLst/>
          </a:prstGeom>
          <a:noFill/>
        </p:spPr>
        <p:txBody>
          <a:bodyPr wrap="square">
            <a:spAutoFit/>
          </a:bodyPr>
          <a:lstStyle/>
          <a:p>
            <a:r>
              <a:rPr lang="el"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http://www.laclairiere.be/code/page.php?p=306</a:t>
            </a:r>
            <a:r>
              <a:rPr lang="el"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56116590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85774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680540884"/>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1374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l"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424887671"/>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9428547"/>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3.xml><?xml version="1.0" encoding="utf-8"?>
<ds:datastoreItem xmlns:ds="http://schemas.openxmlformats.org/officeDocument/2006/customXml" ds:itemID="{80FA3CD2-6017-4856-AB08-CCF895FDD2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6922</TotalTime>
  <Words>3798</Words>
  <Application>Microsoft Office PowerPoint</Application>
  <PresentationFormat>Ευρεία οθόνη</PresentationFormat>
  <Paragraphs>329</Paragraphs>
  <Slides>22</Slides>
  <Notes>22</Notes>
  <HiddenSlides>0</HiddenSlides>
  <MMClips>0</MMClips>
  <ScaleCrop>false</ScaleCrop>
  <HeadingPairs>
    <vt:vector size="4" baseType="variant">
      <vt:variant>
        <vt:lpstr>Θέμα</vt:lpstr>
      </vt:variant>
      <vt:variant>
        <vt:i4>1</vt:i4>
      </vt:variant>
      <vt:variant>
        <vt:lpstr>Τίτλοι διαφανειών</vt:lpstr>
      </vt:variant>
      <vt:variant>
        <vt:i4>22</vt:i4>
      </vt:variant>
    </vt:vector>
  </HeadingPairs>
  <TitlesOfParts>
    <vt:vector size="23" baseType="lpstr">
      <vt:lpstr>AdornVTI</vt:lpstr>
      <vt:lpstr>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47</cp:revision>
  <dcterms:created xsi:type="dcterms:W3CDTF">2023-11-23T08:37:25Z</dcterms:created>
  <dcterms:modified xsi:type="dcterms:W3CDTF">2024-12-06T10:50:02Z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