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70" r:id="rId6"/>
    <p:sldId id="261" r:id="rId7"/>
    <p:sldId id="263" r:id="rId8"/>
    <p:sldId id="258" r:id="rId9"/>
    <p:sldId id="268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7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013C4B-EDE9-515F-EC90-B607C912DCB1}" v="431" dt="2024-12-09T13:31:19.3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" userId="S::miguel_campusarnau.org#ext#@univreimsfr.onmicrosoft.com::ab5a12d6-76db-44b6-aa55-46fc0e013e13" providerId="AD" clId="Web-{C81EEB36-5B13-D772-536F-C5D441A82F3A}"/>
    <pc:docChg chg="modSld">
      <pc:chgData name="miguel" userId="S::miguel_campusarnau.org#ext#@univreimsfr.onmicrosoft.com::ab5a12d6-76db-44b6-aa55-46fc0e013e13" providerId="AD" clId="Web-{C81EEB36-5B13-D772-536F-C5D441A82F3A}" dt="2024-07-26T14:59:48.534" v="21"/>
      <pc:docMkLst>
        <pc:docMk/>
      </pc:docMkLst>
      <pc:sldChg chg="modNotes">
        <pc:chgData name="miguel" userId="S::miguel_campusarnau.org#ext#@univreimsfr.onmicrosoft.com::ab5a12d6-76db-44b6-aa55-46fc0e013e13" providerId="AD" clId="Web-{C81EEB36-5B13-D772-536F-C5D441A82F3A}" dt="2024-07-26T14:58:39.299" v="4"/>
        <pc:sldMkLst>
          <pc:docMk/>
          <pc:sldMk cId="0" sldId="258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03.330" v="9"/>
        <pc:sldMkLst>
          <pc:docMk/>
          <pc:sldMk cId="2641463687" sldId="264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17.987" v="12"/>
        <pc:sldMkLst>
          <pc:docMk/>
          <pc:sldMk cId="522623670" sldId="265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27.424" v="15"/>
        <pc:sldMkLst>
          <pc:docMk/>
          <pc:sldMk cId="466764833" sldId="266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38.878" v="19"/>
        <pc:sldMkLst>
          <pc:docMk/>
          <pc:sldMk cId="2819064366" sldId="267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8:30.486" v="2"/>
        <pc:sldMkLst>
          <pc:docMk/>
          <pc:sldMk cId="4237451619" sldId="268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48.534" v="21"/>
        <pc:sldMkLst>
          <pc:docMk/>
          <pc:sldMk cId="3996983556" sldId="269"/>
        </pc:sldMkLst>
      </pc:sldChg>
    </pc:docChg>
  </pc:docChgLst>
  <pc:docChgLst>
    <pc:chgData name="miguel" userId="S::miguel_campusarnau.org#ext#@univreimsfr.onmicrosoft.com::ab5a12d6-76db-44b6-aa55-46fc0e013e13" providerId="AD" clId="Web-{D8429D39-BFDE-597A-B7C3-F95070E9F70E}"/>
    <pc:docChg chg="addSld modSld sldOrd">
      <pc:chgData name="miguel" userId="S::miguel_campusarnau.org#ext#@univreimsfr.onmicrosoft.com::ab5a12d6-76db-44b6-aa55-46fc0e013e13" providerId="AD" clId="Web-{D8429D39-BFDE-597A-B7C3-F95070E9F70E}" dt="2024-01-31T14:19:26.388" v="222" actId="20577"/>
      <pc:docMkLst>
        <pc:docMk/>
      </pc:docMkLst>
      <pc:sldChg chg="modSp">
        <pc:chgData name="miguel" userId="S::miguel_campusarnau.org#ext#@univreimsfr.onmicrosoft.com::ab5a12d6-76db-44b6-aa55-46fc0e013e13" providerId="AD" clId="Web-{D8429D39-BFDE-597A-B7C3-F95070E9F70E}" dt="2024-01-31T14:08:06.919" v="14" actId="20577"/>
        <pc:sldMkLst>
          <pc:docMk/>
          <pc:sldMk cId="2641463687" sldId="264"/>
        </pc:sldMkLst>
      </pc:sldChg>
      <pc:sldChg chg="modSp">
        <pc:chgData name="miguel" userId="S::miguel_campusarnau.org#ext#@univreimsfr.onmicrosoft.com::ab5a12d6-76db-44b6-aa55-46fc0e013e13" providerId="AD" clId="Web-{D8429D39-BFDE-597A-B7C3-F95070E9F70E}" dt="2024-01-31T14:08:10.622" v="15" actId="20577"/>
        <pc:sldMkLst>
          <pc:docMk/>
          <pc:sldMk cId="522623670" sldId="265"/>
        </pc:sldMkLst>
      </pc:sldChg>
      <pc:sldChg chg="modSp">
        <pc:chgData name="miguel" userId="S::miguel_campusarnau.org#ext#@univreimsfr.onmicrosoft.com::ab5a12d6-76db-44b6-aa55-46fc0e013e13" providerId="AD" clId="Web-{D8429D39-BFDE-597A-B7C3-F95070E9F70E}" dt="2024-01-31T14:08:14.435" v="16" actId="20577"/>
        <pc:sldMkLst>
          <pc:docMk/>
          <pc:sldMk cId="466764833" sldId="266"/>
        </pc:sldMkLst>
      </pc:sldChg>
      <pc:sldChg chg="modSp">
        <pc:chgData name="miguel" userId="S::miguel_campusarnau.org#ext#@univreimsfr.onmicrosoft.com::ab5a12d6-76db-44b6-aa55-46fc0e013e13" providerId="AD" clId="Web-{D8429D39-BFDE-597A-B7C3-F95070E9F70E}" dt="2024-01-31T14:19:26.388" v="222" actId="20577"/>
        <pc:sldMkLst>
          <pc:docMk/>
          <pc:sldMk cId="2819064366" sldId="267"/>
        </pc:sldMkLst>
      </pc:sldChg>
      <pc:sldChg chg="addSp delSp modSp add ord replId">
        <pc:chgData name="miguel" userId="S::miguel_campusarnau.org#ext#@univreimsfr.onmicrosoft.com::ab5a12d6-76db-44b6-aa55-46fc0e013e13" providerId="AD" clId="Web-{D8429D39-BFDE-597A-B7C3-F95070E9F70E}" dt="2024-01-31T14:11:21.714" v="54" actId="1076"/>
        <pc:sldMkLst>
          <pc:docMk/>
          <pc:sldMk cId="4237451619" sldId="268"/>
        </pc:sldMkLst>
      </pc:sldChg>
      <pc:sldChg chg="addSp delSp modSp add replId">
        <pc:chgData name="miguel" userId="S::miguel_campusarnau.org#ext#@univreimsfr.onmicrosoft.com::ab5a12d6-76db-44b6-aa55-46fc0e013e13" providerId="AD" clId="Web-{D8429D39-BFDE-597A-B7C3-F95070E9F70E}" dt="2024-01-31T14:18:57.168" v="213"/>
        <pc:sldMkLst>
          <pc:docMk/>
          <pc:sldMk cId="3996983556" sldId="269"/>
        </pc:sldMkLst>
      </pc:sldChg>
    </pc:docChg>
  </pc:docChgLst>
  <pc:docChgLst>
    <pc:chgData name="CHRISTELLE DECLERCQ" userId="S::christelle.declercq@univ-reims.fr::6105ae43-a600-46e8-812e-1762419aa502" providerId="AD" clId="Web-{1D332537-5501-4481-8D1F-26CDAB461453}"/>
    <pc:docChg chg="modSld">
      <pc:chgData name="CHRISTELLE DECLERCQ" userId="S::christelle.declercq@univ-reims.fr::6105ae43-a600-46e8-812e-1762419aa502" providerId="AD" clId="Web-{1D332537-5501-4481-8D1F-26CDAB461453}" dt="2024-02-07T20:47:09.151" v="1"/>
      <pc:docMkLst>
        <pc:docMk/>
      </pc:docMkLst>
      <pc:sldChg chg="addSp delSp modSp">
        <pc:chgData name="CHRISTELLE DECLERCQ" userId="S::christelle.declercq@univ-reims.fr::6105ae43-a600-46e8-812e-1762419aa502" providerId="AD" clId="Web-{1D332537-5501-4481-8D1F-26CDAB461453}" dt="2024-02-07T20:47:09.151" v="1"/>
        <pc:sldMkLst>
          <pc:docMk/>
          <pc:sldMk cId="0" sldId="256"/>
        </pc:sldMkLst>
      </pc:sldChg>
    </pc:docChg>
  </pc:docChgLst>
  <pc:docChgLst>
    <pc:chgData name="miguel" userId="S::miguel_campusarnau.org#ext#@univreimsfr.onmicrosoft.com::ab5a12d6-76db-44b6-aa55-46fc0e013e13" providerId="AD" clId="Web-{C5ED9B7A-926A-914A-256E-B5C1BCB7BA24}"/>
    <pc:docChg chg="addSld modSld sldOrd">
      <pc:chgData name="miguel" userId="S::miguel_campusarnau.org#ext#@univreimsfr.onmicrosoft.com::ab5a12d6-76db-44b6-aa55-46fc0e013e13" providerId="AD" clId="Web-{C5ED9B7A-926A-914A-256E-B5C1BCB7BA24}" dt="2023-11-30T16:04:45.124" v="118" actId="1076"/>
      <pc:docMkLst>
        <pc:docMk/>
      </pc:docMkLst>
      <pc:sldChg chg="addSp delSp modSp add replId">
        <pc:chgData name="miguel" userId="S::miguel_campusarnau.org#ext#@univreimsfr.onmicrosoft.com::ab5a12d6-76db-44b6-aa55-46fc0e013e13" providerId="AD" clId="Web-{C5ED9B7A-926A-914A-256E-B5C1BCB7BA24}" dt="2023-11-30T16:04:45.124" v="118" actId="1076"/>
        <pc:sldMkLst>
          <pc:docMk/>
          <pc:sldMk cId="1608186336" sldId="261"/>
        </pc:sldMkLst>
      </pc:sldChg>
    </pc:docChg>
  </pc:docChgLst>
  <pc:docChgLst>
    <pc:chgData name="miguel" userId="S::miguel_campusarnau.org#ext#@univreimsfr.onmicrosoft.com::ab5a12d6-76db-44b6-aa55-46fc0e013e13" providerId="AD" clId="Web-{2F83905A-6D99-7020-A928-F69456A352E0}"/>
    <pc:docChg chg="modSld">
      <pc:chgData name="miguel" userId="S::miguel_campusarnau.org#ext#@univreimsfr.onmicrosoft.com::ab5a12d6-76db-44b6-aa55-46fc0e013e13" providerId="AD" clId="Web-{2F83905A-6D99-7020-A928-F69456A352E0}" dt="2023-11-29T16:35:54.001" v="15" actId="20577"/>
      <pc:docMkLst>
        <pc:docMk/>
      </pc:docMkLst>
    </pc:docChg>
  </pc:docChgLst>
  <pc:docChgLst>
    <pc:chgData name="CHRISTELLE DECLERCQ" userId="6105ae43-a600-46e8-812e-1762419aa502" providerId="ADAL" clId="{B6D8995C-D35C-4047-85DE-75DF90C892AE}"/>
    <pc:docChg chg="addSld delSld modSld">
      <pc:chgData name="CHRISTELLE DECLERCQ" userId="6105ae43-a600-46e8-812e-1762419aa502" providerId="ADAL" clId="{B6D8995C-D35C-4047-85DE-75DF90C892AE}" dt="2024-02-07T20:49:48.502" v="46" actId="20577"/>
      <pc:docMkLst>
        <pc:docMk/>
      </pc:docMkLst>
      <pc:sldChg chg="del">
        <pc:chgData name="CHRISTELLE DECLERCQ" userId="6105ae43-a600-46e8-812e-1762419aa502" providerId="ADAL" clId="{B6D8995C-D35C-4047-85DE-75DF90C892AE}" dt="2024-02-07T20:48:12.965" v="2" actId="2696"/>
        <pc:sldMkLst>
          <pc:docMk/>
          <pc:sldMk cId="0" sldId="257"/>
        </pc:sldMkLst>
      </pc:sldChg>
      <pc:sldChg chg="modSp">
        <pc:chgData name="CHRISTELLE DECLERCQ" userId="6105ae43-a600-46e8-812e-1762419aa502" providerId="ADAL" clId="{B6D8995C-D35C-4047-85DE-75DF90C892AE}" dt="2024-02-07T20:48:50.626" v="23" actId="20577"/>
        <pc:sldMkLst>
          <pc:docMk/>
          <pc:sldMk cId="0" sldId="258"/>
        </pc:sldMkLst>
      </pc:sldChg>
      <pc:sldChg chg="modSp">
        <pc:chgData name="CHRISTELLE DECLERCQ" userId="6105ae43-a600-46e8-812e-1762419aa502" providerId="ADAL" clId="{B6D8995C-D35C-4047-85DE-75DF90C892AE}" dt="2024-02-07T20:48:21.862" v="5" actId="20577"/>
        <pc:sldMkLst>
          <pc:docMk/>
          <pc:sldMk cId="1608186336" sldId="261"/>
        </pc:sldMkLst>
      </pc:sldChg>
      <pc:sldChg chg="modSp">
        <pc:chgData name="CHRISTELLE DECLERCQ" userId="6105ae43-a600-46e8-812e-1762419aa502" providerId="ADAL" clId="{B6D8995C-D35C-4047-85DE-75DF90C892AE}" dt="2024-02-07T20:48:33.179" v="13" actId="20577"/>
        <pc:sldMkLst>
          <pc:docMk/>
          <pc:sldMk cId="1314171282" sldId="263"/>
        </pc:sldMkLst>
      </pc:sldChg>
      <pc:sldChg chg="modSp">
        <pc:chgData name="CHRISTELLE DECLERCQ" userId="6105ae43-a600-46e8-812e-1762419aa502" providerId="ADAL" clId="{B6D8995C-D35C-4047-85DE-75DF90C892AE}" dt="2024-02-07T20:49:01.491" v="27" actId="20577"/>
        <pc:sldMkLst>
          <pc:docMk/>
          <pc:sldMk cId="2641463687" sldId="264"/>
        </pc:sldMkLst>
      </pc:sldChg>
      <pc:sldChg chg="modSp">
        <pc:chgData name="CHRISTELLE DECLERCQ" userId="6105ae43-a600-46e8-812e-1762419aa502" providerId="ADAL" clId="{B6D8995C-D35C-4047-85DE-75DF90C892AE}" dt="2024-02-07T20:49:10.950" v="33" actId="20577"/>
        <pc:sldMkLst>
          <pc:docMk/>
          <pc:sldMk cId="522623670" sldId="265"/>
        </pc:sldMkLst>
      </pc:sldChg>
      <pc:sldChg chg="modSp">
        <pc:chgData name="CHRISTELLE DECLERCQ" userId="6105ae43-a600-46e8-812e-1762419aa502" providerId="ADAL" clId="{B6D8995C-D35C-4047-85DE-75DF90C892AE}" dt="2024-02-07T20:49:18.725" v="37" actId="20577"/>
        <pc:sldMkLst>
          <pc:docMk/>
          <pc:sldMk cId="466764833" sldId="266"/>
        </pc:sldMkLst>
      </pc:sldChg>
      <pc:sldChg chg="modSp">
        <pc:chgData name="CHRISTELLE DECLERCQ" userId="6105ae43-a600-46e8-812e-1762419aa502" providerId="ADAL" clId="{B6D8995C-D35C-4047-85DE-75DF90C892AE}" dt="2024-02-07T20:49:26.158" v="41" actId="20577"/>
        <pc:sldMkLst>
          <pc:docMk/>
          <pc:sldMk cId="2819064366" sldId="267"/>
        </pc:sldMkLst>
      </pc:sldChg>
      <pc:sldChg chg="modSp">
        <pc:chgData name="CHRISTELLE DECLERCQ" userId="6105ae43-a600-46e8-812e-1762419aa502" providerId="ADAL" clId="{B6D8995C-D35C-4047-85DE-75DF90C892AE}" dt="2024-02-07T20:48:46.265" v="19" actId="20577"/>
        <pc:sldMkLst>
          <pc:docMk/>
          <pc:sldMk cId="4237451619" sldId="268"/>
        </pc:sldMkLst>
      </pc:sldChg>
      <pc:sldChg chg="modSp">
        <pc:chgData name="CHRISTELLE DECLERCQ" userId="6105ae43-a600-46e8-812e-1762419aa502" providerId="ADAL" clId="{B6D8995C-D35C-4047-85DE-75DF90C892AE}" dt="2024-02-07T20:49:34.319" v="45" actId="20577"/>
        <pc:sldMkLst>
          <pc:docMk/>
          <pc:sldMk cId="3996983556" sldId="269"/>
        </pc:sldMkLst>
      </pc:sldChg>
      <pc:sldChg chg="modSp add">
        <pc:chgData name="CHRISTELLE DECLERCQ" userId="6105ae43-a600-46e8-812e-1762419aa502" providerId="ADAL" clId="{B6D8995C-D35C-4047-85DE-75DF90C892AE}" dt="2024-02-07T20:49:48.502" v="46" actId="20577"/>
        <pc:sldMkLst>
          <pc:docMk/>
          <pc:sldMk cId="0" sldId="270"/>
        </pc:sldMkLst>
      </pc:sldChg>
    </pc:docChg>
  </pc:docChgLst>
  <pc:docChgLst>
    <pc:chgData name="miguel" userId="S::miguel_campusarnau.org#ext#@univreimsfr.onmicrosoft.com::ab5a12d6-76db-44b6-aa55-46fc0e013e13" providerId="AD" clId="Web-{BD33A5E8-1902-608D-3E56-0DB63968AAED}"/>
    <pc:docChg chg="delSld modSld">
      <pc:chgData name="miguel" userId="S::miguel_campusarnau.org#ext#@univreimsfr.onmicrosoft.com::ab5a12d6-76db-44b6-aa55-46fc0e013e13" providerId="AD" clId="Web-{BD33A5E8-1902-608D-3E56-0DB63968AAED}" dt="2024-01-31T10:39:04.555" v="9" actId="20577"/>
      <pc:docMkLst>
        <pc:docMk/>
      </pc:docMkLst>
      <pc:sldChg chg="modSp">
        <pc:chgData name="miguel" userId="S::miguel_campusarnau.org#ext#@univreimsfr.onmicrosoft.com::ab5a12d6-76db-44b6-aa55-46fc0e013e13" providerId="AD" clId="Web-{BD33A5E8-1902-608D-3E56-0DB63968AAED}" dt="2024-01-31T10:38:08.443" v="6" actId="14100"/>
        <pc:sldMkLst>
          <pc:docMk/>
          <pc:sldMk cId="1314171282" sldId="263"/>
        </pc:sldMkLst>
      </pc:sldChg>
      <pc:sldChg chg="modSp">
        <pc:chgData name="miguel" userId="S::miguel_campusarnau.org#ext#@univreimsfr.onmicrosoft.com::ab5a12d6-76db-44b6-aa55-46fc0e013e13" providerId="AD" clId="Web-{BD33A5E8-1902-608D-3E56-0DB63968AAED}" dt="2024-01-31T10:39:04.555" v="9" actId="20577"/>
        <pc:sldMkLst>
          <pc:docMk/>
          <pc:sldMk cId="2819064366" sldId="267"/>
        </pc:sldMkLst>
      </pc:sldChg>
    </pc:docChg>
  </pc:docChgLst>
  <pc:docChgLst>
    <pc:chgData name="miguel" userId="S::miguel_campusarnau.org#ext#@univreimsfr.onmicrosoft.com::ab5a12d6-76db-44b6-aa55-46fc0e013e13" providerId="AD" clId="Web-{F126ADEF-2EC1-50EF-30D4-324B5F864A8F}"/>
    <pc:docChg chg="modSld">
      <pc:chgData name="miguel" userId="S::miguel_campusarnau.org#ext#@univreimsfr.onmicrosoft.com::ab5a12d6-76db-44b6-aa55-46fc0e013e13" providerId="AD" clId="Web-{F126ADEF-2EC1-50EF-30D4-324B5F864A8F}" dt="2023-12-01T13:21:45.734" v="5" actId="20577"/>
      <pc:docMkLst>
        <pc:docMk/>
      </pc:docMkLst>
      <pc:sldChg chg="modSp">
        <pc:chgData name="miguel" userId="S::miguel_campusarnau.org#ext#@univreimsfr.onmicrosoft.com::ab5a12d6-76db-44b6-aa55-46fc0e013e13" providerId="AD" clId="Web-{F126ADEF-2EC1-50EF-30D4-324B5F864A8F}" dt="2023-12-01T13:21:33.718" v="3" actId="20577"/>
        <pc:sldMkLst>
          <pc:docMk/>
          <pc:sldMk cId="0" sldId="258"/>
        </pc:sldMkLst>
      </pc:sldChg>
      <pc:sldChg chg="modSp">
        <pc:chgData name="miguel" userId="S::miguel_campusarnau.org#ext#@univreimsfr.onmicrosoft.com::ab5a12d6-76db-44b6-aa55-46fc0e013e13" providerId="AD" clId="Web-{F126ADEF-2EC1-50EF-30D4-324B5F864A8F}" dt="2023-12-01T13:21:31.124" v="2" actId="20577"/>
        <pc:sldMkLst>
          <pc:docMk/>
          <pc:sldMk cId="1314171282" sldId="263"/>
        </pc:sldMkLst>
      </pc:sldChg>
    </pc:docChg>
  </pc:docChgLst>
  <pc:docChgLst>
    <pc:chgData name="miguel" userId="S::miguel_campusarnau.org#ext#@univreimsfr.onmicrosoft.com::ab5a12d6-76db-44b6-aa55-46fc0e013e13" providerId="AD" clId="Web-{B8FB343B-55A0-558B-5D3E-8504C37DC3D9}"/>
    <pc:docChg chg="modSld">
      <pc:chgData name="miguel" userId="S::miguel_campusarnau.org#ext#@univreimsfr.onmicrosoft.com::ab5a12d6-76db-44b6-aa55-46fc0e013e13" providerId="AD" clId="Web-{B8FB343B-55A0-558B-5D3E-8504C37DC3D9}" dt="2023-11-29T16:14:41.980" v="124" actId="20577"/>
      <pc:docMkLst>
        <pc:docMk/>
      </pc:docMkLst>
      <pc:sldChg chg="modSp">
        <pc:chgData name="miguel" userId="S::miguel_campusarnau.org#ext#@univreimsfr.onmicrosoft.com::ab5a12d6-76db-44b6-aa55-46fc0e013e13" providerId="AD" clId="Web-{B8FB343B-55A0-558B-5D3E-8504C37DC3D9}" dt="2023-11-29T16:10:58.612" v="81" actId="20577"/>
        <pc:sldMkLst>
          <pc:docMk/>
          <pc:sldMk cId="0" sldId="256"/>
        </pc:sldMkLst>
      </pc:sldChg>
      <pc:sldChg chg="modSp">
        <pc:chgData name="miguel" userId="S::miguel_campusarnau.org#ext#@univreimsfr.onmicrosoft.com::ab5a12d6-76db-44b6-aa55-46fc0e013e13" providerId="AD" clId="Web-{B8FB343B-55A0-558B-5D3E-8504C37DC3D9}" dt="2023-11-29T16:04:44.114" v="3" actId="20577"/>
        <pc:sldMkLst>
          <pc:docMk/>
          <pc:sldMk cId="0" sldId="258"/>
        </pc:sldMkLst>
      </pc:sldChg>
    </pc:docChg>
  </pc:docChgLst>
  <pc:docChgLst>
    <pc:chgData name="miguel" userId="S::miguel_campusarnau.org#ext#@univreimsfr.onmicrosoft.com::ab5a12d6-76db-44b6-aa55-46fc0e013e13" providerId="AD" clId="Web-{097FC1C6-24E4-9CA9-E566-9F2ED048D812}"/>
    <pc:docChg chg="addSld delSld modSld">
      <pc:chgData name="miguel" userId="S::miguel_campusarnau.org#ext#@univreimsfr.onmicrosoft.com::ab5a12d6-76db-44b6-aa55-46fc0e013e13" providerId="AD" clId="Web-{097FC1C6-24E4-9CA9-E566-9F2ED048D812}" dt="2024-01-29T15:33:02.661" v="1058" actId="20577"/>
      <pc:docMkLst>
        <pc:docMk/>
      </pc:docMkLst>
      <pc:sldChg chg="modSp">
        <pc:chgData name="miguel" userId="S::miguel_campusarnau.org#ext#@univreimsfr.onmicrosoft.com::ab5a12d6-76db-44b6-aa55-46fc0e013e13" providerId="AD" clId="Web-{097FC1C6-24E4-9CA9-E566-9F2ED048D812}" dt="2024-01-29T10:32:52.722" v="49" actId="20577"/>
        <pc:sldMkLst>
          <pc:docMk/>
          <pc:sldMk cId="0" sldId="256"/>
        </pc:sldMkLst>
      </pc:sldChg>
      <pc:sldChg chg="addSp delSp modSp">
        <pc:chgData name="miguel" userId="S::miguel_campusarnau.org#ext#@univreimsfr.onmicrosoft.com::ab5a12d6-76db-44b6-aa55-46fc0e013e13" providerId="AD" clId="Web-{097FC1C6-24E4-9CA9-E566-9F2ED048D812}" dt="2024-01-29T15:06:24.573" v="866" actId="20577"/>
        <pc:sldMkLst>
          <pc:docMk/>
          <pc:sldMk cId="0" sldId="258"/>
        </pc:sldMkLst>
      </pc:sldChg>
      <pc:sldChg chg="modSp">
        <pc:chgData name="miguel" userId="S::miguel_campusarnau.org#ext#@univreimsfr.onmicrosoft.com::ab5a12d6-76db-44b6-aa55-46fc0e013e13" providerId="AD" clId="Web-{097FC1C6-24E4-9CA9-E566-9F2ED048D812}" dt="2024-01-29T10:58:19.506" v="672" actId="1076"/>
        <pc:sldMkLst>
          <pc:docMk/>
          <pc:sldMk cId="1608186336" sldId="261"/>
        </pc:sldMkLst>
      </pc:sldChg>
      <pc:sldChg chg="modSp">
        <pc:chgData name="miguel" userId="S::miguel_campusarnau.org#ext#@univreimsfr.onmicrosoft.com::ab5a12d6-76db-44b6-aa55-46fc0e013e13" providerId="AD" clId="Web-{097FC1C6-24E4-9CA9-E566-9F2ED048D812}" dt="2024-01-29T10:59:34.213" v="676" actId="1076"/>
        <pc:sldMkLst>
          <pc:docMk/>
          <pc:sldMk cId="1314171282" sldId="263"/>
        </pc:sldMkLst>
      </pc:sldChg>
      <pc:sldChg chg="modSp add replId">
        <pc:chgData name="miguel" userId="S::miguel_campusarnau.org#ext#@univreimsfr.onmicrosoft.com::ab5a12d6-76db-44b6-aa55-46fc0e013e13" providerId="AD" clId="Web-{097FC1C6-24E4-9CA9-E566-9F2ED048D812}" dt="2024-01-29T15:08:37.250" v="887" actId="20577"/>
        <pc:sldMkLst>
          <pc:docMk/>
          <pc:sldMk cId="2641463687" sldId="264"/>
        </pc:sldMkLst>
      </pc:sldChg>
      <pc:sldChg chg="modSp add replId">
        <pc:chgData name="miguel" userId="S::miguel_campusarnau.org#ext#@univreimsfr.onmicrosoft.com::ab5a12d6-76db-44b6-aa55-46fc0e013e13" providerId="AD" clId="Web-{097FC1C6-24E4-9CA9-E566-9F2ED048D812}" dt="2024-01-29T15:08:23.484" v="884" actId="20577"/>
        <pc:sldMkLst>
          <pc:docMk/>
          <pc:sldMk cId="522623670" sldId="265"/>
        </pc:sldMkLst>
      </pc:sldChg>
      <pc:sldChg chg="modSp add replId">
        <pc:chgData name="miguel" userId="S::miguel_campusarnau.org#ext#@univreimsfr.onmicrosoft.com::ab5a12d6-76db-44b6-aa55-46fc0e013e13" providerId="AD" clId="Web-{097FC1C6-24E4-9CA9-E566-9F2ED048D812}" dt="2024-01-29T15:12:08.585" v="898" actId="20577"/>
        <pc:sldMkLst>
          <pc:docMk/>
          <pc:sldMk cId="466764833" sldId="266"/>
        </pc:sldMkLst>
      </pc:sldChg>
      <pc:sldChg chg="addSp delSp modSp add replId">
        <pc:chgData name="miguel" userId="S::miguel_campusarnau.org#ext#@univreimsfr.onmicrosoft.com::ab5a12d6-76db-44b6-aa55-46fc0e013e13" providerId="AD" clId="Web-{097FC1C6-24E4-9CA9-E566-9F2ED048D812}" dt="2024-01-29T15:33:02.661" v="1058" actId="20577"/>
        <pc:sldMkLst>
          <pc:docMk/>
          <pc:sldMk cId="2819064366" sldId="267"/>
        </pc:sldMkLst>
      </pc:sldChg>
    </pc:docChg>
  </pc:docChgLst>
  <pc:docChgLst>
    <pc:chgData name="miguel" userId="S::miguel_campusarnau.org#ext#@univreimsfr.onmicrosoft.com::ab5a12d6-76db-44b6-aa55-46fc0e013e13" providerId="AD" clId="Web-{A0D14256-D2ED-1254-1EA2-51D468561F92}"/>
    <pc:docChg chg="addSld modSld">
      <pc:chgData name="miguel" userId="S::miguel_campusarnau.org#ext#@univreimsfr.onmicrosoft.com::ab5a12d6-76db-44b6-aa55-46fc0e013e13" providerId="AD" clId="Web-{A0D14256-D2ED-1254-1EA2-51D468561F92}" dt="2023-12-01T12:12:14.545" v="160" actId="20577"/>
      <pc:docMkLst>
        <pc:docMk/>
      </pc:docMkLst>
      <pc:sldChg chg="modSp">
        <pc:chgData name="miguel" userId="S::miguel_campusarnau.org#ext#@univreimsfr.onmicrosoft.com::ab5a12d6-76db-44b6-aa55-46fc0e013e13" providerId="AD" clId="Web-{A0D14256-D2ED-1254-1EA2-51D468561F92}" dt="2023-12-01T12:11:25.702" v="138" actId="20577"/>
        <pc:sldMkLst>
          <pc:docMk/>
          <pc:sldMk cId="0" sldId="258"/>
        </pc:sldMkLst>
      </pc:sldChg>
      <pc:sldChg chg="modSp add replId">
        <pc:chgData name="miguel" userId="S::miguel_campusarnau.org#ext#@univreimsfr.onmicrosoft.com::ab5a12d6-76db-44b6-aa55-46fc0e013e13" providerId="AD" clId="Web-{A0D14256-D2ED-1254-1EA2-51D468561F92}" dt="2023-12-01T12:12:14.545" v="160" actId="20577"/>
        <pc:sldMkLst>
          <pc:docMk/>
          <pc:sldMk cId="1314171282" sldId="263"/>
        </pc:sldMkLst>
      </pc:sldChg>
    </pc:docChg>
  </pc:docChgLst>
  <pc:docChgLst>
    <pc:chgData name="Ευαγγελία Ανδρεάδη" userId="S::e.andreadi_eeamargarita.gr#ext#@univreimsfr.onmicrosoft.com::d3a0e632-7726-4be7-a705-dbe2330c3c76" providerId="AD" clId="Web-{5A013C4B-EDE9-515F-EC90-B607C912DCB1}"/>
    <pc:docChg chg="modSld">
      <pc:chgData name="Ευαγγελία Ανδρεάδη" userId="S::e.andreadi_eeamargarita.gr#ext#@univreimsfr.onmicrosoft.com::d3a0e632-7726-4be7-a705-dbe2330c3c76" providerId="AD" clId="Web-{5A013C4B-EDE9-515F-EC90-B607C912DCB1}" dt="2024-12-09T13:31:19.349" v="265" actId="20577"/>
      <pc:docMkLst>
        <pc:docMk/>
      </pc:docMkLst>
      <pc:sldChg chg="addSp modSp">
        <pc:chgData name="Ευαγγελία Ανδρεάδη" userId="S::e.andreadi_eeamargarita.gr#ext#@univreimsfr.onmicrosoft.com::d3a0e632-7726-4be7-a705-dbe2330c3c76" providerId="AD" clId="Web-{5A013C4B-EDE9-515F-EC90-B607C912DCB1}" dt="2024-12-09T13:16:59.164" v="84" actId="20577"/>
        <pc:sldMkLst>
          <pc:docMk/>
          <pc:sldMk cId="0" sldId="256"/>
        </pc:sldMkLst>
        <pc:spChg chg="add mod">
          <ac:chgData name="Ευαγγελία Ανδρεάδη" userId="S::e.andreadi_eeamargarita.gr#ext#@univreimsfr.onmicrosoft.com::d3a0e632-7726-4be7-a705-dbe2330c3c76" providerId="AD" clId="Web-{5A013C4B-EDE9-515F-EC90-B607C912DCB1}" dt="2024-12-09T13:16:46.632" v="55" actId="1076"/>
          <ac:spMkLst>
            <pc:docMk/>
            <pc:sldMk cId="0" sldId="256"/>
            <ac:spMk id="3" creationId="{88239D66-457F-4D9E-84BD-0C2A1FF0A8EA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16:59.164" v="84" actId="20577"/>
          <ac:spMkLst>
            <pc:docMk/>
            <pc:sldMk cId="0" sldId="256"/>
            <ac:spMk id="99" creationId="{00000000-0000-0000-0000-000000000000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16:32.694" v="51" actId="20577"/>
          <ac:spMkLst>
            <pc:docMk/>
            <pc:sldMk cId="0" sldId="256"/>
            <ac:spMk id="105" creationId="{00000000-0000-0000-0000-000000000000}"/>
          </ac:spMkLst>
        </pc:spChg>
        <pc:picChg chg="add mod">
          <ac:chgData name="Ευαγγελία Ανδρεάδη" userId="S::e.andreadi_eeamargarita.gr#ext#@univreimsfr.onmicrosoft.com::d3a0e632-7726-4be7-a705-dbe2330c3c76" providerId="AD" clId="Web-{5A013C4B-EDE9-515F-EC90-B607C912DCB1}" dt="2024-12-09T13:16:36.882" v="53" actId="1076"/>
          <ac:picMkLst>
            <pc:docMk/>
            <pc:sldMk cId="0" sldId="256"/>
            <ac:picMk id="2" creationId="{89530B92-DD61-213F-7632-5DBD752FD438}"/>
          </ac:picMkLst>
        </pc:pic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7:27.607" v="217" actId="20577"/>
        <pc:sldMkLst>
          <pc:docMk/>
          <pc:sldMk cId="0" sldId="258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5:37.135" v="177" actId="20577"/>
          <ac:spMkLst>
            <pc:docMk/>
            <pc:sldMk cId="0" sldId="258"/>
            <ac:spMk id="2" creationId="{AB632CC8-1795-B20E-B0AE-6D25B2BD620F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7:27.607" v="217" actId="20577"/>
          <ac:spMkLst>
            <pc:docMk/>
            <pc:sldMk cId="0" sldId="258"/>
            <ac:spMk id="132" creationId="{00000000-0000-0000-0000-000000000000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4:14.022" v="155" actId="20577"/>
        <pc:sldMkLst>
          <pc:docMk/>
          <pc:sldMk cId="1608186336" sldId="261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4:14.022" v="155" actId="20577"/>
          <ac:spMkLst>
            <pc:docMk/>
            <pc:sldMk cId="1608186336" sldId="261"/>
            <ac:spMk id="13" creationId="{4AFB8E46-F25C-24F4-A5AE-77D5D65E24CB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4:30.195" v="173" actId="20577"/>
        <pc:sldMkLst>
          <pc:docMk/>
          <pc:sldMk cId="1314171282" sldId="263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4:30.195" v="173" actId="20577"/>
          <ac:spMkLst>
            <pc:docMk/>
            <pc:sldMk cId="1314171282" sldId="263"/>
            <ac:spMk id="13" creationId="{4AFB8E46-F25C-24F4-A5AE-77D5D65E24CB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7:16.638" v="210" actId="20577"/>
        <pc:sldMkLst>
          <pc:docMk/>
          <pc:sldMk cId="2641463687" sldId="264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7:16.638" v="210" actId="20577"/>
          <ac:spMkLst>
            <pc:docMk/>
            <pc:sldMk cId="2641463687" sldId="264"/>
            <ac:spMk id="2" creationId="{D4D5AF7D-B840-25CA-E491-56F3997C4C55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7:12.497" v="209" actId="20577"/>
          <ac:spMkLst>
            <pc:docMk/>
            <pc:sldMk cId="2641463687" sldId="264"/>
            <ac:spMk id="132" creationId="{FEC3DFD9-47D3-A14E-0EA3-483F992A3F99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8:26.750" v="234" actId="1076"/>
        <pc:sldMkLst>
          <pc:docMk/>
          <pc:sldMk cId="522623670" sldId="265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8:21.203" v="233" actId="20577"/>
          <ac:spMkLst>
            <pc:docMk/>
            <pc:sldMk cId="522623670" sldId="265"/>
            <ac:spMk id="2" creationId="{F94D6C4D-6335-F403-EEAC-836226B116A8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8:26.750" v="234" actId="1076"/>
          <ac:spMkLst>
            <pc:docMk/>
            <pc:sldMk cId="522623670" sldId="265"/>
            <ac:spMk id="132" creationId="{31F3FAA9-0D3C-3AC1-B3CF-F244A70233EF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9:21.580" v="256" actId="1076"/>
        <pc:sldMkLst>
          <pc:docMk/>
          <pc:sldMk cId="466764833" sldId="266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9:21.580" v="256" actId="1076"/>
          <ac:spMkLst>
            <pc:docMk/>
            <pc:sldMk cId="466764833" sldId="266"/>
            <ac:spMk id="2" creationId="{C43CD7DA-2493-FBB0-BD51-BD33AFDEE2A8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31:19.349" v="265" actId="20577"/>
        <pc:sldMkLst>
          <pc:docMk/>
          <pc:sldMk cId="2819064366" sldId="267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31:19.349" v="265" actId="20577"/>
          <ac:spMkLst>
            <pc:docMk/>
            <pc:sldMk cId="2819064366" sldId="267"/>
            <ac:spMk id="3" creationId="{0E2469E0-0DCD-44F6-6B6E-90836853BE29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9:31.189" v="257" actId="1076"/>
          <ac:spMkLst>
            <pc:docMk/>
            <pc:sldMk cId="2819064366" sldId="267"/>
            <ac:spMk id="132" creationId="{32D646E4-A496-8BAC-381C-FC35DBE55E24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7:23.982" v="216" actId="20577"/>
        <pc:sldMkLst>
          <pc:docMk/>
          <pc:sldMk cId="4237451619" sldId="268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19:38.794" v="103" actId="1076"/>
          <ac:spMkLst>
            <pc:docMk/>
            <pc:sldMk cId="4237451619" sldId="268"/>
            <ac:spMk id="4" creationId="{7B54ED6C-1A89-CA99-A01A-EFE36AC15430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17:43.025" v="95" actId="14100"/>
          <ac:spMkLst>
            <pc:docMk/>
            <pc:sldMk cId="4237451619" sldId="268"/>
            <ac:spMk id="131" creationId="{ED55CB2D-BAD1-9248-7272-1F12404CC5BA}"/>
          </ac:spMkLst>
        </pc:spChg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7:23.982" v="216" actId="20577"/>
          <ac:spMkLst>
            <pc:docMk/>
            <pc:sldMk cId="4237451619" sldId="268"/>
            <ac:spMk id="132" creationId="{519B2E56-34A0-A3EB-99DC-2325ECA26407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22:19.128" v="142" actId="1076"/>
        <pc:sldMkLst>
          <pc:docMk/>
          <pc:sldMk cId="3996983556" sldId="269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22:19.128" v="142" actId="1076"/>
          <ac:spMkLst>
            <pc:docMk/>
            <pc:sldMk cId="3996983556" sldId="269"/>
            <ac:spMk id="132" creationId="{B0933576-E8EE-704E-1133-A88B12E3FA1A}"/>
          </ac:spMkLst>
        </pc:spChg>
      </pc:sldChg>
      <pc:sldChg chg="modSp">
        <pc:chgData name="Ευαγγελία Ανδρεάδη" userId="S::e.andreadi_eeamargarita.gr#ext#@univreimsfr.onmicrosoft.com::d3a0e632-7726-4be7-a705-dbe2330c3c76" providerId="AD" clId="Web-{5A013C4B-EDE9-515F-EC90-B607C912DCB1}" dt="2024-12-09T13:17:09.789" v="90" actId="20577"/>
        <pc:sldMkLst>
          <pc:docMk/>
          <pc:sldMk cId="0" sldId="270"/>
        </pc:sldMkLst>
        <pc:spChg chg="mod">
          <ac:chgData name="Ευαγγελία Ανδρεάδη" userId="S::e.andreadi_eeamargarita.gr#ext#@univreimsfr.onmicrosoft.com::d3a0e632-7726-4be7-a705-dbe2330c3c76" providerId="AD" clId="Web-{5A013C4B-EDE9-515F-EC90-B607C912DCB1}" dt="2024-12-09T13:17:09.789" v="90" actId="20577"/>
          <ac:spMkLst>
            <pc:docMk/>
            <pc:sldMk cId="0" sldId="270"/>
            <ac:spMk id="115" creationId="{00000000-0000-0000-0000-000000000000}"/>
          </ac:spMkLst>
        </pc:spChg>
      </pc:sldChg>
    </pc:docChg>
  </pc:docChgLst>
  <pc:docChgLst>
    <pc:chgData name="miguel" userId="S::miguel_campusarnau.org#ext#@univreimsfr.onmicrosoft.com::ab5a12d6-76db-44b6-aa55-46fc0e013e13" providerId="AD" clId="Web-{ECD9A6AB-E886-981D-71D2-1985DE8E74D9}"/>
    <pc:docChg chg="modSld">
      <pc:chgData name="miguel" userId="S::miguel_campusarnau.org#ext#@univreimsfr.onmicrosoft.com::ab5a12d6-76db-44b6-aa55-46fc0e013e13" providerId="AD" clId="Web-{ECD9A6AB-E886-981D-71D2-1985DE8E74D9}" dt="2023-12-01T13:26:34.701" v="4"/>
      <pc:docMkLst>
        <pc:docMk/>
      </pc:docMkLst>
      <pc:sldChg chg="modNotes">
        <pc:chgData name="miguel" userId="S::miguel_campusarnau.org#ext#@univreimsfr.onmicrosoft.com::ab5a12d6-76db-44b6-aa55-46fc0e013e13" providerId="AD" clId="Web-{ECD9A6AB-E886-981D-71D2-1985DE8E74D9}" dt="2023-12-01T13:26:13.575" v="1"/>
        <pc:sldMkLst>
          <pc:docMk/>
          <pc:sldMk cId="0" sldId="258"/>
        </pc:sldMkLst>
      </pc:sldChg>
    </pc:docChg>
  </pc:docChgLst>
  <pc:docChgLst>
    <pc:chgData name="secretaria" userId="S::secretaria_campusarnau.org#ext#@univreimsfr.onmicrosoft.com::7d6e2b2a-2011-46f5-b571-ae9728ebbafd" providerId="AD" clId="Web-{537E0571-5893-4576-B540-0B63B93D724E}"/>
    <pc:docChg chg="modSld">
      <pc:chgData name="secretaria" userId="S::secretaria_campusarnau.org#ext#@univreimsfr.onmicrosoft.com::7d6e2b2a-2011-46f5-b571-ae9728ebbafd" providerId="AD" clId="Web-{537E0571-5893-4576-B540-0B63B93D724E}" dt="2024-01-30T20:19:38.069" v="11" actId="20577"/>
      <pc:docMkLst>
        <pc:docMk/>
      </pc:docMkLst>
      <pc:sldChg chg="modSp">
        <pc:chgData name="secretaria" userId="S::secretaria_campusarnau.org#ext#@univreimsfr.onmicrosoft.com::7d6e2b2a-2011-46f5-b571-ae9728ebbafd" providerId="AD" clId="Web-{537E0571-5893-4576-B540-0B63B93D724E}" dt="2024-01-30T13:48:15.394" v="3" actId="14100"/>
        <pc:sldMkLst>
          <pc:docMk/>
          <pc:sldMk cId="1608186336" sldId="261"/>
        </pc:sldMkLst>
      </pc:sldChg>
      <pc:sldChg chg="modSp">
        <pc:chgData name="secretaria" userId="S::secretaria_campusarnau.org#ext#@univreimsfr.onmicrosoft.com::7d6e2b2a-2011-46f5-b571-ae9728ebbafd" providerId="AD" clId="Web-{537E0571-5893-4576-B540-0B63B93D724E}" dt="2024-01-30T20:19:38.069" v="11" actId="20577"/>
        <pc:sldMkLst>
          <pc:docMk/>
          <pc:sldMk cId="2819064366" sldId="267"/>
        </pc:sldMkLst>
      </pc:sldChg>
    </pc:docChg>
  </pc:docChgLst>
  <pc:docChgLst>
    <pc:chgData name="miguel" userId="S::miguel_campusarnau.org#ext#@univreimsfr.onmicrosoft.com::ab5a12d6-76db-44b6-aa55-46fc0e013e13" providerId="AD" clId="Web-{20DBDE5E-5C6F-3F16-2D6C-A115688BB198}"/>
    <pc:docChg chg="modSld">
      <pc:chgData name="miguel" userId="S::miguel_campusarnau.org#ext#@univreimsfr.onmicrosoft.com::ab5a12d6-76db-44b6-aa55-46fc0e013e13" providerId="AD" clId="Web-{20DBDE5E-5C6F-3F16-2D6C-A115688BB198}" dt="2024-02-05T09:27:39.775" v="60" actId="20577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omasabuso.com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66643D61-2A48-665D-CE8C-DA6D5C451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D1BF5EFC-9FDB-652E-8266-48C474EA7D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ΠΕΡΙΕΧΟΜΕΝΟ ΔΙΑΦΑΝΕΙΑΣ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ΣΗΜΕΙΩΣΕΙΣ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chemeClr val="dk1"/>
              </a:buClr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F96A8E14-5889-6E8A-D34C-33FA5C5F70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953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FBBA1B90-4F62-49A0-65BE-FA76F5C46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8EE8F7F6-0DC8-CB5D-0C75-46445AA629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ΠΕΡΙΕΧΟΜΕΝΟ ΔΙΑΦΑΝΕΙΑΣ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________________________________________________________________________________________________________________________________________________________________________________________________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ΣΗΜΕΙΩΣΕΙΣ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C4F6B61D-3AED-F087-52E2-B289AF3721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8000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1837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337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ΠΕΡΙΕΧΟΜΕΝΟ ΔΙΑΦΑΝΕΙΑΣ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ΣΗΜΕΙΩΣΕΙΣ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E87AEC0-A6C7-4A2F-8D0E-6B50E01ED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8E164F12-59E4-69AF-6DB9-262EDB5B76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ΠΕΡΙΕΧΟΜΕΝΟ ΔΙΑΦΑΝΕΙΑΣ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ΣΗΜΕΙΩΣΕΙΣ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Η διαδικτυακή παρενόχληση μπορεί να οριστεί ως η «διάχυτη ή σοβαρή στόχευση ενός ατόμου ή μιας ομάδας στο διαδίκτυο μέσω επιβλαβούς συμπεριφοράς».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chemeClr val="dk1"/>
              </a:buClr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Τα άτομα με IDD μπορεί να είναι πιο επιρρεπή σε διαδικτυακή παρενόχληση και διαδικτυακό εκφοβισμό λόγω της </a:t>
            </a: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περιορισμένης κατανόησής τους </a:t>
            </a: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για τον ψηφιακό κόσμο. Μπορεί να δυσκολεύονται να </a:t>
            </a: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αναγνωρίσουν και να αναφέρουν </a:t>
            </a: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τέτοια περιστατικά.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indent="0">
              <a:buClr>
                <a:schemeClr val="dk1"/>
              </a:buClr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Είναι σημαντικό να αναζητήσετε τηλεφωνικές γραμμές ή οργανισμούς στη χώρα σας που ειδικεύονται στο να βοηθούν άτομα με αναπηρίες που υφίστανται παρενόχληση στο διαδίκτυο. Για παράδειγμα, στην Ισπανία, αυτός ο ιστότοπος είναι αφιερωμένος σε αυτό το θέμα </a:t>
            </a:r>
            <a:r>
              <a:rPr lang="el" sz="1200" u="sng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http://nomasabuso.com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4A903AD4-3256-02A6-D472-14D145FA31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0146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01E9DF43-C3E2-2E95-228E-D90CA44E4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C41524FD-0F39-5EA1-FE21-0B9BCEF76B1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ΠΕΡΙΕΧΟΜΕΝΟ ΔΙΑΦΑΝΕΙΑΣ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ΣΗΜΕΙΩΣΕΙΣ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3347D89E-69C0-193C-D315-A7AAADBF0C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7106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5C4717C-9136-9494-0936-C0C1B91C4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E39957F4-084E-D814-268A-2B0FDCB9FB1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ΠΕΡΙΕΧΟΜΕΝΟ ΔΙΑΦΑΝΕΙΑΣ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ΣΗΜΕΙΩΣΕΙΣ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017904BC-0F8E-C5BE-5A76-B823951FB3B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7279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61BC42C0-A79C-21B8-E68B-57E1DDB89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D1C446CE-72CB-E3B7-BDCF-902F11C8D0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ΠΕΡΙΕΧΟΜΕΝΟ ΔΙΑΦΑΝΕΙΑΣ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l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ΣΗΜΕΙΩΣΕΙΣ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7CC90044-CF5E-5A93-FDCB-F6FB406C3D9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9967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l" sz="3200" cap="none"/>
              <a:t> 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6000"/>
              <a:buFont typeface="Calibri"/>
              <a:buNone/>
            </a:pPr>
            <a:r>
              <a:rPr lang="el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</a:t>
            </a:r>
            <a:endParaRPr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el" sz="3200" b="1" dirty="0">
                <a:solidFill>
                  <a:srgbClr val="674EA7"/>
                </a:solidFill>
                <a:latin typeface="Calibri"/>
                <a:cs typeface="Calibri"/>
              </a:rPr>
              <a:t>Επικοινωνία </a:t>
            </a:r>
          </a:p>
          <a:p>
            <a:pPr marL="0" indent="0">
              <a:buSzPts val="3200"/>
            </a:pPr>
            <a:r>
              <a:rPr lang="el" sz="1800" b="1" dirty="0">
                <a:solidFill>
                  <a:srgbClr val="674EA7"/>
                </a:solidFill>
                <a:latin typeface="Calibri"/>
                <a:cs typeface="Calibri"/>
              </a:rPr>
              <a:t>Ανάγκες και Σημασία</a:t>
            </a:r>
            <a:endParaRPr lang="es-ES" sz="1800" b="1" dirty="0">
              <a:solidFill>
                <a:srgbClr val="674EA7"/>
              </a:solidFill>
              <a:latin typeface="Calibri"/>
              <a:cs typeface="Calibri"/>
            </a:endParaRPr>
          </a:p>
          <a:p>
            <a:pPr marL="0" indent="0">
              <a:buSzPts val="3200"/>
            </a:pPr>
            <a:r>
              <a:rPr lang="el" sz="1800" b="1" dirty="0">
                <a:solidFill>
                  <a:srgbClr val="674EA7"/>
                </a:solidFill>
                <a:latin typeface="Calibri"/>
                <a:cs typeface="Calibri"/>
              </a:rPr>
              <a:t>3. Υποστηριζόμενη Λήψη Αποφάσεων</a:t>
            </a:r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br>
              <a:rPr lang="en-US" dirty="0"/>
            </a:br>
            <a:endParaRPr/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br>
              <a:rPr lang="en-US" dirty="0"/>
            </a:br>
            <a:endParaRPr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" name="Google Shape;105;p1"/>
          <p:cNvSpPr txBox="1"/>
          <p:nvPr/>
        </p:nvSpPr>
        <p:spPr>
          <a:xfrm>
            <a:off x="7121406" y="1034814"/>
            <a:ext cx="4092221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Εκπαίδευση αφιερωμένη σε επαγγελματίες </a:t>
            </a:r>
            <a:r>
              <a:rPr lang="e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στη ΝΑ για</a:t>
            </a:r>
            <a:r>
              <a:rPr lang="e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την υποστήριξη της ανάπτυξης</a:t>
            </a:r>
            <a:endParaRPr lang="en-US"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lang="el" sz="18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Επικοινωνιακών δεξιοτήτων</a:t>
            </a:r>
            <a:endParaRPr lang="el"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2" name="Picture 1" descr="A blue flag with yellow stars&#10;&#10;Description automatically generated">
            <a:extLst>
              <a:ext uri="{FF2B5EF4-FFF2-40B4-BE49-F238E27FC236}">
                <a16:creationId xmlns:a16="http://schemas.microsoft.com/office/drawing/2014/main" id="{89530B92-DD61-213F-7632-5DBD752FD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18" y="5380037"/>
            <a:ext cx="1238250" cy="1304925"/>
          </a:xfrm>
          <a:prstGeom prst="rect">
            <a:avLst/>
          </a:prstGeom>
        </p:spPr>
      </p:pic>
      <p:sp>
        <p:nvSpPr>
          <p:cNvPr id="3" name="ZoneTexte 14">
            <a:extLst>
              <a:ext uri="{FF2B5EF4-FFF2-40B4-BE49-F238E27FC236}">
                <a16:creationId xmlns:a16="http://schemas.microsoft.com/office/drawing/2014/main" id="{88239D66-457F-4D9E-84BD-0C2A1FF0A8EA}"/>
              </a:ext>
            </a:extLst>
          </p:cNvPr>
          <p:cNvSpPr txBox="1"/>
          <p:nvPr/>
        </p:nvSpPr>
        <p:spPr>
          <a:xfrm>
            <a:off x="1765882" y="6351164"/>
            <a:ext cx="10139988" cy="33246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lnSpc>
                <a:spcPct val="115000"/>
              </a:lnSpc>
            </a:pP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COM-IN KA220-VET-9A87A6EF © is licensed under CC BY-NC-SA 4.0</a:t>
            </a:r>
            <a:endParaRPr lang="fr-FR" sz="1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97957503-8294-2AF1-FF3E-17DC059B8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778EE52B-AB57-E638-0FD0-2497F54FA025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70E956F3-DB1E-ACE4-C2FF-61855B6257A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7979FCDF-8CA2-43F0-78F7-082CEE3C965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40A2458F-2C9F-FB9F-2258-0C461C5D196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5EF08F03-D1E2-6824-F580-BCAD209289EA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A1C899CE-B834-AE79-08A6-F94495AD0BB5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71C87017-E0B8-EBF7-6736-330A925EECAD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500" dirty="0"/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5. Υποστηριζόμενη λήψη αποφάσεων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32D646E4-A496-8BAC-381C-FC35DBE55E24}"/>
              </a:ext>
            </a:extLst>
          </p:cNvPr>
          <p:cNvSpPr txBox="1"/>
          <p:nvPr/>
        </p:nvSpPr>
        <p:spPr>
          <a:xfrm>
            <a:off x="2132962" y="1715552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5.3 Δραστηριότητα: Έκφραση Συναισθημάτων</a:t>
            </a:r>
            <a:endParaRPr lang="en-US" sz="20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E2469E0-0DCD-44F6-6B6E-90836853BE29}"/>
              </a:ext>
            </a:extLst>
          </p:cNvPr>
          <p:cNvSpPr txBox="1"/>
          <p:nvPr/>
        </p:nvSpPr>
        <p:spPr>
          <a:xfrm>
            <a:off x="1405082" y="2123683"/>
            <a:ext cx="8904645" cy="43396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endParaRPr lang="el" sz="1800" dirty="0">
              <a:solidFill>
                <a:schemeClr val="tx1"/>
              </a:solidFill>
              <a:latin typeface="Calibri"/>
            </a:endParaRPr>
          </a:p>
          <a:p>
            <a:pPr marL="285750" indent="-285750">
              <a:buFont typeface="Arial,Sans-Serif"/>
              <a:buChar char="•"/>
            </a:pPr>
            <a:r>
              <a:rPr lang="es-ES" sz="1600" err="1">
                <a:solidFill>
                  <a:schemeClr val="tx1"/>
                </a:solidFill>
              </a:rPr>
              <a:t>Οι</a:t>
            </a:r>
            <a:r>
              <a:rPr lang="es-ES" sz="1600">
                <a:solidFill>
                  <a:schemeClr val="tx1"/>
                </a:solidFill>
              </a:rPr>
              <a:t> α</a:t>
            </a:r>
            <a:r>
              <a:rPr lang="es-ES" sz="1600" err="1">
                <a:solidFill>
                  <a:schemeClr val="tx1"/>
                </a:solidFill>
              </a:rPr>
              <a:t>νε</a:t>
            </a:r>
            <a:r>
              <a:rPr lang="es-ES" sz="1600">
                <a:solidFill>
                  <a:schemeClr val="tx1"/>
                </a:solidFill>
              </a:rPr>
              <a:t>πα</a:t>
            </a:r>
            <a:r>
              <a:rPr lang="es-ES" sz="1600" err="1">
                <a:solidFill>
                  <a:schemeClr val="tx1"/>
                </a:solidFill>
              </a:rPr>
              <a:t>ρκείς</a:t>
            </a:r>
            <a:r>
              <a:rPr lang="es-ES" sz="1600">
                <a:solidFill>
                  <a:schemeClr val="tx1"/>
                </a:solidFill>
              </a:rPr>
              <a:t> επ</a:t>
            </a:r>
            <a:r>
              <a:rPr lang="es-ES" sz="1600" err="1">
                <a:solidFill>
                  <a:schemeClr val="tx1"/>
                </a:solidFill>
              </a:rPr>
              <a:t>ικοινωνι</a:t>
            </a:r>
            <a:r>
              <a:rPr lang="es-ES" sz="1600">
                <a:solidFill>
                  <a:schemeClr val="tx1"/>
                </a:solidFill>
              </a:rPr>
              <a:t>α</a:t>
            </a:r>
            <a:r>
              <a:rPr lang="es-ES" sz="1600" err="1">
                <a:solidFill>
                  <a:schemeClr val="tx1"/>
                </a:solidFill>
              </a:rPr>
              <a:t>κές</a:t>
            </a:r>
            <a:r>
              <a:rPr lang="es-ES" sz="1600">
                <a:solidFill>
                  <a:schemeClr val="tx1"/>
                </a:solidFill>
              </a:rPr>
              <a:t> </a:t>
            </a:r>
            <a:r>
              <a:rPr lang="es-ES" sz="1600" err="1">
                <a:solidFill>
                  <a:schemeClr val="tx1"/>
                </a:solidFill>
              </a:rPr>
              <a:t>δεξιότητες</a:t>
            </a:r>
            <a:r>
              <a:rPr lang="es-ES" sz="1600">
                <a:solidFill>
                  <a:schemeClr val="tx1"/>
                </a:solidFill>
              </a:rPr>
              <a:t> </a:t>
            </a:r>
            <a:r>
              <a:rPr lang="es-ES" sz="1600" err="1">
                <a:solidFill>
                  <a:schemeClr val="tx1"/>
                </a:solidFill>
              </a:rPr>
              <a:t>των</a:t>
            </a:r>
            <a:r>
              <a:rPr lang="es-ES" sz="1600">
                <a:solidFill>
                  <a:schemeClr val="tx1"/>
                </a:solidFill>
              </a:rPr>
              <a:t> α</a:t>
            </a:r>
            <a:r>
              <a:rPr lang="es-ES" sz="1600" err="1">
                <a:solidFill>
                  <a:schemeClr val="tx1"/>
                </a:solidFill>
              </a:rPr>
              <a:t>τόμων</a:t>
            </a:r>
            <a:r>
              <a:rPr lang="es-ES" sz="1600">
                <a:solidFill>
                  <a:schemeClr val="tx1"/>
                </a:solidFill>
              </a:rPr>
              <a:t> </a:t>
            </a:r>
            <a:r>
              <a:rPr lang="es-ES" sz="1600" err="1">
                <a:solidFill>
                  <a:schemeClr val="tx1"/>
                </a:solidFill>
              </a:rPr>
              <a:t>με</a:t>
            </a:r>
            <a:r>
              <a:rPr lang="es-ES" sz="1600">
                <a:solidFill>
                  <a:schemeClr val="tx1"/>
                </a:solidFill>
              </a:rPr>
              <a:t> </a:t>
            </a:r>
            <a:r>
              <a:rPr lang="es-ES" sz="1600" err="1">
                <a:solidFill>
                  <a:schemeClr val="tx1"/>
                </a:solidFill>
              </a:rPr>
              <a:t>νοητική</a:t>
            </a:r>
            <a:r>
              <a:rPr lang="es-ES" sz="1600">
                <a:solidFill>
                  <a:schemeClr val="tx1"/>
                </a:solidFill>
              </a:rPr>
              <a:t> αναπ</a:t>
            </a:r>
            <a:r>
              <a:rPr lang="es-ES" sz="1600" err="1">
                <a:solidFill>
                  <a:schemeClr val="tx1"/>
                </a:solidFill>
              </a:rPr>
              <a:t>ηρί</a:t>
            </a:r>
            <a:r>
              <a:rPr lang="es-ES" sz="1600">
                <a:solidFill>
                  <a:schemeClr val="tx1"/>
                </a:solidFill>
              </a:rPr>
              <a:t>α </a:t>
            </a:r>
            <a:r>
              <a:rPr lang="es-ES" sz="1600" err="1">
                <a:solidFill>
                  <a:schemeClr val="tx1"/>
                </a:solidFill>
              </a:rPr>
              <a:t>δυσχερ</a:t>
            </a:r>
            <a:r>
              <a:rPr lang="es-ES" sz="1600">
                <a:solidFill>
                  <a:schemeClr val="tx1"/>
                </a:solidFill>
              </a:rPr>
              <a:t>α</a:t>
            </a:r>
            <a:r>
              <a:rPr lang="es-ES" sz="1600" err="1">
                <a:solidFill>
                  <a:schemeClr val="tx1"/>
                </a:solidFill>
              </a:rPr>
              <a:t>ίνουν</a:t>
            </a:r>
            <a:r>
              <a:rPr lang="es-ES" sz="1600">
                <a:solidFill>
                  <a:schemeClr val="tx1"/>
                </a:solidFill>
              </a:rPr>
              <a:t> </a:t>
            </a:r>
            <a:r>
              <a:rPr lang="es-ES" sz="1600" err="1">
                <a:solidFill>
                  <a:schemeClr val="tx1"/>
                </a:solidFill>
              </a:rPr>
              <a:t>την</a:t>
            </a:r>
            <a:r>
              <a:rPr lang="es-ES" sz="1600">
                <a:solidFill>
                  <a:schemeClr val="tx1"/>
                </a:solidFill>
              </a:rPr>
              <a:t> </a:t>
            </a:r>
            <a:r>
              <a:rPr lang="es-ES" sz="1600" err="1">
                <a:solidFill>
                  <a:schemeClr val="tx1"/>
                </a:solidFill>
              </a:rPr>
              <a:t>έκφρ</a:t>
            </a:r>
            <a:r>
              <a:rPr lang="es-ES" sz="1600">
                <a:solidFill>
                  <a:schemeClr val="tx1"/>
                </a:solidFill>
              </a:rPr>
              <a:t>α</a:t>
            </a:r>
            <a:r>
              <a:rPr lang="es-ES" sz="1600" err="1">
                <a:solidFill>
                  <a:schemeClr val="tx1"/>
                </a:solidFill>
              </a:rPr>
              <a:t>ση</a:t>
            </a:r>
            <a:r>
              <a:rPr lang="es-ES" sz="1600">
                <a:solidFill>
                  <a:schemeClr val="tx1"/>
                </a:solidFill>
              </a:rPr>
              <a:t> επ</a:t>
            </a:r>
            <a:r>
              <a:rPr lang="es-ES" sz="1600" err="1">
                <a:solidFill>
                  <a:schemeClr val="tx1"/>
                </a:solidFill>
              </a:rPr>
              <a:t>ιθυμιών</a:t>
            </a:r>
            <a:r>
              <a:rPr lang="es-ES" sz="1600">
                <a:solidFill>
                  <a:schemeClr val="tx1"/>
                </a:solidFill>
              </a:rPr>
              <a:t> και </a:t>
            </a:r>
            <a:r>
              <a:rPr lang="es-ES" sz="1600" err="1">
                <a:solidFill>
                  <a:schemeClr val="tx1"/>
                </a:solidFill>
              </a:rPr>
              <a:t>τη</a:t>
            </a:r>
            <a:r>
              <a:rPr lang="es-ES" sz="1600">
                <a:solidFill>
                  <a:schemeClr val="tx1"/>
                </a:solidFill>
              </a:rPr>
              <a:t> </a:t>
            </a:r>
            <a:r>
              <a:rPr lang="es-ES" sz="1600" err="1">
                <a:solidFill>
                  <a:schemeClr val="tx1"/>
                </a:solidFill>
              </a:rPr>
              <a:t>δι</a:t>
            </a:r>
            <a:r>
              <a:rPr lang="es-ES" sz="1600">
                <a:solidFill>
                  <a:schemeClr val="tx1"/>
                </a:solidFill>
              </a:rPr>
              <a:t>απρα</a:t>
            </a:r>
            <a:r>
              <a:rPr lang="es-ES" sz="1600" err="1">
                <a:solidFill>
                  <a:schemeClr val="tx1"/>
                </a:solidFill>
              </a:rPr>
              <a:t>γμάτευση</a:t>
            </a:r>
            <a:r>
              <a:rPr lang="es-ES" sz="1600">
                <a:solidFill>
                  <a:schemeClr val="tx1"/>
                </a:solidFill>
              </a:rPr>
              <a:t>, </a:t>
            </a:r>
            <a:r>
              <a:rPr lang="es-ES" sz="1600" err="1">
                <a:solidFill>
                  <a:schemeClr val="tx1"/>
                </a:solidFill>
              </a:rPr>
              <a:t>οδηγώντ</a:t>
            </a:r>
            <a:r>
              <a:rPr lang="es-ES" sz="1600">
                <a:solidFill>
                  <a:schemeClr val="tx1"/>
                </a:solidFill>
              </a:rPr>
              <a:t>ας </a:t>
            </a:r>
            <a:r>
              <a:rPr lang="es-ES" sz="1600" err="1">
                <a:solidFill>
                  <a:schemeClr val="tx1"/>
                </a:solidFill>
              </a:rPr>
              <a:t>σε</a:t>
            </a:r>
            <a:r>
              <a:rPr lang="es-ES" sz="1600">
                <a:solidFill>
                  <a:schemeClr val="tx1"/>
                </a:solidFill>
              </a:rPr>
              <a:t> π</a:t>
            </a:r>
            <a:r>
              <a:rPr lang="es-ES" sz="1600" err="1">
                <a:solidFill>
                  <a:schemeClr val="tx1"/>
                </a:solidFill>
              </a:rPr>
              <a:t>ρο</a:t>
            </a:r>
            <a:r>
              <a:rPr lang="es-ES" sz="1600">
                <a:solidFill>
                  <a:schemeClr val="tx1"/>
                </a:solidFill>
              </a:rPr>
              <a:t>β</a:t>
            </a:r>
            <a:r>
              <a:rPr lang="es-ES" sz="1600" err="1">
                <a:solidFill>
                  <a:schemeClr val="tx1"/>
                </a:solidFill>
              </a:rPr>
              <a:t>λήμ</a:t>
            </a:r>
            <a:r>
              <a:rPr lang="es-ES" sz="1600">
                <a:solidFill>
                  <a:schemeClr val="tx1"/>
                </a:solidFill>
              </a:rPr>
              <a:t>ατα </a:t>
            </a:r>
            <a:r>
              <a:rPr lang="es-ES" sz="1600" err="1">
                <a:solidFill>
                  <a:schemeClr val="tx1"/>
                </a:solidFill>
              </a:rPr>
              <a:t>συμ</a:t>
            </a:r>
            <a:r>
              <a:rPr lang="es-ES" sz="1600">
                <a:solidFill>
                  <a:schemeClr val="tx1"/>
                </a:solidFill>
              </a:rPr>
              <a:t>π</a:t>
            </a:r>
            <a:r>
              <a:rPr lang="es-ES" sz="1600" err="1">
                <a:solidFill>
                  <a:schemeClr val="tx1"/>
                </a:solidFill>
              </a:rPr>
              <a:t>εριφοράς</a:t>
            </a:r>
            <a:r>
              <a:rPr lang="es-ES" sz="1600">
                <a:solidFill>
                  <a:schemeClr val="tx1"/>
                </a:solidFill>
              </a:rPr>
              <a:t>.</a:t>
            </a:r>
            <a:endParaRPr lang="en-US" sz="1600">
              <a:solidFill>
                <a:schemeClr val="tx1"/>
              </a:solidFill>
            </a:endParaRPr>
          </a:p>
          <a:p>
            <a:pPr marL="285750" indent="-285750">
              <a:buFont typeface="Arial,Sans-Serif"/>
              <a:buChar char="•"/>
            </a:pPr>
            <a:endParaRPr lang="es-ES" sz="1600" dirty="0"/>
          </a:p>
          <a:p>
            <a:pPr marL="285750" indent="-285750">
              <a:buFont typeface="Arial,Sans-Serif"/>
              <a:buChar char="•"/>
            </a:pPr>
            <a:r>
              <a:rPr lang="es-ES" sz="1600" dirty="0">
                <a:solidFill>
                  <a:schemeClr val="tx1"/>
                </a:solidFill>
              </a:rPr>
              <a:t>π.χ.: </a:t>
            </a:r>
            <a:r>
              <a:rPr lang="es-ES" sz="1600" dirty="0" err="1">
                <a:solidFill>
                  <a:schemeClr val="tx1"/>
                </a:solidFill>
              </a:rPr>
              <a:t>Έν</a:t>
            </a:r>
            <a:r>
              <a:rPr lang="es-ES" sz="1600" dirty="0">
                <a:solidFill>
                  <a:schemeClr val="tx1"/>
                </a:solidFill>
              </a:rPr>
              <a:t>α </a:t>
            </a:r>
            <a:r>
              <a:rPr lang="es-ES" sz="1600" dirty="0" err="1">
                <a:solidFill>
                  <a:schemeClr val="tx1"/>
                </a:solidFill>
              </a:rPr>
              <a:t>άτομο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με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νοητική</a:t>
            </a:r>
            <a:r>
              <a:rPr lang="es-ES" sz="1600" dirty="0">
                <a:solidFill>
                  <a:schemeClr val="tx1"/>
                </a:solidFill>
              </a:rPr>
              <a:t> αναπ</a:t>
            </a:r>
            <a:r>
              <a:rPr lang="es-ES" sz="1600" dirty="0" err="1">
                <a:solidFill>
                  <a:schemeClr val="tx1"/>
                </a:solidFill>
              </a:rPr>
              <a:t>ηρί</a:t>
            </a:r>
            <a:r>
              <a:rPr lang="es-ES" sz="1600" dirty="0">
                <a:solidFill>
                  <a:schemeClr val="tx1"/>
                </a:solidFill>
              </a:rPr>
              <a:t>α μπ</a:t>
            </a:r>
            <a:r>
              <a:rPr lang="es-ES" sz="1600" dirty="0" err="1">
                <a:solidFill>
                  <a:schemeClr val="tx1"/>
                </a:solidFill>
              </a:rPr>
              <a:t>ορεί</a:t>
            </a:r>
            <a:r>
              <a:rPr lang="es-ES" sz="1600" dirty="0">
                <a:solidFill>
                  <a:schemeClr val="tx1"/>
                </a:solidFill>
              </a:rPr>
              <a:t> να </a:t>
            </a:r>
            <a:r>
              <a:rPr lang="es-ES" sz="1600" dirty="0" err="1">
                <a:solidFill>
                  <a:schemeClr val="tx1"/>
                </a:solidFill>
              </a:rPr>
              <a:t>έλκετ</a:t>
            </a:r>
            <a:r>
              <a:rPr lang="es-ES" sz="1600" dirty="0">
                <a:solidFill>
                  <a:schemeClr val="tx1"/>
                </a:solidFill>
              </a:rPr>
              <a:t>αι από </a:t>
            </a:r>
            <a:r>
              <a:rPr lang="es-ES" sz="1600" dirty="0" err="1">
                <a:solidFill>
                  <a:schemeClr val="tx1"/>
                </a:solidFill>
              </a:rPr>
              <a:t>έν</a:t>
            </a:r>
            <a:r>
              <a:rPr lang="es-ES" sz="1600" dirty="0">
                <a:solidFill>
                  <a:schemeClr val="tx1"/>
                </a:solidFill>
              </a:rPr>
              <a:t>αν </a:t>
            </a:r>
            <a:r>
              <a:rPr lang="es-ES" sz="1600" dirty="0" err="1">
                <a:solidFill>
                  <a:schemeClr val="tx1"/>
                </a:solidFill>
              </a:rPr>
              <a:t>σύντροφο</a:t>
            </a:r>
            <a:r>
              <a:rPr lang="es-ES" sz="1600" dirty="0">
                <a:solidFill>
                  <a:schemeClr val="tx1"/>
                </a:solidFill>
              </a:rPr>
              <a:t> π</a:t>
            </a:r>
            <a:r>
              <a:rPr lang="es-ES" sz="1600" dirty="0" err="1">
                <a:solidFill>
                  <a:schemeClr val="tx1"/>
                </a:solidFill>
              </a:rPr>
              <a:t>ου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γίνετ</a:t>
            </a:r>
            <a:r>
              <a:rPr lang="es-ES" sz="1600" dirty="0">
                <a:solidFill>
                  <a:schemeClr val="tx1"/>
                </a:solidFill>
              </a:rPr>
              <a:t>αι ταρα</a:t>
            </a:r>
            <a:r>
              <a:rPr lang="es-ES" sz="1600" dirty="0" err="1">
                <a:solidFill>
                  <a:schemeClr val="tx1"/>
                </a:solidFill>
              </a:rPr>
              <a:t>γμένος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λόγω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δυσκολιών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στη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δι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χείριση</a:t>
            </a:r>
            <a:r>
              <a:rPr lang="es-ES" sz="1600" dirty="0">
                <a:solidFill>
                  <a:schemeClr val="tx1"/>
                </a:solidFill>
              </a:rPr>
              <a:t> και </a:t>
            </a:r>
            <a:r>
              <a:rPr lang="es-ES" sz="1600" dirty="0" err="1">
                <a:solidFill>
                  <a:schemeClr val="tx1"/>
                </a:solidFill>
              </a:rPr>
              <a:t>έκφρ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ση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συν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ισθημάτων</a:t>
            </a:r>
            <a:r>
              <a:rPr lang="es-ES" sz="1600" dirty="0">
                <a:solidFill>
                  <a:schemeClr val="tx1"/>
                </a:solidFill>
              </a:rPr>
              <a:t>. (1)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Arial,Sans-Serif"/>
              <a:buChar char="•"/>
            </a:pPr>
            <a:endParaRPr lang="es-ES" sz="1600" dirty="0"/>
          </a:p>
          <a:p>
            <a:pPr marL="285750" indent="-285750">
              <a:buFont typeface="Arial,Sans-Serif"/>
              <a:buChar char="•"/>
            </a:pPr>
            <a:r>
              <a:rPr lang="es-ES" sz="1600" dirty="0" err="1">
                <a:solidFill>
                  <a:schemeClr val="tx1"/>
                </a:solidFill>
              </a:rPr>
              <a:t>Σκεφτείτε</a:t>
            </a:r>
            <a:r>
              <a:rPr lang="es-ES" sz="1600" dirty="0">
                <a:solidFill>
                  <a:schemeClr val="tx1"/>
                </a:solidFill>
              </a:rPr>
              <a:t> π</a:t>
            </a:r>
            <a:r>
              <a:rPr lang="es-ES" sz="1600" dirty="0" err="1">
                <a:solidFill>
                  <a:schemeClr val="tx1"/>
                </a:solidFill>
              </a:rPr>
              <a:t>ώς</a:t>
            </a:r>
            <a:r>
              <a:rPr lang="es-ES" sz="1600" dirty="0">
                <a:solidFill>
                  <a:schemeClr val="tx1"/>
                </a:solidFill>
              </a:rPr>
              <a:t> μπ</a:t>
            </a:r>
            <a:r>
              <a:rPr lang="es-ES" sz="1600" dirty="0" err="1">
                <a:solidFill>
                  <a:schemeClr val="tx1"/>
                </a:solidFill>
              </a:rPr>
              <a:t>ορείτε</a:t>
            </a:r>
            <a:r>
              <a:rPr lang="es-ES" sz="1600" dirty="0">
                <a:solidFill>
                  <a:schemeClr val="tx1"/>
                </a:solidFill>
              </a:rPr>
              <a:t> να β</a:t>
            </a:r>
            <a:r>
              <a:rPr lang="es-ES" sz="1600" dirty="0" err="1">
                <a:solidFill>
                  <a:schemeClr val="tx1"/>
                </a:solidFill>
              </a:rPr>
              <a:t>οηθήσετε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το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άτομο</a:t>
            </a:r>
            <a:r>
              <a:rPr lang="es-ES" sz="1600" dirty="0">
                <a:solidFill>
                  <a:schemeClr val="tx1"/>
                </a:solidFill>
              </a:rPr>
              <a:t> να π</a:t>
            </a:r>
            <a:r>
              <a:rPr lang="es-ES" sz="1600" dirty="0" err="1">
                <a:solidFill>
                  <a:schemeClr val="tx1"/>
                </a:solidFill>
              </a:rPr>
              <a:t>άρει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μι</a:t>
            </a:r>
            <a:r>
              <a:rPr lang="es-ES" sz="1600" dirty="0">
                <a:solidFill>
                  <a:schemeClr val="tx1"/>
                </a:solidFill>
              </a:rPr>
              <a:t>α απ</a:t>
            </a:r>
            <a:r>
              <a:rPr lang="es-ES" sz="1600" dirty="0" err="1">
                <a:solidFill>
                  <a:schemeClr val="tx1"/>
                </a:solidFill>
              </a:rPr>
              <a:t>όφ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ση</a:t>
            </a:r>
            <a:r>
              <a:rPr lang="es-ES" sz="1600" dirty="0">
                <a:solidFill>
                  <a:schemeClr val="tx1"/>
                </a:solidFill>
              </a:rPr>
              <a:t> (να επ</a:t>
            </a:r>
            <a:r>
              <a:rPr lang="es-ES" sz="1600" dirty="0" err="1">
                <a:solidFill>
                  <a:schemeClr val="tx1"/>
                </a:solidFill>
              </a:rPr>
              <a:t>ικοινωνήσει</a:t>
            </a:r>
            <a:r>
              <a:rPr lang="es-ES" sz="1600" dirty="0">
                <a:solidFill>
                  <a:schemeClr val="tx1"/>
                </a:solidFill>
              </a:rPr>
              <a:t> -ή </a:t>
            </a:r>
            <a:r>
              <a:rPr lang="es-ES" sz="1600" dirty="0" err="1">
                <a:solidFill>
                  <a:schemeClr val="tx1"/>
                </a:solidFill>
              </a:rPr>
              <a:t>όχι</a:t>
            </a:r>
            <a:r>
              <a:rPr lang="es-ES" sz="1600" dirty="0">
                <a:solidFill>
                  <a:schemeClr val="tx1"/>
                </a:solidFill>
              </a:rPr>
              <a:t> α</a:t>
            </a:r>
            <a:r>
              <a:rPr lang="es-ES" sz="1600" dirty="0" err="1">
                <a:solidFill>
                  <a:schemeClr val="tx1"/>
                </a:solidFill>
              </a:rPr>
              <a:t>κόμ</a:t>
            </a:r>
            <a:r>
              <a:rPr lang="es-ES" sz="1600" dirty="0">
                <a:solidFill>
                  <a:schemeClr val="tx1"/>
                </a:solidFill>
              </a:rPr>
              <a:t>α- τα </a:t>
            </a:r>
            <a:r>
              <a:rPr lang="es-ES" sz="1600" dirty="0" err="1">
                <a:solidFill>
                  <a:schemeClr val="tx1"/>
                </a:solidFill>
              </a:rPr>
              <a:t>συν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ισθήμ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τά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του</a:t>
            </a:r>
            <a:r>
              <a:rPr lang="es-ES" sz="1600" dirty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Arial,Sans-Serif"/>
              <a:buChar char="•"/>
            </a:pPr>
            <a:endParaRPr lang="es-ES" sz="1600" dirty="0"/>
          </a:p>
          <a:p>
            <a:pPr marL="285750" indent="-285750">
              <a:buFont typeface="Arial,Sans-Serif"/>
              <a:buChar char="•"/>
            </a:pPr>
            <a:r>
              <a:rPr lang="es-ES" sz="1600" dirty="0" err="1">
                <a:solidFill>
                  <a:schemeClr val="tx1"/>
                </a:solidFill>
              </a:rPr>
              <a:t>Ποιες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είν</a:t>
            </a:r>
            <a:r>
              <a:rPr lang="es-ES" sz="1600" dirty="0">
                <a:solidFill>
                  <a:schemeClr val="tx1"/>
                </a:solidFill>
              </a:rPr>
              <a:t>αι </a:t>
            </a:r>
            <a:r>
              <a:rPr lang="es-ES" sz="1600" dirty="0" err="1">
                <a:solidFill>
                  <a:schemeClr val="tx1"/>
                </a:solidFill>
              </a:rPr>
              <a:t>οι</a:t>
            </a:r>
            <a:r>
              <a:rPr lang="es-ES" sz="1600" dirty="0">
                <a:solidFill>
                  <a:schemeClr val="tx1"/>
                </a:solidFill>
              </a:rPr>
              <a:t> επ</a:t>
            </a:r>
            <a:r>
              <a:rPr lang="es-ES" sz="1600" dirty="0" err="1">
                <a:solidFill>
                  <a:schemeClr val="tx1"/>
                </a:solidFill>
              </a:rPr>
              <a:t>ιλογές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γι</a:t>
            </a:r>
            <a:r>
              <a:rPr lang="es-ES" sz="1600" dirty="0">
                <a:solidFill>
                  <a:schemeClr val="tx1"/>
                </a:solidFill>
              </a:rPr>
              <a:t>α </a:t>
            </a:r>
            <a:r>
              <a:rPr lang="es-ES" sz="1600" dirty="0" err="1">
                <a:solidFill>
                  <a:schemeClr val="tx1"/>
                </a:solidFill>
              </a:rPr>
              <a:t>την</a:t>
            </a:r>
            <a:r>
              <a:rPr lang="es-ES" sz="1600" dirty="0">
                <a:solidFill>
                  <a:schemeClr val="tx1"/>
                </a:solidFill>
              </a:rPr>
              <a:t> απ</a:t>
            </a:r>
            <a:r>
              <a:rPr lang="es-ES" sz="1600" dirty="0" err="1">
                <a:solidFill>
                  <a:schemeClr val="tx1"/>
                </a:solidFill>
              </a:rPr>
              <a:t>όφ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ση</a:t>
            </a:r>
            <a:r>
              <a:rPr lang="es-ES" sz="1600" dirty="0">
                <a:solidFill>
                  <a:schemeClr val="tx1"/>
                </a:solidFill>
              </a:rPr>
              <a:t> π</a:t>
            </a:r>
            <a:r>
              <a:rPr lang="es-ES" sz="1600" dirty="0" err="1">
                <a:solidFill>
                  <a:schemeClr val="tx1"/>
                </a:solidFill>
              </a:rPr>
              <a:t>ου</a:t>
            </a:r>
            <a:r>
              <a:rPr lang="es-ES" sz="1600" dirty="0">
                <a:solidFill>
                  <a:schemeClr val="tx1"/>
                </a:solidFill>
              </a:rPr>
              <a:t> π</a:t>
            </a:r>
            <a:r>
              <a:rPr lang="es-ES" sz="1600" dirty="0" err="1">
                <a:solidFill>
                  <a:schemeClr val="tx1"/>
                </a:solidFill>
              </a:rPr>
              <a:t>ρέ</a:t>
            </a:r>
            <a:r>
              <a:rPr lang="es-ES" sz="1600" dirty="0">
                <a:solidFill>
                  <a:schemeClr val="tx1"/>
                </a:solidFill>
              </a:rPr>
              <a:t>π</a:t>
            </a:r>
            <a:r>
              <a:rPr lang="es-ES" sz="1600" dirty="0" err="1">
                <a:solidFill>
                  <a:schemeClr val="tx1"/>
                </a:solidFill>
              </a:rPr>
              <a:t>ει</a:t>
            </a:r>
            <a:r>
              <a:rPr lang="es-ES" sz="1600" dirty="0">
                <a:solidFill>
                  <a:schemeClr val="tx1"/>
                </a:solidFill>
              </a:rPr>
              <a:t> να </a:t>
            </a:r>
            <a:r>
              <a:rPr lang="es-ES" sz="1600" dirty="0" err="1">
                <a:solidFill>
                  <a:schemeClr val="tx1"/>
                </a:solidFill>
              </a:rPr>
              <a:t>ληφθεί</a:t>
            </a:r>
            <a:r>
              <a:rPr lang="es-ES" sz="1600" dirty="0">
                <a:solidFill>
                  <a:schemeClr val="tx1"/>
                </a:solidFill>
              </a:rPr>
              <a:t>; 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endParaRPr lang="es-ES" sz="1600" dirty="0"/>
          </a:p>
          <a:p>
            <a:pPr marL="285750" indent="-285750">
              <a:buFont typeface="Arial,Sans-Serif"/>
              <a:buChar char="•"/>
            </a:pPr>
            <a:r>
              <a:rPr lang="es-ES" sz="1600" dirty="0" err="1">
                <a:solidFill>
                  <a:schemeClr val="tx1"/>
                </a:solidFill>
              </a:rPr>
              <a:t>Ποιες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δεξιότητες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χρειάζετ</a:t>
            </a:r>
            <a:r>
              <a:rPr lang="es-ES" sz="1600" dirty="0">
                <a:solidFill>
                  <a:schemeClr val="tx1"/>
                </a:solidFill>
              </a:rPr>
              <a:t>αι </a:t>
            </a:r>
            <a:r>
              <a:rPr lang="es-ES" sz="1600" dirty="0" err="1">
                <a:solidFill>
                  <a:schemeClr val="tx1"/>
                </a:solidFill>
              </a:rPr>
              <a:t>το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άτομο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γι</a:t>
            </a:r>
            <a:r>
              <a:rPr lang="es-ES" sz="1600" dirty="0">
                <a:solidFill>
                  <a:schemeClr val="tx1"/>
                </a:solidFill>
              </a:rPr>
              <a:t>α να κατα</a:t>
            </a:r>
            <a:r>
              <a:rPr lang="es-ES" sz="1600" dirty="0" err="1">
                <a:solidFill>
                  <a:schemeClr val="tx1"/>
                </a:solidFill>
              </a:rPr>
              <a:t>νοήσει</a:t>
            </a:r>
            <a:r>
              <a:rPr lang="es-ES" sz="1600" dirty="0">
                <a:solidFill>
                  <a:schemeClr val="tx1"/>
                </a:solidFill>
              </a:rPr>
              <a:t> τα υπ</a:t>
            </a:r>
            <a:r>
              <a:rPr lang="es-ES" sz="1600" dirty="0" err="1">
                <a:solidFill>
                  <a:schemeClr val="tx1"/>
                </a:solidFill>
              </a:rPr>
              <a:t>έρ</a:t>
            </a:r>
            <a:r>
              <a:rPr lang="es-ES" sz="1600" dirty="0">
                <a:solidFill>
                  <a:schemeClr val="tx1"/>
                </a:solidFill>
              </a:rPr>
              <a:t> και τα κα</a:t>
            </a:r>
            <a:r>
              <a:rPr lang="es-ES" sz="1600" dirty="0" err="1">
                <a:solidFill>
                  <a:schemeClr val="tx1"/>
                </a:solidFill>
              </a:rPr>
              <a:t>τά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της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κάθε</a:t>
            </a:r>
            <a:r>
              <a:rPr lang="es-ES" sz="1600" dirty="0">
                <a:solidFill>
                  <a:schemeClr val="tx1"/>
                </a:solidFill>
              </a:rPr>
              <a:t> επ</a:t>
            </a:r>
            <a:r>
              <a:rPr lang="es-ES" sz="1600" dirty="0" err="1">
                <a:solidFill>
                  <a:schemeClr val="tx1"/>
                </a:solidFill>
              </a:rPr>
              <a:t>ιλογής</a:t>
            </a:r>
            <a:r>
              <a:rPr lang="es-ES" sz="1600" dirty="0">
                <a:solidFill>
                  <a:schemeClr val="tx1"/>
                </a:solidFill>
              </a:rPr>
              <a:t>; 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Arial,Sans-Serif"/>
              <a:buChar char="•"/>
            </a:pPr>
            <a:r>
              <a:rPr lang="es-ES" sz="1600" dirty="0" err="1">
                <a:solidFill>
                  <a:schemeClr val="tx1"/>
                </a:solidFill>
              </a:rPr>
              <a:t>Ποι</a:t>
            </a:r>
            <a:r>
              <a:rPr lang="es-ES" sz="1600" dirty="0">
                <a:solidFill>
                  <a:schemeClr val="tx1"/>
                </a:solidFill>
              </a:rPr>
              <a:t>α </a:t>
            </a:r>
            <a:r>
              <a:rPr lang="es-ES" sz="1600" dirty="0" err="1">
                <a:solidFill>
                  <a:schemeClr val="tx1"/>
                </a:solidFill>
              </a:rPr>
              <a:t>εργ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λεί</a:t>
            </a:r>
            <a:r>
              <a:rPr lang="es-ES" sz="1600" dirty="0">
                <a:solidFill>
                  <a:schemeClr val="tx1"/>
                </a:solidFill>
              </a:rPr>
              <a:t>α μπ</a:t>
            </a:r>
            <a:r>
              <a:rPr lang="es-ES" sz="1600" dirty="0" err="1">
                <a:solidFill>
                  <a:schemeClr val="tx1"/>
                </a:solidFill>
              </a:rPr>
              <a:t>ορείτε</a:t>
            </a:r>
            <a:r>
              <a:rPr lang="es-ES" sz="1600" dirty="0">
                <a:solidFill>
                  <a:schemeClr val="tx1"/>
                </a:solidFill>
              </a:rPr>
              <a:t> να </a:t>
            </a:r>
            <a:r>
              <a:rPr lang="es-ES" sz="1600" dirty="0" err="1">
                <a:solidFill>
                  <a:schemeClr val="tx1"/>
                </a:solidFill>
              </a:rPr>
              <a:t>χρησιμο</a:t>
            </a:r>
            <a:r>
              <a:rPr lang="es-ES" sz="1600" dirty="0">
                <a:solidFill>
                  <a:schemeClr val="tx1"/>
                </a:solidFill>
              </a:rPr>
              <a:t>π</a:t>
            </a:r>
            <a:r>
              <a:rPr lang="es-ES" sz="1600" dirty="0" err="1">
                <a:solidFill>
                  <a:schemeClr val="tx1"/>
                </a:solidFill>
              </a:rPr>
              <a:t>οιήσετε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γι</a:t>
            </a:r>
            <a:r>
              <a:rPr lang="es-ES" sz="1600" dirty="0">
                <a:solidFill>
                  <a:schemeClr val="tx1"/>
                </a:solidFill>
              </a:rPr>
              <a:t>α να β</a:t>
            </a:r>
            <a:r>
              <a:rPr lang="es-ES" sz="1600" dirty="0" err="1">
                <a:solidFill>
                  <a:schemeClr val="tx1"/>
                </a:solidFill>
              </a:rPr>
              <a:t>οηθήσετε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το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άτομο</a:t>
            </a:r>
            <a:r>
              <a:rPr lang="es-ES" sz="1600" dirty="0">
                <a:solidFill>
                  <a:schemeClr val="tx1"/>
                </a:solidFill>
              </a:rPr>
              <a:t> να </a:t>
            </a:r>
            <a:r>
              <a:rPr lang="es-ES" sz="1600" dirty="0" err="1">
                <a:solidFill>
                  <a:schemeClr val="tx1"/>
                </a:solidFill>
              </a:rPr>
              <a:t>εκφράσει</a:t>
            </a:r>
            <a:r>
              <a:rPr lang="es-ES" sz="1600" dirty="0">
                <a:solidFill>
                  <a:schemeClr val="tx1"/>
                </a:solidFill>
              </a:rPr>
              <a:t> και να επ</a:t>
            </a:r>
            <a:r>
              <a:rPr lang="es-ES" sz="1600" dirty="0" err="1">
                <a:solidFill>
                  <a:schemeClr val="tx1"/>
                </a:solidFill>
              </a:rPr>
              <a:t>ικοινωνήσει</a:t>
            </a:r>
            <a:r>
              <a:rPr lang="es-ES" sz="1600" dirty="0">
                <a:solidFill>
                  <a:schemeClr val="tx1"/>
                </a:solidFill>
              </a:rPr>
              <a:t> τα </a:t>
            </a:r>
            <a:r>
              <a:rPr lang="es-ES" sz="1600" dirty="0" err="1">
                <a:solidFill>
                  <a:schemeClr val="tx1"/>
                </a:solidFill>
              </a:rPr>
              <a:t>συν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ισθήμ</a:t>
            </a:r>
            <a:r>
              <a:rPr lang="es-ES" sz="1600" dirty="0">
                <a:solidFill>
                  <a:schemeClr val="tx1"/>
                </a:solidFill>
              </a:rPr>
              <a:t>α</a:t>
            </a:r>
            <a:r>
              <a:rPr lang="es-ES" sz="1600" dirty="0" err="1">
                <a:solidFill>
                  <a:schemeClr val="tx1"/>
                </a:solidFill>
              </a:rPr>
              <a:t>τά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του</a:t>
            </a:r>
            <a:r>
              <a:rPr lang="es-ES" sz="1600" dirty="0">
                <a:solidFill>
                  <a:schemeClr val="tx1"/>
                </a:solidFill>
              </a:rPr>
              <a:t>; </a:t>
            </a:r>
            <a:endParaRPr lang="es-ES" dirty="0">
              <a:solidFill>
                <a:schemeClr val="tx1"/>
              </a:solidFill>
            </a:endParaRPr>
          </a:p>
          <a:p>
            <a:endParaRPr lang="es-ES" sz="1800" b="1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C1CC33B-C9CF-A218-817C-309FF4899E5F}"/>
              </a:ext>
            </a:extLst>
          </p:cNvPr>
          <p:cNvSpPr txBox="1"/>
          <p:nvPr/>
        </p:nvSpPr>
        <p:spPr>
          <a:xfrm>
            <a:off x="390524" y="6305549"/>
            <a:ext cx="7000875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" sz="900">
                <a:latin typeface="Calibri"/>
              </a:rPr>
              <a:t>(1) https://www.madrid.org/bvirtual/BVCM013833.pdf</a:t>
            </a:r>
            <a:endParaRPr lang="es-ES" sz="90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9064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CC3F5102-72B8-647B-B425-2976883F6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4283D700-EF5F-509B-DA8E-529E02C54F2D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AC33797E-C137-1F6C-1404-F6F17BB80F1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C0AA8A51-151C-2F33-2645-3F084084CBF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B3920E92-94B3-3CC5-FD99-F2DDF95A559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E020F6E6-EB25-E87A-16AF-1D0D3E4C3352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B3346AC4-C3A9-8769-5295-D79EABF238CE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7BAC1F5D-9E6A-896C-6E25-A31E10AC151F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500" dirty="0"/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5. Υποστηριζόμενη λήψη αποφάσεων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B0933576-E8EE-704E-1133-A88B12E3FA1A}"/>
              </a:ext>
            </a:extLst>
          </p:cNvPr>
          <p:cNvSpPr txBox="1"/>
          <p:nvPr/>
        </p:nvSpPr>
        <p:spPr>
          <a:xfrm>
            <a:off x="2143400" y="1713725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5.3 Δραστηριότητα: Έκφραση Συναισθημάτων</a:t>
            </a:r>
            <a:endParaRPr lang="en-US" sz="20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58B4210B-9221-8B7F-CC46-138D8A1BA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258798"/>
              </p:ext>
            </p:extLst>
          </p:nvPr>
        </p:nvGraphicFramePr>
        <p:xfrm>
          <a:off x="1152525" y="2409825"/>
          <a:ext cx="9273559" cy="3019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643">
                  <a:extLst>
                    <a:ext uri="{9D8B030D-6E8A-4147-A177-3AD203B41FA5}">
                      <a16:colId xmlns:a16="http://schemas.microsoft.com/office/drawing/2014/main" val="3598470172"/>
                    </a:ext>
                  </a:extLst>
                </a:gridCol>
                <a:gridCol w="2692534">
                  <a:extLst>
                    <a:ext uri="{9D8B030D-6E8A-4147-A177-3AD203B41FA5}">
                      <a16:colId xmlns:a16="http://schemas.microsoft.com/office/drawing/2014/main" val="3488355554"/>
                    </a:ext>
                  </a:extLst>
                </a:gridCol>
                <a:gridCol w="2703349">
                  <a:extLst>
                    <a:ext uri="{9D8B030D-6E8A-4147-A177-3AD203B41FA5}">
                      <a16:colId xmlns:a16="http://schemas.microsoft.com/office/drawing/2014/main" val="666832452"/>
                    </a:ext>
                  </a:extLst>
                </a:gridCol>
                <a:gridCol w="2872033">
                  <a:extLst>
                    <a:ext uri="{9D8B030D-6E8A-4147-A177-3AD203B41FA5}">
                      <a16:colId xmlns:a16="http://schemas.microsoft.com/office/drawing/2014/main" val="2935342469"/>
                    </a:ext>
                  </a:extLst>
                </a:gridCol>
              </a:tblGrid>
              <a:tr h="64416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l" sz="2000" b="1" i="0" err="1">
                          <a:latin typeface="Calibri"/>
                        </a:rPr>
                        <a:t>Περιγραφή</a:t>
                      </a:r>
                      <a:endParaRPr lang="es-ES" sz="2000" b="1" i="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" sz="2000" b="1" i="0" dirty="0">
                          <a:latin typeface="Calibri"/>
                        </a:rPr>
                        <a:t>ΠΛΕΟΝΕΚΤΗΜΑΤΑ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" sz="2000" b="1" i="0" dirty="0">
                          <a:latin typeface="Calibri"/>
                        </a:rPr>
                        <a:t>ΣΥΝ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675893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r>
                        <a:rPr lang="el" err="1">
                          <a:latin typeface="Calibri"/>
                        </a:rPr>
                        <a:t>Επιλογή </a:t>
                      </a:r>
                      <a:r>
                        <a:rPr lang="el" dirty="0">
                          <a:latin typeface="Calibri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047152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r>
                        <a:rPr lang="el" err="1">
                          <a:latin typeface="Calibri"/>
                        </a:rPr>
                        <a:t>Επιλογή </a:t>
                      </a:r>
                      <a:r>
                        <a:rPr lang="el" dirty="0">
                          <a:latin typeface="Calibri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637536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r>
                        <a:rPr lang="el" err="1">
                          <a:latin typeface="Calibri"/>
                        </a:rPr>
                        <a:t>Επιλογή </a:t>
                      </a:r>
                      <a:r>
                        <a:rPr lang="el" dirty="0">
                          <a:latin typeface="Calibri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719221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00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98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442976" y="2235249"/>
            <a:ext cx="11009327" cy="2962468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1 </a:t>
            </a:r>
            <a:r>
              <a:rPr lang="el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Επικοινωνιακές και επικοινωνιακές </a:t>
            </a:r>
            <a:r>
              <a:rPr lang="el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λειτουργίες</a:t>
            </a:r>
            <a:endParaRPr lang="es-ES" sz="1100" dirty="0">
              <a:solidFill>
                <a:schemeClr val="dk1"/>
              </a:solidFill>
            </a:endParaRPr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2 </a:t>
            </a:r>
            <a:r>
              <a:rPr lang="el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Εταίροι </a:t>
            </a:r>
            <a:r>
              <a:rPr lang="el" sz="28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επικοινωνίας και οι ρόλοι τους</a:t>
            </a: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cs typeface="Calibri"/>
              </a:rPr>
              <a:t>Κεφάλαιο 3 </a:t>
            </a:r>
            <a:r>
              <a:rPr lang="el" sz="2800" dirty="0">
                <a:solidFill>
                  <a:schemeClr val="dk1"/>
                </a:solidFill>
                <a:latin typeface="Calibri"/>
                <a:cs typeface="Calibri"/>
              </a:rPr>
              <a:t>: Επίδραση της ΝΑ στις επικοινωνιακές λειτουργίες - </a:t>
            </a:r>
            <a:r>
              <a:rPr lang="el" sz="28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Ανάγκες υποστήριξης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cs typeface="Calibri"/>
              </a:rPr>
              <a:t>Κεφάλαιο 4 </a:t>
            </a:r>
            <a:r>
              <a:rPr lang="el" sz="2800" dirty="0">
                <a:solidFill>
                  <a:schemeClr val="dk1"/>
                </a:solidFill>
                <a:latin typeface="Calibri"/>
                <a:cs typeface="Calibri"/>
              </a:rPr>
              <a:t>:</a:t>
            </a:r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Τι είναι η περιεκτική επικοινωνία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Κεφάλαιο 5: </a:t>
            </a:r>
            <a:r>
              <a:rPr lang="el" sz="2800" b="1" dirty="0">
                <a:solidFill>
                  <a:schemeClr val="dk1"/>
                </a:solidFill>
                <a:latin typeface="Calibri"/>
                <a:cs typeface="Calibri"/>
              </a:rPr>
              <a:t>Υποστήριξη λήψης αποφάσεων</a:t>
            </a:r>
            <a:endParaRPr lang="en-US" sz="28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C2A08571-DAD0-4340-A5D4-409AA8F96667}"/>
              </a:ext>
            </a:extLst>
          </p:cNvPr>
          <p:cNvSpPr/>
          <p:nvPr/>
        </p:nvSpPr>
        <p:spPr>
          <a:xfrm>
            <a:off x="1968575" y="460215"/>
            <a:ext cx="7660799" cy="677108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Επικοινωνιακές ανάγκες και σημασία</a:t>
            </a:r>
            <a:endParaRPr sz="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33F8ADDD-6060-018C-F605-AD2446DAB488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2400" err="1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80CAD999-F6EA-65F6-0817-5F188F64C5F7}"/>
              </a:ext>
            </a:extLst>
          </p:cNvPr>
          <p:cNvSpPr/>
          <p:nvPr/>
        </p:nvSpPr>
        <p:spPr>
          <a:xfrm>
            <a:off x="2246460" y="1587684"/>
            <a:ext cx="7292049" cy="66396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l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 </a:t>
            </a:r>
            <a:r>
              <a:rPr lang="el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Υποστηριζόμενη λήψη αποφάσεων</a:t>
            </a:r>
            <a:endParaRPr lang="en-US" sz="32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2255985" y="2802270"/>
            <a:ext cx="7292049" cy="27922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Στόχοι μάθησης</a:t>
            </a:r>
            <a:endParaRPr lang="en-US" sz="3200" dirty="0">
              <a:solidFill>
                <a:schemeClr val="dk1"/>
              </a:solidFill>
            </a:endParaRPr>
          </a:p>
          <a:p>
            <a:pPr>
              <a:buChar char="•"/>
            </a:pPr>
            <a:r>
              <a:rPr lang="el" sz="2000" dirty="0">
                <a:solidFill>
                  <a:schemeClr val="dk1"/>
                </a:solidFill>
              </a:rPr>
              <a:t>Κατανόηση του γεγονότος ότι η υποστηριζόμενη λήψη αποφάσεων αποτελεί δικαίωμα των ατόμων με ΝΑ και πώς οι επαγγελματίες μπορούν να υποστηρίξουν τα άτομα μέσω των υπηρεσιών.</a:t>
            </a:r>
            <a:endParaRPr lang="en-US" sz="2000" dirty="0">
              <a:solidFill>
                <a:schemeClr val="dk1"/>
              </a:solidFill>
            </a:endParaRPr>
          </a:p>
          <a:p>
            <a:pPr>
              <a:buChar char="•"/>
            </a:pPr>
            <a:endParaRPr lang="en-US"/>
          </a:p>
          <a:p>
            <a:pPr marL="285750" indent="-285750">
              <a:buChar char="•"/>
            </a:pPr>
            <a:r>
              <a:rPr lang="el" sz="2000" dirty="0">
                <a:solidFill>
                  <a:schemeClr val="dk1"/>
                </a:solidFill>
              </a:rPr>
              <a:t>Κατανόηση ότι η επικοινωνία αποτελεί μέρος της διαδικασίας ΥΛΑ</a:t>
            </a: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18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33F8ADDD-6060-018C-F605-AD2446DAB488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l" sz="3100" b="1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lang="es-ES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80CAD999-F6EA-65F6-0817-5F188F64C5F7}"/>
              </a:ext>
            </a:extLst>
          </p:cNvPr>
          <p:cNvSpPr/>
          <p:nvPr/>
        </p:nvSpPr>
        <p:spPr>
          <a:xfrm>
            <a:off x="2160427" y="1664301"/>
            <a:ext cx="7320625" cy="51073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l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 </a:t>
            </a:r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Υποστηριζόμενη λήψη αποφάσεων</a:t>
            </a:r>
            <a:endParaRPr lang="en-US" sz="32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2160427" y="2501936"/>
            <a:ext cx="7320625" cy="292841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l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Ενότητες</a:t>
            </a:r>
          </a:p>
          <a:p>
            <a:endParaRPr lang="en-US" sz="3300" b="1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l" sz="2000" dirty="0">
                <a:solidFill>
                  <a:schemeClr val="dk1"/>
                </a:solidFill>
                <a:latin typeface="Calibri"/>
              </a:rPr>
              <a:t>5.1 Ορισμός Υποστηριζόμενης Λήψης Αποφάσεων (ΥΛΑ)</a:t>
            </a:r>
          </a:p>
          <a:p>
            <a:endParaRPr lang="en-US" sz="2000" dirty="0">
              <a:solidFill>
                <a:schemeClr val="dk1"/>
              </a:solidFill>
              <a:latin typeface="Calibri"/>
            </a:endParaRPr>
          </a:p>
          <a:p>
            <a:r>
              <a:rPr lang="el" sz="2000" dirty="0">
                <a:solidFill>
                  <a:schemeClr val="dk1"/>
                </a:solidFill>
                <a:latin typeface="Calibri"/>
              </a:rPr>
              <a:t>5.2 Διαδικασία ΥΛΑ και δεξιότητες επικοινωνίας</a:t>
            </a:r>
          </a:p>
          <a:p>
            <a:endParaRPr lang="en-US" sz="2000" dirty="0">
              <a:solidFill>
                <a:schemeClr val="dk1"/>
              </a:solidFill>
              <a:latin typeface="Calibri"/>
            </a:endParaRPr>
          </a:p>
          <a:p>
            <a:pPr lvl="1"/>
            <a:r>
              <a:rPr lang="el" sz="2000" dirty="0">
                <a:solidFill>
                  <a:schemeClr val="dk1"/>
                </a:solidFill>
                <a:latin typeface="Calibri"/>
              </a:rPr>
              <a:t>5.3 Δραστηριότητα</a:t>
            </a:r>
          </a:p>
        </p:txBody>
      </p:sp>
    </p:spTree>
    <p:extLst>
      <p:ext uri="{BB962C8B-B14F-4D97-AF65-F5344CB8AC3E}">
        <p14:creationId xmlns:p14="http://schemas.microsoft.com/office/powerpoint/2010/main" val="131417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dirty="0"/>
              <a:t>Erasmus+ 2021-1-FR01-KA220-VET-000033251</a:t>
            </a:r>
            <a:endParaRPr dirty="0"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5</a:t>
            </a:fld>
            <a:endParaRPr dirty="0"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500" dirty="0"/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5. Υποστηριζόμενη λήψη αποφάσεων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 txBox="1"/>
          <p:nvPr/>
        </p:nvSpPr>
        <p:spPr>
          <a:xfrm>
            <a:off x="2194678" y="1872127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5.1 </a:t>
            </a:r>
            <a:r>
              <a:rPr lang="el" sz="2000" b="1" dirty="0">
                <a:solidFill>
                  <a:schemeClr val="dk1"/>
                </a:solidFill>
                <a:latin typeface="Calibri"/>
                <a:ea typeface="Calibri"/>
                <a:sym typeface="Calibri"/>
              </a:rPr>
              <a:t>Ορισμός Υποστηριζόμενης Λήψης Αποφάσεων (ΥΛΑ)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632CC8-1795-B20E-B0AE-6D25B2BD620F}"/>
              </a:ext>
            </a:extLst>
          </p:cNvPr>
          <p:cNvSpPr txBox="1"/>
          <p:nvPr/>
        </p:nvSpPr>
        <p:spPr>
          <a:xfrm>
            <a:off x="2161261" y="2350065"/>
            <a:ext cx="7286625" cy="329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" sz="1600" dirty="0">
                <a:solidFill>
                  <a:schemeClr val="tx1"/>
                </a:solidFill>
              </a:rPr>
              <a:t>Ορισμός: </a:t>
            </a:r>
            <a:endParaRPr lang="en-US" sz="1600" dirty="0">
              <a:solidFill>
                <a:schemeClr val="tx1"/>
              </a:solidFill>
            </a:endParaRPr>
          </a:p>
          <a:p>
            <a:endParaRPr lang="el" sz="1600" dirty="0">
              <a:solidFill>
                <a:schemeClr val="tx1"/>
              </a:solidFill>
            </a:endParaRPr>
          </a:p>
          <a:p>
            <a:r>
              <a:rPr lang="el" sz="1600" dirty="0">
                <a:solidFill>
                  <a:schemeClr val="tx1"/>
                </a:solidFill>
              </a:rPr>
              <a:t>Ένα δικαίωμα που αναγνωρίζεται από τη Σύμβαση των Ηνωμένων Εθνών για τα Δικαιώματα των Ατόμων με Αναπηρία (CRPD).</a:t>
            </a:r>
          </a:p>
          <a:p>
            <a:endParaRPr lang="es-ES" sz="1600" dirty="0"/>
          </a:p>
          <a:p>
            <a:r>
              <a:rPr lang="el" sz="1600" dirty="0">
                <a:solidFill>
                  <a:schemeClr val="tx1"/>
                </a:solidFill>
              </a:rPr>
              <a:t>CRPD: </a:t>
            </a:r>
          </a:p>
          <a:p>
            <a:endParaRPr lang="es-ES" sz="1600" dirty="0">
              <a:solidFill>
                <a:schemeClr val="tx1"/>
              </a:solidFill>
            </a:endParaRPr>
          </a:p>
          <a:p>
            <a:r>
              <a:rPr lang="el" sz="1600" dirty="0">
                <a:solidFill>
                  <a:schemeClr val="tx1"/>
                </a:solidFill>
              </a:rPr>
              <a:t>Η CRPD δίνει εντολή στα κράτη να εφαρμόζουν μηχανισμούς που υποστηρίζουν τα άτομα στη λήψη αποφάσεων. Αυτό μπορεί να εκδηλωθεί μέσω της άτυπης υποστήριξης από την οικογένεια ή τους φίλους, ενώ οι επαγγελματίες σε εξειδικευμένες ή εκπαιδευτικές υπηρεσίες μπορούν επίσης να καθιερώσουν τη ΔΑΔ.</a:t>
            </a:r>
          </a:p>
          <a:p>
            <a:pPr algn="l"/>
            <a:endParaRPr lang="es-E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F372C1BB-B186-A03E-1768-F940B5751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F5FE7767-B0E5-01E1-50F6-C1DDB9B15B27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45A61468-98E7-D56B-1721-0AB6F961CAA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D83C9D4A-1450-2D22-732F-CB211AA6CEF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dirty="0"/>
              <a:t>Erasmus+ 2021-1-FR01-KA220-VET-000033251</a:t>
            </a:r>
            <a:endParaRPr dirty="0"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E0860E0C-8EBC-9960-0C68-3C8F1DC174F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6</a:t>
            </a:fld>
            <a:endParaRPr dirty="0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71239A63-1AB4-66B1-A4D6-DC8F6D4650C9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9E4A151A-679D-0F08-4C02-20903BEC5DA5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ED55CB2D-BAD1-9248-7272-1F12404CC5BA}"/>
              </a:ext>
            </a:extLst>
          </p:cNvPr>
          <p:cNvSpPr/>
          <p:nvPr/>
        </p:nvSpPr>
        <p:spPr>
          <a:xfrm>
            <a:off x="2196391" y="349013"/>
            <a:ext cx="7247771" cy="145266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500" dirty="0"/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5. Υποστηριζόμενη λήψη αποφάσεων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519B2E56-34A0-A3EB-99DC-2325ECA26407}"/>
              </a:ext>
            </a:extLst>
          </p:cNvPr>
          <p:cNvSpPr txBox="1"/>
          <p:nvPr/>
        </p:nvSpPr>
        <p:spPr>
          <a:xfrm>
            <a:off x="2142487" y="1913881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l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Διαδικασία ΥΛΑ και δεξιότητες επικοινωνίας: (1/4)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751A62E-273A-B6C9-AAD0-2785C16264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512" y="2500312"/>
            <a:ext cx="7315200" cy="147637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B54ED6C-1A89-CA99-A01A-EFE36AC15430}"/>
              </a:ext>
            </a:extLst>
          </p:cNvPr>
          <p:cNvSpPr txBox="1"/>
          <p:nvPr/>
        </p:nvSpPr>
        <p:spPr>
          <a:xfrm>
            <a:off x="4276724" y="4098621"/>
            <a:ext cx="31623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" sz="2000" dirty="0">
                <a:latin typeface="Calibri"/>
              </a:rPr>
              <a:t>Διάγραμμα της διαδικασίας </a:t>
            </a:r>
            <a:endParaRPr lang="es-E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451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CABEE0A8-CD39-6C53-DA0C-4318B9AFD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92E26DF0-72B4-3172-7EF3-ED0E4BA356A1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8D0F49A8-21F4-0135-F8B0-77E107D80C8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BD7BAF8D-19C8-9547-E79E-8F58AB84400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B068CD59-FB82-D6A6-40CB-451ACB67C3C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7</a:t>
            </a:fld>
            <a:endParaRPr dirty="0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38FFD323-2865-31A6-15C4-6A1A55553DB9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753DD9FD-2D01-E027-98BD-3BE9E80C46F3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84459502-0EF2-4223-B745-EA2B3EAB8BC8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500" dirty="0"/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5. Υποστηριζόμενη λήψη αποφάσεων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FEC3DFD9-47D3-A14E-0EA3-483F992A3F99}"/>
              </a:ext>
            </a:extLst>
          </p:cNvPr>
          <p:cNvSpPr txBox="1"/>
          <p:nvPr/>
        </p:nvSpPr>
        <p:spPr>
          <a:xfrm>
            <a:off x="2132048" y="1830374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l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Διαδικασία ΥΛΑ και δεξιότητες επικοινωνίας (2/4)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4D5AF7D-B840-25CA-E491-56F3997C4C55}"/>
              </a:ext>
            </a:extLst>
          </p:cNvPr>
          <p:cNvSpPr txBox="1"/>
          <p:nvPr/>
        </p:nvSpPr>
        <p:spPr>
          <a:xfrm>
            <a:off x="2149909" y="2315227"/>
            <a:ext cx="7353300" cy="36625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600" dirty="0" err="1"/>
              <a:t>Σε</a:t>
            </a:r>
            <a:r>
              <a:rPr lang="es-ES" sz="1600" dirty="0"/>
              <a:t> επα</a:t>
            </a:r>
            <a:r>
              <a:rPr lang="es-ES" sz="1600" dirty="0" err="1"/>
              <a:t>γγελμ</a:t>
            </a:r>
            <a:r>
              <a:rPr lang="es-ES" sz="1600" dirty="0"/>
              <a:t>α</a:t>
            </a:r>
            <a:r>
              <a:rPr lang="es-ES" sz="1600" dirty="0" err="1"/>
              <a:t>τικό</a:t>
            </a:r>
            <a:r>
              <a:rPr lang="es-ES" sz="1600" dirty="0"/>
              <a:t> πλα</a:t>
            </a:r>
            <a:r>
              <a:rPr lang="es-ES" sz="1600" dirty="0" err="1"/>
              <a:t>ίσιο</a:t>
            </a:r>
            <a:r>
              <a:rPr lang="es-ES" sz="1600" dirty="0"/>
              <a:t>, η </a:t>
            </a:r>
            <a:r>
              <a:rPr lang="es-ES" sz="1600" dirty="0" err="1"/>
              <a:t>δι</a:t>
            </a:r>
            <a:r>
              <a:rPr lang="es-ES" sz="1600" dirty="0"/>
              <a:t>α</a:t>
            </a:r>
            <a:r>
              <a:rPr lang="es-ES" sz="1600" dirty="0" err="1"/>
              <a:t>δικ</a:t>
            </a:r>
            <a:r>
              <a:rPr lang="es-ES" sz="1600" dirty="0"/>
              <a:t>α</a:t>
            </a:r>
            <a:r>
              <a:rPr lang="es-ES" sz="1600" dirty="0" err="1"/>
              <a:t>σί</a:t>
            </a:r>
            <a:r>
              <a:rPr lang="es-ES" sz="1600" dirty="0"/>
              <a:t>α </a:t>
            </a:r>
            <a:r>
              <a:rPr lang="es-ES" sz="1600" dirty="0" err="1"/>
              <a:t>λήψης</a:t>
            </a:r>
            <a:r>
              <a:rPr lang="es-ES" sz="1600" dirty="0"/>
              <a:t> υπ</a:t>
            </a:r>
            <a:r>
              <a:rPr lang="es-ES" sz="1600" dirty="0" err="1"/>
              <a:t>οστηριζόμενων</a:t>
            </a:r>
            <a:r>
              <a:rPr lang="es-ES" sz="1600" dirty="0"/>
              <a:t> απ</a:t>
            </a:r>
            <a:r>
              <a:rPr lang="es-ES" sz="1600" dirty="0" err="1"/>
              <a:t>οφάσεων</a:t>
            </a:r>
            <a:r>
              <a:rPr lang="es-ES" sz="1600" dirty="0"/>
              <a:t> (ΥΛΑ) π</a:t>
            </a:r>
            <a:r>
              <a:rPr lang="es-ES" sz="1600" dirty="0" err="1"/>
              <a:t>εριλ</a:t>
            </a:r>
            <a:r>
              <a:rPr lang="es-ES" sz="1600" dirty="0"/>
              <a:t>αμβ</a:t>
            </a:r>
            <a:r>
              <a:rPr lang="es-ES" sz="1600" dirty="0" err="1"/>
              <a:t>άνει</a:t>
            </a:r>
            <a:r>
              <a:rPr lang="es-ES" sz="1600" dirty="0"/>
              <a:t> </a:t>
            </a:r>
            <a:r>
              <a:rPr lang="es-ES" sz="1600" dirty="0" err="1"/>
              <a:t>τη</a:t>
            </a:r>
            <a:r>
              <a:rPr lang="es-ES" sz="1600" dirty="0"/>
              <a:t> </a:t>
            </a:r>
            <a:r>
              <a:rPr lang="es-ES" sz="1600" dirty="0" err="1"/>
              <a:t>συνεργ</a:t>
            </a:r>
            <a:r>
              <a:rPr lang="es-ES" sz="1600" dirty="0"/>
              <a:t>α</a:t>
            </a:r>
            <a:r>
              <a:rPr lang="es-ES" sz="1600" dirty="0" err="1"/>
              <a:t>σί</a:t>
            </a:r>
            <a:r>
              <a:rPr lang="es-ES" sz="1600" dirty="0"/>
              <a:t>α </a:t>
            </a:r>
            <a:r>
              <a:rPr lang="es-ES" sz="1600" dirty="0" err="1"/>
              <a:t>μετ</a:t>
            </a:r>
            <a:r>
              <a:rPr lang="es-ES" sz="1600" dirty="0"/>
              <a:t>α</a:t>
            </a:r>
            <a:r>
              <a:rPr lang="es-ES" sz="1600" dirty="0" err="1"/>
              <a:t>ξύ</a:t>
            </a:r>
            <a:r>
              <a:rPr lang="es-ES" sz="1600" dirty="0"/>
              <a:t> </a:t>
            </a:r>
            <a:r>
              <a:rPr lang="es-ES" sz="1600" dirty="0" err="1"/>
              <a:t>ενός</a:t>
            </a:r>
            <a:r>
              <a:rPr lang="es-ES" sz="1600" dirty="0"/>
              <a:t> υπ</a:t>
            </a:r>
            <a:r>
              <a:rPr lang="es-ES" sz="1600" dirty="0" err="1"/>
              <a:t>οστηρικτή</a:t>
            </a:r>
            <a:r>
              <a:rPr lang="es-ES" sz="1600" dirty="0"/>
              <a:t> (επα</a:t>
            </a:r>
            <a:r>
              <a:rPr lang="es-ES" sz="1600" dirty="0" err="1"/>
              <a:t>γγελμ</a:t>
            </a:r>
            <a:r>
              <a:rPr lang="es-ES" sz="1600" dirty="0"/>
              <a:t>α</a:t>
            </a:r>
            <a:r>
              <a:rPr lang="es-ES" sz="1600" dirty="0" err="1"/>
              <a:t>τί</a:t>
            </a:r>
            <a:r>
              <a:rPr lang="es-ES" sz="1600" dirty="0"/>
              <a:t>α) και </a:t>
            </a:r>
            <a:r>
              <a:rPr lang="es-ES" sz="1600" dirty="0" err="1"/>
              <a:t>ενός</a:t>
            </a:r>
            <a:r>
              <a:rPr lang="es-ES" sz="1600" dirty="0"/>
              <a:t> α</a:t>
            </a:r>
            <a:r>
              <a:rPr lang="es-ES" sz="1600" dirty="0" err="1"/>
              <a:t>τόμου</a:t>
            </a:r>
            <a:r>
              <a:rPr lang="es-ES" sz="1600" dirty="0"/>
              <a:t> </a:t>
            </a:r>
            <a:r>
              <a:rPr lang="es-ES" sz="1600" dirty="0" err="1"/>
              <a:t>με</a:t>
            </a:r>
            <a:r>
              <a:rPr lang="es-ES" sz="1600" dirty="0"/>
              <a:t> </a:t>
            </a:r>
            <a:r>
              <a:rPr lang="es-ES" sz="1600" dirty="0" err="1"/>
              <a:t>νοητική</a:t>
            </a:r>
            <a:r>
              <a:rPr lang="es-ES" sz="1600" dirty="0"/>
              <a:t> και αναπ</a:t>
            </a:r>
            <a:r>
              <a:rPr lang="es-ES" sz="1600" dirty="0" err="1"/>
              <a:t>τυξι</a:t>
            </a:r>
            <a:r>
              <a:rPr lang="es-ES" sz="1600" dirty="0"/>
              <a:t>α</a:t>
            </a:r>
            <a:r>
              <a:rPr lang="es-ES" sz="1600" dirty="0" err="1"/>
              <a:t>κή</a:t>
            </a:r>
            <a:r>
              <a:rPr lang="es-ES" sz="1600" dirty="0"/>
              <a:t> αναπ</a:t>
            </a:r>
            <a:r>
              <a:rPr lang="es-ES" sz="1600" dirty="0" err="1"/>
              <a:t>ηρί</a:t>
            </a:r>
            <a:r>
              <a:rPr lang="es-ES" sz="1600" dirty="0"/>
              <a:t>α (ΝΑ).</a:t>
            </a:r>
            <a:endParaRPr lang="en-US" dirty="0"/>
          </a:p>
          <a:p>
            <a:endParaRPr lang="es-ES"/>
          </a:p>
          <a:p>
            <a:r>
              <a:rPr lang="es-ES" sz="1600" dirty="0" err="1"/>
              <a:t>Συμφωνί</a:t>
            </a:r>
            <a:r>
              <a:rPr lang="es-ES" sz="1600" dirty="0"/>
              <a:t>α </a:t>
            </a:r>
            <a:r>
              <a:rPr lang="es-ES" sz="1600" dirty="0" err="1"/>
              <a:t>συνεργ</a:t>
            </a:r>
            <a:r>
              <a:rPr lang="es-ES" sz="1600" dirty="0"/>
              <a:t>α</a:t>
            </a:r>
            <a:r>
              <a:rPr lang="es-ES" sz="1600" dirty="0" err="1"/>
              <a:t>σί</a:t>
            </a:r>
            <a:r>
              <a:rPr lang="es-ES" sz="1600" dirty="0"/>
              <a:t>ας</a:t>
            </a:r>
            <a:endParaRPr lang="es-ES" dirty="0"/>
          </a:p>
          <a:p>
            <a:endParaRPr lang="es-ES"/>
          </a:p>
          <a:p>
            <a:r>
              <a:rPr lang="es-ES" sz="1600" dirty="0"/>
              <a:t>Ο υπ</a:t>
            </a:r>
            <a:r>
              <a:rPr lang="es-ES" sz="1600" dirty="0" err="1"/>
              <a:t>οστηρικτής</a:t>
            </a:r>
            <a:r>
              <a:rPr lang="es-ES" sz="1600" dirty="0"/>
              <a:t> και </a:t>
            </a:r>
            <a:r>
              <a:rPr lang="es-ES" sz="1600" dirty="0" err="1"/>
              <a:t>το</a:t>
            </a:r>
            <a:r>
              <a:rPr lang="es-ES" sz="1600" dirty="0"/>
              <a:t> </a:t>
            </a:r>
            <a:r>
              <a:rPr lang="es-ES" sz="1600" dirty="0" err="1"/>
              <a:t>άτομο</a:t>
            </a:r>
            <a:r>
              <a:rPr lang="es-ES" sz="1600" dirty="0"/>
              <a:t> </a:t>
            </a:r>
            <a:r>
              <a:rPr lang="es-ES" sz="1600" dirty="0" err="1"/>
              <a:t>συμφωνούν</a:t>
            </a:r>
            <a:r>
              <a:rPr lang="es-ES" sz="1600" dirty="0"/>
              <a:t> να </a:t>
            </a:r>
            <a:r>
              <a:rPr lang="es-ES" sz="1600" dirty="0" err="1"/>
              <a:t>συνεργ</a:t>
            </a:r>
            <a:r>
              <a:rPr lang="es-ES" sz="1600" dirty="0"/>
              <a:t>α</a:t>
            </a:r>
            <a:r>
              <a:rPr lang="es-ES" sz="1600" dirty="0" err="1"/>
              <a:t>στούν</a:t>
            </a:r>
            <a:r>
              <a:rPr lang="es-ES" sz="1600" dirty="0"/>
              <a:t> </a:t>
            </a:r>
            <a:r>
              <a:rPr lang="es-ES" sz="1600" dirty="0" err="1"/>
              <a:t>με</a:t>
            </a:r>
            <a:r>
              <a:rPr lang="es-ES" sz="1600" dirty="0"/>
              <a:t> </a:t>
            </a:r>
            <a:r>
              <a:rPr lang="es-ES" sz="1600" dirty="0" err="1"/>
              <a:t>στόχο</a:t>
            </a:r>
            <a:r>
              <a:rPr lang="es-ES" sz="1600" dirty="0"/>
              <a:t> να επ</a:t>
            </a:r>
            <a:r>
              <a:rPr lang="es-ES" sz="1600" dirty="0" err="1"/>
              <a:t>ιτρέψουν</a:t>
            </a:r>
            <a:r>
              <a:rPr lang="es-ES" sz="1600" dirty="0"/>
              <a:t> </a:t>
            </a:r>
            <a:r>
              <a:rPr lang="es-ES" sz="1600" dirty="0" err="1"/>
              <a:t>στο</a:t>
            </a:r>
            <a:r>
              <a:rPr lang="es-ES" sz="1600" dirty="0"/>
              <a:t> </a:t>
            </a:r>
            <a:r>
              <a:rPr lang="es-ES" sz="1600" dirty="0" err="1"/>
              <a:t>άτομο</a:t>
            </a:r>
            <a:r>
              <a:rPr lang="es-ES" sz="1600" dirty="0"/>
              <a:t> </a:t>
            </a:r>
            <a:r>
              <a:rPr lang="es-ES" sz="1600" dirty="0" err="1"/>
              <a:t>με</a:t>
            </a:r>
            <a:r>
              <a:rPr lang="es-ES" sz="1600" dirty="0"/>
              <a:t> ΝΑ να </a:t>
            </a:r>
            <a:r>
              <a:rPr lang="es-ES" sz="1600" dirty="0" err="1"/>
              <a:t>λά</a:t>
            </a:r>
            <a:r>
              <a:rPr lang="es-ES" sz="1600" dirty="0"/>
              <a:t>β</a:t>
            </a:r>
            <a:r>
              <a:rPr lang="es-ES" sz="1600" dirty="0" err="1"/>
              <a:t>ει</a:t>
            </a:r>
            <a:r>
              <a:rPr lang="es-ES" sz="1600" dirty="0"/>
              <a:t> </a:t>
            </a:r>
            <a:r>
              <a:rPr lang="es-ES" sz="1600" dirty="0" err="1"/>
              <a:t>μι</a:t>
            </a:r>
            <a:r>
              <a:rPr lang="es-ES" sz="1600" dirty="0"/>
              <a:t>α </a:t>
            </a:r>
            <a:r>
              <a:rPr lang="es-ES" sz="1600" dirty="0" err="1"/>
              <a:t>συγκεκριμένη</a:t>
            </a:r>
            <a:r>
              <a:rPr lang="es-ES" sz="1600" dirty="0"/>
              <a:t> απ</a:t>
            </a:r>
            <a:r>
              <a:rPr lang="es-ES" sz="1600" dirty="0" err="1"/>
              <a:t>όφ</a:t>
            </a:r>
            <a:r>
              <a:rPr lang="es-ES" sz="1600" dirty="0"/>
              <a:t>α</a:t>
            </a:r>
            <a:r>
              <a:rPr lang="es-ES" sz="1600" dirty="0" err="1"/>
              <a:t>ση</a:t>
            </a:r>
            <a:r>
              <a:rPr lang="es-ES" sz="1600" dirty="0"/>
              <a:t>. </a:t>
            </a:r>
            <a:r>
              <a:rPr lang="es-ES" sz="1600" dirty="0" err="1"/>
              <a:t>Είν</a:t>
            </a:r>
            <a:r>
              <a:rPr lang="es-ES" sz="1600" dirty="0"/>
              <a:t>αι </a:t>
            </a:r>
            <a:r>
              <a:rPr lang="es-ES" sz="1600" dirty="0" err="1"/>
              <a:t>σημ</a:t>
            </a:r>
            <a:r>
              <a:rPr lang="es-ES" sz="1600" dirty="0"/>
              <a:t>α</a:t>
            </a:r>
            <a:r>
              <a:rPr lang="es-ES" sz="1600" dirty="0" err="1"/>
              <a:t>ντικό</a:t>
            </a:r>
            <a:r>
              <a:rPr lang="es-ES" sz="1600" dirty="0"/>
              <a:t> </a:t>
            </a:r>
            <a:r>
              <a:rPr lang="es-ES" sz="1600" dirty="0" err="1"/>
              <a:t>ότι</a:t>
            </a:r>
            <a:r>
              <a:rPr lang="es-ES" sz="1600" dirty="0"/>
              <a:t> η απ</a:t>
            </a:r>
            <a:r>
              <a:rPr lang="es-ES" sz="1600" dirty="0" err="1"/>
              <a:t>όφ</a:t>
            </a:r>
            <a:r>
              <a:rPr lang="es-ES" sz="1600" dirty="0"/>
              <a:t>α</a:t>
            </a:r>
            <a:r>
              <a:rPr lang="es-ES" sz="1600" dirty="0" err="1"/>
              <a:t>ση</a:t>
            </a:r>
            <a:r>
              <a:rPr lang="es-ES" sz="1600" dirty="0"/>
              <a:t> π</a:t>
            </a:r>
            <a:r>
              <a:rPr lang="es-ES" sz="1600" dirty="0" err="1"/>
              <a:t>οτέ</a:t>
            </a:r>
            <a:r>
              <a:rPr lang="es-ES" sz="1600" dirty="0"/>
              <a:t> </a:t>
            </a:r>
            <a:r>
              <a:rPr lang="es-ES" sz="1600" dirty="0" err="1"/>
              <a:t>δεν</a:t>
            </a:r>
            <a:r>
              <a:rPr lang="es-ES" sz="1600" dirty="0"/>
              <a:t> λαμβ</a:t>
            </a:r>
            <a:r>
              <a:rPr lang="es-ES" sz="1600" dirty="0" err="1"/>
              <a:t>άνετ</a:t>
            </a:r>
            <a:r>
              <a:rPr lang="es-ES" sz="1600" dirty="0"/>
              <a:t>αι από </a:t>
            </a:r>
            <a:r>
              <a:rPr lang="es-ES" sz="1600" dirty="0" err="1"/>
              <a:t>τον</a:t>
            </a:r>
            <a:r>
              <a:rPr lang="es-ES" sz="1600" dirty="0"/>
              <a:t> υπ</a:t>
            </a:r>
            <a:r>
              <a:rPr lang="es-ES" sz="1600" dirty="0" err="1"/>
              <a:t>οστηρικτή</a:t>
            </a:r>
            <a:r>
              <a:rPr lang="es-ES" sz="1600" dirty="0"/>
              <a:t>.</a:t>
            </a:r>
            <a:endParaRPr lang="es-ES"/>
          </a:p>
          <a:p>
            <a:endParaRPr lang="es-ES"/>
          </a:p>
          <a:p>
            <a:r>
              <a:rPr lang="es-ES" sz="1600" dirty="0"/>
              <a:t>2.  Κα</a:t>
            </a:r>
            <a:r>
              <a:rPr lang="es-ES" sz="1600" dirty="0" err="1"/>
              <a:t>θορισμός</a:t>
            </a:r>
            <a:r>
              <a:rPr lang="es-ES" sz="1600" dirty="0"/>
              <a:t> </a:t>
            </a:r>
            <a:r>
              <a:rPr lang="es-ES" sz="1600" dirty="0" err="1"/>
              <a:t>της</a:t>
            </a:r>
            <a:r>
              <a:rPr lang="es-ES" sz="1600" dirty="0"/>
              <a:t> απ</a:t>
            </a:r>
            <a:r>
              <a:rPr lang="es-ES" sz="1600" dirty="0" err="1"/>
              <a:t>όφ</a:t>
            </a:r>
            <a:r>
              <a:rPr lang="es-ES" sz="1600" dirty="0"/>
              <a:t>α</a:t>
            </a:r>
            <a:r>
              <a:rPr lang="es-ES" sz="1600" dirty="0" err="1"/>
              <a:t>σης</a:t>
            </a:r>
            <a:endParaRPr lang="es-ES" dirty="0" err="1"/>
          </a:p>
          <a:p>
            <a:endParaRPr lang="es-ES"/>
          </a:p>
          <a:p>
            <a:r>
              <a:rPr lang="es-ES" sz="1600" dirty="0"/>
              <a:t>Ο υπ</a:t>
            </a:r>
            <a:r>
              <a:rPr lang="es-ES" sz="1600" dirty="0" err="1"/>
              <a:t>οστηρικτής</a:t>
            </a:r>
            <a:r>
              <a:rPr lang="es-ES" sz="1600" dirty="0"/>
              <a:t> και </a:t>
            </a:r>
            <a:r>
              <a:rPr lang="es-ES" sz="1600" dirty="0" err="1"/>
              <a:t>το</a:t>
            </a:r>
            <a:r>
              <a:rPr lang="es-ES" sz="1600" dirty="0"/>
              <a:t> </a:t>
            </a:r>
            <a:r>
              <a:rPr lang="es-ES" sz="1600" dirty="0" err="1"/>
              <a:t>άτομο</a:t>
            </a:r>
            <a:r>
              <a:rPr lang="es-ES" sz="1600" dirty="0"/>
              <a:t> </a:t>
            </a:r>
            <a:r>
              <a:rPr lang="es-ES" sz="1600" dirty="0" err="1"/>
              <a:t>με</a:t>
            </a:r>
            <a:r>
              <a:rPr lang="es-ES" sz="1600" dirty="0"/>
              <a:t> ΝΑ κα</a:t>
            </a:r>
            <a:r>
              <a:rPr lang="es-ES" sz="1600" dirty="0" err="1"/>
              <a:t>θορίζουν</a:t>
            </a:r>
            <a:r>
              <a:rPr lang="es-ES" sz="1600" dirty="0"/>
              <a:t> από </a:t>
            </a:r>
            <a:r>
              <a:rPr lang="es-ES" sz="1600" dirty="0" err="1"/>
              <a:t>κοινού</a:t>
            </a:r>
            <a:r>
              <a:rPr lang="es-ES" sz="1600" dirty="0"/>
              <a:t> </a:t>
            </a:r>
            <a:r>
              <a:rPr lang="es-ES" sz="1600" dirty="0" err="1"/>
              <a:t>την</a:t>
            </a:r>
            <a:r>
              <a:rPr lang="es-ES" sz="1600" dirty="0"/>
              <a:t> απ</a:t>
            </a:r>
            <a:r>
              <a:rPr lang="es-ES" sz="1600" dirty="0" err="1"/>
              <a:t>όφ</a:t>
            </a:r>
            <a:r>
              <a:rPr lang="es-ES" sz="1600" dirty="0"/>
              <a:t>α</a:t>
            </a:r>
            <a:r>
              <a:rPr lang="es-ES" sz="1600" dirty="0" err="1"/>
              <a:t>ση</a:t>
            </a:r>
            <a:r>
              <a:rPr lang="es-ES" sz="1600" dirty="0"/>
              <a:t> π</a:t>
            </a:r>
            <a:r>
              <a:rPr lang="es-ES" sz="1600" dirty="0" err="1"/>
              <a:t>ου</a:t>
            </a:r>
            <a:r>
              <a:rPr lang="es-ES" sz="1600" dirty="0"/>
              <a:t> π</a:t>
            </a:r>
            <a:r>
              <a:rPr lang="es-ES" sz="1600" dirty="0" err="1"/>
              <a:t>ρέ</a:t>
            </a:r>
            <a:r>
              <a:rPr lang="es-ES" sz="1600" dirty="0"/>
              <a:t>π</a:t>
            </a:r>
            <a:r>
              <a:rPr lang="es-ES" sz="1600" dirty="0" err="1"/>
              <a:t>ει</a:t>
            </a:r>
            <a:r>
              <a:rPr lang="es-ES" sz="1600" dirty="0"/>
              <a:t> να </a:t>
            </a:r>
            <a:r>
              <a:rPr lang="es-ES" sz="1600" dirty="0" err="1"/>
              <a:t>ληφθεί</a:t>
            </a:r>
            <a:r>
              <a:rPr lang="es-ES" sz="1600" dirty="0"/>
              <a:t>, μα</a:t>
            </a:r>
            <a:r>
              <a:rPr lang="es-ES" sz="1600" dirty="0" err="1"/>
              <a:t>ζί</a:t>
            </a:r>
            <a:r>
              <a:rPr lang="es-ES" sz="1600" dirty="0"/>
              <a:t> </a:t>
            </a:r>
            <a:r>
              <a:rPr lang="es-ES" sz="1600" dirty="0" err="1"/>
              <a:t>με</a:t>
            </a:r>
            <a:r>
              <a:rPr lang="es-ES" sz="1600" dirty="0"/>
              <a:t> </a:t>
            </a:r>
            <a:r>
              <a:rPr lang="es-ES" sz="1600" dirty="0" err="1"/>
              <a:t>το</a:t>
            </a:r>
            <a:r>
              <a:rPr lang="es-ES" sz="1600" dirty="0"/>
              <a:t> </a:t>
            </a:r>
            <a:r>
              <a:rPr lang="es-ES" sz="1600" dirty="0" err="1"/>
              <a:t>εύρος</a:t>
            </a:r>
            <a:r>
              <a:rPr lang="es-ES" sz="1600" dirty="0"/>
              <a:t> </a:t>
            </a:r>
            <a:r>
              <a:rPr lang="es-ES" sz="1600" dirty="0" err="1"/>
              <a:t>της</a:t>
            </a:r>
            <a:r>
              <a:rPr lang="es-ES" sz="1600" dirty="0"/>
              <a:t> απα</a:t>
            </a:r>
            <a:r>
              <a:rPr lang="es-ES" sz="1600" dirty="0" err="1"/>
              <a:t>ιτούμενης</a:t>
            </a:r>
            <a:r>
              <a:rPr lang="es-ES" sz="1600" dirty="0"/>
              <a:t> υπ</a:t>
            </a:r>
            <a:r>
              <a:rPr lang="es-ES" sz="1600" dirty="0" err="1"/>
              <a:t>οστήριξης</a:t>
            </a:r>
            <a:r>
              <a:rPr lang="es-ES" sz="1600" dirty="0"/>
              <a:t>.</a:t>
            </a:r>
            <a:endParaRPr lang="es-ES" dirty="0"/>
          </a:p>
          <a:p>
            <a:endParaRPr lang="el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1463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8CF7603E-E39A-ACAB-38E1-9C902B9F3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A0CA7F6D-8D67-0110-D5EA-B94920FE163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F11F1507-8EF9-16C4-4199-BBD21EAA8F4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F3979F03-6A47-2ECE-F8C6-8402F74E1F2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042D5620-1829-3755-D0CB-30BFE499FF2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8</a:t>
            </a:fld>
            <a:endParaRPr dirty="0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05662209-3686-51A6-8A75-FC9C6B3123EB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B4522939-80EE-81C9-67FF-1E2C96628C60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2FD449F4-F76F-5B5B-780C-6357FB38ABAC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500" dirty="0"/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5. Υποστηριζόμενη λήψη αποφάσεων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31F3FAA9-0D3C-3AC1-B3CF-F244A70233EF}"/>
              </a:ext>
            </a:extLst>
          </p:cNvPr>
          <p:cNvSpPr txBox="1"/>
          <p:nvPr/>
        </p:nvSpPr>
        <p:spPr>
          <a:xfrm>
            <a:off x="2132048" y="1893004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l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Διαδικασία SDM και δεξιότητες επικοινωνίας (3/4)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94D6C4D-6335-F403-EEAC-836226B116A8}"/>
              </a:ext>
            </a:extLst>
          </p:cNvPr>
          <p:cNvSpPr txBox="1"/>
          <p:nvPr/>
        </p:nvSpPr>
        <p:spPr>
          <a:xfrm>
            <a:off x="2152649" y="2475326"/>
            <a:ext cx="7353300" cy="33239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"/>
              <a:t>Η αποτελεσματική επικοινωνία μεταξύ του ατόμου και του υποστηρικτή είναι ζωτικής σημασίας για τον καλό προσδιορισμό των αναγκών του ατόμου. </a:t>
            </a:r>
            <a:endParaRPr lang="en-US"/>
          </a:p>
          <a:p>
            <a:endParaRPr lang="el" dirty="0"/>
          </a:p>
          <a:p>
            <a:endParaRPr lang="es-ES" dirty="0"/>
          </a:p>
          <a:p>
            <a:r>
              <a:rPr lang="el"/>
              <a:t>Σε ορισμένες περιπτώσεις, το άτομο μπορεί να χρειαστεί βοήθεια στην επικοινωνία της απόφασης με τρίτους (οικογένεια και φίλους, συναδέλφους, επαγγελματίες υπηρεσιών - υγείας, εκπαίδευσης, απασχόλησης κ.λπ.).</a:t>
            </a:r>
            <a:endParaRPr lang="el" dirty="0"/>
          </a:p>
          <a:p>
            <a:endParaRPr lang="el" dirty="0"/>
          </a:p>
          <a:p>
            <a:endParaRPr lang="es-ES" dirty="0"/>
          </a:p>
          <a:p>
            <a:r>
              <a:rPr lang="el" dirty="0"/>
              <a:t>3.  </a:t>
            </a:r>
            <a:r>
              <a:rPr lang="el" err="1"/>
              <a:t>Τυπικοποίηση</a:t>
            </a:r>
            <a:r>
              <a:rPr lang="el" dirty="0"/>
              <a:t> της συμφωνίας</a:t>
            </a:r>
          </a:p>
          <a:p>
            <a:endParaRPr lang="el" dirty="0"/>
          </a:p>
          <a:p>
            <a:endParaRPr lang="es-ES" dirty="0"/>
          </a:p>
          <a:p>
            <a:r>
              <a:rPr lang="el" dirty="0"/>
              <a:t>Η συμφωνία μεταξύ του υποστηρικτή και του ατόμου μπορεί να επισημοποιηθεί μέσω ενός υπογεγραμμένου εγγράφου ή μιας άλλης μορφής αναγνώρισης, που περιγράφει τις δεσμεύσεις και των δύο μερών.</a:t>
            </a:r>
          </a:p>
        </p:txBody>
      </p:sp>
    </p:spTree>
    <p:extLst>
      <p:ext uri="{BB962C8B-B14F-4D97-AF65-F5344CB8AC3E}">
        <p14:creationId xmlns:p14="http://schemas.microsoft.com/office/powerpoint/2010/main" val="522623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AE1ABBAC-FF38-DF8D-9DE3-1659581EA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94D2021F-C20B-ACD4-A36C-858B8121A368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3E31FE33-4181-935A-8A0A-C2D71F8B563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CC99020E-E588-6EBD-6475-837760CD920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1481BCA7-A151-BBC0-513B-5E6F637FC7B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DC73E59F-C274-A56B-2461-AF1F318E1BCD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l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2CF82C4D-C3C0-2B43-5A11-A962F881719B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F6F81836-94E2-DD09-B8F9-CEA10B324FFC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l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Ενότητα 2. </a:t>
            </a:r>
            <a:r>
              <a:rPr lang="el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Επικοινωνία. Ανάγκες και σημασία.</a:t>
            </a:r>
            <a:endParaRPr sz="500" dirty="0"/>
          </a:p>
          <a:p>
            <a:r>
              <a:rPr lang="el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Κεφάλαιο 5. Υποστηριζόμενη λήψη αποφάσεων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0C3BF86B-3E3F-10F3-DD14-9360181F6CDE}"/>
              </a:ext>
            </a:extLst>
          </p:cNvPr>
          <p:cNvSpPr txBox="1"/>
          <p:nvPr/>
        </p:nvSpPr>
        <p:spPr>
          <a:xfrm>
            <a:off x="2152925" y="153810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l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l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Διαδικασία SDM και δεξιότητες επικοινωνίας (4/4)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43CD7DA-2493-FBB0-BD51-BD33AFDEE2A8}"/>
              </a:ext>
            </a:extLst>
          </p:cNvPr>
          <p:cNvSpPr txBox="1"/>
          <p:nvPr/>
        </p:nvSpPr>
        <p:spPr>
          <a:xfrm>
            <a:off x="2254292" y="2399648"/>
            <a:ext cx="7353300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" dirty="0"/>
              <a:t>4.   Αξιολόγηση και σχεδιασμός δεξιοτήτων</a:t>
            </a:r>
            <a:endParaRPr lang="en-US" dirty="0"/>
          </a:p>
          <a:p>
            <a:endParaRPr lang="es-ES"/>
          </a:p>
          <a:p>
            <a:r>
              <a:rPr lang="el" dirty="0"/>
              <a:t>Ο υποστηρικτής αξιολογεί διάφορες δεξιότητες, συμπεριλαμβανομένης της επικοινωνίας, που είναι απαραίτητες για τη λήψη αποφάσεων. Παρέχεται βοήθεια για τη βελτίωση συγκεκριμένων δεξιοτήτων όταν χρειάζεται (π.χ. ψηφιακές δεξιότητες, αριθμητική ικανότητα, προφορική επικοινωνία).</a:t>
            </a:r>
          </a:p>
          <a:p>
            <a:endParaRPr lang="es-ES"/>
          </a:p>
          <a:p>
            <a:r>
              <a:rPr lang="el" dirty="0"/>
              <a:t>5.   Εφαρμογή της απόφασης</a:t>
            </a:r>
          </a:p>
          <a:p>
            <a:endParaRPr lang="es-ES"/>
          </a:p>
          <a:p>
            <a:r>
              <a:rPr lang="el" dirty="0"/>
              <a:t>Ο υποστηρικτής και το άτομο προσδιορίζουν τις επιλογές, απαριθμούν τα υπέρ και τα κατά και σχεδιάζουν δραστηριότητες γύρω από την απόφαση. Ενδέχεται να απαιτείται συνηγορία για να εξασφαλιστεί η αποτελεσματική επικοινωνία με άλλους επαγγελματίες. </a:t>
            </a:r>
          </a:p>
          <a:p>
            <a:endParaRPr lang="es-ES"/>
          </a:p>
          <a:p>
            <a:r>
              <a:rPr lang="el" dirty="0"/>
              <a:t>6.   Λήψη αποφάσεων</a:t>
            </a:r>
            <a:endParaRPr lang="es-ES" dirty="0"/>
          </a:p>
          <a:p>
            <a:endParaRPr lang="es-ES"/>
          </a:p>
          <a:p>
            <a:r>
              <a:rPr lang="el" dirty="0"/>
              <a:t>Τέλος, το άτομο λαμβάνει την απόφαση και παρέχεται βοήθεια για την κοινοποίησή της στην οικογένεια, τους φίλους και άλλους επαγγελματίες.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6764833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2B3263-EF49-4234-9689-D9203774EBA0}">
  <ds:schemaRefs>
    <ds:schemaRef ds:uri="833f7f52-ca37-4ad5-a460-7ba203df2864"/>
    <ds:schemaRef ds:uri="http://purl.org/dc/terms/"/>
    <ds:schemaRef ds:uri="7a866126-7c09-4654-844e-0d48a974f41d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B3483B-AB30-4A10-9344-FAD9AA059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f7f52-ca37-4ad5-a460-7ba203df2864"/>
    <ds:schemaRef ds:uri="7a866126-7c09-4654-844e-0d48a974f4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1047</Words>
  <Application>Microsoft Office PowerPoint</Application>
  <PresentationFormat>Widescreen</PresentationFormat>
  <Paragraphs>254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AdornVTI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lastModifiedBy>CHRISTELLE DECLERCQ</cp:lastModifiedBy>
  <cp:revision>147</cp:revision>
  <dcterms:created xsi:type="dcterms:W3CDTF">2023-11-23T08:37:25Z</dcterms:created>
  <dcterms:modified xsi:type="dcterms:W3CDTF">2024-12-09T13:31:26Z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