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20"/>
  </p:notesMasterIdLst>
  <p:sldIdLst>
    <p:sldId id="256" r:id="rId5"/>
    <p:sldId id="257" r:id="rId6"/>
    <p:sldId id="261" r:id="rId7"/>
    <p:sldId id="258" r:id="rId8"/>
    <p:sldId id="262" r:id="rId9"/>
    <p:sldId id="263" r:id="rId10"/>
    <p:sldId id="264" r:id="rId11"/>
    <p:sldId id="269" r:id="rId12"/>
    <p:sldId id="265" r:id="rId13"/>
    <p:sldId id="266" r:id="rId14"/>
    <p:sldId id="271" r:id="rId15"/>
    <p:sldId id="272" r:id="rId16"/>
    <p:sldId id="267" r:id="rId17"/>
    <p:sldId id="273" r:id="rId18"/>
    <p:sldId id="268" r:id="rId1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79224DE-F566-DBB1-90BB-B4E4635579B8}" v="9" dt="2024-12-06T09:41:57.850"/>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095" autoAdjust="0"/>
  </p:normalViewPr>
  <p:slideViewPr>
    <p:cSldViewPr snapToGrid="0">
      <p:cViewPr varScale="1">
        <p:scale>
          <a:sx n="56" d="100"/>
          <a:sy n="56" d="100"/>
        </p:scale>
        <p:origin x="888"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customschemas.google.com/relationships/presentationmetadata" Target="meta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Ευαγγελία Ανδρεάδη" userId="S::e.andreadi_eeamargarita.gr#ext#@univreimsfr.onmicrosoft.com::d3a0e632-7726-4be7-a705-dbe2330c3c76" providerId="AD" clId="Web-{979224DE-F566-DBB1-90BB-B4E4635579B8}"/>
    <pc:docChg chg="modSld">
      <pc:chgData name="Ευαγγελία Ανδρεάδη" userId="S::e.andreadi_eeamargarita.gr#ext#@univreimsfr.onmicrosoft.com::d3a0e632-7726-4be7-a705-dbe2330c3c76" providerId="AD" clId="Web-{979224DE-F566-DBB1-90BB-B4E4635579B8}" dt="2024-12-06T09:41:57.850" v="6"/>
      <pc:docMkLst>
        <pc:docMk/>
      </pc:docMkLst>
      <pc:sldChg chg="addSp delSp modSp">
        <pc:chgData name="Ευαγγελία Ανδρεάδη" userId="S::e.andreadi_eeamargarita.gr#ext#@univreimsfr.onmicrosoft.com::d3a0e632-7726-4be7-a705-dbe2330c3c76" providerId="AD" clId="Web-{979224DE-F566-DBB1-90BB-B4E4635579B8}" dt="2024-12-06T09:41:57.850" v="6"/>
        <pc:sldMkLst>
          <pc:docMk/>
          <pc:sldMk cId="0" sldId="256"/>
        </pc:sldMkLst>
        <pc:spChg chg="add">
          <ac:chgData name="Ευαγγελία Ανδρεάδη" userId="S::e.andreadi_eeamargarita.gr#ext#@univreimsfr.onmicrosoft.com::d3a0e632-7726-4be7-a705-dbe2330c3c76" providerId="AD" clId="Web-{979224DE-F566-DBB1-90BB-B4E4635579B8}" dt="2024-12-06T09:41:57.850" v="6"/>
          <ac:spMkLst>
            <pc:docMk/>
            <pc:sldMk cId="0" sldId="256"/>
            <ac:spMk id="4" creationId="{846E9416-9CE1-43A6-A8B1-0FDC0284FC6B}"/>
          </ac:spMkLst>
        </pc:spChg>
        <pc:picChg chg="add del mod">
          <ac:chgData name="Ευαγγελία Ανδρεάδη" userId="S::e.andreadi_eeamargarita.gr#ext#@univreimsfr.onmicrosoft.com::d3a0e632-7726-4be7-a705-dbe2330c3c76" providerId="AD" clId="Web-{979224DE-F566-DBB1-90BB-B4E4635579B8}" dt="2024-12-06T09:41:37.943" v="3"/>
          <ac:picMkLst>
            <pc:docMk/>
            <pc:sldMk cId="0" sldId="256"/>
            <ac:picMk id="2" creationId="{5E5BD734-1D3E-8DC3-81DF-3174C901BA6A}"/>
          </ac:picMkLst>
        </pc:picChg>
        <pc:picChg chg="add mod">
          <ac:chgData name="Ευαγγελία Ανδρεάδη" userId="S::e.andreadi_eeamargarita.gr#ext#@univreimsfr.onmicrosoft.com::d3a0e632-7726-4be7-a705-dbe2330c3c76" providerId="AD" clId="Web-{979224DE-F566-DBB1-90BB-B4E4635579B8}" dt="2024-12-06T09:41:50.631" v="5" actId="1076"/>
          <ac:picMkLst>
            <pc:docMk/>
            <pc:sldMk cId="0" sldId="256"/>
            <ac:picMk id="3" creationId="{32255C89-99B7-53C4-B3D8-B791A13D6075}"/>
          </ac:picMkLst>
        </pc:picChg>
      </pc:sldChg>
    </pc:docChg>
  </pc:docChgLst>
  <pc:docChgLst>
    <pc:chgData name="CHRISTELLE DECLERCQ" userId="6105ae43-a600-46e8-812e-1762419aa502" providerId="ADAL" clId="{9A0B093D-9F00-441C-8DC8-AB1A8FF5B955}"/>
    <pc:docChg chg="undo custSel addSld delSld modSld sldOrd">
      <pc:chgData name="CHRISTELLE DECLERCQ" userId="6105ae43-a600-46e8-812e-1762419aa502" providerId="ADAL" clId="{9A0B093D-9F00-441C-8DC8-AB1A8FF5B955}" dt="2024-07-22T13:49:56.951" v="3156" actId="14734"/>
      <pc:docMkLst>
        <pc:docMk/>
      </pc:docMkLst>
      <pc:sldChg chg="modSp mod">
        <pc:chgData name="CHRISTELLE DECLERCQ" userId="6105ae43-a600-46e8-812e-1762419aa502" providerId="ADAL" clId="{9A0B093D-9F00-441C-8DC8-AB1A8FF5B955}" dt="2024-07-22T12:07:39.024" v="1" actId="20577"/>
        <pc:sldMkLst>
          <pc:docMk/>
          <pc:sldMk cId="0" sldId="256"/>
        </pc:sldMkLst>
      </pc:sldChg>
      <pc:sldChg chg="modSp mod">
        <pc:chgData name="CHRISTELLE DECLERCQ" userId="6105ae43-a600-46e8-812e-1762419aa502" providerId="ADAL" clId="{9A0B093D-9F00-441C-8DC8-AB1A8FF5B955}" dt="2024-07-22T12:08:05.390" v="3" actId="113"/>
        <pc:sldMkLst>
          <pc:docMk/>
          <pc:sldMk cId="0" sldId="257"/>
        </pc:sldMkLst>
      </pc:sldChg>
      <pc:sldChg chg="addSp delSp modSp mod modNotesTx">
        <pc:chgData name="CHRISTELLE DECLERCQ" userId="6105ae43-a600-46e8-812e-1762419aa502" providerId="ADAL" clId="{9A0B093D-9F00-441C-8DC8-AB1A8FF5B955}" dt="2024-07-22T12:56:09.646" v="949" actId="14100"/>
        <pc:sldMkLst>
          <pc:docMk/>
          <pc:sldMk cId="0" sldId="258"/>
        </pc:sldMkLst>
      </pc:sldChg>
      <pc:sldChg chg="modSp mod modNotesTx">
        <pc:chgData name="CHRISTELLE DECLERCQ" userId="6105ae43-a600-46e8-812e-1762419aa502" providerId="ADAL" clId="{9A0B093D-9F00-441C-8DC8-AB1A8FF5B955}" dt="2024-07-22T12:09:53.784" v="216" actId="20577"/>
        <pc:sldMkLst>
          <pc:docMk/>
          <pc:sldMk cId="1608186336" sldId="261"/>
        </pc:sldMkLst>
      </pc:sldChg>
      <pc:sldChg chg="addSp delSp modSp mod modNotesTx">
        <pc:chgData name="CHRISTELLE DECLERCQ" userId="6105ae43-a600-46e8-812e-1762419aa502" providerId="ADAL" clId="{9A0B093D-9F00-441C-8DC8-AB1A8FF5B955}" dt="2024-07-22T13:26:41.918" v="1828" actId="1076"/>
        <pc:sldMkLst>
          <pc:docMk/>
          <pc:sldMk cId="1062621727" sldId="262"/>
        </pc:sldMkLst>
      </pc:sldChg>
      <pc:sldChg chg="addSp delSp modSp mod modNotesTx">
        <pc:chgData name="CHRISTELLE DECLERCQ" userId="6105ae43-a600-46e8-812e-1762419aa502" providerId="ADAL" clId="{9A0B093D-9F00-441C-8DC8-AB1A8FF5B955}" dt="2024-07-22T12:56:36.810" v="957" actId="14100"/>
        <pc:sldMkLst>
          <pc:docMk/>
          <pc:sldMk cId="1433995988" sldId="263"/>
        </pc:sldMkLst>
      </pc:sldChg>
      <pc:sldChg chg="addSp delSp modSp mod modNotesTx">
        <pc:chgData name="CHRISTELLE DECLERCQ" userId="6105ae43-a600-46e8-812e-1762419aa502" providerId="ADAL" clId="{9A0B093D-9F00-441C-8DC8-AB1A8FF5B955}" dt="2024-07-22T13:46:47.621" v="3107" actId="20577"/>
        <pc:sldMkLst>
          <pc:docMk/>
          <pc:sldMk cId="1100313335" sldId="264"/>
        </pc:sldMkLst>
      </pc:sldChg>
      <pc:sldChg chg="addSp delSp modSp mod ord modNotesTx">
        <pc:chgData name="CHRISTELLE DECLERCQ" userId="6105ae43-a600-46e8-812e-1762419aa502" providerId="ADAL" clId="{9A0B093D-9F00-441C-8DC8-AB1A8FF5B955}" dt="2024-07-22T13:48:12.083" v="3127" actId="1076"/>
        <pc:sldMkLst>
          <pc:docMk/>
          <pc:sldMk cId="3473132355" sldId="265"/>
        </pc:sldMkLst>
      </pc:sldChg>
      <pc:sldChg chg="addSp delSp modSp mod modNotesTx">
        <pc:chgData name="CHRISTELLE DECLERCQ" userId="6105ae43-a600-46e8-812e-1762419aa502" providerId="ADAL" clId="{9A0B093D-9F00-441C-8DC8-AB1A8FF5B955}" dt="2024-07-22T13:48:57.497" v="3143" actId="14100"/>
        <pc:sldMkLst>
          <pc:docMk/>
          <pc:sldMk cId="2893968652" sldId="266"/>
        </pc:sldMkLst>
      </pc:sldChg>
      <pc:sldChg chg="addSp delSp modSp mod modNotesTx">
        <pc:chgData name="CHRISTELLE DECLERCQ" userId="6105ae43-a600-46e8-812e-1762419aa502" providerId="ADAL" clId="{9A0B093D-9F00-441C-8DC8-AB1A8FF5B955}" dt="2024-07-22T13:44:33.266" v="3085" actId="14100"/>
        <pc:sldMkLst>
          <pc:docMk/>
          <pc:sldMk cId="1113508281" sldId="267"/>
        </pc:sldMkLst>
      </pc:sldChg>
      <pc:sldChg chg="modSp mod">
        <pc:chgData name="CHRISTELLE DECLERCQ" userId="6105ae43-a600-46e8-812e-1762419aa502" providerId="ADAL" clId="{9A0B093D-9F00-441C-8DC8-AB1A8FF5B955}" dt="2024-07-22T13:44:54.520" v="3093" actId="14100"/>
        <pc:sldMkLst>
          <pc:docMk/>
          <pc:sldMk cId="110182478" sldId="268"/>
        </pc:sldMkLst>
      </pc:sldChg>
      <pc:sldChg chg="addSp delSp modSp add mod ord modNotesTx">
        <pc:chgData name="CHRISTELLE DECLERCQ" userId="6105ae43-a600-46e8-812e-1762419aa502" providerId="ADAL" clId="{9A0B093D-9F00-441C-8DC8-AB1A8FF5B955}" dt="2024-07-22T13:47:00.376" v="3111" actId="14100"/>
        <pc:sldMkLst>
          <pc:docMk/>
          <pc:sldMk cId="242146591" sldId="269"/>
        </pc:sldMkLst>
      </pc:sldChg>
      <pc:sldChg chg="addSp delSp modSp add del mod modNotesTx">
        <pc:chgData name="CHRISTELLE DECLERCQ" userId="6105ae43-a600-46e8-812e-1762419aa502" providerId="ADAL" clId="{9A0B093D-9F00-441C-8DC8-AB1A8FF5B955}" dt="2024-07-22T13:29:54.783" v="2050" actId="2696"/>
        <pc:sldMkLst>
          <pc:docMk/>
          <pc:sldMk cId="2012821500" sldId="270"/>
        </pc:sldMkLst>
      </pc:sldChg>
      <pc:sldChg chg="addSp delSp modSp add mod modNotesTx">
        <pc:chgData name="CHRISTELLE DECLERCQ" userId="6105ae43-a600-46e8-812e-1762419aa502" providerId="ADAL" clId="{9A0B093D-9F00-441C-8DC8-AB1A8FF5B955}" dt="2024-07-22T13:30:48.446" v="2090" actId="20577"/>
        <pc:sldMkLst>
          <pc:docMk/>
          <pc:sldMk cId="334585071" sldId="271"/>
        </pc:sldMkLst>
      </pc:sldChg>
      <pc:sldChg chg="modSp add mod modNotesTx">
        <pc:chgData name="CHRISTELLE DECLERCQ" userId="6105ae43-a600-46e8-812e-1762419aa502" providerId="ADAL" clId="{9A0B093D-9F00-441C-8DC8-AB1A8FF5B955}" dt="2024-07-22T13:49:27.191" v="3148" actId="255"/>
        <pc:sldMkLst>
          <pc:docMk/>
          <pc:sldMk cId="62002215" sldId="272"/>
        </pc:sldMkLst>
      </pc:sldChg>
      <pc:sldChg chg="addSp delSp modSp add mod modNotesTx">
        <pc:chgData name="CHRISTELLE DECLERCQ" userId="6105ae43-a600-46e8-812e-1762419aa502" providerId="ADAL" clId="{9A0B093D-9F00-441C-8DC8-AB1A8FF5B955}" dt="2024-07-22T13:49:56.951" v="3156" actId="14734"/>
        <pc:sldMkLst>
          <pc:docMk/>
          <pc:sldMk cId="3932859392" sldId="273"/>
        </pc:sldMkLst>
      </pc:sldChg>
    </pc:docChg>
  </pc:docChgLst>
  <pc:docChgLst>
    <pc:chgData name="CHRISTELLE DECLERCQ" userId="S::christelle.declercq@univ-reims.fr::6105ae43-a600-46e8-812e-1762419aa502" providerId="AD" clId="Web-{8DCDCA72-6071-47AF-8FC0-1CA6C5BB2964}"/>
    <pc:docChg chg="modSld">
      <pc:chgData name="CHRISTELLE DECLERCQ" userId="S::christelle.declercq@univ-reims.fr::6105ae43-a600-46e8-812e-1762419aa502" providerId="AD" clId="Web-{8DCDCA72-6071-47AF-8FC0-1CA6C5BB2964}" dt="2024-07-24T06:41:40.414" v="1"/>
      <pc:docMkLst>
        <pc:docMk/>
      </pc:docMkLst>
      <pc:sldChg chg="modNotes">
        <pc:chgData name="CHRISTELLE DECLERCQ" userId="S::christelle.declercq@univ-reims.fr::6105ae43-a600-46e8-812e-1762419aa502" providerId="AD" clId="Web-{8DCDCA72-6071-47AF-8FC0-1CA6C5BB2964}" dt="2024-07-24T06:40:39.083" v="0"/>
        <pc:sldMkLst>
          <pc:docMk/>
          <pc:sldMk cId="334585071" sldId="271"/>
        </pc:sldMkLst>
      </pc:sldChg>
      <pc:sldChg chg="modNotes">
        <pc:chgData name="CHRISTELLE DECLERCQ" userId="S::christelle.declercq@univ-reims.fr::6105ae43-a600-46e8-812e-1762419aa502" providerId="AD" clId="Web-{8DCDCA72-6071-47AF-8FC0-1CA6C5BB2964}" dt="2024-07-24T06:41:40.414" v="1"/>
        <pc:sldMkLst>
          <pc:docMk/>
          <pc:sldMk cId="62002215" sldId="272"/>
        </pc:sldMkLst>
      </pc:sldChg>
    </pc:docChg>
  </pc:docChgLst>
  <pc:docChgLst>
    <pc:chgData name="CHRISTELLE DECLERCQ" userId="S::christelle.declercq@univ-reims.fr::6105ae43-a600-46e8-812e-1762419aa502" providerId="AD" clId="Web-{77AE98B7-451C-47DA-896F-8AD23BC2D1CD}"/>
    <pc:docChg chg="delSld modSld">
      <pc:chgData name="CHRISTELLE DECLERCQ" userId="S::christelle.declercq@univ-reims.fr::6105ae43-a600-46e8-812e-1762419aa502" providerId="AD" clId="Web-{77AE98B7-451C-47DA-896F-8AD23BC2D1CD}" dt="2024-07-23T14:27:25.237" v="5"/>
      <pc:docMkLst>
        <pc:docMk/>
      </pc:docMkLst>
      <pc:sldChg chg="del">
        <pc:chgData name="CHRISTELLE DECLERCQ" userId="S::christelle.declercq@univ-reims.fr::6105ae43-a600-46e8-812e-1762419aa502" providerId="AD" clId="Web-{77AE98B7-451C-47DA-896F-8AD23BC2D1CD}" dt="2024-07-23T14:22:44.352" v="0"/>
        <pc:sldMkLst>
          <pc:docMk/>
          <pc:sldMk cId="1062621727" sldId="262"/>
        </pc:sldMkLst>
      </pc:sldChg>
      <pc:sldChg chg="addSp delSp modSp del">
        <pc:chgData name="CHRISTELLE DECLERCQ" userId="S::christelle.declercq@univ-reims.fr::6105ae43-a600-46e8-812e-1762419aa502" providerId="AD" clId="Web-{77AE98B7-451C-47DA-896F-8AD23BC2D1CD}" dt="2024-07-23T14:27:25.237" v="5"/>
        <pc:sldMkLst>
          <pc:docMk/>
          <pc:sldMk cId="1433995988" sldId="263"/>
        </pc:sldMkLst>
      </pc:sldChg>
    </pc:docChg>
  </pc:docChgLst>
</pc:chgInfo>
</file>

<file path=ppt/diagrams/_rels/data2.xml.rels><?xml version="1.0" encoding="UTF-8" standalone="yes"?>
<Relationships xmlns="http://schemas.openxmlformats.org/package/2006/relationships"><Relationship Id="rId1" Type="http://schemas.openxmlformats.org/officeDocument/2006/relationships/image" Target="../media/image4.png"/></Relationships>
</file>

<file path=ppt/diagrams/_rels/drawing2.xml.rels><?xml version="1.0" encoding="UTF-8" standalone="yes"?>
<Relationships xmlns="http://schemas.openxmlformats.org/package/2006/relationships"><Relationship Id="rId1" Type="http://schemas.openxmlformats.org/officeDocument/2006/relationships/image" Target="../media/image4.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2576AE-4E12-614D-B6B8-85A3F0C5C4AB}" type="doc">
      <dgm:prSet loTypeId="urn:microsoft.com/office/officeart/2005/8/layout/process3" loCatId="" qsTypeId="urn:microsoft.com/office/officeart/2005/8/quickstyle/simple1" qsCatId="simple" csTypeId="urn:microsoft.com/office/officeart/2005/8/colors/colorful5" csCatId="colorful" phldr="1"/>
      <dgm:spPr/>
      <dgm:t>
        <a:bodyPr/>
        <a:lstStyle/>
        <a:p>
          <a:endParaRPr lang="fr-FR"/>
        </a:p>
      </dgm:t>
    </dgm:pt>
    <dgm:pt modelId="{B4B31553-AFD3-F640-BEEA-9028A187DA47}">
      <dgm:prSet phldrT="[Texte]"/>
      <dgm:spPr/>
      <dgm:t>
        <a:bodyPr/>
        <a:lstStyle/>
        <a:p>
          <a:r>
            <a:rPr lang="el" dirty="0"/>
            <a:t>9-10 </a:t>
          </a:r>
          <a:r>
            <a:rPr lang="el" dirty="0" err="1"/>
            <a:t>μηνών</a:t>
          </a:r>
          <a:endParaRPr lang="fr-FR" dirty="0"/>
        </a:p>
      </dgm:t>
    </dgm:pt>
    <dgm:pt modelId="{2AA863E3-12BD-CC4B-9AFC-DADBD7B49F9F}" type="parTrans" cxnId="{0D339BE2-B970-8346-A57E-8F71D75BE509}">
      <dgm:prSet/>
      <dgm:spPr/>
      <dgm:t>
        <a:bodyPr/>
        <a:lstStyle/>
        <a:p>
          <a:endParaRPr lang="fr-FR"/>
        </a:p>
      </dgm:t>
    </dgm:pt>
    <dgm:pt modelId="{5561CCB6-9489-E449-A850-D90F8EE91020}" type="sibTrans" cxnId="{0D339BE2-B970-8346-A57E-8F71D75BE509}">
      <dgm:prSet/>
      <dgm:spPr/>
      <dgm:t>
        <a:bodyPr/>
        <a:lstStyle/>
        <a:p>
          <a:endParaRPr lang="fr-FR"/>
        </a:p>
      </dgm:t>
    </dgm:pt>
    <dgm:pt modelId="{96E328B0-BB03-434A-8957-D51BD89342D6}">
      <dgm:prSet phldrT="[Texte]"/>
      <dgm:spPr/>
      <dgm:t>
        <a:bodyPr/>
        <a:lstStyle/>
        <a:p>
          <a:pPr>
            <a:buNone/>
            <a:tabLst/>
          </a:pPr>
          <a:r>
            <a:rPr lang="el" dirty="0" err="1"/>
            <a:t>Τελετουργία</a:t>
          </a:r>
          <a:r>
            <a:rPr lang="el" dirty="0"/>
            <a:t> </a:t>
          </a:r>
          <a:r>
            <a:rPr lang="el" dirty="0" err="1"/>
            <a:t>χειρονομίες </a:t>
          </a:r>
          <a:r>
            <a:rPr lang="el" dirty="0"/>
            <a:t>για να δείξετε και </a:t>
          </a:r>
          <a:r>
            <a:rPr lang="el" dirty="0" err="1"/>
            <a:t>να ρωτήσετε</a:t>
          </a:r>
          <a:endParaRPr lang="fr-FR" dirty="0"/>
        </a:p>
      </dgm:t>
    </dgm:pt>
    <dgm:pt modelId="{6E960DD3-ACE3-C241-9D16-8F7D29569703}" type="parTrans" cxnId="{B988910E-A7F2-124E-BA99-EB17358BDC3D}">
      <dgm:prSet/>
      <dgm:spPr/>
      <dgm:t>
        <a:bodyPr/>
        <a:lstStyle/>
        <a:p>
          <a:endParaRPr lang="fr-FR"/>
        </a:p>
      </dgm:t>
    </dgm:pt>
    <dgm:pt modelId="{912F9E17-62A8-4F44-B05D-3ED711738C5A}" type="sibTrans" cxnId="{B988910E-A7F2-124E-BA99-EB17358BDC3D}">
      <dgm:prSet/>
      <dgm:spPr/>
      <dgm:t>
        <a:bodyPr/>
        <a:lstStyle/>
        <a:p>
          <a:endParaRPr lang="fr-FR"/>
        </a:p>
      </dgm:t>
    </dgm:pt>
    <dgm:pt modelId="{0837FBEC-21BB-924D-8067-7552FE21C38F}">
      <dgm:prSet phldrT="[Texte]"/>
      <dgm:spPr/>
      <dgm:t>
        <a:bodyPr/>
        <a:lstStyle/>
        <a:p>
          <a:r>
            <a:rPr lang="el" dirty="0"/>
            <a:t>12 </a:t>
          </a:r>
          <a:r>
            <a:rPr lang="el" dirty="0" err="1"/>
            <a:t>μήνες</a:t>
          </a:r>
        </a:p>
      </dgm:t>
    </dgm:pt>
    <dgm:pt modelId="{8B20E5DE-E5B6-6042-8453-FCE2DF8D4DA8}" type="parTrans" cxnId="{8981B835-F612-DD45-B253-557139D7ED39}">
      <dgm:prSet/>
      <dgm:spPr/>
      <dgm:t>
        <a:bodyPr/>
        <a:lstStyle/>
        <a:p>
          <a:endParaRPr lang="fr-FR"/>
        </a:p>
      </dgm:t>
    </dgm:pt>
    <dgm:pt modelId="{12AD5C86-5D58-0B4B-981F-61E0E93EF438}" type="sibTrans" cxnId="{8981B835-F612-DD45-B253-557139D7ED39}">
      <dgm:prSet/>
      <dgm:spPr/>
      <dgm:t>
        <a:bodyPr/>
        <a:lstStyle/>
        <a:p>
          <a:endParaRPr lang="fr-FR"/>
        </a:p>
      </dgm:t>
    </dgm:pt>
    <dgm:pt modelId="{2600A1B5-941B-0244-8028-2EEBD7EF7CDB}">
      <dgm:prSet phldrT="[Texte]"/>
      <dgm:spPr/>
      <dgm:t>
        <a:bodyPr/>
        <a:lstStyle/>
        <a:p>
          <a:pPr>
            <a:buNone/>
          </a:pPr>
          <a:r>
            <a:rPr lang="el" dirty="0" err="1"/>
            <a:t>Χειρονομία </a:t>
          </a:r>
          <a:r>
            <a:rPr lang="el" dirty="0"/>
            <a:t>για </a:t>
          </a:r>
          <a:r>
            <a:rPr lang="el" dirty="0" err="1"/>
            <a:t>να δώσεις</a:t>
          </a:r>
          <a:endParaRPr lang="fr-FR" dirty="0"/>
        </a:p>
      </dgm:t>
    </dgm:pt>
    <dgm:pt modelId="{F15DB842-5B93-574D-81BF-D8D49E5BD3FA}" type="parTrans" cxnId="{EB0A60FD-F6CE-B14D-B940-E06CD8F799F9}">
      <dgm:prSet/>
      <dgm:spPr/>
      <dgm:t>
        <a:bodyPr/>
        <a:lstStyle/>
        <a:p>
          <a:endParaRPr lang="fr-FR"/>
        </a:p>
      </dgm:t>
    </dgm:pt>
    <dgm:pt modelId="{8AE3894C-CCC4-854C-9CAB-F6723F3E4C99}" type="sibTrans" cxnId="{EB0A60FD-F6CE-B14D-B940-E06CD8F799F9}">
      <dgm:prSet/>
      <dgm:spPr/>
      <dgm:t>
        <a:bodyPr/>
        <a:lstStyle/>
        <a:p>
          <a:endParaRPr lang="fr-FR"/>
        </a:p>
      </dgm:t>
    </dgm:pt>
    <dgm:pt modelId="{0F6505E7-93B1-B84E-8249-C7FDFD8382B6}">
      <dgm:prSet phldrT="[Texte]"/>
      <dgm:spPr/>
      <dgm:t>
        <a:bodyPr/>
        <a:lstStyle/>
        <a:p>
          <a:r>
            <a:rPr lang="el" dirty="0"/>
            <a:t>13 </a:t>
          </a:r>
          <a:r>
            <a:rPr lang="el" dirty="0" err="1"/>
            <a:t>μηνών</a:t>
          </a:r>
          <a:endParaRPr lang="fr-FR" dirty="0"/>
        </a:p>
      </dgm:t>
    </dgm:pt>
    <dgm:pt modelId="{B9376231-F570-7743-9896-6D2AD9E62B34}" type="parTrans" cxnId="{897F3729-9423-2B42-81B9-0AE27CA8D764}">
      <dgm:prSet/>
      <dgm:spPr/>
      <dgm:t>
        <a:bodyPr/>
        <a:lstStyle/>
        <a:p>
          <a:endParaRPr lang="fr-FR"/>
        </a:p>
      </dgm:t>
    </dgm:pt>
    <dgm:pt modelId="{5D222F4F-7E7F-674A-AC0B-CA4D0746C42B}" type="sibTrans" cxnId="{897F3729-9423-2B42-81B9-0AE27CA8D764}">
      <dgm:prSet/>
      <dgm:spPr/>
      <dgm:t>
        <a:bodyPr/>
        <a:lstStyle/>
        <a:p>
          <a:endParaRPr lang="fr-FR"/>
        </a:p>
      </dgm:t>
    </dgm:pt>
    <dgm:pt modelId="{3D579811-1CF6-D048-B171-94F76C7845EA}">
      <dgm:prSet phldrT="[Texte]"/>
      <dgm:spPr/>
      <dgm:t>
        <a:bodyPr/>
        <a:lstStyle/>
        <a:p>
          <a:pPr>
            <a:buNone/>
          </a:pPr>
          <a:r>
            <a:rPr lang="el" dirty="0" err="1"/>
            <a:t>Στίξη</a:t>
          </a:r>
          <a:endParaRPr lang="fr-FR" dirty="0"/>
        </a:p>
      </dgm:t>
    </dgm:pt>
    <dgm:pt modelId="{BA0DFBFB-138F-0C46-BDE7-8FC15A04703E}" type="parTrans" cxnId="{3E2B7FFB-D556-264B-89BF-50286E39672A}">
      <dgm:prSet/>
      <dgm:spPr/>
      <dgm:t>
        <a:bodyPr/>
        <a:lstStyle/>
        <a:p>
          <a:endParaRPr lang="fr-FR"/>
        </a:p>
      </dgm:t>
    </dgm:pt>
    <dgm:pt modelId="{607DB62F-5A50-AF41-84B6-25920246A9D5}" type="sibTrans" cxnId="{3E2B7FFB-D556-264B-89BF-50286E39672A}">
      <dgm:prSet/>
      <dgm:spPr/>
      <dgm:t>
        <a:bodyPr/>
        <a:lstStyle/>
        <a:p>
          <a:endParaRPr lang="fr-FR"/>
        </a:p>
      </dgm:t>
    </dgm:pt>
    <dgm:pt modelId="{74E2DB6B-6CC9-E946-82AB-AD24C3F9EC22}" type="pres">
      <dgm:prSet presAssocID="{B42576AE-4E12-614D-B6B8-85A3F0C5C4AB}" presName="linearFlow" presStyleCnt="0">
        <dgm:presLayoutVars>
          <dgm:dir/>
          <dgm:animLvl val="lvl"/>
          <dgm:resizeHandles val="exact"/>
        </dgm:presLayoutVars>
      </dgm:prSet>
      <dgm:spPr/>
    </dgm:pt>
    <dgm:pt modelId="{676A77D3-353E-F24F-9C3C-B75AE87D3BC1}" type="pres">
      <dgm:prSet presAssocID="{B4B31553-AFD3-F640-BEEA-9028A187DA47}" presName="composite" presStyleCnt="0"/>
      <dgm:spPr/>
    </dgm:pt>
    <dgm:pt modelId="{66C6D1A9-FD32-A94F-8B33-9979874D463C}" type="pres">
      <dgm:prSet presAssocID="{B4B31553-AFD3-F640-BEEA-9028A187DA47}" presName="parTx" presStyleLbl="node1" presStyleIdx="0" presStyleCnt="3">
        <dgm:presLayoutVars>
          <dgm:chMax val="0"/>
          <dgm:chPref val="0"/>
          <dgm:bulletEnabled val="1"/>
        </dgm:presLayoutVars>
      </dgm:prSet>
      <dgm:spPr/>
    </dgm:pt>
    <dgm:pt modelId="{A3A020A6-AB43-CF4D-A132-D2911B814A37}" type="pres">
      <dgm:prSet presAssocID="{B4B31553-AFD3-F640-BEEA-9028A187DA47}" presName="parSh" presStyleLbl="node1" presStyleIdx="0" presStyleCnt="3"/>
      <dgm:spPr/>
    </dgm:pt>
    <dgm:pt modelId="{22294F7C-DBA6-384E-8667-BAD43CCD51F7}" type="pres">
      <dgm:prSet presAssocID="{B4B31553-AFD3-F640-BEEA-9028A187DA47}" presName="desTx" presStyleLbl="fgAcc1" presStyleIdx="0" presStyleCnt="3">
        <dgm:presLayoutVars>
          <dgm:bulletEnabled val="1"/>
        </dgm:presLayoutVars>
      </dgm:prSet>
      <dgm:spPr/>
    </dgm:pt>
    <dgm:pt modelId="{C79BE816-6A54-7245-B3BD-20A2F11E267F}" type="pres">
      <dgm:prSet presAssocID="{5561CCB6-9489-E449-A850-D90F8EE91020}" presName="sibTrans" presStyleLbl="sibTrans2D1" presStyleIdx="0" presStyleCnt="2"/>
      <dgm:spPr/>
    </dgm:pt>
    <dgm:pt modelId="{54051BEA-0480-9844-9D8C-C169019594F1}" type="pres">
      <dgm:prSet presAssocID="{5561CCB6-9489-E449-A850-D90F8EE91020}" presName="connTx" presStyleLbl="sibTrans2D1" presStyleIdx="0" presStyleCnt="2"/>
      <dgm:spPr/>
    </dgm:pt>
    <dgm:pt modelId="{23CC0169-CF7F-DF47-A5EC-4F177CD03649}" type="pres">
      <dgm:prSet presAssocID="{0837FBEC-21BB-924D-8067-7552FE21C38F}" presName="composite" presStyleCnt="0"/>
      <dgm:spPr/>
    </dgm:pt>
    <dgm:pt modelId="{6B0908F7-F7D0-8946-B4A7-5E9056A94D36}" type="pres">
      <dgm:prSet presAssocID="{0837FBEC-21BB-924D-8067-7552FE21C38F}" presName="parTx" presStyleLbl="node1" presStyleIdx="0" presStyleCnt="3">
        <dgm:presLayoutVars>
          <dgm:chMax val="0"/>
          <dgm:chPref val="0"/>
          <dgm:bulletEnabled val="1"/>
        </dgm:presLayoutVars>
      </dgm:prSet>
      <dgm:spPr/>
    </dgm:pt>
    <dgm:pt modelId="{45F88330-13FE-2143-A51F-DD561B94FBF1}" type="pres">
      <dgm:prSet presAssocID="{0837FBEC-21BB-924D-8067-7552FE21C38F}" presName="parSh" presStyleLbl="node1" presStyleIdx="1" presStyleCnt="3"/>
      <dgm:spPr/>
    </dgm:pt>
    <dgm:pt modelId="{FE2FBE32-1EC9-814B-9E92-3FDC7C01F418}" type="pres">
      <dgm:prSet presAssocID="{0837FBEC-21BB-924D-8067-7552FE21C38F}" presName="desTx" presStyleLbl="fgAcc1" presStyleIdx="1" presStyleCnt="3">
        <dgm:presLayoutVars>
          <dgm:bulletEnabled val="1"/>
        </dgm:presLayoutVars>
      </dgm:prSet>
      <dgm:spPr/>
    </dgm:pt>
    <dgm:pt modelId="{E4E25043-964F-4543-9F58-7BB66165D57E}" type="pres">
      <dgm:prSet presAssocID="{12AD5C86-5D58-0B4B-981F-61E0E93EF438}" presName="sibTrans" presStyleLbl="sibTrans2D1" presStyleIdx="1" presStyleCnt="2"/>
      <dgm:spPr/>
    </dgm:pt>
    <dgm:pt modelId="{E7FF70C2-6758-7644-829D-093A4AC609F2}" type="pres">
      <dgm:prSet presAssocID="{12AD5C86-5D58-0B4B-981F-61E0E93EF438}" presName="connTx" presStyleLbl="sibTrans2D1" presStyleIdx="1" presStyleCnt="2"/>
      <dgm:spPr/>
    </dgm:pt>
    <dgm:pt modelId="{0E154578-AC15-D144-81A1-D11C282A269B}" type="pres">
      <dgm:prSet presAssocID="{0F6505E7-93B1-B84E-8249-C7FDFD8382B6}" presName="composite" presStyleCnt="0"/>
      <dgm:spPr/>
    </dgm:pt>
    <dgm:pt modelId="{F7A879A4-6E15-2249-8325-770BBB5B702A}" type="pres">
      <dgm:prSet presAssocID="{0F6505E7-93B1-B84E-8249-C7FDFD8382B6}" presName="parTx" presStyleLbl="node1" presStyleIdx="1" presStyleCnt="3">
        <dgm:presLayoutVars>
          <dgm:chMax val="0"/>
          <dgm:chPref val="0"/>
          <dgm:bulletEnabled val="1"/>
        </dgm:presLayoutVars>
      </dgm:prSet>
      <dgm:spPr/>
    </dgm:pt>
    <dgm:pt modelId="{EF7D81D1-2596-A147-B069-2DA4283F3CCD}" type="pres">
      <dgm:prSet presAssocID="{0F6505E7-93B1-B84E-8249-C7FDFD8382B6}" presName="parSh" presStyleLbl="node1" presStyleIdx="2" presStyleCnt="3"/>
      <dgm:spPr/>
    </dgm:pt>
    <dgm:pt modelId="{FDE4E5DE-59B5-A442-B007-06065196C668}" type="pres">
      <dgm:prSet presAssocID="{0F6505E7-93B1-B84E-8249-C7FDFD8382B6}" presName="desTx" presStyleLbl="fgAcc1" presStyleIdx="2" presStyleCnt="3">
        <dgm:presLayoutVars>
          <dgm:bulletEnabled val="1"/>
        </dgm:presLayoutVars>
      </dgm:prSet>
      <dgm:spPr/>
    </dgm:pt>
  </dgm:ptLst>
  <dgm:cxnLst>
    <dgm:cxn modelId="{1E5C6806-1FB8-FB48-9309-785474726B9E}" type="presOf" srcId="{96E328B0-BB03-434A-8957-D51BD89342D6}" destId="{22294F7C-DBA6-384E-8667-BAD43CCD51F7}" srcOrd="0" destOrd="0" presId="urn:microsoft.com/office/officeart/2005/8/layout/process3"/>
    <dgm:cxn modelId="{B988910E-A7F2-124E-BA99-EB17358BDC3D}" srcId="{B4B31553-AFD3-F640-BEEA-9028A187DA47}" destId="{96E328B0-BB03-434A-8957-D51BD89342D6}" srcOrd="0" destOrd="0" parTransId="{6E960DD3-ACE3-C241-9D16-8F7D29569703}" sibTransId="{912F9E17-62A8-4F44-B05D-3ED711738C5A}"/>
    <dgm:cxn modelId="{A754E122-07F4-A144-8CC2-104324CC7BAA}" type="presOf" srcId="{3D579811-1CF6-D048-B171-94F76C7845EA}" destId="{FDE4E5DE-59B5-A442-B007-06065196C668}" srcOrd="0" destOrd="0" presId="urn:microsoft.com/office/officeart/2005/8/layout/process3"/>
    <dgm:cxn modelId="{C9B03627-0A00-7A46-9243-7DCCE3221B4E}" type="presOf" srcId="{0837FBEC-21BB-924D-8067-7552FE21C38F}" destId="{45F88330-13FE-2143-A51F-DD561B94FBF1}" srcOrd="1" destOrd="0" presId="urn:microsoft.com/office/officeart/2005/8/layout/process3"/>
    <dgm:cxn modelId="{897F3729-9423-2B42-81B9-0AE27CA8D764}" srcId="{B42576AE-4E12-614D-B6B8-85A3F0C5C4AB}" destId="{0F6505E7-93B1-B84E-8249-C7FDFD8382B6}" srcOrd="2" destOrd="0" parTransId="{B9376231-F570-7743-9896-6D2AD9E62B34}" sibTransId="{5D222F4F-7E7F-674A-AC0B-CA4D0746C42B}"/>
    <dgm:cxn modelId="{35287433-A201-194A-B1A3-F57ACB995501}" type="presOf" srcId="{0F6505E7-93B1-B84E-8249-C7FDFD8382B6}" destId="{F7A879A4-6E15-2249-8325-770BBB5B702A}" srcOrd="0" destOrd="0" presId="urn:microsoft.com/office/officeart/2005/8/layout/process3"/>
    <dgm:cxn modelId="{8981B835-F612-DD45-B253-557139D7ED39}" srcId="{B42576AE-4E12-614D-B6B8-85A3F0C5C4AB}" destId="{0837FBEC-21BB-924D-8067-7552FE21C38F}" srcOrd="1" destOrd="0" parTransId="{8B20E5DE-E5B6-6042-8453-FCE2DF8D4DA8}" sibTransId="{12AD5C86-5D58-0B4B-981F-61E0E93EF438}"/>
    <dgm:cxn modelId="{F738D43B-C16D-4C47-A710-601870541618}" type="presOf" srcId="{12AD5C86-5D58-0B4B-981F-61E0E93EF438}" destId="{E7FF70C2-6758-7644-829D-093A4AC609F2}" srcOrd="1" destOrd="0" presId="urn:microsoft.com/office/officeart/2005/8/layout/process3"/>
    <dgm:cxn modelId="{B5151941-C4CE-3944-AE27-A5E4762443D1}" type="presOf" srcId="{0F6505E7-93B1-B84E-8249-C7FDFD8382B6}" destId="{EF7D81D1-2596-A147-B069-2DA4283F3CCD}" srcOrd="1" destOrd="0" presId="urn:microsoft.com/office/officeart/2005/8/layout/process3"/>
    <dgm:cxn modelId="{09205743-A2F9-3743-85FA-057481524CFE}" type="presOf" srcId="{B4B31553-AFD3-F640-BEEA-9028A187DA47}" destId="{66C6D1A9-FD32-A94F-8B33-9979874D463C}" srcOrd="0" destOrd="0" presId="urn:microsoft.com/office/officeart/2005/8/layout/process3"/>
    <dgm:cxn modelId="{E10C3585-812D-AF47-9C88-D0F3824273AD}" type="presOf" srcId="{12AD5C86-5D58-0B4B-981F-61E0E93EF438}" destId="{E4E25043-964F-4543-9F58-7BB66165D57E}" srcOrd="0" destOrd="0" presId="urn:microsoft.com/office/officeart/2005/8/layout/process3"/>
    <dgm:cxn modelId="{170D6795-FF49-1F49-AE82-D40207920A5F}" type="presOf" srcId="{2600A1B5-941B-0244-8028-2EEBD7EF7CDB}" destId="{FE2FBE32-1EC9-814B-9E92-3FDC7C01F418}" srcOrd="0" destOrd="0" presId="urn:microsoft.com/office/officeart/2005/8/layout/process3"/>
    <dgm:cxn modelId="{AD8977B3-E8D7-974A-BC9A-DF0989492D5F}" type="presOf" srcId="{5561CCB6-9489-E449-A850-D90F8EE91020}" destId="{54051BEA-0480-9844-9D8C-C169019594F1}" srcOrd="1" destOrd="0" presId="urn:microsoft.com/office/officeart/2005/8/layout/process3"/>
    <dgm:cxn modelId="{29BEE1CB-9D0D-0342-A54A-EC5693A4BB34}" type="presOf" srcId="{B4B31553-AFD3-F640-BEEA-9028A187DA47}" destId="{A3A020A6-AB43-CF4D-A132-D2911B814A37}" srcOrd="1" destOrd="0" presId="urn:microsoft.com/office/officeart/2005/8/layout/process3"/>
    <dgm:cxn modelId="{6A8A98D0-DAA1-1546-81A8-F19B6CB1428D}" type="presOf" srcId="{5561CCB6-9489-E449-A850-D90F8EE91020}" destId="{C79BE816-6A54-7245-B3BD-20A2F11E267F}" srcOrd="0" destOrd="0" presId="urn:microsoft.com/office/officeart/2005/8/layout/process3"/>
    <dgm:cxn modelId="{0D339BE2-B970-8346-A57E-8F71D75BE509}" srcId="{B42576AE-4E12-614D-B6B8-85A3F0C5C4AB}" destId="{B4B31553-AFD3-F640-BEEA-9028A187DA47}" srcOrd="0" destOrd="0" parTransId="{2AA863E3-12BD-CC4B-9AFC-DADBD7B49F9F}" sibTransId="{5561CCB6-9489-E449-A850-D90F8EE91020}"/>
    <dgm:cxn modelId="{D648D9E9-222D-1542-8A71-EEC65BE2C54A}" type="presOf" srcId="{0837FBEC-21BB-924D-8067-7552FE21C38F}" destId="{6B0908F7-F7D0-8946-B4A7-5E9056A94D36}" srcOrd="0" destOrd="0" presId="urn:microsoft.com/office/officeart/2005/8/layout/process3"/>
    <dgm:cxn modelId="{2F1D65F1-32D2-B84A-88E8-975BDDD2AA65}" type="presOf" srcId="{B42576AE-4E12-614D-B6B8-85A3F0C5C4AB}" destId="{74E2DB6B-6CC9-E946-82AB-AD24C3F9EC22}" srcOrd="0" destOrd="0" presId="urn:microsoft.com/office/officeart/2005/8/layout/process3"/>
    <dgm:cxn modelId="{3E2B7FFB-D556-264B-89BF-50286E39672A}" srcId="{0F6505E7-93B1-B84E-8249-C7FDFD8382B6}" destId="{3D579811-1CF6-D048-B171-94F76C7845EA}" srcOrd="0" destOrd="0" parTransId="{BA0DFBFB-138F-0C46-BDE7-8FC15A04703E}" sibTransId="{607DB62F-5A50-AF41-84B6-25920246A9D5}"/>
    <dgm:cxn modelId="{EB0A60FD-F6CE-B14D-B940-E06CD8F799F9}" srcId="{0837FBEC-21BB-924D-8067-7552FE21C38F}" destId="{2600A1B5-941B-0244-8028-2EEBD7EF7CDB}" srcOrd="0" destOrd="0" parTransId="{F15DB842-5B93-574D-81BF-D8D49E5BD3FA}" sibTransId="{8AE3894C-CCC4-854C-9CAB-F6723F3E4C99}"/>
    <dgm:cxn modelId="{128C844B-6855-9B45-B1FA-74BAF1B81636}" type="presParOf" srcId="{74E2DB6B-6CC9-E946-82AB-AD24C3F9EC22}" destId="{676A77D3-353E-F24F-9C3C-B75AE87D3BC1}" srcOrd="0" destOrd="0" presId="urn:microsoft.com/office/officeart/2005/8/layout/process3"/>
    <dgm:cxn modelId="{C75C8701-C14C-9340-B76A-35EC320F15AE}" type="presParOf" srcId="{676A77D3-353E-F24F-9C3C-B75AE87D3BC1}" destId="{66C6D1A9-FD32-A94F-8B33-9979874D463C}" srcOrd="0" destOrd="0" presId="urn:microsoft.com/office/officeart/2005/8/layout/process3"/>
    <dgm:cxn modelId="{9B49A198-D41A-984F-BB39-DB59FF4ED691}" type="presParOf" srcId="{676A77D3-353E-F24F-9C3C-B75AE87D3BC1}" destId="{A3A020A6-AB43-CF4D-A132-D2911B814A37}" srcOrd="1" destOrd="0" presId="urn:microsoft.com/office/officeart/2005/8/layout/process3"/>
    <dgm:cxn modelId="{8E7D8A5A-2312-F948-BBB7-4E236F71EACB}" type="presParOf" srcId="{676A77D3-353E-F24F-9C3C-B75AE87D3BC1}" destId="{22294F7C-DBA6-384E-8667-BAD43CCD51F7}" srcOrd="2" destOrd="0" presId="urn:microsoft.com/office/officeart/2005/8/layout/process3"/>
    <dgm:cxn modelId="{A9394B81-5460-9444-B3D2-9B3FCAD125CB}" type="presParOf" srcId="{74E2DB6B-6CC9-E946-82AB-AD24C3F9EC22}" destId="{C79BE816-6A54-7245-B3BD-20A2F11E267F}" srcOrd="1" destOrd="0" presId="urn:microsoft.com/office/officeart/2005/8/layout/process3"/>
    <dgm:cxn modelId="{8481681B-633E-AF4B-A325-42D6592CCDAD}" type="presParOf" srcId="{C79BE816-6A54-7245-B3BD-20A2F11E267F}" destId="{54051BEA-0480-9844-9D8C-C169019594F1}" srcOrd="0" destOrd="0" presId="urn:microsoft.com/office/officeart/2005/8/layout/process3"/>
    <dgm:cxn modelId="{CE0CFFED-7598-5841-8819-C5304CED81AD}" type="presParOf" srcId="{74E2DB6B-6CC9-E946-82AB-AD24C3F9EC22}" destId="{23CC0169-CF7F-DF47-A5EC-4F177CD03649}" srcOrd="2" destOrd="0" presId="urn:microsoft.com/office/officeart/2005/8/layout/process3"/>
    <dgm:cxn modelId="{5DAA5036-2AD0-DB4E-82C7-ED23C20D273C}" type="presParOf" srcId="{23CC0169-CF7F-DF47-A5EC-4F177CD03649}" destId="{6B0908F7-F7D0-8946-B4A7-5E9056A94D36}" srcOrd="0" destOrd="0" presId="urn:microsoft.com/office/officeart/2005/8/layout/process3"/>
    <dgm:cxn modelId="{4FB31CEC-D1A0-D346-BD9B-2186D8333087}" type="presParOf" srcId="{23CC0169-CF7F-DF47-A5EC-4F177CD03649}" destId="{45F88330-13FE-2143-A51F-DD561B94FBF1}" srcOrd="1" destOrd="0" presId="urn:microsoft.com/office/officeart/2005/8/layout/process3"/>
    <dgm:cxn modelId="{41B09AD2-D722-9945-8CC8-A805EDAADA07}" type="presParOf" srcId="{23CC0169-CF7F-DF47-A5EC-4F177CD03649}" destId="{FE2FBE32-1EC9-814B-9E92-3FDC7C01F418}" srcOrd="2" destOrd="0" presId="urn:microsoft.com/office/officeart/2005/8/layout/process3"/>
    <dgm:cxn modelId="{B7EEA085-58F1-634B-AA45-FE3582E99EF0}" type="presParOf" srcId="{74E2DB6B-6CC9-E946-82AB-AD24C3F9EC22}" destId="{E4E25043-964F-4543-9F58-7BB66165D57E}" srcOrd="3" destOrd="0" presId="urn:microsoft.com/office/officeart/2005/8/layout/process3"/>
    <dgm:cxn modelId="{FD648766-8E76-F44C-9820-4C70E2B4EC21}" type="presParOf" srcId="{E4E25043-964F-4543-9F58-7BB66165D57E}" destId="{E7FF70C2-6758-7644-829D-093A4AC609F2}" srcOrd="0" destOrd="0" presId="urn:microsoft.com/office/officeart/2005/8/layout/process3"/>
    <dgm:cxn modelId="{C0A215CC-24B1-9D46-8394-6B45B015A68B}" type="presParOf" srcId="{74E2DB6B-6CC9-E946-82AB-AD24C3F9EC22}" destId="{0E154578-AC15-D144-81A1-D11C282A269B}" srcOrd="4" destOrd="0" presId="urn:microsoft.com/office/officeart/2005/8/layout/process3"/>
    <dgm:cxn modelId="{5ACA3956-1844-6841-9635-6B965DD31D1A}" type="presParOf" srcId="{0E154578-AC15-D144-81A1-D11C282A269B}" destId="{F7A879A4-6E15-2249-8325-770BBB5B702A}" srcOrd="0" destOrd="0" presId="urn:microsoft.com/office/officeart/2005/8/layout/process3"/>
    <dgm:cxn modelId="{BB41BE98-D25B-744D-A0CC-9A2A049FD07E}" type="presParOf" srcId="{0E154578-AC15-D144-81A1-D11C282A269B}" destId="{EF7D81D1-2596-A147-B069-2DA4283F3CCD}" srcOrd="1" destOrd="0" presId="urn:microsoft.com/office/officeart/2005/8/layout/process3"/>
    <dgm:cxn modelId="{5D0212F9-C3E5-9A43-A717-2C10F6DAEA68}" type="presParOf" srcId="{0E154578-AC15-D144-81A1-D11C282A269B}" destId="{FDE4E5DE-59B5-A442-B007-06065196C668}" srcOrd="2" destOrd="0" presId="urn:microsoft.com/office/officeart/2005/8/layout/process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79BB432-1D9D-4383-9838-01494AC63317}" type="doc">
      <dgm:prSet loTypeId="urn:microsoft.com/office/officeart/2005/8/layout/vList4" loCatId="list" qsTypeId="urn:microsoft.com/office/officeart/2005/8/quickstyle/simple1" qsCatId="simple" csTypeId="urn:microsoft.com/office/officeart/2005/8/colors/accent4_4" csCatId="accent4" phldr="1"/>
      <dgm:spPr/>
      <dgm:t>
        <a:bodyPr/>
        <a:lstStyle/>
        <a:p>
          <a:endParaRPr lang="fr-FR"/>
        </a:p>
      </dgm:t>
    </dgm:pt>
    <dgm:pt modelId="{1384AF8F-8D44-4114-B5A2-38A420D6B734}">
      <dgm:prSet phldrT="[Texte]" custT="1"/>
      <dgm:spPr/>
      <dgm:t>
        <a:bodyPr/>
        <a:lstStyle/>
        <a:p>
          <a:pPr marL="0" algn="l">
            <a:lnSpc>
              <a:spcPct val="90000"/>
            </a:lnSpc>
          </a:pPr>
          <a:r>
            <a:rPr lang="el" sz="2400" dirty="0"/>
            <a:t> </a:t>
          </a:r>
          <a:r>
            <a:rPr lang="el" sz="2400" dirty="0" err="1"/>
            <a:t>Στίξη</a:t>
          </a:r>
          <a:r>
            <a:rPr lang="el" sz="2400" dirty="0"/>
            <a:t> </a:t>
          </a:r>
          <a:r>
            <a:rPr lang="el" sz="2400" dirty="0" err="1"/>
            <a:t>είναι </a:t>
          </a:r>
          <a:r>
            <a:rPr lang="el" sz="2400" dirty="0"/>
            <a:t>μια κοινωνική </a:t>
          </a:r>
          <a:r>
            <a:rPr lang="el" sz="2400" dirty="0" err="1"/>
            <a:t>πράξη</a:t>
          </a:r>
          <a:endParaRPr lang="fr-FR" sz="2400" dirty="0"/>
        </a:p>
        <a:p>
          <a:pPr marL="0" algn="l">
            <a:lnSpc>
              <a:spcPct val="90000"/>
            </a:lnSpc>
          </a:pPr>
          <a:endParaRPr lang="fr-FR" sz="2400" dirty="0"/>
        </a:p>
      </dgm:t>
    </dgm:pt>
    <dgm:pt modelId="{5E7504CC-7ECA-4846-9AAD-2884EAA446BF}" type="parTrans" cxnId="{50E9EEEB-6DED-4A46-BC51-21ADC0F81069}">
      <dgm:prSet/>
      <dgm:spPr/>
      <dgm:t>
        <a:bodyPr/>
        <a:lstStyle/>
        <a:p>
          <a:endParaRPr lang="fr-FR"/>
        </a:p>
      </dgm:t>
    </dgm:pt>
    <dgm:pt modelId="{D323E7B2-F224-4ED3-B771-BF2DA4C56375}" type="sibTrans" cxnId="{50E9EEEB-6DED-4A46-BC51-21ADC0F81069}">
      <dgm:prSet/>
      <dgm:spPr/>
      <dgm:t>
        <a:bodyPr/>
        <a:lstStyle/>
        <a:p>
          <a:endParaRPr lang="fr-FR"/>
        </a:p>
      </dgm:t>
    </dgm:pt>
    <dgm:pt modelId="{A3DD22BC-D9AB-4C46-80B6-7F938697BFE0}">
      <dgm:prSet phldrT="[Texte]" custT="1"/>
      <dgm:spPr/>
      <dgm:t>
        <a:bodyPr/>
        <a:lstStyle/>
        <a:p>
          <a:pPr marL="360363" indent="0" algn="l">
            <a:lnSpc>
              <a:spcPct val="100000"/>
            </a:lnSpc>
          </a:pPr>
          <a:r>
            <a:rPr lang="el" sz="1800" dirty="0"/>
            <a:t> </a:t>
          </a:r>
          <a:r>
            <a:rPr lang="el" sz="1800" dirty="0" err="1"/>
            <a:t>Κατά τη διάρκεια </a:t>
          </a:r>
          <a:r>
            <a:rPr lang="el" sz="1800" dirty="0"/>
            <a:t>ενός </a:t>
          </a:r>
          <a:r>
            <a:rPr lang="el" sz="1800" dirty="0" err="1"/>
            <a:t>εξασφαλίζει την </a:t>
          </a:r>
          <a:r>
            <a:rPr lang="el" sz="1800" dirty="0"/>
            <a:t>προσοχή του </a:t>
          </a:r>
          <a:r>
            <a:rPr lang="el" sz="1800" dirty="0" err="1"/>
            <a:t>συντρόφου</a:t>
          </a:r>
        </a:p>
      </dgm:t>
    </dgm:pt>
    <dgm:pt modelId="{0F16564E-9E55-4B8B-A3C6-C679F52656A4}" type="parTrans" cxnId="{1A3AA07B-0BE9-4CB8-A3BD-FD04D669E610}">
      <dgm:prSet/>
      <dgm:spPr/>
      <dgm:t>
        <a:bodyPr/>
        <a:lstStyle/>
        <a:p>
          <a:endParaRPr lang="fr-FR"/>
        </a:p>
      </dgm:t>
    </dgm:pt>
    <dgm:pt modelId="{87027447-F707-414B-9CE8-1ED2B702CD02}" type="sibTrans" cxnId="{1A3AA07B-0BE9-4CB8-A3BD-FD04D669E610}">
      <dgm:prSet/>
      <dgm:spPr/>
      <dgm:t>
        <a:bodyPr/>
        <a:lstStyle/>
        <a:p>
          <a:endParaRPr lang="fr-FR"/>
        </a:p>
      </dgm:t>
    </dgm:pt>
    <dgm:pt modelId="{3B2CDD97-2DBB-4DC3-B6C8-1C35624FD302}">
      <dgm:prSet phldrT="[Texte]" custT="1"/>
      <dgm:spPr/>
      <dgm:t>
        <a:bodyPr/>
        <a:lstStyle/>
        <a:p>
          <a:pPr marL="360363" indent="0" algn="l">
            <a:lnSpc>
              <a:spcPct val="100000"/>
            </a:lnSpc>
          </a:pPr>
          <a:r>
            <a:rPr lang="el" sz="1800" dirty="0"/>
            <a:t> </a:t>
          </a:r>
          <a:r>
            <a:rPr lang="el" sz="1800" dirty="0" err="1"/>
            <a:t>Συμμετοχή </a:t>
          </a:r>
          <a:r>
            <a:rPr lang="el" sz="1800" dirty="0"/>
            <a:t>του </a:t>
          </a:r>
          <a:r>
            <a:rPr lang="el" sz="1800" dirty="0" err="1"/>
            <a:t>παιδιού </a:t>
          </a:r>
          <a:r>
            <a:rPr lang="el" sz="1800" dirty="0"/>
            <a:t>σε μια ανταλλαγή</a:t>
          </a:r>
        </a:p>
      </dgm:t>
    </dgm:pt>
    <dgm:pt modelId="{AF980112-7C56-431A-B521-2BC9DD04028F}" type="parTrans" cxnId="{F582DB82-D54C-44D5-A3AF-1CC677276447}">
      <dgm:prSet/>
      <dgm:spPr/>
      <dgm:t>
        <a:bodyPr/>
        <a:lstStyle/>
        <a:p>
          <a:endParaRPr lang="fr-FR"/>
        </a:p>
      </dgm:t>
    </dgm:pt>
    <dgm:pt modelId="{053B2174-67E6-43EF-8116-CFD3DB23C15B}" type="sibTrans" cxnId="{F582DB82-D54C-44D5-A3AF-1CC677276447}">
      <dgm:prSet/>
      <dgm:spPr/>
      <dgm:t>
        <a:bodyPr/>
        <a:lstStyle/>
        <a:p>
          <a:endParaRPr lang="fr-FR"/>
        </a:p>
      </dgm:t>
    </dgm:pt>
    <dgm:pt modelId="{74F2C819-441B-4C17-B76F-E4343360C50A}">
      <dgm:prSet phldrT="[Texte]" custT="1"/>
      <dgm:spPr/>
      <dgm:t>
        <a:bodyPr/>
        <a:lstStyle/>
        <a:p>
          <a:pPr marL="360363" indent="0" algn="l">
            <a:lnSpc>
              <a:spcPct val="100000"/>
            </a:lnSpc>
          </a:pPr>
          <a:r>
            <a:rPr lang="el" sz="1800" dirty="0"/>
            <a:t> </a:t>
          </a:r>
          <a:r>
            <a:rPr lang="el" sz="1800" dirty="0" err="1"/>
            <a:t>Συχνά</a:t>
          </a:r>
          <a:r>
            <a:rPr lang="el" sz="1800" dirty="0"/>
            <a:t> </a:t>
          </a:r>
          <a:r>
            <a:rPr lang="el" sz="1800" dirty="0" err="1"/>
            <a:t>που συνδέονται</a:t>
          </a:r>
          <a:r>
            <a:rPr lang="el" sz="1800" dirty="0"/>
            <a:t> </a:t>
          </a:r>
          <a:r>
            <a:rPr lang="el" sz="1800" dirty="0" err="1"/>
            <a:t>με </a:t>
          </a:r>
          <a:r>
            <a:rPr lang="el" sz="1800" dirty="0"/>
            <a:t>φωνές</a:t>
          </a:r>
        </a:p>
      </dgm:t>
    </dgm:pt>
    <dgm:pt modelId="{ECE04A5E-9EE0-4715-A90C-CB0422CE483B}" type="parTrans" cxnId="{3A137F54-5331-4E4F-8367-7EB2CE8638AA}">
      <dgm:prSet/>
      <dgm:spPr/>
      <dgm:t>
        <a:bodyPr/>
        <a:lstStyle/>
        <a:p>
          <a:endParaRPr lang="fr-FR"/>
        </a:p>
      </dgm:t>
    </dgm:pt>
    <dgm:pt modelId="{2388C50A-ED8E-47B9-992E-5BD4F3529F4B}" type="sibTrans" cxnId="{3A137F54-5331-4E4F-8367-7EB2CE8638AA}">
      <dgm:prSet/>
      <dgm:spPr/>
      <dgm:t>
        <a:bodyPr/>
        <a:lstStyle/>
        <a:p>
          <a:endParaRPr lang="fr-FR"/>
        </a:p>
      </dgm:t>
    </dgm:pt>
    <dgm:pt modelId="{69EBEAA8-2F86-4EA8-9D9C-6B553FEAE9D1}">
      <dgm:prSet phldrT="[Texte]" custT="1"/>
      <dgm:spPr/>
      <dgm:t>
        <a:bodyPr/>
        <a:lstStyle/>
        <a:p>
          <a:pPr marL="360363" indent="0" algn="l">
            <a:lnSpc>
              <a:spcPct val="100000"/>
            </a:lnSpc>
          </a:pPr>
          <a:r>
            <a:rPr lang="el" sz="1800" dirty="0"/>
            <a:t>Συνδέεται </a:t>
          </a:r>
          <a:r>
            <a:rPr lang="el" sz="1800" dirty="0" err="1"/>
            <a:t>με ένα </a:t>
          </a:r>
          <a:r>
            <a:rPr lang="el" sz="1800" dirty="0"/>
            <a:t>βλέμμα πέρα </a:t>
          </a:r>
          <a:r>
            <a:rPr lang="el" sz="1800" dirty="0" err="1"/>
            <a:t>δώθε μετά </a:t>
          </a:r>
          <a:r>
            <a:rPr lang="el" sz="1800" dirty="0"/>
            <a:t>τη </a:t>
          </a:r>
          <a:r>
            <a:rPr lang="el" sz="1800" dirty="0" err="1"/>
            <a:t>χειρονομία</a:t>
          </a:r>
          <a:r>
            <a:rPr lang="el" sz="1800" dirty="0"/>
            <a:t> </a:t>
          </a:r>
          <a:r>
            <a:rPr lang="el" sz="1800" dirty="0" err="1"/>
            <a:t>είναι</a:t>
          </a:r>
          <a:r>
            <a:rPr lang="el" sz="1800" dirty="0"/>
            <a:t> </a:t>
          </a:r>
          <a:r>
            <a:rPr lang="el" sz="1800" dirty="0" err="1"/>
            <a:t>που παράγεται</a:t>
          </a:r>
          <a:endParaRPr lang="fr-FR" sz="1800" dirty="0"/>
        </a:p>
      </dgm:t>
    </dgm:pt>
    <dgm:pt modelId="{736428F5-5991-4A91-AD26-5D36ECB0EE73}" type="parTrans" cxnId="{92EC0113-56B3-40AE-AC0D-2EBC977EBE60}">
      <dgm:prSet/>
      <dgm:spPr/>
      <dgm:t>
        <a:bodyPr/>
        <a:lstStyle/>
        <a:p>
          <a:endParaRPr lang="fr-FR"/>
        </a:p>
      </dgm:t>
    </dgm:pt>
    <dgm:pt modelId="{E2E000E2-D6FC-4D92-96EA-ECAAFEA9A616}" type="sibTrans" cxnId="{92EC0113-56B3-40AE-AC0D-2EBC977EBE60}">
      <dgm:prSet/>
      <dgm:spPr/>
      <dgm:t>
        <a:bodyPr/>
        <a:lstStyle/>
        <a:p>
          <a:endParaRPr lang="fr-FR"/>
        </a:p>
      </dgm:t>
    </dgm:pt>
    <dgm:pt modelId="{07BA2B7D-AA05-4101-B90C-C7C1A94CF57D}">
      <dgm:prSet phldrT="[Texte]" custT="1"/>
      <dgm:spPr/>
      <dgm:t>
        <a:bodyPr/>
        <a:lstStyle/>
        <a:p>
          <a:pPr marL="360363" indent="0" algn="l">
            <a:lnSpc>
              <a:spcPct val="100000"/>
            </a:lnSpc>
          </a:pPr>
          <a:endParaRPr lang="fr-FR" sz="800" dirty="0"/>
        </a:p>
      </dgm:t>
    </dgm:pt>
    <dgm:pt modelId="{DD537D74-E926-4A03-B65B-EF6295F8184C}" type="parTrans" cxnId="{90D7E4E6-115C-46B3-9911-4604C32486EA}">
      <dgm:prSet/>
      <dgm:spPr/>
      <dgm:t>
        <a:bodyPr/>
        <a:lstStyle/>
        <a:p>
          <a:endParaRPr lang="fr-FR"/>
        </a:p>
      </dgm:t>
    </dgm:pt>
    <dgm:pt modelId="{5AAF5EDA-F3A6-4F51-8E1E-43EBF515B5DC}" type="sibTrans" cxnId="{90D7E4E6-115C-46B3-9911-4604C32486EA}">
      <dgm:prSet/>
      <dgm:spPr/>
      <dgm:t>
        <a:bodyPr/>
        <a:lstStyle/>
        <a:p>
          <a:endParaRPr lang="fr-FR"/>
        </a:p>
      </dgm:t>
    </dgm:pt>
    <dgm:pt modelId="{0D622610-09C0-4AD8-A225-8DC6AE35B07C}">
      <dgm:prSet phldrT="[Texte]" custT="1"/>
      <dgm:spPr/>
      <dgm:t>
        <a:bodyPr/>
        <a:lstStyle/>
        <a:p>
          <a:pPr marL="360363" indent="0" algn="l">
            <a:lnSpc>
              <a:spcPct val="100000"/>
            </a:lnSpc>
          </a:pPr>
          <a:endParaRPr lang="fr-FR" sz="800" dirty="0"/>
        </a:p>
      </dgm:t>
    </dgm:pt>
    <dgm:pt modelId="{85EE9EE6-FAD3-4C2E-8CF5-80D940F0383C}" type="parTrans" cxnId="{87890AF0-0660-43A6-B35F-1083EFF1D7E3}">
      <dgm:prSet/>
      <dgm:spPr/>
      <dgm:t>
        <a:bodyPr/>
        <a:lstStyle/>
        <a:p>
          <a:endParaRPr lang="fr-FR"/>
        </a:p>
      </dgm:t>
    </dgm:pt>
    <dgm:pt modelId="{1CD1DDA5-A69C-4BE9-A06A-71FE71150952}" type="sibTrans" cxnId="{87890AF0-0660-43A6-B35F-1083EFF1D7E3}">
      <dgm:prSet/>
      <dgm:spPr/>
      <dgm:t>
        <a:bodyPr/>
        <a:lstStyle/>
        <a:p>
          <a:endParaRPr lang="fr-FR"/>
        </a:p>
      </dgm:t>
    </dgm:pt>
    <dgm:pt modelId="{502BE082-82C7-4952-ABA9-A009AF408A1A}">
      <dgm:prSet phldrT="[Texte]" custT="1"/>
      <dgm:spPr/>
      <dgm:t>
        <a:bodyPr/>
        <a:lstStyle/>
        <a:p>
          <a:pPr marL="360363" indent="0" algn="l">
            <a:lnSpc>
              <a:spcPct val="100000"/>
            </a:lnSpc>
          </a:pPr>
          <a:endParaRPr lang="fr-FR" sz="800" dirty="0"/>
        </a:p>
      </dgm:t>
    </dgm:pt>
    <dgm:pt modelId="{8AD54381-B681-4405-BF29-94ACF7C3983A}" type="parTrans" cxnId="{6237A735-8A40-448F-B467-52411AB0ECAA}">
      <dgm:prSet/>
      <dgm:spPr/>
      <dgm:t>
        <a:bodyPr/>
        <a:lstStyle/>
        <a:p>
          <a:endParaRPr lang="fr-FR"/>
        </a:p>
      </dgm:t>
    </dgm:pt>
    <dgm:pt modelId="{37C26B3B-1164-4155-AEF8-38309EA5EFD6}" type="sibTrans" cxnId="{6237A735-8A40-448F-B467-52411AB0ECAA}">
      <dgm:prSet/>
      <dgm:spPr/>
      <dgm:t>
        <a:bodyPr/>
        <a:lstStyle/>
        <a:p>
          <a:endParaRPr lang="fr-FR"/>
        </a:p>
      </dgm:t>
    </dgm:pt>
    <dgm:pt modelId="{34C9AF49-43CD-4343-A206-4D5A3569CFA3}" type="pres">
      <dgm:prSet presAssocID="{C79BB432-1D9D-4383-9838-01494AC63317}" presName="linear" presStyleCnt="0">
        <dgm:presLayoutVars>
          <dgm:dir/>
          <dgm:resizeHandles val="exact"/>
        </dgm:presLayoutVars>
      </dgm:prSet>
      <dgm:spPr/>
    </dgm:pt>
    <dgm:pt modelId="{3CF92FF4-FE08-4248-9687-0C88919C4A74}" type="pres">
      <dgm:prSet presAssocID="{1384AF8F-8D44-4114-B5A2-38A420D6B734}" presName="comp" presStyleCnt="0"/>
      <dgm:spPr/>
    </dgm:pt>
    <dgm:pt modelId="{FCF3530A-AE85-4DE3-9E39-268910D28D11}" type="pres">
      <dgm:prSet presAssocID="{1384AF8F-8D44-4114-B5A2-38A420D6B734}" presName="box" presStyleLbl="node1" presStyleIdx="0" presStyleCnt="1" custScaleX="94771" custScaleY="100098"/>
      <dgm:spPr/>
    </dgm:pt>
    <dgm:pt modelId="{EE72BAD7-3264-4491-8E1F-5831C6180A88}" type="pres">
      <dgm:prSet presAssocID="{1384AF8F-8D44-4114-B5A2-38A420D6B734}" presName="img" presStyleLbl="fgImgPlace1" presStyleIdx="0" presStyleCnt="1" custScaleY="69137" custLinFactNeighborX="8791" custLinFactNeighborY="3595"/>
      <dgm:spPr>
        <a:blipFill rotWithShape="1">
          <a:blip xmlns:r="http://schemas.openxmlformats.org/officeDocument/2006/relationships" r:embed="rId1">
            <a:extLst>
              <a:ext uri="{28A0092B-C50C-407E-A947-70E740481C1C}">
                <a14:useLocalDpi xmlns:a14="http://schemas.microsoft.com/office/drawing/2010/main" val="0"/>
              </a:ext>
            </a:extLst>
          </a:blip>
          <a:srcRect/>
          <a:stretch>
            <a:fillRect t="-10000" b="-10000"/>
          </a:stretch>
        </a:blipFill>
      </dgm:spPr>
    </dgm:pt>
    <dgm:pt modelId="{98946263-FEEE-4701-AF3F-7F2B1D8E17F7}" type="pres">
      <dgm:prSet presAssocID="{1384AF8F-8D44-4114-B5A2-38A420D6B734}" presName="text" presStyleLbl="node1" presStyleIdx="0" presStyleCnt="1">
        <dgm:presLayoutVars>
          <dgm:bulletEnabled val="1"/>
        </dgm:presLayoutVars>
      </dgm:prSet>
      <dgm:spPr/>
    </dgm:pt>
  </dgm:ptLst>
  <dgm:cxnLst>
    <dgm:cxn modelId="{D2B3B608-F18F-4D5B-8CDE-6EACE3A09C9F}" type="presOf" srcId="{1384AF8F-8D44-4114-B5A2-38A420D6B734}" destId="{98946263-FEEE-4701-AF3F-7F2B1D8E17F7}" srcOrd="1" destOrd="0" presId="urn:microsoft.com/office/officeart/2005/8/layout/vList4"/>
    <dgm:cxn modelId="{92EC0113-56B3-40AE-AC0D-2EBC977EBE60}" srcId="{1384AF8F-8D44-4114-B5A2-38A420D6B734}" destId="{69EBEAA8-2F86-4EA8-9D9C-6B553FEAE9D1}" srcOrd="4" destOrd="0" parTransId="{736428F5-5991-4A91-AD26-5D36ECB0EE73}" sibTransId="{E2E000E2-D6FC-4D92-96EA-ECAAFEA9A616}"/>
    <dgm:cxn modelId="{5DF77017-400D-4427-BF2C-DCCBA4996059}" type="presOf" srcId="{0D622610-09C0-4AD8-A225-8DC6AE35B07C}" destId="{FCF3530A-AE85-4DE3-9E39-268910D28D11}" srcOrd="0" destOrd="4" presId="urn:microsoft.com/office/officeart/2005/8/layout/vList4"/>
    <dgm:cxn modelId="{CABC0D20-15C1-457C-AD10-E48CD713E1D6}" type="presOf" srcId="{0D622610-09C0-4AD8-A225-8DC6AE35B07C}" destId="{98946263-FEEE-4701-AF3F-7F2B1D8E17F7}" srcOrd="1" destOrd="4" presId="urn:microsoft.com/office/officeart/2005/8/layout/vList4"/>
    <dgm:cxn modelId="{8BE79129-925B-458B-BC63-6EB05D9C102B}" type="presOf" srcId="{69EBEAA8-2F86-4EA8-9D9C-6B553FEAE9D1}" destId="{98946263-FEEE-4701-AF3F-7F2B1D8E17F7}" srcOrd="1" destOrd="5" presId="urn:microsoft.com/office/officeart/2005/8/layout/vList4"/>
    <dgm:cxn modelId="{6237A735-8A40-448F-B467-52411AB0ECAA}" srcId="{1384AF8F-8D44-4114-B5A2-38A420D6B734}" destId="{502BE082-82C7-4952-ABA9-A009AF408A1A}" srcOrd="5" destOrd="0" parTransId="{8AD54381-B681-4405-BF29-94ACF7C3983A}" sibTransId="{37C26B3B-1164-4155-AEF8-38309EA5EFD6}"/>
    <dgm:cxn modelId="{2056AF3E-E0C8-42F4-A701-10677ED7F9C9}" type="presOf" srcId="{502BE082-82C7-4952-ABA9-A009AF408A1A}" destId="{FCF3530A-AE85-4DE3-9E39-268910D28D11}" srcOrd="0" destOrd="6" presId="urn:microsoft.com/office/officeart/2005/8/layout/vList4"/>
    <dgm:cxn modelId="{C0CB7041-C70D-43B5-AC38-E36AE5816073}" type="presOf" srcId="{502BE082-82C7-4952-ABA9-A009AF408A1A}" destId="{98946263-FEEE-4701-AF3F-7F2B1D8E17F7}" srcOrd="1" destOrd="6" presId="urn:microsoft.com/office/officeart/2005/8/layout/vList4"/>
    <dgm:cxn modelId="{CE073342-F1F4-425C-B3A4-40739C0EA77A}" type="presOf" srcId="{A3DD22BC-D9AB-4C46-80B6-7F938697BFE0}" destId="{98946263-FEEE-4701-AF3F-7F2B1D8E17F7}" srcOrd="1" destOrd="7" presId="urn:microsoft.com/office/officeart/2005/8/layout/vList4"/>
    <dgm:cxn modelId="{49B36D6F-BBF4-4504-8F6F-DB1F6E160DB0}" type="presOf" srcId="{74F2C819-441B-4C17-B76F-E4343360C50A}" destId="{98946263-FEEE-4701-AF3F-7F2B1D8E17F7}" srcOrd="1" destOrd="3" presId="urn:microsoft.com/office/officeart/2005/8/layout/vList4"/>
    <dgm:cxn modelId="{3A137F54-5331-4E4F-8367-7EB2CE8638AA}" srcId="{1384AF8F-8D44-4114-B5A2-38A420D6B734}" destId="{74F2C819-441B-4C17-B76F-E4343360C50A}" srcOrd="2" destOrd="0" parTransId="{ECE04A5E-9EE0-4715-A90C-CB0422CE483B}" sibTransId="{2388C50A-ED8E-47B9-992E-5BD4F3529F4B}"/>
    <dgm:cxn modelId="{69E85F56-9B7C-4BE7-830E-81B1CB1528A8}" type="presOf" srcId="{3B2CDD97-2DBB-4DC3-B6C8-1C35624FD302}" destId="{FCF3530A-AE85-4DE3-9E39-268910D28D11}" srcOrd="0" destOrd="1" presId="urn:microsoft.com/office/officeart/2005/8/layout/vList4"/>
    <dgm:cxn modelId="{7565737B-401F-4867-8A8E-A35FE54F4AAE}" type="presOf" srcId="{07BA2B7D-AA05-4101-B90C-C7C1A94CF57D}" destId="{98946263-FEEE-4701-AF3F-7F2B1D8E17F7}" srcOrd="1" destOrd="2" presId="urn:microsoft.com/office/officeart/2005/8/layout/vList4"/>
    <dgm:cxn modelId="{1A3AA07B-0BE9-4CB8-A3BD-FD04D669E610}" srcId="{1384AF8F-8D44-4114-B5A2-38A420D6B734}" destId="{A3DD22BC-D9AB-4C46-80B6-7F938697BFE0}" srcOrd="6" destOrd="0" parTransId="{0F16564E-9E55-4B8B-A3C6-C679F52656A4}" sibTransId="{87027447-F707-414B-9CE8-1ED2B702CD02}"/>
    <dgm:cxn modelId="{8CA99780-1F60-4AFC-ABB4-52790862E3B0}" type="presOf" srcId="{74F2C819-441B-4C17-B76F-E4343360C50A}" destId="{FCF3530A-AE85-4DE3-9E39-268910D28D11}" srcOrd="0" destOrd="3" presId="urn:microsoft.com/office/officeart/2005/8/layout/vList4"/>
    <dgm:cxn modelId="{F582DB82-D54C-44D5-A3AF-1CC677276447}" srcId="{1384AF8F-8D44-4114-B5A2-38A420D6B734}" destId="{3B2CDD97-2DBB-4DC3-B6C8-1C35624FD302}" srcOrd="0" destOrd="0" parTransId="{AF980112-7C56-431A-B521-2BC9DD04028F}" sibTransId="{053B2174-67E6-43EF-8116-CFD3DB23C15B}"/>
    <dgm:cxn modelId="{BB942C9B-330D-4DAF-B6B2-C347ED88250B}" type="presOf" srcId="{1384AF8F-8D44-4114-B5A2-38A420D6B734}" destId="{FCF3530A-AE85-4DE3-9E39-268910D28D11}" srcOrd="0" destOrd="0" presId="urn:microsoft.com/office/officeart/2005/8/layout/vList4"/>
    <dgm:cxn modelId="{369C56AA-F99E-4DE0-908C-A7AE0C8C15DA}" type="presOf" srcId="{A3DD22BC-D9AB-4C46-80B6-7F938697BFE0}" destId="{FCF3530A-AE85-4DE3-9E39-268910D28D11}" srcOrd="0" destOrd="7" presId="urn:microsoft.com/office/officeart/2005/8/layout/vList4"/>
    <dgm:cxn modelId="{C293B1B3-A949-496B-9E1B-D33CD2B64680}" type="presOf" srcId="{69EBEAA8-2F86-4EA8-9D9C-6B553FEAE9D1}" destId="{FCF3530A-AE85-4DE3-9E39-268910D28D11}" srcOrd="0" destOrd="5" presId="urn:microsoft.com/office/officeart/2005/8/layout/vList4"/>
    <dgm:cxn modelId="{1341D5BA-684E-4220-AC82-1D467AF068A1}" type="presOf" srcId="{C79BB432-1D9D-4383-9838-01494AC63317}" destId="{34C9AF49-43CD-4343-A206-4D5A3569CFA3}" srcOrd="0" destOrd="0" presId="urn:microsoft.com/office/officeart/2005/8/layout/vList4"/>
    <dgm:cxn modelId="{FEF05DC6-46A4-4A0A-8DAA-F1DA5199409F}" type="presOf" srcId="{07BA2B7D-AA05-4101-B90C-C7C1A94CF57D}" destId="{FCF3530A-AE85-4DE3-9E39-268910D28D11}" srcOrd="0" destOrd="2" presId="urn:microsoft.com/office/officeart/2005/8/layout/vList4"/>
    <dgm:cxn modelId="{3D1F43DB-751D-446D-92DE-CAC1A8249C48}" type="presOf" srcId="{3B2CDD97-2DBB-4DC3-B6C8-1C35624FD302}" destId="{98946263-FEEE-4701-AF3F-7F2B1D8E17F7}" srcOrd="1" destOrd="1" presId="urn:microsoft.com/office/officeart/2005/8/layout/vList4"/>
    <dgm:cxn modelId="{90D7E4E6-115C-46B3-9911-4604C32486EA}" srcId="{1384AF8F-8D44-4114-B5A2-38A420D6B734}" destId="{07BA2B7D-AA05-4101-B90C-C7C1A94CF57D}" srcOrd="1" destOrd="0" parTransId="{DD537D74-E926-4A03-B65B-EF6295F8184C}" sibTransId="{5AAF5EDA-F3A6-4F51-8E1E-43EBF515B5DC}"/>
    <dgm:cxn modelId="{50E9EEEB-6DED-4A46-BC51-21ADC0F81069}" srcId="{C79BB432-1D9D-4383-9838-01494AC63317}" destId="{1384AF8F-8D44-4114-B5A2-38A420D6B734}" srcOrd="0" destOrd="0" parTransId="{5E7504CC-7ECA-4846-9AAD-2884EAA446BF}" sibTransId="{D323E7B2-F224-4ED3-B771-BF2DA4C56375}"/>
    <dgm:cxn modelId="{87890AF0-0660-43A6-B35F-1083EFF1D7E3}" srcId="{1384AF8F-8D44-4114-B5A2-38A420D6B734}" destId="{0D622610-09C0-4AD8-A225-8DC6AE35B07C}" srcOrd="3" destOrd="0" parTransId="{85EE9EE6-FAD3-4C2E-8CF5-80D940F0383C}" sibTransId="{1CD1DDA5-A69C-4BE9-A06A-71FE71150952}"/>
    <dgm:cxn modelId="{305CA7F9-F7B4-4596-9D0A-B569A3D99153}" type="presParOf" srcId="{34C9AF49-43CD-4343-A206-4D5A3569CFA3}" destId="{3CF92FF4-FE08-4248-9687-0C88919C4A74}" srcOrd="0" destOrd="0" presId="urn:microsoft.com/office/officeart/2005/8/layout/vList4"/>
    <dgm:cxn modelId="{0C65B5C2-59E4-4587-8F88-BBEBB5D7092F}" type="presParOf" srcId="{3CF92FF4-FE08-4248-9687-0C88919C4A74}" destId="{FCF3530A-AE85-4DE3-9E39-268910D28D11}" srcOrd="0" destOrd="0" presId="urn:microsoft.com/office/officeart/2005/8/layout/vList4"/>
    <dgm:cxn modelId="{75FFB676-BF44-478F-B28F-B933F806034C}" type="presParOf" srcId="{3CF92FF4-FE08-4248-9687-0C88919C4A74}" destId="{EE72BAD7-3264-4491-8E1F-5831C6180A88}" srcOrd="1" destOrd="0" presId="urn:microsoft.com/office/officeart/2005/8/layout/vList4"/>
    <dgm:cxn modelId="{C4759C41-08F2-4E89-B887-2F0DB1F6F769}" type="presParOf" srcId="{3CF92FF4-FE08-4248-9687-0C88919C4A74}" destId="{98946263-FEEE-4701-AF3F-7F2B1D8E17F7}" srcOrd="2" destOrd="0" presId="urn:microsoft.com/office/officeart/2005/8/layout/vList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5DC1809-213C-4961-B611-418B9595597B}" type="doc">
      <dgm:prSet loTypeId="urn:microsoft.com/office/officeart/2005/8/layout/hierarchy2" loCatId="hierarchy" qsTypeId="urn:microsoft.com/office/officeart/2005/8/quickstyle/simple1" qsCatId="simple" csTypeId="urn:microsoft.com/office/officeart/2005/8/colors/accent5_4" csCatId="accent5" phldr="1"/>
      <dgm:spPr/>
      <dgm:t>
        <a:bodyPr/>
        <a:lstStyle/>
        <a:p>
          <a:endParaRPr lang="fr-FR"/>
        </a:p>
      </dgm:t>
    </dgm:pt>
    <dgm:pt modelId="{866B1321-E156-4A3C-AFCC-DE723AFC771E}">
      <dgm:prSet phldrT="[Texte]" custT="1"/>
      <dgm:spPr/>
      <dgm:t>
        <a:bodyPr/>
        <a:lstStyle/>
        <a:p>
          <a:r>
            <a:rPr lang="el" sz="2400" dirty="0"/>
            <a:t>2 </a:t>
          </a:r>
          <a:r>
            <a:rPr lang="el" sz="2400" dirty="0" err="1"/>
            <a:t>είδη </a:t>
          </a:r>
          <a:r>
            <a:rPr lang="el" sz="2400" dirty="0"/>
            <a:t>κατάδειξης</a:t>
          </a:r>
          <a:r>
            <a:rPr lang="el" sz="2400" dirty="0" err="1"/>
            <a:t>​</a:t>
          </a:r>
          <a:endParaRPr lang="fr-FR" sz="2400" dirty="0"/>
        </a:p>
      </dgm:t>
    </dgm:pt>
    <dgm:pt modelId="{E1103E09-CF63-47A9-9DDF-10EE8CF697A5}" type="parTrans" cxnId="{6CC31211-B851-4229-A3A2-62F6912B3944}">
      <dgm:prSet/>
      <dgm:spPr/>
      <dgm:t>
        <a:bodyPr/>
        <a:lstStyle/>
        <a:p>
          <a:endParaRPr lang="fr-FR" sz="2400"/>
        </a:p>
      </dgm:t>
    </dgm:pt>
    <dgm:pt modelId="{A6817EC1-2B59-46F1-B7A7-D80B67E26D72}" type="sibTrans" cxnId="{6CC31211-B851-4229-A3A2-62F6912B3944}">
      <dgm:prSet/>
      <dgm:spPr/>
      <dgm:t>
        <a:bodyPr/>
        <a:lstStyle/>
        <a:p>
          <a:endParaRPr lang="fr-FR" sz="2400"/>
        </a:p>
      </dgm:t>
    </dgm:pt>
    <dgm:pt modelId="{53B4B228-1670-4009-AD34-C8FCDFA48A9F}">
      <dgm:prSet phldrT="[Texte]" custT="1"/>
      <dgm:spPr/>
      <dgm:t>
        <a:bodyPr/>
        <a:lstStyle/>
        <a:p>
          <a:r>
            <a:rPr lang="el" sz="2400" dirty="0"/>
            <a:t>Πρωτο- </a:t>
          </a:r>
          <a:r>
            <a:rPr lang="el" sz="2400" dirty="0" err="1"/>
            <a:t>επιτακτική</a:t>
          </a:r>
          <a:endParaRPr lang="fr-FR" sz="2400" dirty="0"/>
        </a:p>
      </dgm:t>
    </dgm:pt>
    <dgm:pt modelId="{AF56F9FA-685A-4CCB-BDD7-2FA75A1821BA}" type="parTrans" cxnId="{C58316DF-9A15-4FBE-8BC6-C3367D838AC1}">
      <dgm:prSet custT="1"/>
      <dgm:spPr/>
      <dgm:t>
        <a:bodyPr/>
        <a:lstStyle/>
        <a:p>
          <a:endParaRPr lang="fr-FR" sz="2400"/>
        </a:p>
      </dgm:t>
    </dgm:pt>
    <dgm:pt modelId="{AF97185D-A017-4A5A-9436-DFEA534CEA39}" type="sibTrans" cxnId="{C58316DF-9A15-4FBE-8BC6-C3367D838AC1}">
      <dgm:prSet/>
      <dgm:spPr/>
      <dgm:t>
        <a:bodyPr/>
        <a:lstStyle/>
        <a:p>
          <a:endParaRPr lang="fr-FR" sz="2400"/>
        </a:p>
      </dgm:t>
    </dgm:pt>
    <dgm:pt modelId="{BC211EEB-C12E-4E9A-9739-1AE12293893A}">
      <dgm:prSet phldrT="[Texte]" custT="1"/>
      <dgm:spPr/>
      <dgm:t>
        <a:bodyPr/>
        <a:lstStyle/>
        <a:p>
          <a:r>
            <a:rPr lang="el" sz="2400" dirty="0"/>
            <a:t>Πρωτοδηλωτική</a:t>
          </a:r>
          <a:r>
            <a:rPr lang="el" sz="2400" dirty="0" err="1"/>
            <a:t>​</a:t>
          </a:r>
          <a:endParaRPr lang="fr-FR" sz="2400" dirty="0"/>
        </a:p>
      </dgm:t>
    </dgm:pt>
    <dgm:pt modelId="{1FBEBE34-6C85-447B-8B47-388D953E279B}" type="parTrans" cxnId="{1B65586D-1288-4A1F-9A83-5CACB51C946C}">
      <dgm:prSet custT="1"/>
      <dgm:spPr/>
      <dgm:t>
        <a:bodyPr/>
        <a:lstStyle/>
        <a:p>
          <a:endParaRPr lang="fr-FR" sz="2400"/>
        </a:p>
      </dgm:t>
    </dgm:pt>
    <dgm:pt modelId="{72ED2537-D675-4483-8B24-8BBC698AA8BF}" type="sibTrans" cxnId="{1B65586D-1288-4A1F-9A83-5CACB51C946C}">
      <dgm:prSet/>
      <dgm:spPr/>
      <dgm:t>
        <a:bodyPr/>
        <a:lstStyle/>
        <a:p>
          <a:endParaRPr lang="fr-FR" sz="2400"/>
        </a:p>
      </dgm:t>
    </dgm:pt>
    <dgm:pt modelId="{56CE230F-24AD-4349-B366-D39BDFBE8AA5}" type="pres">
      <dgm:prSet presAssocID="{C5DC1809-213C-4961-B611-418B9595597B}" presName="diagram" presStyleCnt="0">
        <dgm:presLayoutVars>
          <dgm:chPref val="1"/>
          <dgm:dir/>
          <dgm:animOne val="branch"/>
          <dgm:animLvl val="lvl"/>
          <dgm:resizeHandles val="exact"/>
        </dgm:presLayoutVars>
      </dgm:prSet>
      <dgm:spPr/>
    </dgm:pt>
    <dgm:pt modelId="{5B328631-736D-4CA0-82A2-CFFFC56DF789}" type="pres">
      <dgm:prSet presAssocID="{866B1321-E156-4A3C-AFCC-DE723AFC771E}" presName="root1" presStyleCnt="0"/>
      <dgm:spPr/>
    </dgm:pt>
    <dgm:pt modelId="{07D25E27-75B7-4343-82D9-D052F38FD66F}" type="pres">
      <dgm:prSet presAssocID="{866B1321-E156-4A3C-AFCC-DE723AFC771E}" presName="LevelOneTextNode" presStyleLbl="node0" presStyleIdx="0" presStyleCnt="1">
        <dgm:presLayoutVars>
          <dgm:chPref val="3"/>
        </dgm:presLayoutVars>
      </dgm:prSet>
      <dgm:spPr/>
    </dgm:pt>
    <dgm:pt modelId="{34DADC55-F0C7-41BE-B6B0-63282382501D}" type="pres">
      <dgm:prSet presAssocID="{866B1321-E156-4A3C-AFCC-DE723AFC771E}" presName="level2hierChild" presStyleCnt="0"/>
      <dgm:spPr/>
    </dgm:pt>
    <dgm:pt modelId="{F830D798-D022-4C09-973A-6083B57025ED}" type="pres">
      <dgm:prSet presAssocID="{AF56F9FA-685A-4CCB-BDD7-2FA75A1821BA}" presName="conn2-1" presStyleLbl="parChTrans1D2" presStyleIdx="0" presStyleCnt="2"/>
      <dgm:spPr/>
    </dgm:pt>
    <dgm:pt modelId="{9C6D5C16-481E-470F-9B61-A65EEB284C85}" type="pres">
      <dgm:prSet presAssocID="{AF56F9FA-685A-4CCB-BDD7-2FA75A1821BA}" presName="connTx" presStyleLbl="parChTrans1D2" presStyleIdx="0" presStyleCnt="2"/>
      <dgm:spPr/>
    </dgm:pt>
    <dgm:pt modelId="{B2386BE2-AFAC-4A69-A945-08629C265AC3}" type="pres">
      <dgm:prSet presAssocID="{53B4B228-1670-4009-AD34-C8FCDFA48A9F}" presName="root2" presStyleCnt="0"/>
      <dgm:spPr/>
    </dgm:pt>
    <dgm:pt modelId="{303DF27B-66A5-4AD2-A7E9-080AE22D6486}" type="pres">
      <dgm:prSet presAssocID="{53B4B228-1670-4009-AD34-C8FCDFA48A9F}" presName="LevelTwoTextNode" presStyleLbl="node2" presStyleIdx="0" presStyleCnt="2">
        <dgm:presLayoutVars>
          <dgm:chPref val="3"/>
        </dgm:presLayoutVars>
      </dgm:prSet>
      <dgm:spPr/>
    </dgm:pt>
    <dgm:pt modelId="{808D3B19-63E1-42C4-B507-06C662B47B97}" type="pres">
      <dgm:prSet presAssocID="{53B4B228-1670-4009-AD34-C8FCDFA48A9F}" presName="level3hierChild" presStyleCnt="0"/>
      <dgm:spPr/>
    </dgm:pt>
    <dgm:pt modelId="{36221C19-8A40-444F-8D39-A618FA118480}" type="pres">
      <dgm:prSet presAssocID="{1FBEBE34-6C85-447B-8B47-388D953E279B}" presName="conn2-1" presStyleLbl="parChTrans1D2" presStyleIdx="1" presStyleCnt="2"/>
      <dgm:spPr/>
    </dgm:pt>
    <dgm:pt modelId="{D0F02675-794B-4EAD-904F-EFB5D4852200}" type="pres">
      <dgm:prSet presAssocID="{1FBEBE34-6C85-447B-8B47-388D953E279B}" presName="connTx" presStyleLbl="parChTrans1D2" presStyleIdx="1" presStyleCnt="2"/>
      <dgm:spPr/>
    </dgm:pt>
    <dgm:pt modelId="{61EF35C9-18FD-41FB-9EBB-05CF41ED8748}" type="pres">
      <dgm:prSet presAssocID="{BC211EEB-C12E-4E9A-9739-1AE12293893A}" presName="root2" presStyleCnt="0"/>
      <dgm:spPr/>
    </dgm:pt>
    <dgm:pt modelId="{D603941B-289C-44A1-ABD9-7462A2096B49}" type="pres">
      <dgm:prSet presAssocID="{BC211EEB-C12E-4E9A-9739-1AE12293893A}" presName="LevelTwoTextNode" presStyleLbl="node2" presStyleIdx="1" presStyleCnt="2">
        <dgm:presLayoutVars>
          <dgm:chPref val="3"/>
        </dgm:presLayoutVars>
      </dgm:prSet>
      <dgm:spPr/>
    </dgm:pt>
    <dgm:pt modelId="{DB08D710-F505-46A5-8052-BAB74C44BFB0}" type="pres">
      <dgm:prSet presAssocID="{BC211EEB-C12E-4E9A-9739-1AE12293893A}" presName="level3hierChild" presStyleCnt="0"/>
      <dgm:spPr/>
    </dgm:pt>
  </dgm:ptLst>
  <dgm:cxnLst>
    <dgm:cxn modelId="{6CC31211-B851-4229-A3A2-62F6912B3944}" srcId="{C5DC1809-213C-4961-B611-418B9595597B}" destId="{866B1321-E156-4A3C-AFCC-DE723AFC771E}" srcOrd="0" destOrd="0" parTransId="{E1103E09-CF63-47A9-9DDF-10EE8CF697A5}" sibTransId="{A6817EC1-2B59-46F1-B7A7-D80B67E26D72}"/>
    <dgm:cxn modelId="{E2B1C13B-17EE-4A6C-8E24-10601ACD25FF}" type="presOf" srcId="{AF56F9FA-685A-4CCB-BDD7-2FA75A1821BA}" destId="{F830D798-D022-4C09-973A-6083B57025ED}" srcOrd="0" destOrd="0" presId="urn:microsoft.com/office/officeart/2005/8/layout/hierarchy2"/>
    <dgm:cxn modelId="{1B65586D-1288-4A1F-9A83-5CACB51C946C}" srcId="{866B1321-E156-4A3C-AFCC-DE723AFC771E}" destId="{BC211EEB-C12E-4E9A-9739-1AE12293893A}" srcOrd="1" destOrd="0" parTransId="{1FBEBE34-6C85-447B-8B47-388D953E279B}" sibTransId="{72ED2537-D675-4483-8B24-8BBC698AA8BF}"/>
    <dgm:cxn modelId="{0EA68C6E-EE9D-4EFA-8DDC-F620A50B3E03}" type="presOf" srcId="{BC211EEB-C12E-4E9A-9739-1AE12293893A}" destId="{D603941B-289C-44A1-ABD9-7462A2096B49}" srcOrd="0" destOrd="0" presId="urn:microsoft.com/office/officeart/2005/8/layout/hierarchy2"/>
    <dgm:cxn modelId="{0250B477-5582-4372-B7A9-ABEB2FF1F835}" type="presOf" srcId="{AF56F9FA-685A-4CCB-BDD7-2FA75A1821BA}" destId="{9C6D5C16-481E-470F-9B61-A65EEB284C85}" srcOrd="1" destOrd="0" presId="urn:microsoft.com/office/officeart/2005/8/layout/hierarchy2"/>
    <dgm:cxn modelId="{5C91807C-C64D-44D2-872B-61425D052EC6}" type="presOf" srcId="{53B4B228-1670-4009-AD34-C8FCDFA48A9F}" destId="{303DF27B-66A5-4AD2-A7E9-080AE22D6486}" srcOrd="0" destOrd="0" presId="urn:microsoft.com/office/officeart/2005/8/layout/hierarchy2"/>
    <dgm:cxn modelId="{B42D1BAA-7DEE-4C23-B995-121E1777BF7A}" type="presOf" srcId="{1FBEBE34-6C85-447B-8B47-388D953E279B}" destId="{36221C19-8A40-444F-8D39-A618FA118480}" srcOrd="0" destOrd="0" presId="urn:microsoft.com/office/officeart/2005/8/layout/hierarchy2"/>
    <dgm:cxn modelId="{6AC957CD-21EF-41A0-8B1C-7CD13BC1EDC5}" type="presOf" srcId="{C5DC1809-213C-4961-B611-418B9595597B}" destId="{56CE230F-24AD-4349-B366-D39BDFBE8AA5}" srcOrd="0" destOrd="0" presId="urn:microsoft.com/office/officeart/2005/8/layout/hierarchy2"/>
    <dgm:cxn modelId="{B36F3CD0-2D2C-4F94-9D70-FAB19F44D880}" type="presOf" srcId="{1FBEBE34-6C85-447B-8B47-388D953E279B}" destId="{D0F02675-794B-4EAD-904F-EFB5D4852200}" srcOrd="1" destOrd="0" presId="urn:microsoft.com/office/officeart/2005/8/layout/hierarchy2"/>
    <dgm:cxn modelId="{C58316DF-9A15-4FBE-8BC6-C3367D838AC1}" srcId="{866B1321-E156-4A3C-AFCC-DE723AFC771E}" destId="{53B4B228-1670-4009-AD34-C8FCDFA48A9F}" srcOrd="0" destOrd="0" parTransId="{AF56F9FA-685A-4CCB-BDD7-2FA75A1821BA}" sibTransId="{AF97185D-A017-4A5A-9436-DFEA534CEA39}"/>
    <dgm:cxn modelId="{F4553DF1-7DDA-4953-AC1C-44F651C93D81}" type="presOf" srcId="{866B1321-E156-4A3C-AFCC-DE723AFC771E}" destId="{07D25E27-75B7-4343-82D9-D052F38FD66F}" srcOrd="0" destOrd="0" presId="urn:microsoft.com/office/officeart/2005/8/layout/hierarchy2"/>
    <dgm:cxn modelId="{3A81D1A3-F601-4171-B402-D288A364725D}" type="presParOf" srcId="{56CE230F-24AD-4349-B366-D39BDFBE8AA5}" destId="{5B328631-736D-4CA0-82A2-CFFFC56DF789}" srcOrd="0" destOrd="0" presId="urn:microsoft.com/office/officeart/2005/8/layout/hierarchy2"/>
    <dgm:cxn modelId="{AC35B4FA-F791-4883-9871-C28164D6FFF4}" type="presParOf" srcId="{5B328631-736D-4CA0-82A2-CFFFC56DF789}" destId="{07D25E27-75B7-4343-82D9-D052F38FD66F}" srcOrd="0" destOrd="0" presId="urn:microsoft.com/office/officeart/2005/8/layout/hierarchy2"/>
    <dgm:cxn modelId="{6D5D7B34-AE0C-46A0-B0BF-72B051F89584}" type="presParOf" srcId="{5B328631-736D-4CA0-82A2-CFFFC56DF789}" destId="{34DADC55-F0C7-41BE-B6B0-63282382501D}" srcOrd="1" destOrd="0" presId="urn:microsoft.com/office/officeart/2005/8/layout/hierarchy2"/>
    <dgm:cxn modelId="{29CC10B5-55DD-410B-BBA4-30773F734613}" type="presParOf" srcId="{34DADC55-F0C7-41BE-B6B0-63282382501D}" destId="{F830D798-D022-4C09-973A-6083B57025ED}" srcOrd="0" destOrd="0" presId="urn:microsoft.com/office/officeart/2005/8/layout/hierarchy2"/>
    <dgm:cxn modelId="{D64F4703-1B7B-4711-95A2-6634970BB103}" type="presParOf" srcId="{F830D798-D022-4C09-973A-6083B57025ED}" destId="{9C6D5C16-481E-470F-9B61-A65EEB284C85}" srcOrd="0" destOrd="0" presId="urn:microsoft.com/office/officeart/2005/8/layout/hierarchy2"/>
    <dgm:cxn modelId="{A903F13E-D82A-4ABD-81FF-D49AA2D4516A}" type="presParOf" srcId="{34DADC55-F0C7-41BE-B6B0-63282382501D}" destId="{B2386BE2-AFAC-4A69-A945-08629C265AC3}" srcOrd="1" destOrd="0" presId="urn:microsoft.com/office/officeart/2005/8/layout/hierarchy2"/>
    <dgm:cxn modelId="{E442F855-5E93-4E18-8CA0-8E9C640E1A0B}" type="presParOf" srcId="{B2386BE2-AFAC-4A69-A945-08629C265AC3}" destId="{303DF27B-66A5-4AD2-A7E9-080AE22D6486}" srcOrd="0" destOrd="0" presId="urn:microsoft.com/office/officeart/2005/8/layout/hierarchy2"/>
    <dgm:cxn modelId="{B9E9E3A9-578A-427F-8B97-15943D14632B}" type="presParOf" srcId="{B2386BE2-AFAC-4A69-A945-08629C265AC3}" destId="{808D3B19-63E1-42C4-B507-06C662B47B97}" srcOrd="1" destOrd="0" presId="urn:microsoft.com/office/officeart/2005/8/layout/hierarchy2"/>
    <dgm:cxn modelId="{8568EFB8-DD19-4B2A-ACBC-EE1930EC08D1}" type="presParOf" srcId="{34DADC55-F0C7-41BE-B6B0-63282382501D}" destId="{36221C19-8A40-444F-8D39-A618FA118480}" srcOrd="2" destOrd="0" presId="urn:microsoft.com/office/officeart/2005/8/layout/hierarchy2"/>
    <dgm:cxn modelId="{096F5824-B314-4D41-BFB5-0F6B8AB41806}" type="presParOf" srcId="{36221C19-8A40-444F-8D39-A618FA118480}" destId="{D0F02675-794B-4EAD-904F-EFB5D4852200}" srcOrd="0" destOrd="0" presId="urn:microsoft.com/office/officeart/2005/8/layout/hierarchy2"/>
    <dgm:cxn modelId="{74187083-348E-4C8E-A951-75FF9FD34318}" type="presParOf" srcId="{34DADC55-F0C7-41BE-B6B0-63282382501D}" destId="{61EF35C9-18FD-41FB-9EBB-05CF41ED8748}" srcOrd="3" destOrd="0" presId="urn:microsoft.com/office/officeart/2005/8/layout/hierarchy2"/>
    <dgm:cxn modelId="{99A24670-A259-42DD-A272-9689D67B209F}" type="presParOf" srcId="{61EF35C9-18FD-41FB-9EBB-05CF41ED8748}" destId="{D603941B-289C-44A1-ABD9-7462A2096B49}" srcOrd="0" destOrd="0" presId="urn:microsoft.com/office/officeart/2005/8/layout/hierarchy2"/>
    <dgm:cxn modelId="{CA96E49A-8B94-46C5-949D-281B72E8BF79}" type="presParOf" srcId="{61EF35C9-18FD-41FB-9EBB-05CF41ED8748}" destId="{DB08D710-F505-46A5-8052-BAB74C44BFB0}" srcOrd="1" destOrd="0" presId="urn:microsoft.com/office/officeart/2005/8/layout/hierarchy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DAB2DB3-332C-449E-82B7-CDCF6BF46172}" type="doc">
      <dgm:prSet loTypeId="urn:microsoft.com/office/officeart/2005/8/layout/hList1" loCatId="list" qsTypeId="urn:microsoft.com/office/officeart/2005/8/quickstyle/simple2" qsCatId="simple" csTypeId="urn:microsoft.com/office/officeart/2005/8/colors/colorful4" csCatId="colorful" phldr="1"/>
      <dgm:spPr/>
      <dgm:t>
        <a:bodyPr/>
        <a:lstStyle/>
        <a:p>
          <a:endParaRPr lang="fr-FR"/>
        </a:p>
      </dgm:t>
    </dgm:pt>
    <dgm:pt modelId="{B5CA51AD-4C18-4A81-816A-986195801E09}">
      <dgm:prSet phldrT="[Texte]" custT="1"/>
      <dgm:spPr/>
      <dgm:t>
        <a:bodyPr/>
        <a:lstStyle/>
        <a:p>
          <a:pPr>
            <a:lnSpc>
              <a:spcPct val="100000"/>
            </a:lnSpc>
          </a:pPr>
          <a:r>
            <a:rPr lang="el" sz="2400" dirty="0" err="1">
              <a:latin typeface="Calibri" panose="020F0502020204030204" pitchFamily="34" charset="0"/>
              <a:cs typeface="Calibri" panose="020F0502020204030204" pitchFamily="34" charset="0"/>
            </a:rPr>
            <a:t>Στίξη</a:t>
          </a:r>
          <a:r>
            <a:rPr lang="el" sz="2400" dirty="0">
              <a:latin typeface="Calibri" panose="020F0502020204030204" pitchFamily="34" charset="0"/>
              <a:cs typeface="Calibri" panose="020F0502020204030204" pitchFamily="34" charset="0"/>
            </a:rPr>
            <a:t> </a:t>
          </a:r>
          <a:r>
            <a:rPr lang="el" sz="2400" dirty="0" err="1">
              <a:latin typeface="Calibri" panose="020F0502020204030204" pitchFamily="34" charset="0"/>
              <a:cs typeface="Calibri" panose="020F0502020204030204" pitchFamily="34" charset="0"/>
            </a:rPr>
            <a:t>οι χειρονομίες </a:t>
          </a:r>
          <a:r>
            <a:rPr lang="el" sz="2400" dirty="0">
              <a:latin typeface="Calibri" panose="020F0502020204030204" pitchFamily="34" charset="0"/>
              <a:cs typeface="Calibri" panose="020F0502020204030204" pitchFamily="34" charset="0"/>
            </a:rPr>
            <a:t>συνδέονται </a:t>
          </a:r>
          <a:r>
            <a:rPr lang="el" sz="2400" dirty="0" err="1">
              <a:latin typeface="Calibri" panose="020F0502020204030204" pitchFamily="34" charset="0"/>
              <a:cs typeface="Calibri" panose="020F0502020204030204" pitchFamily="34" charset="0"/>
            </a:rPr>
            <a:t>με </a:t>
          </a:r>
          <a:r>
            <a:rPr lang="el" sz="2400" dirty="0">
              <a:latin typeface="Calibri" panose="020F0502020204030204" pitchFamily="34" charset="0"/>
              <a:cs typeface="Calibri" panose="020F0502020204030204" pitchFamily="34" charset="0"/>
            </a:rPr>
            <a:t>τη </a:t>
          </a:r>
          <a:r>
            <a:rPr lang="el" sz="2400" dirty="0" err="1">
              <a:latin typeface="Calibri" panose="020F0502020204030204" pitchFamily="34" charset="0"/>
              <a:cs typeface="Calibri" panose="020F0502020204030204" pitchFamily="34" charset="0"/>
            </a:rPr>
            <a:t>γλώσσα</a:t>
          </a:r>
          <a:r>
            <a:rPr lang="el" sz="2400" dirty="0">
              <a:latin typeface="Calibri" panose="020F0502020204030204" pitchFamily="34" charset="0"/>
              <a:cs typeface="Calibri" panose="020F0502020204030204" pitchFamily="34" charset="0"/>
            </a:rPr>
            <a:t> </a:t>
          </a:r>
        </a:p>
      </dgm:t>
    </dgm:pt>
    <dgm:pt modelId="{7C62CB83-14A0-40D8-80EF-AD7D4BC04E1F}" type="parTrans" cxnId="{983FBE94-9CCD-46D3-8A26-975368281A5A}">
      <dgm:prSet/>
      <dgm:spPr/>
      <dgm:t>
        <a:bodyPr/>
        <a:lstStyle/>
        <a:p>
          <a:endParaRPr lang="fr-FR" sz="1600">
            <a:latin typeface="Calibri" panose="020F0502020204030204" pitchFamily="34" charset="0"/>
            <a:cs typeface="Calibri" panose="020F0502020204030204" pitchFamily="34" charset="0"/>
          </a:endParaRPr>
        </a:p>
      </dgm:t>
    </dgm:pt>
    <dgm:pt modelId="{850E1081-395A-403B-9DB5-3F759C26DD23}" type="sibTrans" cxnId="{983FBE94-9CCD-46D3-8A26-975368281A5A}">
      <dgm:prSet/>
      <dgm:spPr/>
      <dgm:t>
        <a:bodyPr/>
        <a:lstStyle/>
        <a:p>
          <a:endParaRPr lang="fr-FR" sz="1600">
            <a:latin typeface="Calibri" panose="020F0502020204030204" pitchFamily="34" charset="0"/>
            <a:cs typeface="Calibri" panose="020F0502020204030204" pitchFamily="34" charset="0"/>
          </a:endParaRPr>
        </a:p>
      </dgm:t>
    </dgm:pt>
    <dgm:pt modelId="{6F8B03D9-BF29-406C-9425-28B22D6E684B}">
      <dgm:prSet phldrT="[Texte]" custT="1"/>
      <dgm:spPr/>
      <dgm:t>
        <a:bodyPr/>
        <a:lstStyle/>
        <a:p>
          <a:r>
            <a:rPr lang="el" sz="2000" dirty="0" err="1">
              <a:latin typeface="Calibri" panose="020F0502020204030204" pitchFamily="34" charset="0"/>
              <a:cs typeface="Calibri" panose="020F0502020204030204" pitchFamily="34" charset="0"/>
            </a:rPr>
            <a:t>Παιδιά</a:t>
          </a:r>
          <a:r>
            <a:rPr lang="el" sz="2000" dirty="0">
              <a:latin typeface="Calibri" panose="020F0502020204030204" pitchFamily="34" charset="0"/>
              <a:cs typeface="Calibri" panose="020F0502020204030204" pitchFamily="34" charset="0"/>
            </a:rPr>
            <a:t> </a:t>
          </a:r>
          <a:r>
            <a:rPr lang="el" sz="2000" dirty="0" err="1">
              <a:latin typeface="Calibri" panose="020F0502020204030204" pitchFamily="34" charset="0"/>
              <a:cs typeface="Calibri" panose="020F0502020204030204" pitchFamily="34" charset="0"/>
            </a:rPr>
            <a:t>ηλικίας </a:t>
          </a:r>
          <a:r>
            <a:rPr lang="el" sz="2000" dirty="0">
              <a:latin typeface="Calibri" panose="020F0502020204030204" pitchFamily="34" charset="0"/>
              <a:cs typeface="Calibri" panose="020F0502020204030204" pitchFamily="34" charset="0"/>
            </a:rPr>
            <a:t>2 ετών </a:t>
          </a:r>
          <a:r>
            <a:rPr lang="el" sz="2000" dirty="0" err="1">
              <a:latin typeface="Calibri" panose="020F0502020204030204" pitchFamily="34" charset="0"/>
              <a:cs typeface="Calibri" panose="020F0502020204030204" pitchFamily="34" charset="0"/>
            </a:rPr>
            <a:t>με </a:t>
          </a:r>
          <a:r>
            <a:rPr lang="el" sz="2000" dirty="0">
              <a:latin typeface="Calibri" panose="020F0502020204030204" pitchFamily="34" charset="0"/>
              <a:cs typeface="Calibri" panose="020F0502020204030204" pitchFamily="34" charset="0"/>
            </a:rPr>
            <a:t>περισσότερους </a:t>
          </a:r>
          <a:r>
            <a:rPr lang="el" sz="2000" dirty="0" err="1">
              <a:latin typeface="Calibri" panose="020F0502020204030204" pitchFamily="34" charset="0"/>
              <a:cs typeface="Calibri" panose="020F0502020204030204" pitchFamily="34" charset="0"/>
            </a:rPr>
            <a:t>πόντους</a:t>
          </a:r>
          <a:r>
            <a:rPr lang="el" sz="2000" dirty="0">
              <a:latin typeface="Calibri" panose="020F0502020204030204" pitchFamily="34" charset="0"/>
              <a:cs typeface="Calibri" panose="020F0502020204030204" pitchFamily="34" charset="0"/>
            </a:rPr>
            <a:t> </a:t>
          </a:r>
          <a:r>
            <a:rPr lang="el" sz="2000" dirty="0" err="1">
              <a:latin typeface="Calibri" panose="020F0502020204030204" pitchFamily="34" charset="0"/>
              <a:cs typeface="Calibri" panose="020F0502020204030204" pitchFamily="34" charset="0"/>
            </a:rPr>
            <a:t>χειρονομίες</a:t>
          </a:r>
          <a:endParaRPr lang="fr-FR" sz="2000" dirty="0">
            <a:latin typeface="Calibri" panose="020F0502020204030204" pitchFamily="34" charset="0"/>
            <a:cs typeface="Calibri" panose="020F0502020204030204" pitchFamily="34" charset="0"/>
          </a:endParaRPr>
        </a:p>
      </dgm:t>
    </dgm:pt>
    <dgm:pt modelId="{A1B816BB-2551-4053-9D0A-A7B902549CAF}" type="parTrans" cxnId="{E4C115AA-D414-4378-9F8C-6021AD674AC5}">
      <dgm:prSet/>
      <dgm:spPr/>
      <dgm:t>
        <a:bodyPr/>
        <a:lstStyle/>
        <a:p>
          <a:endParaRPr lang="fr-FR" sz="1600">
            <a:latin typeface="Calibri" panose="020F0502020204030204" pitchFamily="34" charset="0"/>
            <a:cs typeface="Calibri" panose="020F0502020204030204" pitchFamily="34" charset="0"/>
          </a:endParaRPr>
        </a:p>
      </dgm:t>
    </dgm:pt>
    <dgm:pt modelId="{E9F44FE3-0F81-4700-82DA-A3191753D4A8}" type="sibTrans" cxnId="{E4C115AA-D414-4378-9F8C-6021AD674AC5}">
      <dgm:prSet/>
      <dgm:spPr/>
      <dgm:t>
        <a:bodyPr/>
        <a:lstStyle/>
        <a:p>
          <a:endParaRPr lang="fr-FR" sz="1600">
            <a:latin typeface="Calibri" panose="020F0502020204030204" pitchFamily="34" charset="0"/>
            <a:cs typeface="Calibri" panose="020F0502020204030204" pitchFamily="34" charset="0"/>
          </a:endParaRPr>
        </a:p>
      </dgm:t>
    </dgm:pt>
    <dgm:pt modelId="{10A332B3-390C-4F04-8197-0A433A451DF1}">
      <dgm:prSet phldrT="[Texte]" custT="1"/>
      <dgm:spPr/>
      <dgm:t>
        <a:bodyPr/>
        <a:lstStyle/>
        <a:p>
          <a:r>
            <a:rPr lang="el" sz="2000" dirty="0" err="1">
              <a:latin typeface="Calibri" panose="020F0502020204030204" pitchFamily="34" charset="0"/>
              <a:cs typeface="Calibri" panose="020F0502020204030204" pitchFamily="34" charset="0"/>
            </a:rPr>
            <a:t>Η κατάδειξη </a:t>
          </a:r>
          <a:r>
            <a:rPr lang="el" sz="2000" dirty="0">
              <a:latin typeface="Calibri" panose="020F0502020204030204" pitchFamily="34" charset="0"/>
              <a:cs typeface="Calibri" panose="020F0502020204030204" pitchFamily="34" charset="0"/>
            </a:rPr>
            <a:t>επιτρέπει στις λεκτικές </a:t>
          </a:r>
          <a:r>
            <a:rPr lang="el" sz="2000" dirty="0" err="1">
              <a:latin typeface="Calibri" panose="020F0502020204030204" pitchFamily="34" charset="0"/>
              <a:cs typeface="Calibri" panose="020F0502020204030204" pitchFamily="34" charset="0"/>
            </a:rPr>
            <a:t>απαντήσεις </a:t>
          </a:r>
          <a:r>
            <a:rPr lang="el" sz="2000" dirty="0">
              <a:latin typeface="Calibri" panose="020F0502020204030204" pitchFamily="34" charset="0"/>
              <a:cs typeface="Calibri" panose="020F0502020204030204" pitchFamily="34" charset="0"/>
            </a:rPr>
            <a:t>να </a:t>
          </a:r>
          <a:r>
            <a:rPr lang="el" sz="2000" dirty="0" err="1">
              <a:latin typeface="Calibri" panose="020F0502020204030204" pitchFamily="34" charset="0"/>
              <a:cs typeface="Calibri" panose="020F0502020204030204" pitchFamily="34" charset="0"/>
            </a:rPr>
            <a:t>είναι</a:t>
          </a:r>
          <a:r>
            <a:rPr lang="el" sz="2000" dirty="0">
              <a:latin typeface="Calibri" panose="020F0502020204030204" pitchFamily="34" charset="0"/>
              <a:cs typeface="Calibri" panose="020F0502020204030204" pitchFamily="34" charset="0"/>
            </a:rPr>
            <a:t> </a:t>
          </a:r>
          <a:r>
            <a:rPr lang="el" sz="2000" dirty="0" err="1">
              <a:latin typeface="Calibri" panose="020F0502020204030204" pitchFamily="34" charset="0"/>
              <a:cs typeface="Calibri" panose="020F0502020204030204" pitchFamily="34" charset="0"/>
            </a:rPr>
            <a:t>που προκαλείται</a:t>
          </a:r>
          <a:r>
            <a:rPr lang="el" sz="2000" dirty="0">
              <a:latin typeface="Calibri" panose="020F0502020204030204" pitchFamily="34" charset="0"/>
              <a:cs typeface="Calibri" panose="020F0502020204030204" pitchFamily="34" charset="0"/>
            </a:rPr>
            <a:t> </a:t>
          </a:r>
          <a:r>
            <a:rPr lang="el" sz="2000" dirty="0" err="1">
              <a:latin typeface="Calibri" panose="020F0502020204030204" pitchFamily="34" charset="0"/>
              <a:cs typeface="Calibri" panose="020F0502020204030204" pitchFamily="34" charset="0"/>
            </a:rPr>
            <a:t>από </a:t>
          </a:r>
          <a:r>
            <a:rPr lang="el" sz="2000" dirty="0">
              <a:latin typeface="Calibri" panose="020F0502020204030204" pitchFamily="34" charset="0"/>
              <a:cs typeface="Calibri" panose="020F0502020204030204" pitchFamily="34" charset="0"/>
            </a:rPr>
            <a:t>τον </a:t>
          </a:r>
          <a:r>
            <a:rPr lang="el" sz="2000" dirty="0" err="1">
              <a:latin typeface="Calibri" panose="020F0502020204030204" pitchFamily="34" charset="0"/>
              <a:cs typeface="Calibri" panose="020F0502020204030204" pitchFamily="34" charset="0"/>
            </a:rPr>
            <a:t>συνεργάτη</a:t>
          </a:r>
          <a:endParaRPr lang="fr-FR" sz="2000" dirty="0">
            <a:latin typeface="Calibri" panose="020F0502020204030204" pitchFamily="34" charset="0"/>
            <a:cs typeface="Calibri" panose="020F0502020204030204" pitchFamily="34" charset="0"/>
          </a:endParaRPr>
        </a:p>
      </dgm:t>
    </dgm:pt>
    <dgm:pt modelId="{B23091ED-20A1-4A7D-A0E5-39BF1D40C679}" type="parTrans" cxnId="{E6A0022F-55EF-40EE-B3F4-1AFA4320DD69}">
      <dgm:prSet/>
      <dgm:spPr/>
      <dgm:t>
        <a:bodyPr/>
        <a:lstStyle/>
        <a:p>
          <a:endParaRPr lang="fr-FR" sz="1600">
            <a:latin typeface="Calibri" panose="020F0502020204030204" pitchFamily="34" charset="0"/>
            <a:cs typeface="Calibri" panose="020F0502020204030204" pitchFamily="34" charset="0"/>
          </a:endParaRPr>
        </a:p>
      </dgm:t>
    </dgm:pt>
    <dgm:pt modelId="{E5551C41-1475-44C9-8029-D23056F67AA9}" type="sibTrans" cxnId="{E6A0022F-55EF-40EE-B3F4-1AFA4320DD69}">
      <dgm:prSet/>
      <dgm:spPr/>
      <dgm:t>
        <a:bodyPr/>
        <a:lstStyle/>
        <a:p>
          <a:endParaRPr lang="fr-FR" sz="1600">
            <a:latin typeface="Calibri" panose="020F0502020204030204" pitchFamily="34" charset="0"/>
            <a:cs typeface="Calibri" panose="020F0502020204030204" pitchFamily="34" charset="0"/>
          </a:endParaRPr>
        </a:p>
      </dgm:t>
    </dgm:pt>
    <dgm:pt modelId="{598B1E04-FF1E-4BDA-B8C3-83E0FDCAD44B}">
      <dgm:prSet phldrT="[Texte]" custT="1"/>
      <dgm:spPr/>
      <dgm:t>
        <a:bodyPr/>
        <a:lstStyle/>
        <a:p>
          <a:r>
            <a:rPr lang="el" sz="2000" dirty="0" err="1">
              <a:latin typeface="Calibri" panose="020F0502020204030204" pitchFamily="34" charset="0"/>
              <a:cs typeface="Calibri" panose="020F0502020204030204" pitchFamily="34" charset="0"/>
            </a:rPr>
            <a:t>Το πιο δυνατό</a:t>
          </a:r>
          <a:r>
            <a:rPr lang="el" sz="2000" dirty="0">
              <a:latin typeface="Calibri" panose="020F0502020204030204" pitchFamily="34" charset="0"/>
              <a:cs typeface="Calibri" panose="020F0502020204030204" pitchFamily="34" charset="0"/>
            </a:rPr>
            <a:t> </a:t>
          </a:r>
          <a:r>
            <a:rPr lang="el" sz="2000" dirty="0" err="1">
              <a:latin typeface="Calibri" panose="020F0502020204030204" pitchFamily="34" charset="0"/>
              <a:cs typeface="Calibri" panose="020F0502020204030204" pitchFamily="34" charset="0"/>
            </a:rPr>
            <a:t>Σύνδεσμος</a:t>
          </a:r>
          <a:r>
            <a:rPr lang="el" sz="2000" dirty="0">
              <a:latin typeface="Calibri" panose="020F0502020204030204" pitchFamily="34" charset="0"/>
              <a:cs typeface="Calibri" panose="020F0502020204030204" pitchFamily="34" charset="0"/>
            </a:rPr>
            <a:t> </a:t>
          </a:r>
          <a:r>
            <a:rPr lang="el" sz="2000" dirty="0" err="1">
              <a:latin typeface="Calibri" panose="020F0502020204030204" pitchFamily="34" charset="0"/>
              <a:cs typeface="Calibri" panose="020F0502020204030204" pitchFamily="34" charset="0"/>
            </a:rPr>
            <a:t>μεταξύ </a:t>
          </a:r>
          <a:r>
            <a:rPr lang="el" sz="2000" dirty="0">
              <a:latin typeface="Calibri" panose="020F0502020204030204" pitchFamily="34" charset="0"/>
              <a:cs typeface="Calibri" panose="020F0502020204030204" pitchFamily="34" charset="0"/>
            </a:rPr>
            <a:t>15 και 20 </a:t>
          </a:r>
          <a:r>
            <a:rPr lang="el" sz="2000" dirty="0" err="1">
              <a:latin typeface="Calibri" panose="020F0502020204030204" pitchFamily="34" charset="0"/>
              <a:cs typeface="Calibri" panose="020F0502020204030204" pitchFamily="34" charset="0"/>
            </a:rPr>
            <a:t>μηνών</a:t>
          </a:r>
          <a:endParaRPr lang="fr-FR" sz="2000" dirty="0">
            <a:latin typeface="Calibri" panose="020F0502020204030204" pitchFamily="34" charset="0"/>
            <a:cs typeface="Calibri" panose="020F0502020204030204" pitchFamily="34" charset="0"/>
          </a:endParaRPr>
        </a:p>
      </dgm:t>
    </dgm:pt>
    <dgm:pt modelId="{9760BC25-6150-486C-9291-0DAFD4334541}" type="parTrans" cxnId="{8AE2F515-8EA4-45D4-ADDD-48E97A17DC50}">
      <dgm:prSet/>
      <dgm:spPr/>
      <dgm:t>
        <a:bodyPr/>
        <a:lstStyle/>
        <a:p>
          <a:endParaRPr lang="fr-FR" sz="1600">
            <a:latin typeface="Calibri" panose="020F0502020204030204" pitchFamily="34" charset="0"/>
            <a:cs typeface="Calibri" panose="020F0502020204030204" pitchFamily="34" charset="0"/>
          </a:endParaRPr>
        </a:p>
      </dgm:t>
    </dgm:pt>
    <dgm:pt modelId="{0F31050B-8BDC-4C48-8D0D-580587E347AE}" type="sibTrans" cxnId="{8AE2F515-8EA4-45D4-ADDD-48E97A17DC50}">
      <dgm:prSet/>
      <dgm:spPr/>
      <dgm:t>
        <a:bodyPr/>
        <a:lstStyle/>
        <a:p>
          <a:endParaRPr lang="fr-FR" sz="1600">
            <a:latin typeface="Calibri" panose="020F0502020204030204" pitchFamily="34" charset="0"/>
            <a:cs typeface="Calibri" panose="020F0502020204030204" pitchFamily="34" charset="0"/>
          </a:endParaRPr>
        </a:p>
      </dgm:t>
    </dgm:pt>
    <dgm:pt modelId="{E6D9F4A2-CF00-472D-8842-9449AA92837A}">
      <dgm:prSet phldrT="[Texte]" custT="1"/>
      <dgm:spPr/>
      <dgm:t>
        <a:bodyPr/>
        <a:lstStyle/>
        <a:p>
          <a:pPr>
            <a:buNone/>
          </a:pPr>
          <a:r>
            <a:rPr lang="el" sz="2000" dirty="0">
              <a:latin typeface="Calibri" panose="020F0502020204030204" pitchFamily="34" charset="0"/>
              <a:cs typeface="Calibri" panose="020F0502020204030204" pitchFamily="34" charset="0"/>
              <a:sym typeface="Wingdings" panose="05000000000000000000" pitchFamily="2" charset="2"/>
            </a:rPr>
            <a:t> </a:t>
          </a:r>
          <a:r>
            <a:rPr lang="el" sz="2000" dirty="0" err="1">
              <a:latin typeface="Calibri" panose="020F0502020204030204" pitchFamily="34" charset="0"/>
              <a:cs typeface="Calibri" panose="020F0502020204030204" pitchFamily="34" charset="0"/>
              <a:sym typeface="Wingdings" panose="05000000000000000000" pitchFamily="2" charset="2"/>
            </a:rPr>
            <a:t>καλύτερα</a:t>
          </a:r>
          <a:r>
            <a:rPr lang="el" sz="2000" dirty="0">
              <a:latin typeface="Calibri" panose="020F0502020204030204" pitchFamily="34" charset="0"/>
              <a:cs typeface="Calibri" panose="020F0502020204030204" pitchFamily="34" charset="0"/>
              <a:sym typeface="Wingdings" panose="05000000000000000000" pitchFamily="2" charset="2"/>
            </a:rPr>
            <a:t> </a:t>
          </a:r>
          <a:r>
            <a:rPr lang="el" sz="2000" dirty="0" err="1">
              <a:latin typeface="Calibri" panose="020F0502020204030204" pitchFamily="34" charset="0"/>
              <a:cs typeface="Calibri" panose="020F0502020204030204" pitchFamily="34" charset="0"/>
              <a:sym typeface="Wingdings" panose="05000000000000000000" pitchFamily="2" charset="2"/>
            </a:rPr>
            <a:t>Γλώσσα</a:t>
          </a:r>
          <a:r>
            <a:rPr lang="el" sz="2000" dirty="0">
              <a:latin typeface="Calibri" panose="020F0502020204030204" pitchFamily="34" charset="0"/>
              <a:cs typeface="Calibri" panose="020F0502020204030204" pitchFamily="34" charset="0"/>
              <a:sym typeface="Wingdings" panose="05000000000000000000" pitchFamily="2" charset="2"/>
            </a:rPr>
            <a:t> </a:t>
          </a:r>
          <a:r>
            <a:rPr lang="el" sz="2000" dirty="0" err="1">
              <a:latin typeface="Calibri" panose="020F0502020204030204" pitchFamily="34" charset="0"/>
              <a:cs typeface="Calibri" panose="020F0502020204030204" pitchFamily="34" charset="0"/>
              <a:sym typeface="Wingdings" panose="05000000000000000000" pitchFamily="2" charset="2"/>
            </a:rPr>
            <a:t>δεξιότητες</a:t>
          </a:r>
          <a:endParaRPr lang="fr-FR" sz="2000" dirty="0">
            <a:latin typeface="Calibri" panose="020F0502020204030204" pitchFamily="34" charset="0"/>
            <a:cs typeface="Calibri" panose="020F0502020204030204" pitchFamily="34" charset="0"/>
          </a:endParaRPr>
        </a:p>
      </dgm:t>
    </dgm:pt>
    <dgm:pt modelId="{267ADBA2-C74C-419B-ABA0-C0232397F799}" type="parTrans" cxnId="{F7E94B7D-5DB7-4C7B-B191-C54BF9F37A2E}">
      <dgm:prSet/>
      <dgm:spPr/>
      <dgm:t>
        <a:bodyPr/>
        <a:lstStyle/>
        <a:p>
          <a:endParaRPr lang="fr-FR" sz="1600"/>
        </a:p>
      </dgm:t>
    </dgm:pt>
    <dgm:pt modelId="{879E1E34-2F6F-489E-B2C8-3707A63FAC94}" type="sibTrans" cxnId="{F7E94B7D-5DB7-4C7B-B191-C54BF9F37A2E}">
      <dgm:prSet/>
      <dgm:spPr/>
      <dgm:t>
        <a:bodyPr/>
        <a:lstStyle/>
        <a:p>
          <a:endParaRPr lang="fr-FR" sz="1600"/>
        </a:p>
      </dgm:t>
    </dgm:pt>
    <dgm:pt modelId="{325F7164-844E-4854-BDA0-E182D65B94EE}" type="pres">
      <dgm:prSet presAssocID="{5DAB2DB3-332C-449E-82B7-CDCF6BF46172}" presName="Name0" presStyleCnt="0">
        <dgm:presLayoutVars>
          <dgm:dir/>
          <dgm:animLvl val="lvl"/>
          <dgm:resizeHandles val="exact"/>
        </dgm:presLayoutVars>
      </dgm:prSet>
      <dgm:spPr/>
    </dgm:pt>
    <dgm:pt modelId="{F5B93767-CA36-416E-9DE5-8B6D454F4FB4}" type="pres">
      <dgm:prSet presAssocID="{B5CA51AD-4C18-4A81-816A-986195801E09}" presName="composite" presStyleCnt="0"/>
      <dgm:spPr/>
    </dgm:pt>
    <dgm:pt modelId="{44131DE0-4739-4C93-B9A7-FA2B221BA88D}" type="pres">
      <dgm:prSet presAssocID="{B5CA51AD-4C18-4A81-816A-986195801E09}" presName="parTx" presStyleLbl="alignNode1" presStyleIdx="0" presStyleCnt="1" custScaleY="94340">
        <dgm:presLayoutVars>
          <dgm:chMax val="0"/>
          <dgm:chPref val="0"/>
          <dgm:bulletEnabled val="1"/>
        </dgm:presLayoutVars>
      </dgm:prSet>
      <dgm:spPr/>
    </dgm:pt>
    <dgm:pt modelId="{1DCBF56B-CB90-4DCB-9482-1F293BF0188A}" type="pres">
      <dgm:prSet presAssocID="{B5CA51AD-4C18-4A81-816A-986195801E09}" presName="desTx" presStyleLbl="alignAccFollowNode1" presStyleIdx="0" presStyleCnt="1">
        <dgm:presLayoutVars>
          <dgm:bulletEnabled val="1"/>
        </dgm:presLayoutVars>
      </dgm:prSet>
      <dgm:spPr/>
    </dgm:pt>
  </dgm:ptLst>
  <dgm:cxnLst>
    <dgm:cxn modelId="{8AE2F515-8EA4-45D4-ADDD-48E97A17DC50}" srcId="{B5CA51AD-4C18-4A81-816A-986195801E09}" destId="{598B1E04-FF1E-4BDA-B8C3-83E0FDCAD44B}" srcOrd="2" destOrd="0" parTransId="{9760BC25-6150-486C-9291-0DAFD4334541}" sibTransId="{0F31050B-8BDC-4C48-8D0D-580587E347AE}"/>
    <dgm:cxn modelId="{C53E9520-25E9-429D-B346-7173FEF17639}" type="presOf" srcId="{B5CA51AD-4C18-4A81-816A-986195801E09}" destId="{44131DE0-4739-4C93-B9A7-FA2B221BA88D}" srcOrd="0" destOrd="0" presId="urn:microsoft.com/office/officeart/2005/8/layout/hList1"/>
    <dgm:cxn modelId="{E6A0022F-55EF-40EE-B3F4-1AFA4320DD69}" srcId="{B5CA51AD-4C18-4A81-816A-986195801E09}" destId="{10A332B3-390C-4F04-8197-0A433A451DF1}" srcOrd="1" destOrd="0" parTransId="{B23091ED-20A1-4A7D-A0E5-39BF1D40C679}" sibTransId="{E5551C41-1475-44C9-8029-D23056F67AA9}"/>
    <dgm:cxn modelId="{A7627930-34EE-4B14-AD66-14D028018C09}" type="presOf" srcId="{5DAB2DB3-332C-449E-82B7-CDCF6BF46172}" destId="{325F7164-844E-4854-BDA0-E182D65B94EE}" srcOrd="0" destOrd="0" presId="urn:microsoft.com/office/officeart/2005/8/layout/hList1"/>
    <dgm:cxn modelId="{39CAF846-2A3E-465E-AF36-210ED19CB4CB}" type="presOf" srcId="{10A332B3-390C-4F04-8197-0A433A451DF1}" destId="{1DCBF56B-CB90-4DCB-9482-1F293BF0188A}" srcOrd="0" destOrd="2" presId="urn:microsoft.com/office/officeart/2005/8/layout/hList1"/>
    <dgm:cxn modelId="{AD7B8C6C-A316-4355-8A8E-88D9677B5E64}" type="presOf" srcId="{E6D9F4A2-CF00-472D-8842-9449AA92837A}" destId="{1DCBF56B-CB90-4DCB-9482-1F293BF0188A}" srcOrd="0" destOrd="1" presId="urn:microsoft.com/office/officeart/2005/8/layout/hList1"/>
    <dgm:cxn modelId="{F7E94B7D-5DB7-4C7B-B191-C54BF9F37A2E}" srcId="{6F8B03D9-BF29-406C-9425-28B22D6E684B}" destId="{E6D9F4A2-CF00-472D-8842-9449AA92837A}" srcOrd="0" destOrd="0" parTransId="{267ADBA2-C74C-419B-ABA0-C0232397F799}" sibTransId="{879E1E34-2F6F-489E-B2C8-3707A63FAC94}"/>
    <dgm:cxn modelId="{FEF08D94-893B-4241-A17B-ECA1A9A1ADD7}" type="presOf" srcId="{6F8B03D9-BF29-406C-9425-28B22D6E684B}" destId="{1DCBF56B-CB90-4DCB-9482-1F293BF0188A}" srcOrd="0" destOrd="0" presId="urn:microsoft.com/office/officeart/2005/8/layout/hList1"/>
    <dgm:cxn modelId="{983FBE94-9CCD-46D3-8A26-975368281A5A}" srcId="{5DAB2DB3-332C-449E-82B7-CDCF6BF46172}" destId="{B5CA51AD-4C18-4A81-816A-986195801E09}" srcOrd="0" destOrd="0" parTransId="{7C62CB83-14A0-40D8-80EF-AD7D4BC04E1F}" sibTransId="{850E1081-395A-403B-9DB5-3F759C26DD23}"/>
    <dgm:cxn modelId="{E4C115AA-D414-4378-9F8C-6021AD674AC5}" srcId="{B5CA51AD-4C18-4A81-816A-986195801E09}" destId="{6F8B03D9-BF29-406C-9425-28B22D6E684B}" srcOrd="0" destOrd="0" parTransId="{A1B816BB-2551-4053-9D0A-A7B902549CAF}" sibTransId="{E9F44FE3-0F81-4700-82DA-A3191753D4A8}"/>
    <dgm:cxn modelId="{C9A079D7-01CD-4181-BD67-7BED2BD5455E}" type="presOf" srcId="{598B1E04-FF1E-4BDA-B8C3-83E0FDCAD44B}" destId="{1DCBF56B-CB90-4DCB-9482-1F293BF0188A}" srcOrd="0" destOrd="3" presId="urn:microsoft.com/office/officeart/2005/8/layout/hList1"/>
    <dgm:cxn modelId="{ECBF9F46-70B4-4CC3-B087-39CFD1924137}" type="presParOf" srcId="{325F7164-844E-4854-BDA0-E182D65B94EE}" destId="{F5B93767-CA36-416E-9DE5-8B6D454F4FB4}" srcOrd="0" destOrd="0" presId="urn:microsoft.com/office/officeart/2005/8/layout/hList1"/>
    <dgm:cxn modelId="{EC02EE1E-B7AE-4934-84B7-1A378DD88440}" type="presParOf" srcId="{F5B93767-CA36-416E-9DE5-8B6D454F4FB4}" destId="{44131DE0-4739-4C93-B9A7-FA2B221BA88D}" srcOrd="0" destOrd="0" presId="urn:microsoft.com/office/officeart/2005/8/layout/hList1"/>
    <dgm:cxn modelId="{09F04D69-2EDD-484B-98C0-884747AD6FE9}" type="presParOf" srcId="{F5B93767-CA36-416E-9DE5-8B6D454F4FB4}" destId="{1DCBF56B-CB90-4DCB-9482-1F293BF0188A}" srcOrd="1" destOrd="0" presId="urn:microsoft.com/office/officeart/2005/8/layout/h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A020A6-AB43-CF4D-A132-D2911B814A37}">
      <dsp:nvSpPr>
        <dsp:cNvPr id="0" name=""/>
        <dsp:cNvSpPr/>
      </dsp:nvSpPr>
      <dsp:spPr>
        <a:xfrm>
          <a:off x="4462" y="271968"/>
          <a:ext cx="2028938" cy="907200"/>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80010" numCol="1" spcCol="1270" anchor="t" anchorCtr="0">
          <a:noAutofit/>
        </a:bodyPr>
        <a:lstStyle/>
        <a:p>
          <a:pPr marL="0" lvl="0" indent="0" algn="l" defTabSz="933450">
            <a:lnSpc>
              <a:spcPct val="90000"/>
            </a:lnSpc>
            <a:spcBef>
              <a:spcPct val="0"/>
            </a:spcBef>
            <a:spcAft>
              <a:spcPct val="35000"/>
            </a:spcAft>
            <a:buNone/>
          </a:pPr>
          <a:r>
            <a:rPr lang="el" sz="2100" kern="1200" dirty="0"/>
            <a:t>9-10 </a:t>
          </a:r>
          <a:r>
            <a:rPr lang="el" sz="2100" kern="1200" dirty="0" err="1"/>
            <a:t>μηνών</a:t>
          </a:r>
          <a:endParaRPr lang="fr-FR" sz="2100" kern="1200" dirty="0"/>
        </a:p>
      </dsp:txBody>
      <dsp:txXfrm>
        <a:off x="4462" y="271968"/>
        <a:ext cx="2028938" cy="604800"/>
      </dsp:txXfrm>
    </dsp:sp>
    <dsp:sp modelId="{22294F7C-DBA6-384E-8667-BAD43CCD51F7}">
      <dsp:nvSpPr>
        <dsp:cNvPr id="0" name=""/>
        <dsp:cNvSpPr/>
      </dsp:nvSpPr>
      <dsp:spPr>
        <a:xfrm>
          <a:off x="420028" y="876769"/>
          <a:ext cx="2028938" cy="204120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49352" bIns="149352" numCol="1" spcCol="1270" anchor="t" anchorCtr="0">
          <a:noAutofit/>
        </a:bodyPr>
        <a:lstStyle/>
        <a:p>
          <a:pPr marL="228600" lvl="1" indent="-228600" algn="l" defTabSz="933450">
            <a:lnSpc>
              <a:spcPct val="90000"/>
            </a:lnSpc>
            <a:spcBef>
              <a:spcPct val="0"/>
            </a:spcBef>
            <a:spcAft>
              <a:spcPct val="15000"/>
            </a:spcAft>
            <a:buNone/>
            <a:tabLst/>
          </a:pPr>
          <a:r>
            <a:rPr lang="el" sz="2100" kern="1200" dirty="0" err="1"/>
            <a:t>Τελετουργία</a:t>
          </a:r>
          <a:r>
            <a:rPr lang="el" sz="2100" kern="1200" dirty="0"/>
            <a:t> </a:t>
          </a:r>
          <a:r>
            <a:rPr lang="el" sz="2100" kern="1200" dirty="0" err="1"/>
            <a:t>χειρονομίες </a:t>
          </a:r>
          <a:r>
            <a:rPr lang="el" sz="2100" kern="1200" dirty="0"/>
            <a:t>για να δείξετε και </a:t>
          </a:r>
          <a:r>
            <a:rPr lang="el" sz="2100" kern="1200" dirty="0" err="1"/>
            <a:t>να ρωτήσετε</a:t>
          </a:r>
          <a:endParaRPr lang="fr-FR" sz="2100" kern="1200" dirty="0"/>
        </a:p>
      </dsp:txBody>
      <dsp:txXfrm>
        <a:off x="479454" y="936195"/>
        <a:ext cx="1910086" cy="1922348"/>
      </dsp:txXfrm>
    </dsp:sp>
    <dsp:sp modelId="{C79BE816-6A54-7245-B3BD-20A2F11E267F}">
      <dsp:nvSpPr>
        <dsp:cNvPr id="0" name=""/>
        <dsp:cNvSpPr/>
      </dsp:nvSpPr>
      <dsp:spPr>
        <a:xfrm>
          <a:off x="2340980" y="321795"/>
          <a:ext cx="652069" cy="505147"/>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fr-FR" sz="1700" kern="1200"/>
        </a:p>
      </dsp:txBody>
      <dsp:txXfrm>
        <a:off x="2340980" y="422824"/>
        <a:ext cx="500525" cy="303089"/>
      </dsp:txXfrm>
    </dsp:sp>
    <dsp:sp modelId="{45F88330-13FE-2143-A51F-DD561B94FBF1}">
      <dsp:nvSpPr>
        <dsp:cNvPr id="0" name=""/>
        <dsp:cNvSpPr/>
      </dsp:nvSpPr>
      <dsp:spPr>
        <a:xfrm>
          <a:off x="3263720" y="271968"/>
          <a:ext cx="2028938" cy="907200"/>
        </a:xfrm>
        <a:prstGeom prst="roundRect">
          <a:avLst>
            <a:gd name="adj" fmla="val 10000"/>
          </a:avLst>
        </a:prstGeom>
        <a:solidFill>
          <a:schemeClr val="accent5">
            <a:hueOff val="-429508"/>
            <a:satOff val="-1861"/>
            <a:lumOff val="-5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80010" numCol="1" spcCol="1270" anchor="t" anchorCtr="0">
          <a:noAutofit/>
        </a:bodyPr>
        <a:lstStyle/>
        <a:p>
          <a:pPr marL="0" lvl="0" indent="0" algn="l" defTabSz="933450">
            <a:lnSpc>
              <a:spcPct val="90000"/>
            </a:lnSpc>
            <a:spcBef>
              <a:spcPct val="0"/>
            </a:spcBef>
            <a:spcAft>
              <a:spcPct val="35000"/>
            </a:spcAft>
            <a:buNone/>
          </a:pPr>
          <a:r>
            <a:rPr lang="el" sz="2100" kern="1200" dirty="0"/>
            <a:t>12 </a:t>
          </a:r>
          <a:r>
            <a:rPr lang="el" sz="2100" kern="1200" dirty="0" err="1"/>
            <a:t>μήνες</a:t>
          </a:r>
        </a:p>
      </dsp:txBody>
      <dsp:txXfrm>
        <a:off x="3263720" y="271968"/>
        <a:ext cx="2028938" cy="604800"/>
      </dsp:txXfrm>
    </dsp:sp>
    <dsp:sp modelId="{FE2FBE32-1EC9-814B-9E92-3FDC7C01F418}">
      <dsp:nvSpPr>
        <dsp:cNvPr id="0" name=""/>
        <dsp:cNvSpPr/>
      </dsp:nvSpPr>
      <dsp:spPr>
        <a:xfrm>
          <a:off x="3679285" y="876769"/>
          <a:ext cx="2028938" cy="204120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429508"/>
              <a:satOff val="-1861"/>
              <a:lumOff val="-509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49352" bIns="149352" numCol="1" spcCol="1270" anchor="t" anchorCtr="0">
          <a:noAutofit/>
        </a:bodyPr>
        <a:lstStyle/>
        <a:p>
          <a:pPr marL="228600" lvl="1" indent="-228600" algn="l" defTabSz="933450">
            <a:lnSpc>
              <a:spcPct val="90000"/>
            </a:lnSpc>
            <a:spcBef>
              <a:spcPct val="0"/>
            </a:spcBef>
            <a:spcAft>
              <a:spcPct val="15000"/>
            </a:spcAft>
            <a:buNone/>
          </a:pPr>
          <a:r>
            <a:rPr lang="el" sz="2100" kern="1200" dirty="0" err="1"/>
            <a:t>Χειρονομία </a:t>
          </a:r>
          <a:r>
            <a:rPr lang="el" sz="2100" kern="1200" dirty="0"/>
            <a:t>για </a:t>
          </a:r>
          <a:r>
            <a:rPr lang="el" sz="2100" kern="1200" dirty="0" err="1"/>
            <a:t>να δώσεις</a:t>
          </a:r>
          <a:endParaRPr lang="fr-FR" sz="2100" kern="1200" dirty="0"/>
        </a:p>
      </dsp:txBody>
      <dsp:txXfrm>
        <a:off x="3738711" y="936195"/>
        <a:ext cx="1910086" cy="1922348"/>
      </dsp:txXfrm>
    </dsp:sp>
    <dsp:sp modelId="{E4E25043-964F-4543-9F58-7BB66165D57E}">
      <dsp:nvSpPr>
        <dsp:cNvPr id="0" name=""/>
        <dsp:cNvSpPr/>
      </dsp:nvSpPr>
      <dsp:spPr>
        <a:xfrm>
          <a:off x="5600238" y="321795"/>
          <a:ext cx="652069" cy="505147"/>
        </a:xfrm>
        <a:prstGeom prst="rightArrow">
          <a:avLst>
            <a:gd name="adj1" fmla="val 60000"/>
            <a:gd name="adj2" fmla="val 50000"/>
          </a:avLst>
        </a:prstGeom>
        <a:solidFill>
          <a:schemeClr val="accent5">
            <a:hueOff val="-859015"/>
            <a:satOff val="-3722"/>
            <a:lumOff val="-1019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fr-FR" sz="1700" kern="1200"/>
        </a:p>
      </dsp:txBody>
      <dsp:txXfrm>
        <a:off x="5600238" y="422824"/>
        <a:ext cx="500525" cy="303089"/>
      </dsp:txXfrm>
    </dsp:sp>
    <dsp:sp modelId="{EF7D81D1-2596-A147-B069-2DA4283F3CCD}">
      <dsp:nvSpPr>
        <dsp:cNvPr id="0" name=""/>
        <dsp:cNvSpPr/>
      </dsp:nvSpPr>
      <dsp:spPr>
        <a:xfrm>
          <a:off x="6522978" y="271968"/>
          <a:ext cx="2028938" cy="907200"/>
        </a:xfrm>
        <a:prstGeom prst="roundRect">
          <a:avLst>
            <a:gd name="adj" fmla="val 10000"/>
          </a:avLst>
        </a:prstGeom>
        <a:solidFill>
          <a:schemeClr val="accent5">
            <a:hueOff val="-859015"/>
            <a:satOff val="-3722"/>
            <a:lumOff val="-10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80010" numCol="1" spcCol="1270" anchor="t" anchorCtr="0">
          <a:noAutofit/>
        </a:bodyPr>
        <a:lstStyle/>
        <a:p>
          <a:pPr marL="0" lvl="0" indent="0" algn="l" defTabSz="933450">
            <a:lnSpc>
              <a:spcPct val="90000"/>
            </a:lnSpc>
            <a:spcBef>
              <a:spcPct val="0"/>
            </a:spcBef>
            <a:spcAft>
              <a:spcPct val="35000"/>
            </a:spcAft>
            <a:buNone/>
          </a:pPr>
          <a:r>
            <a:rPr lang="el" sz="2100" kern="1200" dirty="0"/>
            <a:t>13 </a:t>
          </a:r>
          <a:r>
            <a:rPr lang="el" sz="2100" kern="1200" dirty="0" err="1"/>
            <a:t>μηνών</a:t>
          </a:r>
          <a:endParaRPr lang="fr-FR" sz="2100" kern="1200" dirty="0"/>
        </a:p>
      </dsp:txBody>
      <dsp:txXfrm>
        <a:off x="6522978" y="271968"/>
        <a:ext cx="2028938" cy="604800"/>
      </dsp:txXfrm>
    </dsp:sp>
    <dsp:sp modelId="{FDE4E5DE-59B5-A442-B007-06065196C668}">
      <dsp:nvSpPr>
        <dsp:cNvPr id="0" name=""/>
        <dsp:cNvSpPr/>
      </dsp:nvSpPr>
      <dsp:spPr>
        <a:xfrm>
          <a:off x="6938543" y="876769"/>
          <a:ext cx="2028938" cy="204120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859015"/>
              <a:satOff val="-3722"/>
              <a:lumOff val="-101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49352" bIns="149352" numCol="1" spcCol="1270" anchor="t" anchorCtr="0">
          <a:noAutofit/>
        </a:bodyPr>
        <a:lstStyle/>
        <a:p>
          <a:pPr marL="228600" lvl="1" indent="-228600" algn="l" defTabSz="933450">
            <a:lnSpc>
              <a:spcPct val="90000"/>
            </a:lnSpc>
            <a:spcBef>
              <a:spcPct val="0"/>
            </a:spcBef>
            <a:spcAft>
              <a:spcPct val="15000"/>
            </a:spcAft>
            <a:buNone/>
          </a:pPr>
          <a:r>
            <a:rPr lang="el" sz="2100" kern="1200" dirty="0" err="1"/>
            <a:t>Στίξη</a:t>
          </a:r>
          <a:endParaRPr lang="fr-FR" sz="2100" kern="1200" dirty="0"/>
        </a:p>
      </dsp:txBody>
      <dsp:txXfrm>
        <a:off x="6997969" y="936195"/>
        <a:ext cx="1910086" cy="19223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F3530A-AE85-4DE3-9E39-268910D28D11}">
      <dsp:nvSpPr>
        <dsp:cNvPr id="0" name=""/>
        <dsp:cNvSpPr/>
      </dsp:nvSpPr>
      <dsp:spPr>
        <a:xfrm>
          <a:off x="263838" y="0"/>
          <a:ext cx="9563692" cy="3097394"/>
        </a:xfrm>
        <a:prstGeom prst="roundRect">
          <a:avLst>
            <a:gd name="adj" fmla="val 10000"/>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l" sz="2400" kern="1200" dirty="0"/>
            <a:t> </a:t>
          </a:r>
          <a:r>
            <a:rPr lang="el" sz="2400" kern="1200" dirty="0" err="1"/>
            <a:t>Στίξη</a:t>
          </a:r>
          <a:r>
            <a:rPr lang="el" sz="2400" kern="1200" dirty="0"/>
            <a:t> </a:t>
          </a:r>
          <a:r>
            <a:rPr lang="el" sz="2400" kern="1200" dirty="0" err="1"/>
            <a:t>είναι </a:t>
          </a:r>
          <a:r>
            <a:rPr lang="el" sz="2400" kern="1200" dirty="0"/>
            <a:t>μια κοινωνική </a:t>
          </a:r>
          <a:r>
            <a:rPr lang="el" sz="2400" kern="1200" dirty="0" err="1"/>
            <a:t>πράξη</a:t>
          </a:r>
          <a:endParaRPr lang="fr-FR" sz="2400" kern="1200" dirty="0"/>
        </a:p>
        <a:p>
          <a:pPr marL="0" lvl="0" indent="0" algn="l" defTabSz="1066800">
            <a:lnSpc>
              <a:spcPct val="90000"/>
            </a:lnSpc>
            <a:spcBef>
              <a:spcPct val="0"/>
            </a:spcBef>
            <a:spcAft>
              <a:spcPct val="35000"/>
            </a:spcAft>
            <a:buNone/>
          </a:pPr>
          <a:endParaRPr lang="fr-FR" sz="2400" kern="1200" dirty="0"/>
        </a:p>
        <a:p>
          <a:pPr marL="360363" lvl="1" indent="0" algn="l" defTabSz="800100">
            <a:lnSpc>
              <a:spcPct val="100000"/>
            </a:lnSpc>
            <a:spcBef>
              <a:spcPct val="0"/>
            </a:spcBef>
            <a:spcAft>
              <a:spcPct val="15000"/>
            </a:spcAft>
            <a:buChar char="•"/>
          </a:pPr>
          <a:r>
            <a:rPr lang="el" sz="1800" kern="1200" dirty="0"/>
            <a:t> </a:t>
          </a:r>
          <a:r>
            <a:rPr lang="el" sz="1800" kern="1200" dirty="0" err="1"/>
            <a:t>Συμμετοχή </a:t>
          </a:r>
          <a:r>
            <a:rPr lang="el" sz="1800" kern="1200" dirty="0"/>
            <a:t>του </a:t>
          </a:r>
          <a:r>
            <a:rPr lang="el" sz="1800" kern="1200" dirty="0" err="1"/>
            <a:t>παιδιού </a:t>
          </a:r>
          <a:r>
            <a:rPr lang="el" sz="1800" kern="1200" dirty="0"/>
            <a:t>σε μια ανταλλαγή</a:t>
          </a:r>
        </a:p>
        <a:p>
          <a:pPr marL="360363" lvl="1" indent="0" algn="l" defTabSz="355600">
            <a:lnSpc>
              <a:spcPct val="100000"/>
            </a:lnSpc>
            <a:spcBef>
              <a:spcPct val="0"/>
            </a:spcBef>
            <a:spcAft>
              <a:spcPct val="15000"/>
            </a:spcAft>
            <a:buChar char="•"/>
          </a:pPr>
          <a:endParaRPr lang="fr-FR" sz="800" kern="1200" dirty="0"/>
        </a:p>
        <a:p>
          <a:pPr marL="360363" lvl="1" indent="0" algn="l" defTabSz="800100">
            <a:lnSpc>
              <a:spcPct val="100000"/>
            </a:lnSpc>
            <a:spcBef>
              <a:spcPct val="0"/>
            </a:spcBef>
            <a:spcAft>
              <a:spcPct val="15000"/>
            </a:spcAft>
            <a:buChar char="•"/>
          </a:pPr>
          <a:r>
            <a:rPr lang="el" sz="1800" kern="1200" dirty="0"/>
            <a:t> </a:t>
          </a:r>
          <a:r>
            <a:rPr lang="el" sz="1800" kern="1200" dirty="0" err="1"/>
            <a:t>Συχνά</a:t>
          </a:r>
          <a:r>
            <a:rPr lang="el" sz="1800" kern="1200" dirty="0"/>
            <a:t> </a:t>
          </a:r>
          <a:r>
            <a:rPr lang="el" sz="1800" kern="1200" dirty="0" err="1"/>
            <a:t>που συνδέονται</a:t>
          </a:r>
          <a:r>
            <a:rPr lang="el" sz="1800" kern="1200" dirty="0"/>
            <a:t> </a:t>
          </a:r>
          <a:r>
            <a:rPr lang="el" sz="1800" kern="1200" dirty="0" err="1"/>
            <a:t>με </a:t>
          </a:r>
          <a:r>
            <a:rPr lang="el" sz="1800" kern="1200" dirty="0"/>
            <a:t>φωνές</a:t>
          </a:r>
        </a:p>
        <a:p>
          <a:pPr marL="360363" lvl="1" indent="0" algn="l" defTabSz="355600">
            <a:lnSpc>
              <a:spcPct val="100000"/>
            </a:lnSpc>
            <a:spcBef>
              <a:spcPct val="0"/>
            </a:spcBef>
            <a:spcAft>
              <a:spcPct val="15000"/>
            </a:spcAft>
            <a:buChar char="•"/>
          </a:pPr>
          <a:endParaRPr lang="fr-FR" sz="800" kern="1200" dirty="0"/>
        </a:p>
        <a:p>
          <a:pPr marL="360363" lvl="1" indent="0" algn="l" defTabSz="800100">
            <a:lnSpc>
              <a:spcPct val="100000"/>
            </a:lnSpc>
            <a:spcBef>
              <a:spcPct val="0"/>
            </a:spcBef>
            <a:spcAft>
              <a:spcPct val="15000"/>
            </a:spcAft>
            <a:buChar char="•"/>
          </a:pPr>
          <a:r>
            <a:rPr lang="el" sz="1800" kern="1200" dirty="0"/>
            <a:t>Συνδέεται </a:t>
          </a:r>
          <a:r>
            <a:rPr lang="el" sz="1800" kern="1200" dirty="0" err="1"/>
            <a:t>με ένα </a:t>
          </a:r>
          <a:r>
            <a:rPr lang="el" sz="1800" kern="1200" dirty="0"/>
            <a:t>βλέμμα πέρα </a:t>
          </a:r>
          <a:r>
            <a:rPr lang="el" sz="1800" kern="1200" dirty="0" err="1"/>
            <a:t>δώθε μετά </a:t>
          </a:r>
          <a:r>
            <a:rPr lang="el" sz="1800" kern="1200" dirty="0"/>
            <a:t>τη </a:t>
          </a:r>
          <a:r>
            <a:rPr lang="el" sz="1800" kern="1200" dirty="0" err="1"/>
            <a:t>χειρονομία</a:t>
          </a:r>
          <a:r>
            <a:rPr lang="el" sz="1800" kern="1200" dirty="0"/>
            <a:t> </a:t>
          </a:r>
          <a:r>
            <a:rPr lang="el" sz="1800" kern="1200" dirty="0" err="1"/>
            <a:t>είναι</a:t>
          </a:r>
          <a:r>
            <a:rPr lang="el" sz="1800" kern="1200" dirty="0"/>
            <a:t> </a:t>
          </a:r>
          <a:r>
            <a:rPr lang="el" sz="1800" kern="1200" dirty="0" err="1"/>
            <a:t>που παράγεται</a:t>
          </a:r>
          <a:endParaRPr lang="fr-FR" sz="1800" kern="1200" dirty="0"/>
        </a:p>
        <a:p>
          <a:pPr marL="360363" lvl="1" indent="0" algn="l" defTabSz="355600">
            <a:lnSpc>
              <a:spcPct val="100000"/>
            </a:lnSpc>
            <a:spcBef>
              <a:spcPct val="0"/>
            </a:spcBef>
            <a:spcAft>
              <a:spcPct val="15000"/>
            </a:spcAft>
            <a:buChar char="•"/>
          </a:pPr>
          <a:endParaRPr lang="fr-FR" sz="800" kern="1200" dirty="0"/>
        </a:p>
        <a:p>
          <a:pPr marL="360363" lvl="1" indent="0" algn="l" defTabSz="800100">
            <a:lnSpc>
              <a:spcPct val="100000"/>
            </a:lnSpc>
            <a:spcBef>
              <a:spcPct val="0"/>
            </a:spcBef>
            <a:spcAft>
              <a:spcPct val="15000"/>
            </a:spcAft>
            <a:buChar char="•"/>
          </a:pPr>
          <a:r>
            <a:rPr lang="el" sz="1800" kern="1200" dirty="0"/>
            <a:t> </a:t>
          </a:r>
          <a:r>
            <a:rPr lang="el" sz="1800" kern="1200" dirty="0" err="1"/>
            <a:t>Κατά τη διάρκεια </a:t>
          </a:r>
          <a:r>
            <a:rPr lang="el" sz="1800" kern="1200" dirty="0"/>
            <a:t>ενός </a:t>
          </a:r>
          <a:r>
            <a:rPr lang="el" sz="1800" kern="1200" dirty="0" err="1"/>
            <a:t>εξασφαλίζει την </a:t>
          </a:r>
          <a:r>
            <a:rPr lang="el" sz="1800" kern="1200" dirty="0"/>
            <a:t>προσοχή του </a:t>
          </a:r>
          <a:r>
            <a:rPr lang="el" sz="1800" kern="1200" dirty="0" err="1"/>
            <a:t>συντρόφου</a:t>
          </a:r>
        </a:p>
      </dsp:txBody>
      <dsp:txXfrm>
        <a:off x="2469833" y="0"/>
        <a:ext cx="7357697" cy="3097394"/>
      </dsp:txXfrm>
    </dsp:sp>
    <dsp:sp modelId="{EE72BAD7-3264-4491-8E1F-5831C6180A88}">
      <dsp:nvSpPr>
        <dsp:cNvPr id="0" name=""/>
        <dsp:cNvSpPr/>
      </dsp:nvSpPr>
      <dsp:spPr>
        <a:xfrm>
          <a:off x="486862" y="781951"/>
          <a:ext cx="2018274" cy="1711479"/>
        </a:xfrm>
        <a:prstGeom prst="roundRect">
          <a:avLst>
            <a:gd name="adj" fmla="val 10000"/>
          </a:avLst>
        </a:prstGeom>
        <a:blipFill rotWithShape="1">
          <a:blip xmlns:r="http://schemas.openxmlformats.org/officeDocument/2006/relationships" r:embed="rId1">
            <a:extLst>
              <a:ext uri="{28A0092B-C50C-407E-A947-70E740481C1C}">
                <a14:useLocalDpi xmlns:a14="http://schemas.microsoft.com/office/drawing/2010/main" val="0"/>
              </a:ext>
            </a:extLst>
          </a:blip>
          <a:srcRect/>
          <a:stretch>
            <a:fillRect t="-10000" b="-1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D25E27-75B7-4343-82D9-D052F38FD66F}">
      <dsp:nvSpPr>
        <dsp:cNvPr id="0" name=""/>
        <dsp:cNvSpPr/>
      </dsp:nvSpPr>
      <dsp:spPr>
        <a:xfrm>
          <a:off x="2003635" y="792578"/>
          <a:ext cx="2753775" cy="1376887"/>
        </a:xfrm>
        <a:prstGeom prst="roundRect">
          <a:avLst>
            <a:gd name="adj" fmla="val 10000"/>
          </a:avLst>
        </a:prstGeom>
        <a:solidFill>
          <a:schemeClr val="accent5">
            <a:shade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l" sz="2400" kern="1200" dirty="0"/>
            <a:t>2 </a:t>
          </a:r>
          <a:r>
            <a:rPr lang="el" sz="2400" kern="1200" dirty="0" err="1"/>
            <a:t>είδη </a:t>
          </a:r>
          <a:r>
            <a:rPr lang="el" sz="2400" kern="1200" dirty="0"/>
            <a:t>κατάδειξης</a:t>
          </a:r>
          <a:r>
            <a:rPr lang="el" sz="2400" kern="1200" dirty="0" err="1"/>
            <a:t>​</a:t>
          </a:r>
          <a:endParaRPr lang="fr-FR" sz="2400" kern="1200" dirty="0"/>
        </a:p>
      </dsp:txBody>
      <dsp:txXfrm>
        <a:off x="2043963" y="832906"/>
        <a:ext cx="2673119" cy="1296231"/>
      </dsp:txXfrm>
    </dsp:sp>
    <dsp:sp modelId="{F830D798-D022-4C09-973A-6083B57025ED}">
      <dsp:nvSpPr>
        <dsp:cNvPr id="0" name=""/>
        <dsp:cNvSpPr/>
      </dsp:nvSpPr>
      <dsp:spPr>
        <a:xfrm rot="19457599">
          <a:off x="4629908" y="1043330"/>
          <a:ext cx="1356513" cy="83671"/>
        </a:xfrm>
        <a:custGeom>
          <a:avLst/>
          <a:gdLst/>
          <a:ahLst/>
          <a:cxnLst/>
          <a:rect l="0" t="0" r="0" b="0"/>
          <a:pathLst>
            <a:path>
              <a:moveTo>
                <a:pt x="0" y="41835"/>
              </a:moveTo>
              <a:lnTo>
                <a:pt x="1356513" y="41835"/>
              </a:lnTo>
            </a:path>
          </a:pathLst>
        </a:custGeom>
        <a:noFill/>
        <a:ln w="25400" cap="flat" cmpd="sng" algn="ctr">
          <a:solidFill>
            <a:schemeClr val="accent5">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fr-FR" sz="2400" kern="1200"/>
        </a:p>
      </dsp:txBody>
      <dsp:txXfrm>
        <a:off x="5274252" y="1051253"/>
        <a:ext cx="67825" cy="67825"/>
      </dsp:txXfrm>
    </dsp:sp>
    <dsp:sp modelId="{303DF27B-66A5-4AD2-A7E9-080AE22D6486}">
      <dsp:nvSpPr>
        <dsp:cNvPr id="0" name=""/>
        <dsp:cNvSpPr/>
      </dsp:nvSpPr>
      <dsp:spPr>
        <a:xfrm>
          <a:off x="5858920" y="867"/>
          <a:ext cx="2753775" cy="1376887"/>
        </a:xfrm>
        <a:prstGeom prst="roundRect">
          <a:avLst>
            <a:gd name="adj" fmla="val 10000"/>
          </a:avLst>
        </a:prstGeom>
        <a:solidFill>
          <a:schemeClr val="accent5">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l" sz="2400" kern="1200" dirty="0"/>
            <a:t>Πρωτο- </a:t>
          </a:r>
          <a:r>
            <a:rPr lang="el" sz="2400" kern="1200" dirty="0" err="1"/>
            <a:t>επιτακτική</a:t>
          </a:r>
          <a:endParaRPr lang="fr-FR" sz="2400" kern="1200" dirty="0"/>
        </a:p>
      </dsp:txBody>
      <dsp:txXfrm>
        <a:off x="5899248" y="41195"/>
        <a:ext cx="2673119" cy="1296231"/>
      </dsp:txXfrm>
    </dsp:sp>
    <dsp:sp modelId="{36221C19-8A40-444F-8D39-A618FA118480}">
      <dsp:nvSpPr>
        <dsp:cNvPr id="0" name=""/>
        <dsp:cNvSpPr/>
      </dsp:nvSpPr>
      <dsp:spPr>
        <a:xfrm rot="2142401">
          <a:off x="4629908" y="1835041"/>
          <a:ext cx="1356513" cy="83671"/>
        </a:xfrm>
        <a:custGeom>
          <a:avLst/>
          <a:gdLst/>
          <a:ahLst/>
          <a:cxnLst/>
          <a:rect l="0" t="0" r="0" b="0"/>
          <a:pathLst>
            <a:path>
              <a:moveTo>
                <a:pt x="0" y="41835"/>
              </a:moveTo>
              <a:lnTo>
                <a:pt x="1356513" y="41835"/>
              </a:lnTo>
            </a:path>
          </a:pathLst>
        </a:custGeom>
        <a:noFill/>
        <a:ln w="25400" cap="flat" cmpd="sng" algn="ctr">
          <a:solidFill>
            <a:schemeClr val="accent5">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fr-FR" sz="2400" kern="1200"/>
        </a:p>
      </dsp:txBody>
      <dsp:txXfrm>
        <a:off x="5274252" y="1842964"/>
        <a:ext cx="67825" cy="67825"/>
      </dsp:txXfrm>
    </dsp:sp>
    <dsp:sp modelId="{D603941B-289C-44A1-ABD9-7462A2096B49}">
      <dsp:nvSpPr>
        <dsp:cNvPr id="0" name=""/>
        <dsp:cNvSpPr/>
      </dsp:nvSpPr>
      <dsp:spPr>
        <a:xfrm>
          <a:off x="5858920" y="1584288"/>
          <a:ext cx="2753775" cy="1376887"/>
        </a:xfrm>
        <a:prstGeom prst="roundRect">
          <a:avLst>
            <a:gd name="adj" fmla="val 10000"/>
          </a:avLst>
        </a:prstGeom>
        <a:solidFill>
          <a:schemeClr val="accent5">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l" sz="2400" kern="1200" dirty="0"/>
            <a:t>Πρωτοδηλωτική</a:t>
          </a:r>
          <a:r>
            <a:rPr lang="el" sz="2400" kern="1200" dirty="0" err="1"/>
            <a:t>​</a:t>
          </a:r>
          <a:endParaRPr lang="fr-FR" sz="2400" kern="1200" dirty="0"/>
        </a:p>
      </dsp:txBody>
      <dsp:txXfrm>
        <a:off x="5899248" y="1624616"/>
        <a:ext cx="2673119" cy="12962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131DE0-4739-4C93-B9A7-FA2B221BA88D}">
      <dsp:nvSpPr>
        <dsp:cNvPr id="0" name=""/>
        <dsp:cNvSpPr/>
      </dsp:nvSpPr>
      <dsp:spPr>
        <a:xfrm>
          <a:off x="0" y="43201"/>
          <a:ext cx="8965548" cy="950947"/>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100000"/>
            </a:lnSpc>
            <a:spcBef>
              <a:spcPct val="0"/>
            </a:spcBef>
            <a:spcAft>
              <a:spcPct val="35000"/>
            </a:spcAft>
            <a:buNone/>
          </a:pPr>
          <a:r>
            <a:rPr lang="el" sz="2400" kern="1200" dirty="0" err="1">
              <a:latin typeface="Calibri" panose="020F0502020204030204" pitchFamily="34" charset="0"/>
              <a:cs typeface="Calibri" panose="020F0502020204030204" pitchFamily="34" charset="0"/>
            </a:rPr>
            <a:t>Στίξη</a:t>
          </a:r>
          <a:r>
            <a:rPr lang="el" sz="2400" kern="1200" dirty="0">
              <a:latin typeface="Calibri" panose="020F0502020204030204" pitchFamily="34" charset="0"/>
              <a:cs typeface="Calibri" panose="020F0502020204030204" pitchFamily="34" charset="0"/>
            </a:rPr>
            <a:t> </a:t>
          </a:r>
          <a:r>
            <a:rPr lang="el" sz="2400" kern="1200" dirty="0" err="1">
              <a:latin typeface="Calibri" panose="020F0502020204030204" pitchFamily="34" charset="0"/>
              <a:cs typeface="Calibri" panose="020F0502020204030204" pitchFamily="34" charset="0"/>
            </a:rPr>
            <a:t>οι χειρονομίες </a:t>
          </a:r>
          <a:r>
            <a:rPr lang="el" sz="2400" kern="1200" dirty="0">
              <a:latin typeface="Calibri" panose="020F0502020204030204" pitchFamily="34" charset="0"/>
              <a:cs typeface="Calibri" panose="020F0502020204030204" pitchFamily="34" charset="0"/>
            </a:rPr>
            <a:t>συνδέονται </a:t>
          </a:r>
          <a:r>
            <a:rPr lang="el" sz="2400" kern="1200" dirty="0" err="1">
              <a:latin typeface="Calibri" panose="020F0502020204030204" pitchFamily="34" charset="0"/>
              <a:cs typeface="Calibri" panose="020F0502020204030204" pitchFamily="34" charset="0"/>
            </a:rPr>
            <a:t>με </a:t>
          </a:r>
          <a:r>
            <a:rPr lang="el" sz="2400" kern="1200" dirty="0">
              <a:latin typeface="Calibri" panose="020F0502020204030204" pitchFamily="34" charset="0"/>
              <a:cs typeface="Calibri" panose="020F0502020204030204" pitchFamily="34" charset="0"/>
            </a:rPr>
            <a:t>τη </a:t>
          </a:r>
          <a:r>
            <a:rPr lang="el" sz="2400" kern="1200" dirty="0" err="1">
              <a:latin typeface="Calibri" panose="020F0502020204030204" pitchFamily="34" charset="0"/>
              <a:cs typeface="Calibri" panose="020F0502020204030204" pitchFamily="34" charset="0"/>
            </a:rPr>
            <a:t>γλώσσα</a:t>
          </a:r>
          <a:r>
            <a:rPr lang="el" sz="2400" kern="1200" dirty="0">
              <a:latin typeface="Calibri" panose="020F0502020204030204" pitchFamily="34" charset="0"/>
              <a:cs typeface="Calibri" panose="020F0502020204030204" pitchFamily="34" charset="0"/>
            </a:rPr>
            <a:t> </a:t>
          </a:r>
        </a:p>
      </dsp:txBody>
      <dsp:txXfrm>
        <a:off x="0" y="43201"/>
        <a:ext cx="8965548" cy="950947"/>
      </dsp:txXfrm>
    </dsp:sp>
    <dsp:sp modelId="{1DCBF56B-CB90-4DCB-9482-1F293BF0188A}">
      <dsp:nvSpPr>
        <dsp:cNvPr id="0" name=""/>
        <dsp:cNvSpPr/>
      </dsp:nvSpPr>
      <dsp:spPr>
        <a:xfrm>
          <a:off x="0" y="965621"/>
          <a:ext cx="8965548" cy="1825425"/>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l" sz="2000" kern="1200" dirty="0" err="1">
              <a:latin typeface="Calibri" panose="020F0502020204030204" pitchFamily="34" charset="0"/>
              <a:cs typeface="Calibri" panose="020F0502020204030204" pitchFamily="34" charset="0"/>
            </a:rPr>
            <a:t>Παιδιά</a:t>
          </a:r>
          <a:r>
            <a:rPr lang="el" sz="2000" kern="1200" dirty="0">
              <a:latin typeface="Calibri" panose="020F0502020204030204" pitchFamily="34" charset="0"/>
              <a:cs typeface="Calibri" panose="020F0502020204030204" pitchFamily="34" charset="0"/>
            </a:rPr>
            <a:t> </a:t>
          </a:r>
          <a:r>
            <a:rPr lang="el" sz="2000" kern="1200" dirty="0" err="1">
              <a:latin typeface="Calibri" panose="020F0502020204030204" pitchFamily="34" charset="0"/>
              <a:cs typeface="Calibri" panose="020F0502020204030204" pitchFamily="34" charset="0"/>
            </a:rPr>
            <a:t>ηλικίας </a:t>
          </a:r>
          <a:r>
            <a:rPr lang="el" sz="2000" kern="1200" dirty="0">
              <a:latin typeface="Calibri" panose="020F0502020204030204" pitchFamily="34" charset="0"/>
              <a:cs typeface="Calibri" panose="020F0502020204030204" pitchFamily="34" charset="0"/>
            </a:rPr>
            <a:t>2 ετών </a:t>
          </a:r>
          <a:r>
            <a:rPr lang="el" sz="2000" kern="1200" dirty="0" err="1">
              <a:latin typeface="Calibri" panose="020F0502020204030204" pitchFamily="34" charset="0"/>
              <a:cs typeface="Calibri" panose="020F0502020204030204" pitchFamily="34" charset="0"/>
            </a:rPr>
            <a:t>με </a:t>
          </a:r>
          <a:r>
            <a:rPr lang="el" sz="2000" kern="1200" dirty="0">
              <a:latin typeface="Calibri" panose="020F0502020204030204" pitchFamily="34" charset="0"/>
              <a:cs typeface="Calibri" panose="020F0502020204030204" pitchFamily="34" charset="0"/>
            </a:rPr>
            <a:t>περισσότερους </a:t>
          </a:r>
          <a:r>
            <a:rPr lang="el" sz="2000" kern="1200" dirty="0" err="1">
              <a:latin typeface="Calibri" panose="020F0502020204030204" pitchFamily="34" charset="0"/>
              <a:cs typeface="Calibri" panose="020F0502020204030204" pitchFamily="34" charset="0"/>
            </a:rPr>
            <a:t>πόντους</a:t>
          </a:r>
          <a:r>
            <a:rPr lang="el" sz="2000" kern="1200" dirty="0">
              <a:latin typeface="Calibri" panose="020F0502020204030204" pitchFamily="34" charset="0"/>
              <a:cs typeface="Calibri" panose="020F0502020204030204" pitchFamily="34" charset="0"/>
            </a:rPr>
            <a:t> </a:t>
          </a:r>
          <a:r>
            <a:rPr lang="el" sz="2000" kern="1200" dirty="0" err="1">
              <a:latin typeface="Calibri" panose="020F0502020204030204" pitchFamily="34" charset="0"/>
              <a:cs typeface="Calibri" panose="020F0502020204030204" pitchFamily="34" charset="0"/>
            </a:rPr>
            <a:t>χειρονομίες</a:t>
          </a:r>
          <a:endParaRPr lang="fr-FR" sz="2000" kern="1200" dirty="0">
            <a:latin typeface="Calibri" panose="020F0502020204030204" pitchFamily="34" charset="0"/>
            <a:cs typeface="Calibri" panose="020F0502020204030204" pitchFamily="34" charset="0"/>
          </a:endParaRPr>
        </a:p>
        <a:p>
          <a:pPr marL="457200" lvl="2" indent="-228600" algn="l" defTabSz="889000">
            <a:lnSpc>
              <a:spcPct val="90000"/>
            </a:lnSpc>
            <a:spcBef>
              <a:spcPct val="0"/>
            </a:spcBef>
            <a:spcAft>
              <a:spcPct val="15000"/>
            </a:spcAft>
            <a:buNone/>
          </a:pPr>
          <a:r>
            <a:rPr lang="el" sz="2000" kern="1200" dirty="0">
              <a:latin typeface="Calibri" panose="020F0502020204030204" pitchFamily="34" charset="0"/>
              <a:cs typeface="Calibri" panose="020F0502020204030204" pitchFamily="34" charset="0"/>
              <a:sym typeface="Wingdings" panose="05000000000000000000" pitchFamily="2" charset="2"/>
            </a:rPr>
            <a:t> </a:t>
          </a:r>
          <a:r>
            <a:rPr lang="el" sz="2000" kern="1200" dirty="0" err="1">
              <a:latin typeface="Calibri" panose="020F0502020204030204" pitchFamily="34" charset="0"/>
              <a:cs typeface="Calibri" panose="020F0502020204030204" pitchFamily="34" charset="0"/>
              <a:sym typeface="Wingdings" panose="05000000000000000000" pitchFamily="2" charset="2"/>
            </a:rPr>
            <a:t>καλύτερα</a:t>
          </a:r>
          <a:r>
            <a:rPr lang="el" sz="2000" kern="1200" dirty="0">
              <a:latin typeface="Calibri" panose="020F0502020204030204" pitchFamily="34" charset="0"/>
              <a:cs typeface="Calibri" panose="020F0502020204030204" pitchFamily="34" charset="0"/>
              <a:sym typeface="Wingdings" panose="05000000000000000000" pitchFamily="2" charset="2"/>
            </a:rPr>
            <a:t> </a:t>
          </a:r>
          <a:r>
            <a:rPr lang="el" sz="2000" kern="1200" dirty="0" err="1">
              <a:latin typeface="Calibri" panose="020F0502020204030204" pitchFamily="34" charset="0"/>
              <a:cs typeface="Calibri" panose="020F0502020204030204" pitchFamily="34" charset="0"/>
              <a:sym typeface="Wingdings" panose="05000000000000000000" pitchFamily="2" charset="2"/>
            </a:rPr>
            <a:t>Γλώσσα</a:t>
          </a:r>
          <a:r>
            <a:rPr lang="el" sz="2000" kern="1200" dirty="0">
              <a:latin typeface="Calibri" panose="020F0502020204030204" pitchFamily="34" charset="0"/>
              <a:cs typeface="Calibri" panose="020F0502020204030204" pitchFamily="34" charset="0"/>
              <a:sym typeface="Wingdings" panose="05000000000000000000" pitchFamily="2" charset="2"/>
            </a:rPr>
            <a:t> </a:t>
          </a:r>
          <a:r>
            <a:rPr lang="el" sz="2000" kern="1200" dirty="0" err="1">
              <a:latin typeface="Calibri" panose="020F0502020204030204" pitchFamily="34" charset="0"/>
              <a:cs typeface="Calibri" panose="020F0502020204030204" pitchFamily="34" charset="0"/>
              <a:sym typeface="Wingdings" panose="05000000000000000000" pitchFamily="2" charset="2"/>
            </a:rPr>
            <a:t>δεξιότητες</a:t>
          </a:r>
          <a:endParaRPr lang="fr-FR" sz="20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15000"/>
            </a:spcAft>
            <a:buChar char="•"/>
          </a:pPr>
          <a:r>
            <a:rPr lang="el" sz="2000" kern="1200" dirty="0" err="1">
              <a:latin typeface="Calibri" panose="020F0502020204030204" pitchFamily="34" charset="0"/>
              <a:cs typeface="Calibri" panose="020F0502020204030204" pitchFamily="34" charset="0"/>
            </a:rPr>
            <a:t>Η κατάδειξη </a:t>
          </a:r>
          <a:r>
            <a:rPr lang="el" sz="2000" kern="1200" dirty="0">
              <a:latin typeface="Calibri" panose="020F0502020204030204" pitchFamily="34" charset="0"/>
              <a:cs typeface="Calibri" panose="020F0502020204030204" pitchFamily="34" charset="0"/>
            </a:rPr>
            <a:t>επιτρέπει στις λεκτικές </a:t>
          </a:r>
          <a:r>
            <a:rPr lang="el" sz="2000" kern="1200" dirty="0" err="1">
              <a:latin typeface="Calibri" panose="020F0502020204030204" pitchFamily="34" charset="0"/>
              <a:cs typeface="Calibri" panose="020F0502020204030204" pitchFamily="34" charset="0"/>
            </a:rPr>
            <a:t>απαντήσεις </a:t>
          </a:r>
          <a:r>
            <a:rPr lang="el" sz="2000" kern="1200" dirty="0">
              <a:latin typeface="Calibri" panose="020F0502020204030204" pitchFamily="34" charset="0"/>
              <a:cs typeface="Calibri" panose="020F0502020204030204" pitchFamily="34" charset="0"/>
            </a:rPr>
            <a:t>να </a:t>
          </a:r>
          <a:r>
            <a:rPr lang="el" sz="2000" kern="1200" dirty="0" err="1">
              <a:latin typeface="Calibri" panose="020F0502020204030204" pitchFamily="34" charset="0"/>
              <a:cs typeface="Calibri" panose="020F0502020204030204" pitchFamily="34" charset="0"/>
            </a:rPr>
            <a:t>είναι</a:t>
          </a:r>
          <a:r>
            <a:rPr lang="el" sz="2000" kern="1200" dirty="0">
              <a:latin typeface="Calibri" panose="020F0502020204030204" pitchFamily="34" charset="0"/>
              <a:cs typeface="Calibri" panose="020F0502020204030204" pitchFamily="34" charset="0"/>
            </a:rPr>
            <a:t> </a:t>
          </a:r>
          <a:r>
            <a:rPr lang="el" sz="2000" kern="1200" dirty="0" err="1">
              <a:latin typeface="Calibri" panose="020F0502020204030204" pitchFamily="34" charset="0"/>
              <a:cs typeface="Calibri" panose="020F0502020204030204" pitchFamily="34" charset="0"/>
            </a:rPr>
            <a:t>που προκαλείται</a:t>
          </a:r>
          <a:r>
            <a:rPr lang="el" sz="2000" kern="1200" dirty="0">
              <a:latin typeface="Calibri" panose="020F0502020204030204" pitchFamily="34" charset="0"/>
              <a:cs typeface="Calibri" panose="020F0502020204030204" pitchFamily="34" charset="0"/>
            </a:rPr>
            <a:t> </a:t>
          </a:r>
          <a:r>
            <a:rPr lang="el" sz="2000" kern="1200" dirty="0" err="1">
              <a:latin typeface="Calibri" panose="020F0502020204030204" pitchFamily="34" charset="0"/>
              <a:cs typeface="Calibri" panose="020F0502020204030204" pitchFamily="34" charset="0"/>
            </a:rPr>
            <a:t>από </a:t>
          </a:r>
          <a:r>
            <a:rPr lang="el" sz="2000" kern="1200" dirty="0">
              <a:latin typeface="Calibri" panose="020F0502020204030204" pitchFamily="34" charset="0"/>
              <a:cs typeface="Calibri" panose="020F0502020204030204" pitchFamily="34" charset="0"/>
            </a:rPr>
            <a:t>τον </a:t>
          </a:r>
          <a:r>
            <a:rPr lang="el" sz="2000" kern="1200" dirty="0" err="1">
              <a:latin typeface="Calibri" panose="020F0502020204030204" pitchFamily="34" charset="0"/>
              <a:cs typeface="Calibri" panose="020F0502020204030204" pitchFamily="34" charset="0"/>
            </a:rPr>
            <a:t>συνεργάτη</a:t>
          </a:r>
          <a:endParaRPr lang="fr-FR" sz="20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15000"/>
            </a:spcAft>
            <a:buChar char="•"/>
          </a:pPr>
          <a:r>
            <a:rPr lang="el" sz="2000" kern="1200" dirty="0" err="1">
              <a:latin typeface="Calibri" panose="020F0502020204030204" pitchFamily="34" charset="0"/>
              <a:cs typeface="Calibri" panose="020F0502020204030204" pitchFamily="34" charset="0"/>
            </a:rPr>
            <a:t>Το πιο δυνατό</a:t>
          </a:r>
          <a:r>
            <a:rPr lang="el" sz="2000" kern="1200" dirty="0">
              <a:latin typeface="Calibri" panose="020F0502020204030204" pitchFamily="34" charset="0"/>
              <a:cs typeface="Calibri" panose="020F0502020204030204" pitchFamily="34" charset="0"/>
            </a:rPr>
            <a:t> </a:t>
          </a:r>
          <a:r>
            <a:rPr lang="el" sz="2000" kern="1200" dirty="0" err="1">
              <a:latin typeface="Calibri" panose="020F0502020204030204" pitchFamily="34" charset="0"/>
              <a:cs typeface="Calibri" panose="020F0502020204030204" pitchFamily="34" charset="0"/>
            </a:rPr>
            <a:t>Σύνδεσμος</a:t>
          </a:r>
          <a:r>
            <a:rPr lang="el" sz="2000" kern="1200" dirty="0">
              <a:latin typeface="Calibri" panose="020F0502020204030204" pitchFamily="34" charset="0"/>
              <a:cs typeface="Calibri" panose="020F0502020204030204" pitchFamily="34" charset="0"/>
            </a:rPr>
            <a:t> </a:t>
          </a:r>
          <a:r>
            <a:rPr lang="el" sz="2000" kern="1200" dirty="0" err="1">
              <a:latin typeface="Calibri" panose="020F0502020204030204" pitchFamily="34" charset="0"/>
              <a:cs typeface="Calibri" panose="020F0502020204030204" pitchFamily="34" charset="0"/>
            </a:rPr>
            <a:t>μεταξύ </a:t>
          </a:r>
          <a:r>
            <a:rPr lang="el" sz="2000" kern="1200" dirty="0">
              <a:latin typeface="Calibri" panose="020F0502020204030204" pitchFamily="34" charset="0"/>
              <a:cs typeface="Calibri" panose="020F0502020204030204" pitchFamily="34" charset="0"/>
            </a:rPr>
            <a:t>15 και 20 </a:t>
          </a:r>
          <a:r>
            <a:rPr lang="el" sz="2000" kern="1200" dirty="0" err="1">
              <a:latin typeface="Calibri" panose="020F0502020204030204" pitchFamily="34" charset="0"/>
              <a:cs typeface="Calibri" panose="020F0502020204030204" pitchFamily="34" charset="0"/>
            </a:rPr>
            <a:t>μηνών</a:t>
          </a:r>
          <a:endParaRPr lang="fr-FR" sz="2000" kern="1200" dirty="0">
            <a:latin typeface="Calibri" panose="020F0502020204030204" pitchFamily="34" charset="0"/>
            <a:cs typeface="Calibri" panose="020F0502020204030204" pitchFamily="34" charset="0"/>
          </a:endParaRPr>
        </a:p>
      </dsp:txBody>
      <dsp:txXfrm>
        <a:off x="0" y="965621"/>
        <a:ext cx="8965548" cy="1825425"/>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el" sz="1800" dirty="0">
                <a:effectLst/>
                <a:latin typeface="Calibri" panose="020F0502020204030204" pitchFamily="34" charset="0"/>
                <a:ea typeface="Calibri" panose="020F0502020204030204" pitchFamily="34" charset="0"/>
                <a:cs typeface="Calibri" panose="020F0502020204030204" pitchFamily="34" charset="0"/>
              </a:rPr>
              <a:t>Η κατάδειξη είναι μια σημαντική πράξη επικοινωνίας στην ανάπτυξη των μικρών παιδιών.</a:t>
            </a:r>
          </a:p>
          <a:p>
            <a:pPr marL="158750" indent="0" algn="just">
              <a:lnSpc>
                <a:spcPct val="150000"/>
              </a:lnSpc>
              <a:spcBef>
                <a:spcPts val="600"/>
              </a:spcBef>
              <a:spcAft>
                <a:spcPts val="800"/>
              </a:spcAft>
              <a:buNone/>
            </a:pPr>
            <a:r>
              <a:rPr lang="el" sz="1800" dirty="0">
                <a:effectLst/>
                <a:latin typeface="Calibri" panose="020F0502020204030204" pitchFamily="34" charset="0"/>
                <a:ea typeface="Calibri" panose="020F0502020204030204" pitchFamily="34" charset="0"/>
                <a:cs typeface="Calibri" panose="020F0502020204030204" pitchFamily="34" charset="0"/>
              </a:rPr>
              <a:t>Έχει πολλές κοινωνικές και επικοινωνιακές αξίες: να ζητάς κάτι, να ζητάς να ονομάσεις κάτι, να προσελκύεις την προσοχή, να μοιράζεσαι ένα γεγονός κ.λπ.</a:t>
            </a:r>
          </a:p>
          <a:p>
            <a:pPr marL="158750" indent="0" algn="just">
              <a:lnSpc>
                <a:spcPct val="150000"/>
              </a:lnSpc>
              <a:spcBef>
                <a:spcPts val="600"/>
              </a:spcBef>
              <a:spcAft>
                <a:spcPts val="800"/>
              </a:spcAft>
              <a:buNone/>
            </a:pPr>
            <a:r>
              <a:rPr lang="el" sz="1800" dirty="0">
                <a:effectLst/>
                <a:latin typeface="Calibri" panose="020F0502020204030204" pitchFamily="34" charset="0"/>
                <a:ea typeface="Calibri" panose="020F0502020204030204" pitchFamily="34" charset="0"/>
                <a:cs typeface="Calibri" panose="020F0502020204030204" pitchFamily="34" charset="0"/>
              </a:rPr>
              <a:t>Τα παιδιά που κάνουν χειρονομίες κατάδειξης πιο συχνά στην ηλικία των 2 ετών έχουν καλύτερες μεταγενέστερες γλωσσικές δεξιότητες από τα παιδιά της ίδιας χρονολογικής ηλικίας που παράγουν λιγότερες χειρονομίες κατάδειξης ( </a:t>
            </a:r>
            <a:r>
              <a:rPr lang="el" sz="1800" dirty="0" err="1">
                <a:effectLst/>
                <a:latin typeface="Calibri" panose="020F0502020204030204" pitchFamily="34" charset="0"/>
                <a:ea typeface="Calibri" panose="020F0502020204030204" pitchFamily="34" charset="0"/>
                <a:cs typeface="Calibri" panose="020F0502020204030204" pitchFamily="34" charset="0"/>
              </a:rPr>
              <a:t>Colonnesi </a:t>
            </a:r>
            <a:r>
              <a:rPr lang="el" sz="1800" dirty="0">
                <a:effectLst/>
                <a:latin typeface="Calibri" panose="020F0502020204030204" pitchFamily="34" charset="0"/>
                <a:ea typeface="Calibri" panose="020F0502020204030204" pitchFamily="34" charset="0"/>
                <a:cs typeface="Calibri" panose="020F0502020204030204" pitchFamily="34" charset="0"/>
              </a:rPr>
              <a:t>et al., 2010). Αυτό συμβαίνει επειδή οι γονείς τείνουν να παρέχουν πιο λεκτικές απαντήσεις στις χειρονομίες του παιδιού τους, μία από τις οποίες είναι η κατάδειξη, παρά σε άλλες μη χειρονομιακές συμπεριφορές (Olson &amp; Masur, 2013).</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spcAft>
                <a:spcPts val="800"/>
              </a:spcAft>
              <a:buNone/>
            </a:pPr>
            <a:r>
              <a:rPr lang="el" sz="1800" dirty="0">
                <a:effectLst/>
                <a:latin typeface="Calibri" panose="020F0502020204030204" pitchFamily="34" charset="0"/>
                <a:ea typeface="Calibri" panose="020F0502020204030204" pitchFamily="34" charset="0"/>
                <a:cs typeface="Calibri" panose="020F0502020204030204" pitchFamily="34" charset="0"/>
              </a:rPr>
              <a:t>Η σύνδεση μεταξύ κατάδειξης και γλώσσας αποδίδεται στο γεγονός ότι η κατάδειξη έχει μια κοινωνική λειτουργία που επιτρέπει να προκληθούν λεκτικές απαντήσεις από τον συνεργάτη επικοινωνίας (Goldin-Meadow, Goodrich, Sauer &amp; Iverson, 2007; </a:t>
            </a:r>
            <a:r>
              <a:rPr lang="el" sz="1800" dirty="0" err="1">
                <a:effectLst/>
                <a:latin typeface="Calibri" panose="020F0502020204030204" pitchFamily="34" charset="0"/>
                <a:ea typeface="Calibri" panose="020F0502020204030204" pitchFamily="34" charset="0"/>
                <a:cs typeface="Calibri" panose="020F0502020204030204" pitchFamily="34" charset="0"/>
              </a:rPr>
              <a:t>Kishimoto </a:t>
            </a:r>
            <a:r>
              <a:rPr lang="el" sz="1800" dirty="0">
                <a:effectLst/>
                <a:latin typeface="Calibri" panose="020F0502020204030204" pitchFamily="34" charset="0"/>
                <a:ea typeface="Calibri" panose="020F0502020204030204" pitchFamily="34" charset="0"/>
                <a:cs typeface="Calibri" panose="020F0502020204030204" pitchFamily="34" charset="0"/>
              </a:rPr>
              <a:t>, </a:t>
            </a:r>
            <a:r>
              <a:rPr lang="el" sz="1800" dirty="0" err="1">
                <a:effectLst/>
                <a:latin typeface="Calibri" panose="020F0502020204030204" pitchFamily="34" charset="0"/>
                <a:ea typeface="Calibri" panose="020F0502020204030204" pitchFamily="34" charset="0"/>
                <a:cs typeface="Calibri" panose="020F0502020204030204" pitchFamily="34" charset="0"/>
              </a:rPr>
              <a:t>Shizawa </a:t>
            </a:r>
            <a:r>
              <a:rPr lang="el" sz="1800" dirty="0">
                <a:effectLst/>
                <a:latin typeface="Calibri" panose="020F0502020204030204" pitchFamily="34" charset="0"/>
                <a:ea typeface="Calibri" panose="020F0502020204030204" pitchFamily="34" charset="0"/>
                <a:cs typeface="Calibri" panose="020F0502020204030204" pitchFamily="34" charset="0"/>
              </a:rPr>
              <a:t>, Yasuda, </a:t>
            </a:r>
            <a:r>
              <a:rPr lang="el" sz="1800" dirty="0" err="1">
                <a:effectLst/>
                <a:latin typeface="Calibri" panose="020F0502020204030204" pitchFamily="34" charset="0"/>
                <a:ea typeface="Calibri" panose="020F0502020204030204" pitchFamily="34" charset="0"/>
                <a:cs typeface="Calibri" panose="020F0502020204030204" pitchFamily="34" charset="0"/>
              </a:rPr>
              <a:t>Hinobayashi </a:t>
            </a:r>
            <a:r>
              <a:rPr lang="el" sz="1800" dirty="0">
                <a:effectLst/>
                <a:latin typeface="Calibri" panose="020F0502020204030204" pitchFamily="34" charset="0"/>
                <a:ea typeface="Calibri" panose="020F0502020204030204" pitchFamily="34" charset="0"/>
                <a:cs typeface="Calibri" panose="020F0502020204030204" pitchFamily="34" charset="0"/>
              </a:rPr>
              <a:t>&amp; Minami , 2007, που αναφέρεται από τον Wu, 2014). Αυτή η σχέση είναι ισχυρότερη μεταξύ των ηλικιών 15 και 20 μηνών, δηλαδή όταν αναπτύσσονται οι κοινωνικές και γνωστικές ικανότητες και όταν η λεξιλογική έκρηξη και οι πρώτοι συνδυασμοί λέξεων εμφανίζονται στο παιδί ( </a:t>
            </a:r>
            <a:r>
              <a:rPr lang="el" sz="1800" dirty="0" err="1">
                <a:effectLst/>
                <a:latin typeface="Calibri" panose="020F0502020204030204" pitchFamily="34" charset="0"/>
                <a:ea typeface="Calibri" panose="020F0502020204030204" pitchFamily="34" charset="0"/>
                <a:cs typeface="Calibri" panose="020F0502020204030204" pitchFamily="34" charset="0"/>
              </a:rPr>
              <a:t>Colonnesi </a:t>
            </a:r>
            <a:r>
              <a:rPr lang="el" sz="1800" dirty="0">
                <a:effectLst/>
                <a:latin typeface="Calibri" panose="020F0502020204030204" pitchFamily="34" charset="0"/>
                <a:ea typeface="Calibri" panose="020F0502020204030204" pitchFamily="34" charset="0"/>
                <a:cs typeface="Calibri" panose="020F0502020204030204" pitchFamily="34" charset="0"/>
              </a:rPr>
              <a:t>et al., 2010).</a:t>
            </a:r>
          </a:p>
          <a:p>
            <a:pPr marL="158750" indent="0" algn="just">
              <a:lnSpc>
                <a:spcPct val="150000"/>
              </a:lnSpc>
              <a:spcBef>
                <a:spcPts val="600"/>
              </a:spcBef>
              <a:spcAft>
                <a:spcPts val="800"/>
              </a:spcAft>
              <a:buNone/>
            </a:pPr>
            <a:r>
              <a:rPr lang="el" sz="1800" dirty="0">
                <a:effectLst/>
                <a:latin typeface="Calibri" panose="020F0502020204030204" pitchFamily="34" charset="0"/>
                <a:ea typeface="Calibri" panose="020F0502020204030204" pitchFamily="34" charset="0"/>
                <a:cs typeface="Calibri" panose="020F0502020204030204" pitchFamily="34" charset="0"/>
              </a:rPr>
              <a:t>Η κατάδειξη εξακολουθεί να υπάρχει, ωστόσο, όταν το παιδί αρχίζει να μιλάει και οι χειρονομίες κατάδειξης παράγονται συχνά μαζί με τη λεκτική έξοδο (Greenfield &amp; Smith, 1976). Ο ρόλος της κατάδειξης στη γλωσσική ανάπτυξη είναι παρών μέχρι την απόκτηση της μορφοσύνταξης (Iverson &amp; Goldin-Meadow, 2005).</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81287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el" sz="1800" dirty="0">
                <a:effectLst/>
                <a:latin typeface="Calibri" panose="020F0502020204030204" pitchFamily="34" charset="0"/>
                <a:ea typeface="Calibri" panose="020F0502020204030204" pitchFamily="34" charset="0"/>
                <a:cs typeface="Calibri" panose="020F0502020204030204" pitchFamily="34" charset="0"/>
              </a:rPr>
              <a:t>Όταν εργάζεστε με άτομα με IDD, η ρύθμιση του pointing είναι ένα σημαντικό βήμα στην επικοινωνία. Δείχνοντας, το άτομο προσπαθεί να εκφράσει μια επιλογή, η οποία καθιστά δυνατό να οραματιστεί ένα έργο AAC.</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spcAft>
                <a:spcPts val="800"/>
              </a:spcAft>
              <a:buNone/>
            </a:pPr>
            <a:r>
              <a:rPr lang="el" sz="1800" dirty="0">
                <a:effectLst/>
                <a:latin typeface="Calibri" panose="020F0502020204030204" pitchFamily="34" charset="0"/>
                <a:ea typeface="Calibri" panose="020F0502020204030204" pitchFamily="34" charset="0"/>
                <a:cs typeface="Calibri" panose="020F0502020204030204" pitchFamily="34" charset="0"/>
              </a:rPr>
              <a:t>Είναι απαραίτητο να σεβαστείτε τη στρατηγική κατάδειξης του ατόμου, ακόμα κι αν είναι αρχικά ανακριβής και ελλιπής:</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88154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el" sz="1800" dirty="0">
                <a:effectLst/>
                <a:latin typeface="Calibri" panose="020F0502020204030204" pitchFamily="34" charset="0"/>
                <a:ea typeface="Calibri" panose="020F0502020204030204" pitchFamily="34" charset="0"/>
                <a:cs typeface="Calibri" panose="020F0502020204030204" pitchFamily="34" charset="0"/>
              </a:rPr>
              <a:t>Για </a:t>
            </a:r>
            <a:r>
              <a:rPr lang="el" sz="1800" dirty="0" err="1">
                <a:effectLst/>
                <a:latin typeface="Calibri" panose="020F0502020204030204" pitchFamily="34" charset="0"/>
                <a:ea typeface="Calibri" panose="020F0502020204030204" pitchFamily="34" charset="0"/>
                <a:cs typeface="Calibri" panose="020F0502020204030204" pitchFamily="34" charset="0"/>
              </a:rPr>
              <a:t>παράδειγμα </a:t>
            </a:r>
            <a:r>
              <a:rPr lang="el" sz="1800" dirty="0">
                <a:effectLst/>
                <a:latin typeface="Calibri" panose="020F0502020204030204" pitchFamily="34" charset="0"/>
                <a:ea typeface="Calibri" panose="020F0502020204030204" pitchFamily="34" charset="0"/>
                <a:cs typeface="Calibri" panose="020F0502020204030204" pitchFamily="34" charset="0"/>
              </a:rPr>
              <a: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50000"/>
              </a:lnSpc>
              <a:spcAft>
                <a:spcPts val="800"/>
              </a:spcAft>
              <a:buNone/>
            </a:pPr>
            <a:r>
              <a:rPr lang="el" sz="1800" i="1" dirty="0">
                <a:effectLst/>
                <a:latin typeface="Calibri" panose="020F0502020204030204" pitchFamily="34" charset="0"/>
                <a:ea typeface="Calibri" panose="020F0502020204030204" pitchFamily="34" charset="0"/>
                <a:cs typeface="Calibri" panose="020F0502020204030204" pitchFamily="34" charset="0"/>
              </a:rPr>
              <a:t>Ο Π. πηγαίνει τον φροντιστή στο ψυγείο και ταράζεται να ανοίξει το ψυγείο για να πιει ένα γιαούρτι, ενώ ο Δ. δείχνει το ψυγείο με την παλάμη του χεριού του για να ζητήσει να ανοίξει </a:t>
            </a:r>
            <a:r>
              <a:rPr lang="el" sz="1800" dirty="0">
                <a:effectLst/>
                <a:latin typeface="Calibri" panose="020F0502020204030204" pitchFamily="34" charset="0"/>
                <a:ea typeface="Calibri" panose="020F0502020204030204" pitchFamily="34" charset="0"/>
                <a:cs typeface="Calibri" panose="020F0502020204030204" pitchFamily="34" charset="0"/>
              </a:rPr>
              <a: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spcAft>
                <a:spcPts val="800"/>
              </a:spcAft>
            </a:pPr>
            <a:r>
              <a:rPr lang="el" sz="1800" dirty="0">
                <a:effectLst/>
                <a:latin typeface="Calibri" panose="020F0502020204030204" pitchFamily="34" charset="0"/>
                <a:ea typeface="Calibri" panose="020F0502020204030204" pitchFamily="34" charset="0"/>
                <a:cs typeface="Calibri" panose="020F0502020204030204" pitchFamily="34" charset="0"/>
              </a:rPr>
              <a:t>Είναι ξεκάθαρο ότι η φασαρία ή το να δείχνετε με την παλάμη σας δεν είναι ο καλύτερος ή ο πιο κατάλληλος τρόπος για να δείξετε. Ενώ είναι σκόπιμο να ανταποκριθεί κανείς στο αίτημα του ατόμου επειδή αποτελεί μια πράξη επικοινωνίας, είναι επίσης σημαντικό να εργαστείτε για την ακρίβεια της κατάδειξης και τη μοντελοποίησή της με μια πιο κατάλληλη κοινωνικά μορφή (στην περίπτωση της ταραχής, αυτό μπορεί να να γίνει αντιληπτό ως μια κίνηση θυμού ή μια διαταραχή συμπεριφοράς) και κατανοητή από ένα ευρύ φάσμα ανθρώπων.</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spcAft>
                <a:spcPts val="800"/>
              </a:spcAft>
            </a:pPr>
            <a:r>
              <a:rPr lang="el" sz="1800" dirty="0">
                <a:effectLst/>
                <a:latin typeface="Calibri" panose="020F0502020204030204" pitchFamily="34" charset="0"/>
                <a:ea typeface="Calibri" panose="020F0502020204030204" pitchFamily="34" charset="0"/>
                <a:cs typeface="Calibri" panose="020F0502020204030204" pitchFamily="34" charset="0"/>
              </a:rPr>
              <a:t>Σε περίπτωση σοβαρής κινητικής δυσλειτουργίας, δεν είναι ασυνήθιστο να γίνεται η κατάδειξη μόνο με τα μάτια ή με τον προσανατολισμό του κεφαλιού. Είναι σημαντικό αυτές οι άτυπες στρατηγικές, οι οποίες είναι ελάχιστα αντιληπτές από έναν συνομιλητή, να εντοπίζονται και να μεταβιβάζονται σε οποιονδήποτε είναι πιθανό να αλληλεπιδράσει με τον πάσχοντα IDD. Ο εντοπισμός αυτών των στρατηγικών είναι ακόμη πιο σημαντικός, καθώς περιλαμβάνουν την κατάλληλη τοποθέτηση των αντικειμένων σε σχέση με τον άξονα όρασης του ατόμου για τη διευκόλυνση της οπτικής κατάδειξης.</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92620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el" sz="1800" dirty="0">
                <a:effectLst/>
                <a:latin typeface="Calibri" panose="020F0502020204030204" pitchFamily="34" charset="0"/>
                <a:ea typeface="Calibri" panose="020F0502020204030204" pitchFamily="34" charset="0"/>
                <a:cs typeface="Calibri" panose="020F0502020204030204" pitchFamily="34" charset="0"/>
              </a:rPr>
              <a:t>Είναι επίσης σημαντικό να προτείνονται στόχοι που σχετίζονται με τις καθημερινές δραστηριότητες:</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Symbol" panose="05050102010706020507" pitchFamily="18" charset="2"/>
              <a:buChar char="-"/>
            </a:pPr>
            <a:r>
              <a:rPr lang="el" sz="1800" i="1" dirty="0">
                <a:effectLst/>
                <a:latin typeface="Calibri" panose="020F0502020204030204" pitchFamily="34" charset="0"/>
                <a:ea typeface="Calibri" panose="020F0502020204030204" pitchFamily="34" charset="0"/>
                <a:cs typeface="Calibri" panose="020F0502020204030204" pitchFamily="34" charset="0"/>
              </a:rPr>
              <a:t>Στην τραπεζαρία: προσφέρετε ένα εξατομικευμένο σουπλά με φωτογραφίες φαγητών που μπορεί να επιλέξει το άτομο (είτε σε κατάλληλο χάρακα είτε απευθείας στο σουπλά) </a:t>
            </a:r>
            <a:r>
              <a:rPr lang="el" sz="1800" dirty="0">
                <a:effectLst/>
                <a:latin typeface="Calibri" panose="020F0502020204030204" pitchFamily="34" charset="0"/>
                <a:ea typeface="Calibri" panose="020F0502020204030204" pitchFamily="34" charset="0"/>
                <a:cs typeface="Calibri" panose="020F0502020204030204" pitchFamily="34" charset="0"/>
              </a:rPr>
              <a: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91673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el" sz="1800" dirty="0">
                <a:effectLst/>
                <a:latin typeface="Calibri" panose="020F0502020204030204" pitchFamily="34" charset="0"/>
                <a:ea typeface="Calibri" panose="020F0502020204030204" pitchFamily="34" charset="0"/>
                <a:cs typeface="Calibri" panose="020F0502020204030204" pitchFamily="34" charset="0"/>
              </a:rPr>
              <a:t>Συνοπτικά, για να είναι αποτελεσματική η πράξη της κατάδειξης και να ανταποκρίνεται στον στόχο της, είναι απαραίτητο:</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298450"/>
            <a:r>
              <a:rPr lang="el" dirty="0" err="1"/>
              <a:t>διευκολύνουν </a:t>
            </a:r>
            <a:r>
              <a:rPr lang="el" dirty="0"/>
              <a:t>την </a:t>
            </a:r>
            <a:r>
              <a:rPr lang="el" dirty="0" err="1"/>
              <a:t>κατάδειξη</a:t>
            </a:r>
            <a:r>
              <a:rPr lang="el" dirty="0"/>
              <a:t> </a:t>
            </a:r>
            <a:r>
              <a:rPr lang="el" dirty="0" err="1"/>
              <a:t>υποκρίνομαι</a:t>
            </a:r>
            <a:endParaRPr lang="fr-FR" dirty="0"/>
          </a:p>
          <a:p>
            <a:pPr marL="158750" indent="0">
              <a:buNone/>
            </a:pPr>
            <a:r>
              <a:rPr lang="el" dirty="0"/>
              <a:t>- Αυτό μπορεί </a:t>
            </a:r>
            <a:r>
              <a:rPr lang="el" dirty="0" err="1"/>
              <a:t>να είναι</a:t>
            </a:r>
            <a:r>
              <a:rPr lang="el" dirty="0"/>
              <a:t> </a:t>
            </a:r>
            <a:r>
              <a:rPr lang="el" dirty="0" err="1"/>
              <a:t>γίνεται </a:t>
            </a:r>
            <a:r>
              <a:rPr lang="el" dirty="0"/>
              <a:t>με </a:t>
            </a:r>
            <a:r>
              <a:rPr lang="el" dirty="0" err="1"/>
              <a:t>την εύρεση </a:t>
            </a:r>
            <a:r>
              <a:rPr lang="el" dirty="0"/>
              <a:t>μιας </a:t>
            </a:r>
            <a:r>
              <a:rPr lang="el" dirty="0" err="1"/>
              <a:t>κατάλληλης </a:t>
            </a:r>
            <a:r>
              <a:rPr lang="el" dirty="0"/>
              <a:t>στάσης </a:t>
            </a:r>
            <a:r>
              <a:rPr lang="el" dirty="0" err="1"/>
              <a:t>έτσι</a:t>
            </a:r>
            <a:r>
              <a:rPr lang="el" dirty="0"/>
              <a:t> </a:t>
            </a:r>
            <a:r>
              <a:rPr lang="el" dirty="0" err="1"/>
              <a:t>ότι </a:t>
            </a:r>
            <a:r>
              <a:rPr lang="el" dirty="0"/>
              <a:t>το </a:t>
            </a:r>
            <a:r>
              <a:rPr lang="el" dirty="0" err="1"/>
              <a:t>άτομο </a:t>
            </a:r>
            <a:r>
              <a:rPr lang="el" dirty="0"/>
              <a:t>μπορεί να δείξει? για </a:t>
            </a:r>
            <a:r>
              <a:rPr lang="el" dirty="0" err="1"/>
              <a:t>παράδειγμα </a:t>
            </a:r>
            <a:r>
              <a:rPr lang="el" dirty="0"/>
              <a:t>, </a:t>
            </a:r>
            <a:r>
              <a:rPr lang="el" dirty="0" err="1"/>
              <a:t>λαμβάνοντας υπόψη </a:t>
            </a:r>
            <a:r>
              <a:rPr lang="el" dirty="0"/>
              <a:t>την </a:t>
            </a:r>
            <a:r>
              <a:rPr lang="el" dirty="0" err="1"/>
              <a:t>προτιμησιακή </a:t>
            </a:r>
            <a:r>
              <a:rPr lang="el" dirty="0"/>
              <a:t>χρήση του ενός χεριού ή του βραχίονα έναντι του </a:t>
            </a:r>
            <a:r>
              <a:rPr lang="el" dirty="0" err="1"/>
              <a:t>άλλου </a:t>
            </a:r>
            <a:r>
              <a:rPr lang="el" dirty="0"/>
              <a:t>ή, </a:t>
            </a:r>
            <a:r>
              <a:rPr lang="el" dirty="0" err="1"/>
              <a:t>όπου</a:t>
            </a:r>
            <a:r>
              <a:rPr lang="el" dirty="0"/>
              <a:t> </a:t>
            </a:r>
            <a:r>
              <a:rPr lang="el" dirty="0" err="1"/>
              <a:t>απαραίτητο </a:t>
            </a:r>
            <a:r>
              <a:rPr lang="el" dirty="0"/>
              <a:t>, </a:t>
            </a:r>
            <a:r>
              <a:rPr lang="el" dirty="0" err="1"/>
              <a:t>προσφέροντας </a:t>
            </a:r>
            <a:r>
              <a:rPr lang="el" dirty="0"/>
              <a:t>ένα ραβδί για </a:t>
            </a:r>
            <a:r>
              <a:rPr lang="el" dirty="0" err="1"/>
              <a:t>να φτιάξετε</a:t>
            </a:r>
            <a:r>
              <a:rPr lang="el" dirty="0"/>
              <a:t> </a:t>
            </a:r>
            <a:r>
              <a:rPr lang="el" dirty="0" err="1"/>
              <a:t>στίξη</a:t>
            </a:r>
            <a:r>
              <a:rPr lang="el" dirty="0"/>
              <a:t> </a:t>
            </a:r>
            <a:r>
              <a:rPr lang="el" dirty="0" err="1"/>
              <a:t>ευκολότερη</a:t>
            </a:r>
            <a:endParaRPr lang="fr-FR" dirty="0"/>
          </a:p>
          <a:p>
            <a:pPr marL="158750" indent="0">
              <a:buNone/>
            </a:pPr>
            <a:r>
              <a:rPr lang="el" dirty="0"/>
              <a:t>- Αυτό μπορεί </a:t>
            </a:r>
            <a:r>
              <a:rPr lang="el" dirty="0" err="1"/>
              <a:t>επίσης</a:t>
            </a:r>
            <a:r>
              <a:rPr lang="el" dirty="0"/>
              <a:t> </a:t>
            </a:r>
            <a:r>
              <a:rPr lang="el" dirty="0" err="1"/>
              <a:t>είναι</a:t>
            </a:r>
            <a:r>
              <a:rPr lang="el" dirty="0"/>
              <a:t> </a:t>
            </a:r>
            <a:r>
              <a:rPr lang="el" dirty="0" err="1"/>
              <a:t>γίνεται </a:t>
            </a:r>
            <a:r>
              <a:rPr lang="el" dirty="0"/>
              <a:t>με </a:t>
            </a:r>
            <a:r>
              <a:rPr lang="el" dirty="0" err="1"/>
              <a:t>την τοποθέτηση </a:t>
            </a:r>
            <a:r>
              <a:rPr lang="el" dirty="0"/>
              <a:t>των </a:t>
            </a:r>
            <a:r>
              <a:rPr lang="el" dirty="0" err="1"/>
              <a:t>στόχων </a:t>
            </a:r>
            <a:r>
              <a:rPr lang="el" dirty="0"/>
              <a:t>σε σχέση με του </a:t>
            </a:r>
            <a:r>
              <a:rPr lang="el" dirty="0" err="1"/>
              <a:t>ατόμου</a:t>
            </a:r>
            <a:r>
              <a:rPr lang="el" dirty="0"/>
              <a:t> οπτικό </a:t>
            </a:r>
            <a:r>
              <a:rPr lang="el" dirty="0" err="1"/>
              <a:t>πεδίο (κεντρικό ή περιφερειακό </a:t>
            </a:r>
            <a:r>
              <a:rPr lang="el" dirty="0"/>
              <a:t>) και σε </a:t>
            </a:r>
            <a:r>
              <a:rPr lang="el" dirty="0" err="1"/>
              <a:t>σχέση </a:t>
            </a:r>
            <a:r>
              <a:rPr lang="el" dirty="0"/>
              <a:t>με τα </a:t>
            </a:r>
            <a:r>
              <a:rPr lang="el" dirty="0" err="1"/>
              <a:t>χαρακτηριστικά </a:t>
            </a:r>
            <a:r>
              <a:rPr lang="el" dirty="0"/>
              <a:t>των </a:t>
            </a:r>
            <a:r>
              <a:rPr lang="el" dirty="0" err="1"/>
              <a:t>στόχων</a:t>
            </a:r>
            <a:endParaRPr lang="fr-FR" dirty="0"/>
          </a:p>
          <a:p>
            <a:pPr marL="158750" indent="0">
              <a:buNone/>
            </a:pPr>
            <a:r>
              <a:rPr lang="el" dirty="0" err="1"/>
              <a:t>Έτσι </a:t>
            </a:r>
            <a:r>
              <a:rPr lang="el" dirty="0"/>
              <a:t>, </a:t>
            </a:r>
            <a:r>
              <a:rPr lang="el" dirty="0" err="1"/>
              <a:t>αυτό</a:t>
            </a:r>
            <a:r>
              <a:rPr lang="el" dirty="0"/>
              <a:t> </a:t>
            </a:r>
            <a:r>
              <a:rPr lang="el" dirty="0" err="1"/>
              <a:t>Είναι </a:t>
            </a:r>
            <a:r>
              <a:rPr lang="el" dirty="0"/>
              <a:t>απαραίτητο να υπάρχουν </a:t>
            </a:r>
            <a:r>
              <a:rPr lang="el" dirty="0" err="1"/>
              <a:t>πληροφορίες </a:t>
            </a:r>
            <a:r>
              <a:rPr lang="el" dirty="0"/>
              <a:t>στο στάδιο της όρασης </a:t>
            </a:r>
            <a:r>
              <a:rPr lang="el" dirty="0" err="1"/>
              <a:t>του ατόμου</a:t>
            </a:r>
          </a:p>
          <a:p>
            <a:pPr marL="457200" indent="-298450"/>
            <a:r>
              <a:rPr lang="el" dirty="0" err="1"/>
              <a:t>αναγνωρίζω</a:t>
            </a:r>
            <a:r>
              <a:rPr lang="el" dirty="0"/>
              <a:t> </a:t>
            </a:r>
            <a:r>
              <a:rPr lang="el" dirty="0" err="1"/>
              <a:t>τι </a:t>
            </a:r>
            <a:r>
              <a:rPr lang="el" dirty="0"/>
              <a:t>το </a:t>
            </a:r>
            <a:r>
              <a:rPr lang="el" dirty="0" err="1"/>
              <a:t>άτομο</a:t>
            </a:r>
            <a:r>
              <a:rPr lang="el" dirty="0"/>
              <a:t> </a:t>
            </a:r>
            <a:r>
              <a:rPr lang="el" dirty="0" err="1"/>
              <a:t>είναι</a:t>
            </a:r>
            <a:r>
              <a:rPr lang="el" dirty="0"/>
              <a:t> </a:t>
            </a:r>
            <a:r>
              <a:rPr lang="el" dirty="0" err="1"/>
              <a:t>δείχνοντας </a:t>
            </a:r>
            <a:r>
              <a:rPr lang="el" dirty="0"/>
              <a:t>σε</a:t>
            </a:r>
          </a:p>
          <a:p>
            <a:pPr marL="457200" indent="-298450"/>
            <a:r>
              <a:rPr lang="el" dirty="0" err="1"/>
              <a:t>Παρακινήστε </a:t>
            </a:r>
            <a:r>
              <a:rPr lang="el" dirty="0"/>
              <a:t>τα </a:t>
            </a:r>
            <a:r>
              <a:rPr lang="el" dirty="0" err="1"/>
              <a:t>άτομα </a:t>
            </a:r>
            <a:r>
              <a:rPr lang="el" dirty="0"/>
              <a:t>= </a:t>
            </a:r>
            <a:r>
              <a:rPr lang="el" dirty="0" err="1"/>
              <a:t>εστιάζοντας </a:t>
            </a:r>
            <a:r>
              <a:rPr lang="el" dirty="0"/>
              <a:t>στα </a:t>
            </a:r>
            <a:r>
              <a:rPr lang="el" dirty="0" err="1"/>
              <a:t>δικά τους</a:t>
            </a:r>
            <a:r>
              <a:rPr lang="el" dirty="0"/>
              <a:t> </a:t>
            </a:r>
            <a:r>
              <a:rPr lang="el" dirty="0" err="1"/>
              <a:t>συμφέροντα </a:t>
            </a:r>
            <a:r>
              <a:rPr lang="el" dirty="0"/>
              <a:t>, σε </a:t>
            </a:r>
            <a:r>
              <a:rPr lang="el" dirty="0" err="1"/>
              <a:t>στόχους</a:t>
            </a:r>
            <a:r>
              <a:rPr lang="el" dirty="0"/>
              <a:t> </a:t>
            </a:r>
            <a:r>
              <a:rPr lang="el" dirty="0" err="1"/>
              <a:t>τους </a:t>
            </a:r>
            <a:r>
              <a:rPr lang="el" dirty="0"/>
              <a:t>αρέσει</a:t>
            </a: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593532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9692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nSpc>
                <a:spcPct val="150000"/>
              </a:lnSpc>
              <a:spcAft>
                <a:spcPts val="800"/>
              </a:spcAft>
              <a:buNone/>
            </a:pPr>
            <a:r>
              <a:rPr lang="el" sz="1800" b="1" u="sng" dirty="0">
                <a:effectLst/>
                <a:latin typeface="Calibri" panose="020F0502020204030204" pitchFamily="34" charset="0"/>
                <a:ea typeface="Calibri" panose="020F0502020204030204" pitchFamily="34" charset="0"/>
                <a:cs typeface="Calibri" panose="020F0502020204030204" pitchFamily="34" charset="0"/>
              </a:rPr>
              <a:t>Στόχοι μάθησης</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nSpc>
                <a:spcPct val="150000"/>
              </a:lnSpc>
              <a:spcAft>
                <a:spcPts val="800"/>
              </a:spcAft>
              <a:buNone/>
            </a:pPr>
            <a:r>
              <a:rPr lang="el" sz="1800" dirty="0">
                <a:effectLst/>
                <a:latin typeface="Calibri" panose="020F0502020204030204" pitchFamily="34" charset="0"/>
                <a:ea typeface="Calibri" panose="020F0502020204030204" pitchFamily="34" charset="0"/>
                <a:cs typeface="Calibri" panose="020F0502020204030204" pitchFamily="34" charset="0"/>
              </a:rPr>
              <a:t>Στο τέλος της ενότητας, θα καταλάβετε:</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l" sz="1800" dirty="0">
                <a:effectLst/>
                <a:latin typeface="Calibri" panose="020F0502020204030204" pitchFamily="34" charset="0"/>
                <a:ea typeface="Calibri" panose="020F0502020204030204" pitchFamily="34" charset="0"/>
                <a:cs typeface="Calibri" panose="020F0502020204030204" pitchFamily="34" charset="0"/>
              </a:rPr>
              <a:t>πώς αναπτύσσεται η κατάδειξη,</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l" sz="1800" dirty="0">
                <a:effectLst/>
                <a:latin typeface="Calibri" panose="020F0502020204030204" pitchFamily="34" charset="0"/>
                <a:ea typeface="Calibri" panose="020F0502020204030204" pitchFamily="34" charset="0"/>
                <a:cs typeface="Calibri" panose="020F0502020204030204" pitchFamily="34" charset="0"/>
              </a:rPr>
              <a:t>γιατί η κατάδειξη είναι σημαντική στην ανάπτυξη του παιδιού, ειδικά στη γλώσσα και την επικοινωνία,</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l" sz="1800" dirty="0">
                <a:effectLst/>
                <a:latin typeface="Calibri" panose="020F0502020204030204" pitchFamily="34" charset="0"/>
                <a:ea typeface="Calibri" panose="020F0502020204030204" pitchFamily="34" charset="0"/>
                <a:cs typeface="Calibri" panose="020F0502020204030204" pitchFamily="34" charset="0"/>
              </a:rPr>
              <a:t>ποιες είναι οι κύριες λειτουργίες της κατάδειξης στην επικοινωνία,</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Aft>
                <a:spcPts val="800"/>
              </a:spcAft>
              <a:buFont typeface="Calibri" panose="020F0502020204030204" pitchFamily="34" charset="0"/>
              <a:buChar char="-"/>
            </a:pPr>
            <a:r>
              <a:rPr lang="el" sz="1800" dirty="0">
                <a:effectLst/>
                <a:latin typeface="Calibri" panose="020F0502020204030204" pitchFamily="34" charset="0"/>
                <a:ea typeface="Calibri" panose="020F0502020204030204" pitchFamily="34" charset="0"/>
                <a:cs typeface="Calibri" panose="020F0502020204030204" pitchFamily="34" charset="0"/>
              </a:rPr>
              <a:t>η ιδιαιτερότητα και η χρήση του pointing στο IDD</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l" sz="1800" dirty="0">
                <a:effectLst/>
                <a:latin typeface="Calibri" panose="020F0502020204030204" pitchFamily="34" charset="0"/>
                <a:ea typeface="Calibri" panose="020F0502020204030204" pitchFamily="34" charset="0"/>
                <a:cs typeface="Calibri" panose="020F0502020204030204" pitchFamily="34" charset="0"/>
              </a:rPr>
              <a:t>Η χειρονομία κατάδειξης δεν πρέπει να συγχέεται με τη χειρονομία προσέγγισης, δηλαδή την πράξη του απλώματος για να πιάσετε ένα αντικείμενο. Η προσέγγιση είναι πρόδρομος της κατάδειξης και εμφανίζεται πριν από την παραγωγή της κατάδειξης ( </a:t>
            </a:r>
            <a:r>
              <a:rPr lang="el" sz="1800" dirty="0" err="1">
                <a:effectLst/>
                <a:latin typeface="Calibri" panose="020F0502020204030204" pitchFamily="34" charset="0"/>
                <a:ea typeface="Calibri" panose="020F0502020204030204" pitchFamily="34" charset="0"/>
                <a:cs typeface="Calibri" panose="020F0502020204030204" pitchFamily="34" charset="0"/>
              </a:rPr>
              <a:t>Liszkowski </a:t>
            </a:r>
            <a:r>
              <a:rPr lang="el" sz="1800" dirty="0">
                <a:effectLst/>
                <a:latin typeface="Calibri" panose="020F0502020204030204" pitchFamily="34" charset="0"/>
                <a:ea typeface="Calibri" panose="020F0502020204030204" pitchFamily="34" charset="0"/>
                <a:cs typeface="Calibri" panose="020F0502020204030204" pitchFamily="34" charset="0"/>
              </a:rPr>
              <a:t>&amp; </a:t>
            </a:r>
            <a:r>
              <a:rPr lang="el" sz="1800" dirty="0" err="1">
                <a:effectLst/>
                <a:latin typeface="Calibri" panose="020F0502020204030204" pitchFamily="34" charset="0"/>
                <a:ea typeface="Calibri" panose="020F0502020204030204" pitchFamily="34" charset="0"/>
                <a:cs typeface="Calibri" panose="020F0502020204030204" pitchFamily="34" charset="0"/>
              </a:rPr>
              <a:t>Tomasello </a:t>
            </a:r>
            <a:r>
              <a:rPr lang="el" sz="1800" dirty="0">
                <a:effectLst/>
                <a:latin typeface="Calibri" panose="020F0502020204030204" pitchFamily="34" charset="0"/>
                <a:ea typeface="Calibri" panose="020F0502020204030204" pitchFamily="34" charset="0"/>
                <a:cs typeface="Calibri" panose="020F0502020204030204" pitchFamily="34" charset="0"/>
              </a:rPr>
              <a:t>, 2011).</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13774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nSpc>
                <a:spcPct val="150000"/>
              </a:lnSpc>
              <a:spcBef>
                <a:spcPts val="600"/>
              </a:spcBef>
              <a:spcAft>
                <a:spcPts val="800"/>
              </a:spcAft>
              <a:buNone/>
            </a:pPr>
            <a:r>
              <a:rPr lang="el" sz="1800" dirty="0">
                <a:effectLst/>
                <a:latin typeface="Calibri" panose="020F0502020204030204" pitchFamily="34" charset="0"/>
                <a:ea typeface="Calibri" panose="020F0502020204030204" pitchFamily="34" charset="0"/>
                <a:cs typeface="Calibri" panose="020F0502020204030204" pitchFamily="34" charset="0"/>
              </a:rPr>
              <a:t>Η κατάδειξη εμφανίζεται μεταξύ 8 και 15 μηνών και συνεχίζει να αναπτύσσεται κατά το 2ο έτος της ζωής και όταν εμφανίζεται η εκφραστική γλώσσα (Carpenter et al., 1998).</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73190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el" sz="1800" dirty="0">
                <a:effectLst/>
                <a:latin typeface="Calibri" panose="020F0502020204030204" pitchFamily="34" charset="0"/>
                <a:ea typeface="Calibri" panose="020F0502020204030204" pitchFamily="34" charset="0"/>
                <a:cs typeface="Calibri" panose="020F0502020204030204" pitchFamily="34" charset="0"/>
              </a:rPr>
              <a:t>Η κατάδειξη φαίνεται να είναι μια καθολική και διαπολιτισμική συμπεριφορά. Γενικά θεωρείται ότι είναι ο «βασιλικός δρόμος προς τη γλώσσα» (Butterworth, 2003). Είναι σημαντικό να σημειωθεί ότι η κατανόηση και η παραγωγή της κατάδειξης δεν αναπτύσσονται ταυτόχρονα, παρόλο που οι δύο συμπεριφορές συνδέονται ( </a:t>
            </a:r>
            <a:r>
              <a:rPr lang="el" sz="1800" dirty="0" err="1">
                <a:effectLst/>
                <a:latin typeface="Calibri" panose="020F0502020204030204" pitchFamily="34" charset="0"/>
                <a:ea typeface="Calibri" panose="020F0502020204030204" pitchFamily="34" charset="0"/>
                <a:cs typeface="Calibri" panose="020F0502020204030204" pitchFamily="34" charset="0"/>
              </a:rPr>
              <a:t>Colonnesi </a:t>
            </a:r>
            <a:r>
              <a:rPr lang="el" sz="1800" dirty="0">
                <a:effectLst/>
                <a:latin typeface="Calibri" panose="020F0502020204030204" pitchFamily="34" charset="0"/>
                <a:ea typeface="Calibri" panose="020F0502020204030204" pitchFamily="34" charset="0"/>
                <a:cs typeface="Calibri" panose="020F0502020204030204" pitchFamily="34" charset="0"/>
              </a:rPr>
              <a:t>et al., 2010). Πράγματι, η παραγωγή της κατάδειξης προηγείται της κατανόησης ( </a:t>
            </a:r>
            <a:r>
              <a:rPr lang="el" sz="1800" dirty="0" err="1">
                <a:effectLst/>
                <a:latin typeface="Calibri" panose="020F0502020204030204" pitchFamily="34" charset="0"/>
                <a:ea typeface="Calibri" panose="020F0502020204030204" pitchFamily="34" charset="0"/>
                <a:cs typeface="Calibri" panose="020F0502020204030204" pitchFamily="34" charset="0"/>
              </a:rPr>
              <a:t>Camaioni </a:t>
            </a:r>
            <a:r>
              <a:rPr lang="el" sz="1800" dirty="0">
                <a:effectLst/>
                <a:latin typeface="Calibri" panose="020F0502020204030204" pitchFamily="34" charset="0"/>
                <a:ea typeface="Calibri" panose="020F0502020204030204" pitchFamily="34" charset="0"/>
                <a:cs typeface="Calibri" panose="020F0502020204030204" pitchFamily="34" charset="0"/>
              </a:rPr>
              <a:t>et al., 2004).</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nSpc>
                <a:spcPct val="150000"/>
              </a:lnSpc>
              <a:spcBef>
                <a:spcPts val="600"/>
              </a:spcBef>
              <a:spcAft>
                <a:spcPts val="800"/>
              </a:spcAft>
              <a:buNone/>
            </a:pPr>
            <a:r>
              <a:rPr lang="el" sz="1800" dirty="0">
                <a:effectLst/>
                <a:latin typeface="Calibri" panose="020F0502020204030204" pitchFamily="34" charset="0"/>
                <a:ea typeface="Calibri" panose="020F0502020204030204" pitchFamily="34" charset="0"/>
                <a:cs typeface="Calibri" panose="020F0502020204030204" pitchFamily="34" charset="0"/>
              </a:rPr>
              <a:t>Η κατάδειξη είναι μια κοινωνική πράξη:</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Symbol" panose="05050102010706020507" pitchFamily="18" charset="2"/>
              <a:buChar char="·"/>
            </a:pPr>
            <a:r>
              <a:rPr lang="el" sz="1800" dirty="0">
                <a:effectLst/>
                <a:latin typeface="Calibri" panose="020F0502020204030204" pitchFamily="34" charset="0"/>
                <a:ea typeface="Calibri" panose="020F0502020204030204" pitchFamily="34" charset="0"/>
                <a:cs typeface="Calibri" panose="020F0502020204030204" pitchFamily="34" charset="0"/>
              </a:rPr>
              <a:t>εμπλέκοντας το παιδί σε μια ανταλλαγή</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Symbol" panose="05050102010706020507" pitchFamily="18" charset="2"/>
              <a:buChar char="·"/>
            </a:pPr>
            <a:r>
              <a:rPr lang="el" sz="1800" dirty="0">
                <a:effectLst/>
                <a:latin typeface="Calibri" panose="020F0502020204030204" pitchFamily="34" charset="0"/>
                <a:ea typeface="Calibri" panose="020F0502020204030204" pitchFamily="34" charset="0"/>
                <a:cs typeface="Calibri" panose="020F0502020204030204" pitchFamily="34" charset="0"/>
              </a:rPr>
              <a:t>συχνά συνδέονται με φωνητικά (αλλά όχι συστηματικά)</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Symbol" panose="05050102010706020507" pitchFamily="18" charset="2"/>
              <a:buChar char="·"/>
            </a:pPr>
            <a:r>
              <a:rPr lang="el" sz="1800" dirty="0">
                <a:effectLst/>
                <a:latin typeface="Calibri" panose="020F0502020204030204" pitchFamily="34" charset="0"/>
                <a:ea typeface="Calibri" panose="020F0502020204030204" pitchFamily="34" charset="0"/>
                <a:cs typeface="Calibri" panose="020F0502020204030204" pitchFamily="34" charset="0"/>
              </a:rPr>
              <a:t>που σχετίζεται με ένα βλέμμα μπρος-πίσω μεταξύ της κατεύθυνσης που δείχνει και του συντρόφου πριν και μετά την παραγωγή της χειρονομίας.</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Aft>
                <a:spcPts val="800"/>
              </a:spcAft>
              <a:buFont typeface="Symbol" panose="05050102010706020507" pitchFamily="18" charset="2"/>
              <a:buChar char="·"/>
            </a:pPr>
            <a:r>
              <a:rPr lang="el" sz="1800" dirty="0">
                <a:effectLst/>
                <a:latin typeface="Calibri" panose="020F0502020204030204" pitchFamily="34" charset="0"/>
                <a:ea typeface="Calibri" panose="020F0502020204030204" pitchFamily="34" charset="0"/>
                <a:cs typeface="Calibri" panose="020F0502020204030204" pitchFamily="34" charset="0"/>
              </a:rPr>
              <a:t>κατά την οποία είναι απαραίτητο να διασφαλιστεί η προσοχή του συντρόφου και να ελεγχθεί ότι κοιτάζει προς την κατεύθυνση που υποδεικνύεται</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37043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l" sz="1800" dirty="0">
                <a:effectLst/>
                <a:latin typeface="Calibri" panose="020F0502020204030204" pitchFamily="34" charset="0"/>
                <a:ea typeface="Calibri" panose="020F0502020204030204" pitchFamily="34" charset="0"/>
                <a:cs typeface="Calibri" panose="020F0502020204030204" pitchFamily="34" charset="0"/>
              </a:rPr>
              <a:t>Υπάρχουν δύο τύποι κατάδειξης στα μικρά παιδιά (Bates et al., 1975). Καθώς οι χειρονομίες κατάδειξης συνοδεύονται συχνά από σκόπιμες φωνές ( </a:t>
            </a:r>
            <a:r>
              <a:rPr lang="el" sz="1800" dirty="0" err="1">
                <a:effectLst/>
                <a:latin typeface="Calibri" panose="020F0502020204030204" pitchFamily="34" charset="0"/>
                <a:ea typeface="Calibri" panose="020F0502020204030204" pitchFamily="34" charset="0"/>
                <a:cs typeface="Calibri" panose="020F0502020204030204" pitchFamily="34" charset="0"/>
              </a:rPr>
              <a:t>Liszkowski </a:t>
            </a:r>
            <a:r>
              <a:rPr lang="el" sz="1800" dirty="0">
                <a:effectLst/>
                <a:latin typeface="Calibri" panose="020F0502020204030204" pitchFamily="34" charset="0"/>
                <a:ea typeface="Calibri" panose="020F0502020204030204" pitchFamily="34" charset="0"/>
                <a:cs typeface="Calibri" panose="020F0502020204030204" pitchFamily="34" charset="0"/>
              </a:rPr>
              <a:t>&amp; </a:t>
            </a:r>
            <a:r>
              <a:rPr lang="el" sz="1800" dirty="0" err="1">
                <a:effectLst/>
                <a:latin typeface="Calibri" panose="020F0502020204030204" pitchFamily="34" charset="0"/>
                <a:ea typeface="Calibri" panose="020F0502020204030204" pitchFamily="34" charset="0"/>
                <a:cs typeface="Calibri" panose="020F0502020204030204" pitchFamily="34" charset="0"/>
              </a:rPr>
              <a:t>Tomasello </a:t>
            </a:r>
            <a:r>
              <a:rPr lang="el" sz="1800" dirty="0">
                <a:effectLst/>
                <a:latin typeface="Calibri" panose="020F0502020204030204" pitchFamily="34" charset="0"/>
                <a:ea typeface="Calibri" panose="020F0502020204030204" pitchFamily="34" charset="0"/>
                <a:cs typeface="Calibri" panose="020F0502020204030204" pitchFamily="34" charset="0"/>
              </a:rPr>
              <a:t>, 2011), τα προσωδιακά τους περιγράμματα καθιστούν δυνατή τη σαφή διάκριση του τύπου κατάδειξης που παράγει το παιδί ( </a:t>
            </a:r>
            <a:r>
              <a:rPr lang="el" sz="1800" dirty="0" err="1">
                <a:effectLst/>
                <a:latin typeface="Calibri" panose="020F0502020204030204" pitchFamily="34" charset="0"/>
                <a:ea typeface="Calibri" panose="020F0502020204030204" pitchFamily="34" charset="0"/>
                <a:cs typeface="Calibri" panose="020F0502020204030204" pitchFamily="34" charset="0"/>
              </a:rPr>
              <a:t>Grünloh </a:t>
            </a:r>
            <a:r>
              <a:rPr lang="el" sz="1800" dirty="0">
                <a:effectLst/>
                <a:latin typeface="Calibri" panose="020F0502020204030204" pitchFamily="34" charset="0"/>
                <a:ea typeface="Calibri" panose="020F0502020204030204" pitchFamily="34" charset="0"/>
                <a:cs typeface="Calibri" panose="020F0502020204030204" pitchFamily="34" charset="0"/>
              </a:rPr>
              <a:t>&amp; </a:t>
            </a:r>
            <a:r>
              <a:rPr lang="el" sz="1800" dirty="0" err="1">
                <a:effectLst/>
                <a:latin typeface="Calibri" panose="020F0502020204030204" pitchFamily="34" charset="0"/>
                <a:ea typeface="Calibri" panose="020F0502020204030204" pitchFamily="34" charset="0"/>
                <a:cs typeface="Calibri" panose="020F0502020204030204" pitchFamily="34" charset="0"/>
              </a:rPr>
              <a:t>Liszkowski </a:t>
            </a:r>
            <a:r>
              <a:rPr lang="el" sz="1800" dirty="0">
                <a:effectLst/>
                <a:latin typeface="Calibri" panose="020F0502020204030204" pitchFamily="34" charset="0"/>
                <a:ea typeface="Calibri" panose="020F0502020204030204" pitchFamily="34" charset="0"/>
                <a:cs typeface="Calibri" panose="020F0502020204030204" pitchFamily="34" charset="0"/>
              </a:rPr>
              <a:t>, 2015). </a:t>
            </a:r>
            <a:r>
              <a:rPr lang="el" sz="1800" dirty="0" err="1">
                <a:effectLst/>
                <a:latin typeface="Calibri" panose="020F0502020204030204" pitchFamily="34" charset="0"/>
                <a:ea typeface="Calibri" panose="020F0502020204030204" pitchFamily="34" charset="0"/>
                <a:cs typeface="Calibri" panose="020F0502020204030204" pitchFamily="34" charset="0"/>
              </a:rPr>
              <a:t>Η κατάδειξη </a:t>
            </a:r>
            <a:r>
              <a:rPr lang="el" sz="1800" dirty="0">
                <a:effectLst/>
                <a:latin typeface="Calibri" panose="020F0502020204030204" pitchFamily="34" charset="0"/>
                <a:ea typeface="Calibri" panose="020F0502020204030204" pitchFamily="34" charset="0"/>
                <a:cs typeface="Calibri" panose="020F0502020204030204" pitchFamily="34" charset="0"/>
              </a:rPr>
              <a:t>μπορεί να </a:t>
            </a:r>
            <a:r>
              <a:rPr lang="el" sz="1800" dirty="0" err="1">
                <a:effectLst/>
                <a:latin typeface="Calibri" panose="020F0502020204030204" pitchFamily="34" charset="0"/>
                <a:ea typeface="Calibri" panose="020F0502020204030204" pitchFamily="34" charset="0"/>
                <a:cs typeface="Calibri" panose="020F0502020204030204" pitchFamily="34" charset="0"/>
              </a:rPr>
              <a:t>είναι</a:t>
            </a:r>
            <a:r>
              <a:rPr lang="el" sz="1800" dirty="0">
                <a:effectLst/>
                <a:latin typeface="Calibri" panose="020F0502020204030204" pitchFamily="34" charset="0"/>
                <a:ea typeface="Calibri" panose="020F0502020204030204" pitchFamily="34" charset="0"/>
                <a:cs typeface="Calibri" panose="020F0502020204030204" pitchFamily="34" charset="0"/>
              </a:rPr>
              <a:t> </a:t>
            </a:r>
            <a:r>
              <a:rPr lang="el" sz="1800" dirty="0" err="1">
                <a:effectLst/>
                <a:latin typeface="Calibri" panose="020F0502020204030204" pitchFamily="34" charset="0"/>
                <a:ea typeface="Calibri" panose="020F0502020204030204" pitchFamily="34" charset="0"/>
                <a:cs typeface="Calibri" panose="020F0502020204030204" pitchFamily="34" charset="0"/>
              </a:rPr>
              <a:t>είτε</a:t>
            </a:r>
            <a:r>
              <a:rPr lang="el" sz="1800" dirty="0">
                <a:effectLst/>
                <a:latin typeface="Calibri" panose="020F0502020204030204" pitchFamily="34" charset="0"/>
                <a:ea typeface="Calibri" panose="020F0502020204030204" pitchFamily="34" charset="0"/>
                <a:cs typeface="Calibri" panose="020F0502020204030204" pitchFamily="34" charset="0"/>
              </a:rPr>
              <a:t> </a:t>
            </a:r>
            <a:r>
              <a:rPr lang="el" sz="1800" dirty="0" err="1">
                <a:effectLst/>
                <a:latin typeface="Calibri" panose="020F0502020204030204" pitchFamily="34" charset="0"/>
                <a:ea typeface="Calibri" panose="020F0502020204030204" pitchFamily="34" charset="0"/>
                <a:cs typeface="Calibri" panose="020F0502020204030204" pitchFamily="34" charset="0"/>
              </a:rPr>
              <a:t>πρωτοεπιτακτική </a:t>
            </a:r>
            <a:r>
              <a:rPr lang="el" sz="1800" dirty="0">
                <a:effectLst/>
                <a:latin typeface="Calibri" panose="020F0502020204030204" pitchFamily="34" charset="0"/>
                <a:ea typeface="Calibri" panose="020F0502020204030204" pitchFamily="34" charset="0"/>
                <a:cs typeface="Calibri" panose="020F0502020204030204" pitchFamily="34" charset="0"/>
              </a:rPr>
              <a:t>ή </a:t>
            </a:r>
            <a:r>
              <a:rPr lang="el" sz="1800" dirty="0" err="1">
                <a:effectLst/>
                <a:latin typeface="Calibri" panose="020F0502020204030204" pitchFamily="34" charset="0"/>
                <a:ea typeface="Calibri" panose="020F0502020204030204" pitchFamily="34" charset="0"/>
                <a:cs typeface="Calibri" panose="020F0502020204030204" pitchFamily="34" charset="0"/>
              </a:rPr>
              <a:t>πρωτοδηλωτική</a:t>
            </a: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201357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l" dirty="0" err="1"/>
              <a:t>Δώστε </a:t>
            </a:r>
            <a:r>
              <a:rPr lang="el" dirty="0"/>
              <a:t>τις πληροφορίες </a:t>
            </a:r>
            <a:r>
              <a:rPr lang="el" dirty="0" err="1"/>
              <a:t>που παρουσιάζονται </a:t>
            </a:r>
            <a:r>
              <a:rPr lang="el" dirty="0"/>
              <a:t>στον πίνακα</a:t>
            </a: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74290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3.png"/><Relationship Id="rId7" Type="http://schemas.openxmlformats.org/officeDocument/2006/relationships/diagramQuickStyle" Target="../diagrams/quickStyle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png"/><Relationship Id="rId9" Type="http://schemas.microsoft.com/office/2007/relationships/diagramDrawing" Target="../diagrams/drawing4.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l"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l" sz="6000" b="1" dirty="0">
                <a:solidFill>
                  <a:srgbClr val="674EA7"/>
                </a:solidFill>
                <a:latin typeface="Calibri"/>
                <a:ea typeface="Calibri"/>
                <a:cs typeface="Calibri"/>
                <a:sym typeface="Calibri"/>
              </a:rPr>
              <a:t>Ενότητα 5</a:t>
            </a:r>
            <a:endParaRPr sz="6000" dirty="0">
              <a:solidFill>
                <a:srgbClr val="674EA7"/>
              </a:solidFill>
              <a:latin typeface="Calibri"/>
              <a:ea typeface="Calibri"/>
              <a:cs typeface="Calibri"/>
              <a:sym typeface="Calibri"/>
            </a:endParaRPr>
          </a:p>
          <a:p>
            <a:pPr marL="0" indent="0">
              <a:buClr>
                <a:srgbClr val="674EA7"/>
              </a:buClr>
              <a:buSzPts val="3200"/>
            </a:pPr>
            <a:r>
              <a:rPr lang="el" sz="3200" b="1" dirty="0">
                <a:solidFill>
                  <a:srgbClr val="674EA7"/>
                </a:solidFill>
                <a:latin typeface="Calibri"/>
                <a:cs typeface="Calibri"/>
              </a:rPr>
              <a:t>Βασική </a:t>
            </a:r>
            <a:r>
              <a:rPr lang="el" sz="3200" b="1" dirty="0" err="1">
                <a:solidFill>
                  <a:srgbClr val="674EA7"/>
                </a:solidFill>
                <a:latin typeface="Calibri"/>
                <a:cs typeface="Calibri"/>
              </a:rPr>
              <a:t>Επικοινωνία</a:t>
            </a:r>
            <a:r>
              <a:rPr lang="el" sz="3200" b="1" dirty="0">
                <a:solidFill>
                  <a:srgbClr val="674EA7"/>
                </a:solidFill>
                <a:latin typeface="Calibri"/>
                <a:cs typeface="Calibri"/>
              </a:rPr>
              <a:t> </a:t>
            </a:r>
            <a:r>
              <a:rPr lang="el" sz="3200" b="1" dirty="0" err="1">
                <a:solidFill>
                  <a:srgbClr val="674EA7"/>
                </a:solidFill>
                <a:latin typeface="Calibri"/>
                <a:cs typeface="Calibri"/>
              </a:rPr>
              <a:t>Που σημαίνει</a:t>
            </a:r>
            <a:endParaRPr lang="es-ES" sz="3200" b="1" dirty="0">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 sz="1800" b="0" i="0" u="none" strike="noStrike" cap="none">
                <a:solidFill>
                  <a:schemeClr val="dk1"/>
                </a:solidFill>
                <a:latin typeface="Calibri"/>
                <a:ea typeface="Calibri"/>
                <a:cs typeface="Calibri"/>
                <a:sym typeface="Calibri"/>
              </a:rPr>
              <a:t>Εκπαίδευση αφιερωμένη σε επαγγελματίες στο IDD για την υποστήριξη της ανάπτυξης</a:t>
            </a: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None/>
            </a:pPr>
            <a:r>
              <a:rPr lang="el" sz="1800" b="1" i="0" u="none" strike="noStrike" cap="none">
                <a:solidFill>
                  <a:schemeClr val="dk1"/>
                </a:solidFill>
                <a:latin typeface="Calibri"/>
                <a:ea typeface="Calibri"/>
                <a:cs typeface="Calibri"/>
                <a:sym typeface="Calibri"/>
              </a:rPr>
              <a:t>Κοινωνικές Επικοινωνιακές Ικανότητες</a:t>
            </a:r>
            <a:endParaRPr sz="1800" b="0" i="0" u="none" strike="noStrike" cap="none">
              <a:solidFill>
                <a:schemeClr val="dk1"/>
              </a:solidFill>
              <a:latin typeface="Arial"/>
              <a:ea typeface="Arial"/>
              <a:cs typeface="Arial"/>
              <a:sym typeface="Arial"/>
            </a:endParaRPr>
          </a:p>
        </p:txBody>
      </p:sp>
      <p:pic>
        <p:nvPicPr>
          <p:cNvPr id="3" name="Εικόνα 2" descr="Εικόνα που περιέχει κείμενο, σημαία, σύμβολο, γραμματοσειρά&#10;&#10;Περιγραφή που δημιουργήθηκε αυτόματα">
            <a:extLst>
              <a:ext uri="{FF2B5EF4-FFF2-40B4-BE49-F238E27FC236}">
                <a16:creationId xmlns:a16="http://schemas.microsoft.com/office/drawing/2014/main" id="{32255C89-99B7-53C4-B3D8-B791A13D6075}"/>
              </a:ext>
            </a:extLst>
          </p:cNvPr>
          <p:cNvPicPr>
            <a:picLocks noChangeAspect="1"/>
          </p:cNvPicPr>
          <p:nvPr/>
        </p:nvPicPr>
        <p:blipFill>
          <a:blip r:embed="rId4"/>
          <a:stretch>
            <a:fillRect/>
          </a:stretch>
        </p:blipFill>
        <p:spPr>
          <a:xfrm>
            <a:off x="508043" y="5299375"/>
            <a:ext cx="1228725" cy="1304925"/>
          </a:xfrm>
          <a:prstGeom prst="rect">
            <a:avLst/>
          </a:prstGeom>
        </p:spPr>
      </p:pic>
      <p:sp>
        <p:nvSpPr>
          <p:cNvPr id="4" name="ZoneTexte 14">
            <a:extLst>
              <a:ext uri="{FF2B5EF4-FFF2-40B4-BE49-F238E27FC236}">
                <a16:creationId xmlns:a16="http://schemas.microsoft.com/office/drawing/2014/main" id="{846E9416-9CE1-43A6-A8B1-0FDC0284FC6B}"/>
              </a:ext>
            </a:extLst>
          </p:cNvPr>
          <p:cNvSpPr txBox="1"/>
          <p:nvPr/>
        </p:nvSpPr>
        <p:spPr>
          <a:xfrm>
            <a:off x="1802168" y="6487235"/>
            <a:ext cx="10139988" cy="332467"/>
          </a:xfrm>
          <a:prstGeom prst="rect">
            <a:avLst/>
          </a:prstGeom>
          <a:noFill/>
        </p:spPr>
        <p:txBody>
          <a:bodyPr wrap="square">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9462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l" sz="3100" b="1" dirty="0">
                <a:solidFill>
                  <a:srgbClr val="674EA7"/>
                </a:solidFill>
                <a:latin typeface="Calibri"/>
                <a:ea typeface="Calibri"/>
                <a:cs typeface="Calibri"/>
                <a:sym typeface="Calibri"/>
              </a:rPr>
              <a:t>Ενότητα 5. Βασικά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2 </a:t>
            </a:r>
            <a:r>
              <a:rPr lang="el" sz="2800" b="1" dirty="0">
                <a:solidFill>
                  <a:schemeClr val="dk1"/>
                </a:solidFill>
                <a:latin typeface="Calibri"/>
                <a:ea typeface="Calibri"/>
                <a:cs typeface="Calibri"/>
                <a:sym typeface="Calibri"/>
              </a:rPr>
              <a:t>: Κατάδειξη</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3" name="Diagramme 2">
            <a:extLst>
              <a:ext uri="{FF2B5EF4-FFF2-40B4-BE49-F238E27FC236}">
                <a16:creationId xmlns:a16="http://schemas.microsoft.com/office/drawing/2014/main" id="{3B711B22-0379-482F-BF55-315AC2025452}"/>
              </a:ext>
            </a:extLst>
          </p:cNvPr>
          <p:cNvGraphicFramePr/>
          <p:nvPr>
            <p:extLst>
              <p:ext uri="{D42A27DB-BD31-4B8C-83A1-F6EECF244321}">
                <p14:modId xmlns:p14="http://schemas.microsoft.com/office/powerpoint/2010/main" val="3040664388"/>
              </p:ext>
            </p:extLst>
          </p:nvPr>
        </p:nvGraphicFramePr>
        <p:xfrm>
          <a:off x="1747944" y="2502028"/>
          <a:ext cx="8965548" cy="283424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8939686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9462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l" sz="3100" b="1" dirty="0">
                <a:solidFill>
                  <a:srgbClr val="674EA7"/>
                </a:solidFill>
                <a:latin typeface="Calibri"/>
                <a:ea typeface="Calibri"/>
                <a:cs typeface="Calibri"/>
                <a:sym typeface="Calibri"/>
              </a:rPr>
              <a:t>Ενότητα 5. Βασικά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2 </a:t>
            </a:r>
            <a:r>
              <a:rPr lang="el" sz="2800" b="1" dirty="0">
                <a:solidFill>
                  <a:schemeClr val="dk1"/>
                </a:solidFill>
                <a:latin typeface="Calibri"/>
                <a:ea typeface="Calibri"/>
                <a:cs typeface="Calibri"/>
                <a:sym typeface="Calibri"/>
              </a:rPr>
              <a:t>: Κατάδειξη</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10" name="Graphique 9" descr="Avertissement avec un remplissage uni">
            <a:extLst>
              <a:ext uri="{FF2B5EF4-FFF2-40B4-BE49-F238E27FC236}">
                <a16:creationId xmlns:a16="http://schemas.microsoft.com/office/drawing/2014/main" id="{AEA3243B-B08C-4749-924A-BB62A09D577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78000" y="1859286"/>
            <a:ext cx="1332000" cy="1332000"/>
          </a:xfrm>
          <a:prstGeom prst="rect">
            <a:avLst/>
          </a:prstGeom>
        </p:spPr>
      </p:pic>
      <p:sp>
        <p:nvSpPr>
          <p:cNvPr id="2" name="ZoneTexte 1">
            <a:extLst>
              <a:ext uri="{FF2B5EF4-FFF2-40B4-BE49-F238E27FC236}">
                <a16:creationId xmlns:a16="http://schemas.microsoft.com/office/drawing/2014/main" id="{7348C6AE-4A12-45E7-AA17-0B85C9AD8BB6}"/>
              </a:ext>
            </a:extLst>
          </p:cNvPr>
          <p:cNvSpPr txBox="1"/>
          <p:nvPr/>
        </p:nvSpPr>
        <p:spPr>
          <a:xfrm>
            <a:off x="2533339" y="1859286"/>
            <a:ext cx="8858848" cy="1815882"/>
          </a:xfrm>
          <a:prstGeom prst="rect">
            <a:avLst/>
          </a:prstGeom>
          <a:noFill/>
        </p:spPr>
        <p:txBody>
          <a:bodyPr wrap="square" rtlCol="0">
            <a:spAutoFit/>
          </a:bodyPr>
          <a:lstStyle/>
          <a:p>
            <a:r>
              <a:rPr lang="el" sz="2800" dirty="0" err="1">
                <a:latin typeface="Calibri" panose="020F0502020204030204" pitchFamily="34" charset="0"/>
                <a:cs typeface="Calibri" panose="020F0502020204030204" pitchFamily="34" charset="0"/>
              </a:rPr>
              <a:t>Κατάδειξη </a:t>
            </a:r>
            <a:r>
              <a:rPr lang="el" sz="2800" dirty="0">
                <a:latin typeface="Calibri" panose="020F0502020204030204" pitchFamily="34" charset="0"/>
                <a:cs typeface="Calibri" panose="020F0502020204030204" pitchFamily="34" charset="0"/>
              </a:rPr>
              <a:t>σε άτομα </a:t>
            </a:r>
            <a:r>
              <a:rPr lang="el" sz="2800" dirty="0" err="1">
                <a:latin typeface="Calibri" panose="020F0502020204030204" pitchFamily="34" charset="0"/>
                <a:cs typeface="Calibri" panose="020F0502020204030204" pitchFamily="34" charset="0"/>
              </a:rPr>
              <a:t>με </a:t>
            </a:r>
            <a:r>
              <a:rPr lang="el" sz="2800" dirty="0">
                <a:latin typeface="Calibri" panose="020F0502020204030204" pitchFamily="34" charset="0"/>
                <a:cs typeface="Calibri" panose="020F0502020204030204" pitchFamily="34" charset="0"/>
              </a:rPr>
              <a:t>IDD: </a:t>
            </a:r>
            <a:r>
              <a:rPr lang="el" sz="2800" dirty="0" err="1">
                <a:latin typeface="Calibri" panose="020F0502020204030204" pitchFamily="34" charset="0"/>
                <a:cs typeface="Calibri" panose="020F0502020204030204" pitchFamily="34" charset="0"/>
              </a:rPr>
              <a:t>επιτρέψτε </a:t>
            </a:r>
            <a:r>
              <a:rPr lang="el" sz="2800" dirty="0">
                <a:latin typeface="Calibri" panose="020F0502020204030204" pitchFamily="34" charset="0"/>
                <a:cs typeface="Calibri" panose="020F0502020204030204" pitchFamily="34" charset="0"/>
              </a:rPr>
              <a:t>την έκφραση </a:t>
            </a:r>
            <a:r>
              <a:rPr lang="el" sz="2800" dirty="0" err="1">
                <a:latin typeface="Calibri" panose="020F0502020204030204" pitchFamily="34" charset="0"/>
                <a:cs typeface="Calibri" panose="020F0502020204030204" pitchFamily="34" charset="0"/>
              </a:rPr>
              <a:t>της επιλογής</a:t>
            </a:r>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a:p>
            <a:r>
              <a:rPr lang="el" sz="2800" dirty="0">
                <a:latin typeface="Calibri" panose="020F0502020204030204" pitchFamily="34" charset="0"/>
                <a:cs typeface="Calibri" panose="020F0502020204030204" pitchFamily="34" charset="0"/>
                <a:sym typeface="Wingdings" panose="05000000000000000000" pitchFamily="2" charset="2"/>
              </a:rPr>
              <a:t> Απαραίτητο για τον σεβασμό του </a:t>
            </a:r>
            <a:r>
              <a:rPr lang="el" sz="2800" dirty="0" err="1">
                <a:latin typeface="Calibri" panose="020F0502020204030204" pitchFamily="34" charset="0"/>
                <a:cs typeface="Calibri" panose="020F0502020204030204" pitchFamily="34" charset="0"/>
                <a:sym typeface="Wingdings" panose="05000000000000000000" pitchFamily="2" charset="2"/>
              </a:rPr>
              <a:t>ατόμου</a:t>
            </a:r>
            <a:r>
              <a:rPr lang="el" sz="2800" dirty="0">
                <a:latin typeface="Calibri" panose="020F0502020204030204" pitchFamily="34" charset="0"/>
                <a:cs typeface="Calibri" panose="020F0502020204030204" pitchFamily="34" charset="0"/>
                <a:sym typeface="Wingdings" panose="05000000000000000000" pitchFamily="2" charset="2"/>
              </a:rPr>
              <a:t> </a:t>
            </a:r>
            <a:r>
              <a:rPr lang="el" sz="2800" dirty="0" err="1">
                <a:latin typeface="Calibri" panose="020F0502020204030204" pitchFamily="34" charset="0"/>
                <a:cs typeface="Calibri" panose="020F0502020204030204" pitchFamily="34" charset="0"/>
                <a:sym typeface="Wingdings" panose="05000000000000000000" pitchFamily="2" charset="2"/>
              </a:rPr>
              <a:t>στίξη</a:t>
            </a:r>
            <a:r>
              <a:rPr lang="el" sz="2800" dirty="0">
                <a:latin typeface="Calibri" panose="020F0502020204030204" pitchFamily="34" charset="0"/>
                <a:cs typeface="Calibri" panose="020F0502020204030204" pitchFamily="34" charset="0"/>
                <a:sym typeface="Wingdings" panose="05000000000000000000" pitchFamily="2" charset="2"/>
              </a:rPr>
              <a:t> </a:t>
            </a:r>
            <a:r>
              <a:rPr lang="el" sz="2800" dirty="0" err="1">
                <a:latin typeface="Calibri" panose="020F0502020204030204" pitchFamily="34" charset="0"/>
                <a:cs typeface="Calibri" panose="020F0502020204030204" pitchFamily="34" charset="0"/>
                <a:sym typeface="Wingdings" panose="05000000000000000000" pitchFamily="2" charset="2"/>
              </a:rPr>
              <a:t>στρατηγική </a:t>
            </a:r>
            <a:r>
              <a:rPr lang="el" sz="2800" dirty="0">
                <a:latin typeface="Calibri" panose="020F0502020204030204" pitchFamily="34" charset="0"/>
                <a:cs typeface="Calibri" panose="020F0502020204030204" pitchFamily="34" charset="0"/>
                <a:sym typeface="Wingdings" panose="05000000000000000000" pitchFamily="2" charset="2"/>
              </a:rPr>
              <a:t>, </a:t>
            </a:r>
            <a:r>
              <a:rPr lang="el" sz="2800" dirty="0" err="1">
                <a:latin typeface="Calibri" panose="020F0502020204030204" pitchFamily="34" charset="0"/>
                <a:cs typeface="Calibri" panose="020F0502020204030204" pitchFamily="34" charset="0"/>
                <a:sym typeface="Wingdings" panose="05000000000000000000" pitchFamily="2" charset="2"/>
              </a:rPr>
              <a:t>ακόμη</a:t>
            </a:r>
            <a:r>
              <a:rPr lang="el" sz="2800" dirty="0">
                <a:latin typeface="Calibri" panose="020F0502020204030204" pitchFamily="34" charset="0"/>
                <a:cs typeface="Calibri" panose="020F0502020204030204" pitchFamily="34" charset="0"/>
                <a:sym typeface="Wingdings" panose="05000000000000000000" pitchFamily="2" charset="2"/>
              </a:rPr>
              <a:t> </a:t>
            </a:r>
            <a:r>
              <a:rPr lang="el" sz="2800" dirty="0" err="1">
                <a:latin typeface="Calibri" panose="020F0502020204030204" pitchFamily="34" charset="0"/>
                <a:cs typeface="Calibri" panose="020F0502020204030204" pitchFamily="34" charset="0"/>
                <a:sym typeface="Wingdings" panose="05000000000000000000" pitchFamily="2" charset="2"/>
              </a:rPr>
              <a:t>ανακριβής </a:t>
            </a:r>
            <a:r>
              <a:rPr lang="el" sz="2800" dirty="0">
                <a:latin typeface="Calibri" panose="020F0502020204030204" pitchFamily="34" charset="0"/>
                <a:cs typeface="Calibri" panose="020F0502020204030204" pitchFamily="34" charset="0"/>
                <a:sym typeface="Wingdings" panose="05000000000000000000" pitchFamily="2" charset="2"/>
              </a:rPr>
              <a:t>και </a:t>
            </a:r>
            <a:r>
              <a:rPr lang="el" sz="2800" dirty="0" err="1">
                <a:latin typeface="Calibri" panose="020F0502020204030204" pitchFamily="34" charset="0"/>
                <a:cs typeface="Calibri" panose="020F0502020204030204" pitchFamily="34" charset="0"/>
                <a:sym typeface="Wingdings" panose="05000000000000000000" pitchFamily="2" charset="2"/>
              </a:rPr>
              <a:t>ελλιπής</a:t>
            </a:r>
            <a:endParaRPr lang="fr-FR"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45850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9462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l" sz="3100" b="1" dirty="0">
                <a:solidFill>
                  <a:srgbClr val="674EA7"/>
                </a:solidFill>
                <a:latin typeface="Calibri"/>
                <a:ea typeface="Calibri"/>
                <a:cs typeface="Calibri"/>
                <a:sym typeface="Calibri"/>
              </a:rPr>
              <a:t>Ενότητα 5. Βασικά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2 </a:t>
            </a:r>
            <a:r>
              <a:rPr lang="el" sz="2800" b="1" dirty="0">
                <a:solidFill>
                  <a:schemeClr val="dk1"/>
                </a:solidFill>
                <a:latin typeface="Calibri"/>
                <a:ea typeface="Calibri"/>
                <a:cs typeface="Calibri"/>
                <a:sym typeface="Calibri"/>
              </a:rPr>
              <a:t>: Κατάδειξη</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10" name="Graphique 9" descr="Avertissement avec un remplissage uni">
            <a:extLst>
              <a:ext uri="{FF2B5EF4-FFF2-40B4-BE49-F238E27FC236}">
                <a16:creationId xmlns:a16="http://schemas.microsoft.com/office/drawing/2014/main" id="{AEA3243B-B08C-4749-924A-BB62A09D577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78000" y="1859286"/>
            <a:ext cx="1332000" cy="1332000"/>
          </a:xfrm>
          <a:prstGeom prst="rect">
            <a:avLst/>
          </a:prstGeom>
        </p:spPr>
      </p:pic>
      <p:sp>
        <p:nvSpPr>
          <p:cNvPr id="2" name="ZoneTexte 1">
            <a:extLst>
              <a:ext uri="{FF2B5EF4-FFF2-40B4-BE49-F238E27FC236}">
                <a16:creationId xmlns:a16="http://schemas.microsoft.com/office/drawing/2014/main" id="{7348C6AE-4A12-45E7-AA17-0B85C9AD8BB6}"/>
              </a:ext>
            </a:extLst>
          </p:cNvPr>
          <p:cNvSpPr txBox="1"/>
          <p:nvPr/>
        </p:nvSpPr>
        <p:spPr>
          <a:xfrm>
            <a:off x="2533339" y="1859286"/>
            <a:ext cx="8858848" cy="1815882"/>
          </a:xfrm>
          <a:prstGeom prst="rect">
            <a:avLst/>
          </a:prstGeom>
          <a:noFill/>
        </p:spPr>
        <p:txBody>
          <a:bodyPr wrap="square" rtlCol="0">
            <a:spAutoFit/>
          </a:bodyPr>
          <a:lstStyle/>
          <a:p>
            <a:r>
              <a:rPr lang="el" sz="2800" dirty="0" err="1">
                <a:latin typeface="Calibri" panose="020F0502020204030204" pitchFamily="34" charset="0"/>
                <a:cs typeface="Calibri" panose="020F0502020204030204" pitchFamily="34" charset="0"/>
              </a:rPr>
              <a:t>Κατάδειξη </a:t>
            </a:r>
            <a:r>
              <a:rPr lang="el" sz="2800" dirty="0">
                <a:latin typeface="Calibri" panose="020F0502020204030204" pitchFamily="34" charset="0"/>
                <a:cs typeface="Calibri" panose="020F0502020204030204" pitchFamily="34" charset="0"/>
              </a:rPr>
              <a:t>σε άτομα </a:t>
            </a:r>
            <a:r>
              <a:rPr lang="el" sz="2800" dirty="0" err="1">
                <a:latin typeface="Calibri" panose="020F0502020204030204" pitchFamily="34" charset="0"/>
                <a:cs typeface="Calibri" panose="020F0502020204030204" pitchFamily="34" charset="0"/>
              </a:rPr>
              <a:t>με </a:t>
            </a:r>
            <a:r>
              <a:rPr lang="el" sz="2800" dirty="0">
                <a:latin typeface="Calibri" panose="020F0502020204030204" pitchFamily="34" charset="0"/>
                <a:cs typeface="Calibri" panose="020F0502020204030204" pitchFamily="34" charset="0"/>
              </a:rPr>
              <a:t>IDD: </a:t>
            </a:r>
            <a:r>
              <a:rPr lang="el" sz="2800" dirty="0" err="1">
                <a:latin typeface="Calibri" panose="020F0502020204030204" pitchFamily="34" charset="0"/>
                <a:cs typeface="Calibri" panose="020F0502020204030204" pitchFamily="34" charset="0"/>
              </a:rPr>
              <a:t>επιτρέψτε </a:t>
            </a:r>
            <a:r>
              <a:rPr lang="el" sz="2800" dirty="0">
                <a:latin typeface="Calibri" panose="020F0502020204030204" pitchFamily="34" charset="0"/>
                <a:cs typeface="Calibri" panose="020F0502020204030204" pitchFamily="34" charset="0"/>
              </a:rPr>
              <a:t>την έκφραση </a:t>
            </a:r>
            <a:r>
              <a:rPr lang="el" sz="2800" dirty="0" err="1">
                <a:latin typeface="Calibri" panose="020F0502020204030204" pitchFamily="34" charset="0"/>
                <a:cs typeface="Calibri" panose="020F0502020204030204" pitchFamily="34" charset="0"/>
              </a:rPr>
              <a:t>της επιλογής</a:t>
            </a:r>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a:p>
            <a:r>
              <a:rPr lang="el" sz="2800" dirty="0">
                <a:latin typeface="Calibri" panose="020F0502020204030204" pitchFamily="34" charset="0"/>
                <a:cs typeface="Calibri" panose="020F0502020204030204" pitchFamily="34" charset="0"/>
                <a:sym typeface="Wingdings" panose="05000000000000000000" pitchFamily="2" charset="2"/>
              </a:rPr>
              <a:t> Απαραίτητο για τον σεβασμό του </a:t>
            </a:r>
            <a:r>
              <a:rPr lang="el" sz="2800" dirty="0" err="1">
                <a:latin typeface="Calibri" panose="020F0502020204030204" pitchFamily="34" charset="0"/>
                <a:cs typeface="Calibri" panose="020F0502020204030204" pitchFamily="34" charset="0"/>
                <a:sym typeface="Wingdings" panose="05000000000000000000" pitchFamily="2" charset="2"/>
              </a:rPr>
              <a:t>ατόμου</a:t>
            </a:r>
            <a:r>
              <a:rPr lang="el" sz="2800" dirty="0">
                <a:latin typeface="Calibri" panose="020F0502020204030204" pitchFamily="34" charset="0"/>
                <a:cs typeface="Calibri" panose="020F0502020204030204" pitchFamily="34" charset="0"/>
                <a:sym typeface="Wingdings" panose="05000000000000000000" pitchFamily="2" charset="2"/>
              </a:rPr>
              <a:t> </a:t>
            </a:r>
            <a:r>
              <a:rPr lang="el" sz="2800" dirty="0" err="1">
                <a:latin typeface="Calibri" panose="020F0502020204030204" pitchFamily="34" charset="0"/>
                <a:cs typeface="Calibri" panose="020F0502020204030204" pitchFamily="34" charset="0"/>
                <a:sym typeface="Wingdings" panose="05000000000000000000" pitchFamily="2" charset="2"/>
              </a:rPr>
              <a:t>στίξη</a:t>
            </a:r>
            <a:r>
              <a:rPr lang="el" sz="2800" dirty="0">
                <a:latin typeface="Calibri" panose="020F0502020204030204" pitchFamily="34" charset="0"/>
                <a:cs typeface="Calibri" panose="020F0502020204030204" pitchFamily="34" charset="0"/>
                <a:sym typeface="Wingdings" panose="05000000000000000000" pitchFamily="2" charset="2"/>
              </a:rPr>
              <a:t> </a:t>
            </a:r>
            <a:r>
              <a:rPr lang="el" sz="2800" dirty="0" err="1">
                <a:latin typeface="Calibri" panose="020F0502020204030204" pitchFamily="34" charset="0"/>
                <a:cs typeface="Calibri" panose="020F0502020204030204" pitchFamily="34" charset="0"/>
                <a:sym typeface="Wingdings" panose="05000000000000000000" pitchFamily="2" charset="2"/>
              </a:rPr>
              <a:t>στρατηγική </a:t>
            </a:r>
            <a:r>
              <a:rPr lang="el" sz="2800" dirty="0">
                <a:latin typeface="Calibri" panose="020F0502020204030204" pitchFamily="34" charset="0"/>
                <a:cs typeface="Calibri" panose="020F0502020204030204" pitchFamily="34" charset="0"/>
                <a:sym typeface="Wingdings" panose="05000000000000000000" pitchFamily="2" charset="2"/>
              </a:rPr>
              <a:t>, </a:t>
            </a:r>
            <a:r>
              <a:rPr lang="el" sz="2800" dirty="0" err="1">
                <a:latin typeface="Calibri" panose="020F0502020204030204" pitchFamily="34" charset="0"/>
                <a:cs typeface="Calibri" panose="020F0502020204030204" pitchFamily="34" charset="0"/>
                <a:sym typeface="Wingdings" panose="05000000000000000000" pitchFamily="2" charset="2"/>
              </a:rPr>
              <a:t>ακόμη</a:t>
            </a:r>
            <a:r>
              <a:rPr lang="el" sz="2800" dirty="0">
                <a:latin typeface="Calibri" panose="020F0502020204030204" pitchFamily="34" charset="0"/>
                <a:cs typeface="Calibri" panose="020F0502020204030204" pitchFamily="34" charset="0"/>
                <a:sym typeface="Wingdings" panose="05000000000000000000" pitchFamily="2" charset="2"/>
              </a:rPr>
              <a:t> </a:t>
            </a:r>
            <a:r>
              <a:rPr lang="el" sz="2800" dirty="0" err="1">
                <a:latin typeface="Calibri" panose="020F0502020204030204" pitchFamily="34" charset="0"/>
                <a:cs typeface="Calibri" panose="020F0502020204030204" pitchFamily="34" charset="0"/>
                <a:sym typeface="Wingdings" panose="05000000000000000000" pitchFamily="2" charset="2"/>
              </a:rPr>
              <a:t>ανακριβής </a:t>
            </a:r>
            <a:r>
              <a:rPr lang="el" sz="2800" dirty="0">
                <a:latin typeface="Calibri" panose="020F0502020204030204" pitchFamily="34" charset="0"/>
                <a:cs typeface="Calibri" panose="020F0502020204030204" pitchFamily="34" charset="0"/>
                <a:sym typeface="Wingdings" panose="05000000000000000000" pitchFamily="2" charset="2"/>
              </a:rPr>
              <a:t>και </a:t>
            </a:r>
            <a:r>
              <a:rPr lang="el" sz="2800" dirty="0" err="1">
                <a:latin typeface="Calibri" panose="020F0502020204030204" pitchFamily="34" charset="0"/>
                <a:cs typeface="Calibri" panose="020F0502020204030204" pitchFamily="34" charset="0"/>
                <a:sym typeface="Wingdings" panose="05000000000000000000" pitchFamily="2" charset="2"/>
              </a:rPr>
              <a:t>ελλιπής</a:t>
            </a:r>
            <a:endParaRPr lang="fr-FR" sz="2800" dirty="0">
              <a:latin typeface="Calibri" panose="020F0502020204030204" pitchFamily="34" charset="0"/>
              <a:cs typeface="Calibri" panose="020F0502020204030204" pitchFamily="34" charset="0"/>
            </a:endParaRPr>
          </a:p>
        </p:txBody>
      </p:sp>
      <p:sp>
        <p:nvSpPr>
          <p:cNvPr id="12" name="ZoneTexte 11">
            <a:extLst>
              <a:ext uri="{FF2B5EF4-FFF2-40B4-BE49-F238E27FC236}">
                <a16:creationId xmlns:a16="http://schemas.microsoft.com/office/drawing/2014/main" id="{AA643458-1700-4F6F-813B-F322BAE3BE1C}"/>
              </a:ext>
            </a:extLst>
          </p:cNvPr>
          <p:cNvSpPr txBox="1"/>
          <p:nvPr/>
        </p:nvSpPr>
        <p:spPr>
          <a:xfrm>
            <a:off x="597365" y="4210654"/>
            <a:ext cx="11321891" cy="1313180"/>
          </a:xfrm>
          <a:prstGeom prst="rect">
            <a:avLst/>
          </a:prstGeom>
          <a:noFill/>
        </p:spPr>
        <p:txBody>
          <a:bodyPr wrap="square">
            <a:spAutoFit/>
          </a:bodyPr>
          <a:lstStyle/>
          <a:p>
            <a:pPr lvl="0" algn="just">
              <a:spcAft>
                <a:spcPts val="800"/>
              </a:spcAft>
            </a:pPr>
            <a:r>
              <a:rPr lang="el" sz="2200" i="1" dirty="0">
                <a:effectLst/>
                <a:latin typeface="Calibri" panose="020F0502020204030204" pitchFamily="34" charset="0"/>
                <a:ea typeface="Calibri" panose="020F0502020204030204" pitchFamily="34" charset="0"/>
                <a:cs typeface="Calibri" panose="020F0502020204030204" pitchFamily="34" charset="0"/>
              </a:rPr>
              <a:t>Παραδείγματα:</a:t>
            </a:r>
          </a:p>
          <a:p>
            <a:pPr lvl="0" algn="just">
              <a:spcAft>
                <a:spcPts val="800"/>
              </a:spcAft>
            </a:pPr>
            <a:r>
              <a:rPr lang="el" sz="2200" i="1" dirty="0">
                <a:effectLst/>
                <a:latin typeface="Calibri" panose="020F0502020204030204" pitchFamily="34" charset="0"/>
                <a:ea typeface="Calibri" panose="020F0502020204030204" pitchFamily="34" charset="0"/>
                <a:cs typeface="Calibri" panose="020F0502020204030204" pitchFamily="34" charset="0"/>
              </a:rPr>
              <a:t>Η Π. παίρνει τη φροντίστρια στο ψυγείο και φασαριάζει να ανοίξει το ψυγείο για να έχει ένα γιαούρτι</a:t>
            </a:r>
          </a:p>
          <a:p>
            <a:pPr lvl="0" algn="just">
              <a:spcAft>
                <a:spcPts val="800"/>
              </a:spcAft>
            </a:pPr>
            <a:r>
              <a:rPr lang="el" sz="2200" i="1" dirty="0">
                <a:effectLst/>
                <a:latin typeface="Calibri" panose="020F0502020204030204" pitchFamily="34" charset="0"/>
                <a:ea typeface="Calibri" panose="020F0502020204030204" pitchFamily="34" charset="0"/>
                <a:cs typeface="Calibri" panose="020F0502020204030204" pitchFamily="34" charset="0"/>
              </a:rPr>
              <a:t>Ο Δ. δείχνει με την παλάμη του το ψυγείο για να ζητήσει να το ανοίξουν </a:t>
            </a:r>
            <a:r>
              <a:rPr lang="el" sz="2200" dirty="0">
                <a:effectLst/>
                <a:latin typeface="Calibri" panose="020F0502020204030204" pitchFamily="34" charset="0"/>
                <a:ea typeface="Calibri" panose="020F0502020204030204" pitchFamily="34" charset="0"/>
                <a:cs typeface="Calibri" panose="020F0502020204030204" pitchFamily="34" charset="0"/>
              </a:rPr>
              <a:t>.</a:t>
            </a:r>
            <a:endParaRPr lang="fr-FR" sz="2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20022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3100" b="1" dirty="0">
                <a:solidFill>
                  <a:srgbClr val="674EA7"/>
                </a:solidFill>
                <a:latin typeface="Calibri"/>
                <a:ea typeface="Calibri"/>
                <a:cs typeface="Calibri"/>
                <a:sym typeface="Calibri"/>
              </a:rPr>
              <a:t>Ενότητα 5. Βασικά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2 </a:t>
            </a:r>
            <a:r>
              <a:rPr lang="el" sz="2800" b="1" dirty="0">
                <a:solidFill>
                  <a:schemeClr val="dk1"/>
                </a:solidFill>
                <a:latin typeface="Calibri"/>
                <a:ea typeface="Calibri"/>
                <a:cs typeface="Calibri"/>
                <a:sym typeface="Calibri"/>
              </a:rPr>
              <a:t>: Κατάδειξη</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10" name="ZoneTexte 9">
            <a:extLst>
              <a:ext uri="{FF2B5EF4-FFF2-40B4-BE49-F238E27FC236}">
                <a16:creationId xmlns:a16="http://schemas.microsoft.com/office/drawing/2014/main" id="{95179DAF-3894-43DF-A21B-D4E7C89A53C1}"/>
              </a:ext>
            </a:extLst>
          </p:cNvPr>
          <p:cNvSpPr txBox="1"/>
          <p:nvPr/>
        </p:nvSpPr>
        <p:spPr>
          <a:xfrm>
            <a:off x="2533339" y="1859286"/>
            <a:ext cx="8858848" cy="523220"/>
          </a:xfrm>
          <a:prstGeom prst="rect">
            <a:avLst/>
          </a:prstGeom>
          <a:noFill/>
        </p:spPr>
        <p:txBody>
          <a:bodyPr wrap="square" rtlCol="0">
            <a:spAutoFit/>
          </a:bodyPr>
          <a:lstStyle/>
          <a:p>
            <a:r>
              <a:rPr lang="el" sz="2800" dirty="0">
                <a:latin typeface="Calibri" panose="020F0502020204030204" pitchFamily="34" charset="0"/>
                <a:cs typeface="Calibri" panose="020F0502020204030204" pitchFamily="34" charset="0"/>
              </a:rPr>
              <a:t>Προτείνετε </a:t>
            </a:r>
            <a:r>
              <a:rPr lang="el" sz="2800" dirty="0" err="1">
                <a:latin typeface="Calibri" panose="020F0502020204030204" pitchFamily="34" charset="0"/>
                <a:cs typeface="Calibri" panose="020F0502020204030204" pitchFamily="34" charset="0"/>
              </a:rPr>
              <a:t>στόχους </a:t>
            </a:r>
            <a:r>
              <a:rPr lang="el" sz="2800" dirty="0">
                <a:latin typeface="Calibri" panose="020F0502020204030204" pitchFamily="34" charset="0"/>
                <a:cs typeface="Calibri" panose="020F0502020204030204" pitchFamily="34" charset="0"/>
              </a:rPr>
              <a:t>σχετικούς με </a:t>
            </a:r>
            <a:r>
              <a:rPr lang="el" sz="2800" dirty="0" err="1">
                <a:latin typeface="Calibri" panose="020F0502020204030204" pitchFamily="34" charset="0"/>
                <a:cs typeface="Calibri" panose="020F0502020204030204" pitchFamily="34" charset="0"/>
              </a:rPr>
              <a:t>την καθημερινή</a:t>
            </a:r>
            <a:r>
              <a:rPr lang="el" sz="2800" dirty="0">
                <a:latin typeface="Calibri" panose="020F0502020204030204" pitchFamily="34" charset="0"/>
                <a:cs typeface="Calibri" panose="020F0502020204030204" pitchFamily="34" charset="0"/>
              </a:rPr>
              <a:t> </a:t>
            </a:r>
            <a:r>
              <a:rPr lang="el" sz="2800" dirty="0" err="1">
                <a:latin typeface="Calibri" panose="020F0502020204030204" pitchFamily="34" charset="0"/>
                <a:cs typeface="Calibri" panose="020F0502020204030204" pitchFamily="34" charset="0"/>
              </a:rPr>
              <a:t>δραστηριότητες</a:t>
            </a:r>
            <a:endParaRPr lang="fr-FR" sz="2800" dirty="0">
              <a:latin typeface="Calibri" panose="020F0502020204030204" pitchFamily="34" charset="0"/>
              <a:cs typeface="Calibri" panose="020F0502020204030204" pitchFamily="34" charset="0"/>
            </a:endParaRPr>
          </a:p>
        </p:txBody>
      </p:sp>
      <p:pic>
        <p:nvPicPr>
          <p:cNvPr id="11" name="Image 10" descr="Une image contenant nourriture, repas, Snack, Restauration rapide&#10;&#10;Description générée automatiquement">
            <a:extLst>
              <a:ext uri="{FF2B5EF4-FFF2-40B4-BE49-F238E27FC236}">
                <a16:creationId xmlns:a16="http://schemas.microsoft.com/office/drawing/2014/main" id="{C803D00F-C4DA-414D-99DA-6DFECA1D5D2C}"/>
              </a:ext>
            </a:extLst>
          </p:cNvPr>
          <p:cNvPicPr>
            <a:picLocks noChangeAspect="1"/>
          </p:cNvPicPr>
          <p:nvPr/>
        </p:nvPicPr>
        <p:blipFill>
          <a:blip r:embed="rId5"/>
          <a:stretch>
            <a:fillRect/>
          </a:stretch>
        </p:blipFill>
        <p:spPr>
          <a:xfrm>
            <a:off x="3726906" y="2782503"/>
            <a:ext cx="4257473" cy="3672000"/>
          </a:xfrm>
          <a:prstGeom prst="rect">
            <a:avLst/>
          </a:prstGeom>
        </p:spPr>
      </p:pic>
    </p:spTree>
    <p:extLst>
      <p:ext uri="{BB962C8B-B14F-4D97-AF65-F5344CB8AC3E}">
        <p14:creationId xmlns:p14="http://schemas.microsoft.com/office/powerpoint/2010/main" val="11135082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0872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l" sz="3100" b="1" dirty="0">
                <a:solidFill>
                  <a:srgbClr val="674EA7"/>
                </a:solidFill>
                <a:latin typeface="Calibri"/>
                <a:ea typeface="Calibri"/>
                <a:cs typeface="Calibri"/>
                <a:sym typeface="Calibri"/>
              </a:rPr>
              <a:t>Ενότητα 5. Βασικά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2 </a:t>
            </a:r>
            <a:r>
              <a:rPr lang="el" sz="2800" b="1" dirty="0">
                <a:solidFill>
                  <a:schemeClr val="dk1"/>
                </a:solidFill>
                <a:latin typeface="Calibri"/>
                <a:ea typeface="Calibri"/>
                <a:cs typeface="Calibri"/>
                <a:sym typeface="Calibri"/>
              </a:rPr>
              <a:t>: Κατάδειξη</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2" name="Tableau 1">
            <a:extLst>
              <a:ext uri="{FF2B5EF4-FFF2-40B4-BE49-F238E27FC236}">
                <a16:creationId xmlns:a16="http://schemas.microsoft.com/office/drawing/2014/main" id="{51460969-0E3C-4CFC-AE94-C96CAC313CB9}"/>
              </a:ext>
            </a:extLst>
          </p:cNvPr>
          <p:cNvGraphicFramePr>
            <a:graphicFrameLocks noGrp="1"/>
          </p:cNvGraphicFramePr>
          <p:nvPr>
            <p:extLst>
              <p:ext uri="{D42A27DB-BD31-4B8C-83A1-F6EECF244321}">
                <p14:modId xmlns:p14="http://schemas.microsoft.com/office/powerpoint/2010/main" val="4141509992"/>
              </p:ext>
            </p:extLst>
          </p:nvPr>
        </p:nvGraphicFramePr>
        <p:xfrm>
          <a:off x="1186230" y="1924809"/>
          <a:ext cx="9865057" cy="3799040"/>
        </p:xfrm>
        <a:graphic>
          <a:graphicData uri="http://schemas.openxmlformats.org/drawingml/2006/table">
            <a:tbl>
              <a:tblPr firstRow="1" firstCol="1">
                <a:tableStyleId>{00A15C55-8517-42AA-B614-E9B94910E393}</a:tableStyleId>
              </a:tblPr>
              <a:tblGrid>
                <a:gridCol w="3210661">
                  <a:extLst>
                    <a:ext uri="{9D8B030D-6E8A-4147-A177-3AD203B41FA5}">
                      <a16:colId xmlns:a16="http://schemas.microsoft.com/office/drawing/2014/main" val="3829286090"/>
                    </a:ext>
                  </a:extLst>
                </a:gridCol>
                <a:gridCol w="6654396">
                  <a:extLst>
                    <a:ext uri="{9D8B030D-6E8A-4147-A177-3AD203B41FA5}">
                      <a16:colId xmlns:a16="http://schemas.microsoft.com/office/drawing/2014/main" val="2791072031"/>
                    </a:ext>
                  </a:extLst>
                </a:gridCol>
              </a:tblGrid>
              <a:tr h="1678200">
                <a:tc>
                  <a:txBody>
                    <a:bodyPr/>
                    <a:lstStyle/>
                    <a:p>
                      <a:pPr algn="ctr">
                        <a:lnSpc>
                          <a:spcPct val="107000"/>
                        </a:lnSpc>
                        <a:spcBef>
                          <a:spcPts val="600"/>
                        </a:spcBef>
                        <a:spcAft>
                          <a:spcPts val="800"/>
                        </a:spcAft>
                      </a:pPr>
                      <a:r>
                        <a:rPr lang="el" sz="2000" dirty="0">
                          <a:effectLst/>
                          <a:latin typeface="Calibri" panose="020F0502020204030204" pitchFamily="34" charset="0"/>
                          <a:cs typeface="Calibri" panose="020F0502020204030204" pitchFamily="34" charset="0"/>
                        </a:rPr>
                        <a:t>Διευκολύνετε την πράξη κατάδειξης</a:t>
                      </a:r>
                      <a:endParaRPr lang="fr-FR"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50000"/>
                      </a:schemeClr>
                    </a:solidFill>
                  </a:tcPr>
                </a:tc>
                <a:tc>
                  <a:txBody>
                    <a:bodyPr/>
                    <a:lstStyle/>
                    <a:p>
                      <a:pPr marL="342900" lvl="0" indent="-342900" algn="just">
                        <a:lnSpc>
                          <a:spcPct val="107000"/>
                        </a:lnSpc>
                        <a:spcAft>
                          <a:spcPts val="800"/>
                        </a:spcAft>
                        <a:buFont typeface="Symbol" panose="05050102010706020507" pitchFamily="18" charset="2"/>
                        <a:buChar char="·"/>
                      </a:pPr>
                      <a:r>
                        <a:rPr lang="el" sz="1800" b="0" dirty="0">
                          <a:solidFill>
                            <a:schemeClr val="tx1"/>
                          </a:solidFill>
                          <a:effectLst/>
                          <a:latin typeface="Calibri" panose="020F0502020204030204" pitchFamily="34" charset="0"/>
                          <a:cs typeface="Calibri" panose="020F0502020204030204" pitchFamily="34" charset="0"/>
                        </a:rPr>
                        <a:t>βρείτε μια κατάλληλη στάση ώστε το άτομο να μπορεί να δείχνει.</a:t>
                      </a:r>
                      <a:endParaRPr lang="fr-FR" sz="1800" b="0" dirty="0">
                        <a:solidFill>
                          <a:schemeClr val="tx1"/>
                        </a:solidFill>
                        <a:effectLst/>
                        <a:latin typeface="Calibri" panose="020F0502020204030204" pitchFamily="34" charset="0"/>
                        <a:cs typeface="Calibri" panose="020F0502020204030204" pitchFamily="34" charset="0"/>
                      </a:endParaRPr>
                    </a:p>
                    <a:p>
                      <a:pPr marL="342900" lvl="0" indent="-342900">
                        <a:lnSpc>
                          <a:spcPct val="107000"/>
                        </a:lnSpc>
                        <a:spcAft>
                          <a:spcPts val="800"/>
                        </a:spcAft>
                        <a:buFont typeface="Symbol" panose="05050102010706020507" pitchFamily="18" charset="2"/>
                        <a:buChar char="·"/>
                      </a:pPr>
                      <a:r>
                        <a:rPr lang="el" sz="1800" b="0" dirty="0">
                          <a:solidFill>
                            <a:schemeClr val="tx1"/>
                          </a:solidFill>
                          <a:effectLst/>
                          <a:latin typeface="Calibri" panose="020F0502020204030204" pitchFamily="34" charset="0"/>
                          <a:cs typeface="Calibri" panose="020F0502020204030204" pitchFamily="34" charset="0"/>
                        </a:rPr>
                        <a:t>Τοποθετήστε τους στόχους σε σχέση με το οπτικό πεδίο του ατόμου (κεντρικό ή περιφερειακό) και τα χαρακτηριστικά των στόχων.</a:t>
                      </a:r>
                      <a:endParaRPr lang="fr-FR" sz="1800" b="0" dirty="0">
                        <a:solidFill>
                          <a:schemeClr val="tx1"/>
                        </a:solidFill>
                        <a:effectLst/>
                        <a:latin typeface="Calibri" panose="020F0502020204030204" pitchFamily="34" charset="0"/>
                        <a:cs typeface="Calibri" panose="020F0502020204030204" pitchFamily="34"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2938597666"/>
                  </a:ext>
                </a:extLst>
              </a:tr>
              <a:tr h="1146412">
                <a:tc>
                  <a:txBody>
                    <a:bodyPr/>
                    <a:lstStyle/>
                    <a:p>
                      <a:pPr algn="ctr">
                        <a:lnSpc>
                          <a:spcPct val="107000"/>
                        </a:lnSpc>
                        <a:spcBef>
                          <a:spcPts val="600"/>
                        </a:spcBef>
                        <a:spcAft>
                          <a:spcPts val="800"/>
                        </a:spcAft>
                      </a:pPr>
                      <a:r>
                        <a:rPr lang="el" sz="2000" dirty="0">
                          <a:effectLst/>
                          <a:latin typeface="Calibri" panose="020F0502020204030204" pitchFamily="34" charset="0"/>
                          <a:cs typeface="Calibri" panose="020F0502020204030204" pitchFamily="34" charset="0"/>
                        </a:rPr>
                        <a:t>Προσδιορίστε τι δείχνει το άτομο</a:t>
                      </a:r>
                      <a:endParaRPr lang="fr-FR"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50000"/>
                      </a:schemeClr>
                    </a:solidFill>
                  </a:tcPr>
                </a:tc>
                <a:tc>
                  <a:txBody>
                    <a:bodyPr/>
                    <a:lstStyle/>
                    <a:p>
                      <a:pPr>
                        <a:lnSpc>
                          <a:spcPct val="107000"/>
                        </a:lnSpc>
                        <a:spcBef>
                          <a:spcPts val="600"/>
                        </a:spcBef>
                        <a:spcAft>
                          <a:spcPts val="800"/>
                        </a:spcAft>
                      </a:pPr>
                      <a:r>
                        <a:rPr lang="el" sz="1800" dirty="0">
                          <a:effectLst/>
                          <a:latin typeface="Calibri" panose="020F0502020204030204" pitchFamily="34" charset="0"/>
                          <a:cs typeface="Calibri" panose="020F0502020204030204" pitchFamily="34" charset="0"/>
                        </a:rPr>
                        <a:t>Πραγματικά αντικείμενα, μινιατούρες, φωτογραφίες, εικόνες κ.λπ.</a:t>
                      </a:r>
                      <a:endParaRPr lang="fr-FR"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1458640771"/>
                  </a:ext>
                </a:extLst>
              </a:tr>
              <a:tr h="974428">
                <a:tc>
                  <a:txBody>
                    <a:bodyPr/>
                    <a:lstStyle/>
                    <a:p>
                      <a:pPr algn="ctr">
                        <a:lnSpc>
                          <a:spcPct val="107000"/>
                        </a:lnSpc>
                        <a:spcBef>
                          <a:spcPts val="600"/>
                        </a:spcBef>
                        <a:spcAft>
                          <a:spcPts val="800"/>
                        </a:spcAft>
                      </a:pPr>
                      <a:r>
                        <a:rPr lang="el" sz="2000" dirty="0">
                          <a:effectLst/>
                          <a:latin typeface="Calibri" panose="020F0502020204030204" pitchFamily="34" charset="0"/>
                          <a:cs typeface="Calibri" panose="020F0502020204030204" pitchFamily="34" charset="0"/>
                        </a:rPr>
                        <a:t>Ενεργώ ως ελατήριο</a:t>
                      </a:r>
                      <a:endParaRPr lang="fr-FR"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50000"/>
                      </a:schemeClr>
                    </a:solidFill>
                  </a:tcPr>
                </a:tc>
                <a:tc>
                  <a:txBody>
                    <a:bodyPr/>
                    <a:lstStyle/>
                    <a:p>
                      <a:pPr>
                        <a:lnSpc>
                          <a:spcPct val="107000"/>
                        </a:lnSpc>
                        <a:spcBef>
                          <a:spcPts val="600"/>
                        </a:spcBef>
                        <a:spcAft>
                          <a:spcPts val="800"/>
                        </a:spcAft>
                      </a:pPr>
                      <a:r>
                        <a:rPr lang="el" sz="1800" dirty="0">
                          <a:effectLst/>
                          <a:latin typeface="Calibri" panose="020F0502020204030204" pitchFamily="34" charset="0"/>
                          <a:cs typeface="Calibri" panose="020F0502020204030204" pitchFamily="34" charset="0"/>
                        </a:rPr>
                        <a:t>επικεντρωθείτε σε στόχους που αρέσουν στους ανθρώπους, ώστε να μπουν στον πειρασμό να τους δείξουν.</a:t>
                      </a:r>
                      <a:endParaRPr lang="fr-FR"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666273689"/>
                  </a:ext>
                </a:extLst>
              </a:tr>
            </a:tbl>
          </a:graphicData>
        </a:graphic>
      </p:graphicFrame>
    </p:spTree>
    <p:extLst>
      <p:ext uri="{BB962C8B-B14F-4D97-AF65-F5344CB8AC3E}">
        <p14:creationId xmlns:p14="http://schemas.microsoft.com/office/powerpoint/2010/main" val="39328593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l" sz="3100" b="1" dirty="0">
                <a:solidFill>
                  <a:srgbClr val="674EA7"/>
                </a:solidFill>
                <a:latin typeface="Calibri"/>
                <a:ea typeface="Calibri"/>
                <a:cs typeface="Calibri"/>
                <a:sym typeface="Calibri"/>
              </a:rPr>
              <a:t>Ενότητα 5. Βασικά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2 </a:t>
            </a:r>
            <a:r>
              <a:rPr lang="el" sz="2800" b="1" dirty="0">
                <a:solidFill>
                  <a:schemeClr val="dk1"/>
                </a:solidFill>
                <a:latin typeface="Calibri"/>
                <a:ea typeface="Calibri"/>
                <a:cs typeface="Calibri"/>
                <a:sym typeface="Calibri"/>
              </a:rPr>
              <a:t>: Κατάδειξη</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11" name="ZoneTexte 10">
            <a:extLst>
              <a:ext uri="{FF2B5EF4-FFF2-40B4-BE49-F238E27FC236}">
                <a16:creationId xmlns:a16="http://schemas.microsoft.com/office/drawing/2014/main" id="{B70C9DAC-317B-4843-9645-F6F0DCDA0CE5}"/>
              </a:ext>
            </a:extLst>
          </p:cNvPr>
          <p:cNvSpPr txBox="1"/>
          <p:nvPr/>
        </p:nvSpPr>
        <p:spPr>
          <a:xfrm>
            <a:off x="274348" y="1547454"/>
            <a:ext cx="11628472" cy="4575612"/>
          </a:xfrm>
          <a:prstGeom prst="rect">
            <a:avLst/>
          </a:prstGeom>
          <a:noFill/>
        </p:spPr>
        <p:txBody>
          <a:bodyPr wrap="square">
            <a:spAutoFit/>
          </a:bodyPr>
          <a:lstStyle/>
          <a:p>
            <a:pPr algn="ctr">
              <a:spcAft>
                <a:spcPts val="800"/>
              </a:spcAft>
            </a:pPr>
            <a:r>
              <a:rPr lang="el" b="1" dirty="0">
                <a:effectLst/>
                <a:latin typeface="Calibri" panose="020F0502020204030204" pitchFamily="34" charset="0"/>
                <a:ea typeface="Calibri" panose="020F0502020204030204" pitchFamily="34" charset="0"/>
                <a:cs typeface="Times New Roman" panose="02020603050405020304" pitchFamily="18" charset="0"/>
              </a:rPr>
              <a:t>ΒΙΒΛΙΟΓΡΑΦΙΑ</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l" dirty="0">
                <a:effectLst/>
                <a:latin typeface="Calibri" panose="020F0502020204030204" pitchFamily="34" charset="0"/>
                <a:ea typeface="Calibri" panose="020F0502020204030204" pitchFamily="34" charset="0"/>
                <a:cs typeface="Calibri" panose="020F0502020204030204" pitchFamily="34" charset="0"/>
              </a:rPr>
              <a:t>Bates, Ε., </a:t>
            </a:r>
            <a:r>
              <a:rPr lang="el" dirty="0" err="1">
                <a:effectLst/>
                <a:latin typeface="Calibri" panose="020F0502020204030204" pitchFamily="34" charset="0"/>
                <a:ea typeface="Calibri" panose="020F0502020204030204" pitchFamily="34" charset="0"/>
                <a:cs typeface="Calibri" panose="020F0502020204030204" pitchFamily="34" charset="0"/>
              </a:rPr>
              <a:t>Camaioni </a:t>
            </a:r>
            <a:r>
              <a:rPr lang="el" dirty="0">
                <a:effectLst/>
                <a:latin typeface="Calibri" panose="020F0502020204030204" pitchFamily="34" charset="0"/>
                <a:ea typeface="Calibri" panose="020F0502020204030204" pitchFamily="34" charset="0"/>
                <a:cs typeface="Calibri" panose="020F0502020204030204" pitchFamily="34" charset="0"/>
              </a:rPr>
              <a:t>, L., &amp; Volterra, V. (1975). Η απόκτηση παραστατικών πριν από την ομιλία. </a:t>
            </a:r>
            <a:r>
              <a:rPr lang="el" i="1" dirty="0">
                <a:effectLst/>
                <a:latin typeface="Calibri" panose="020F0502020204030204" pitchFamily="34" charset="0"/>
                <a:ea typeface="Calibri" panose="020F0502020204030204" pitchFamily="34" charset="0"/>
                <a:cs typeface="Calibri" panose="020F0502020204030204" pitchFamily="34" charset="0"/>
              </a:rPr>
              <a:t>Merrill-Palmer Quarterly of Behavior and Development </a:t>
            </a:r>
            <a:r>
              <a:rPr lang="el" dirty="0">
                <a:effectLst/>
                <a:latin typeface="Calibri" panose="020F0502020204030204" pitchFamily="34" charset="0"/>
                <a:ea typeface="Calibri" panose="020F0502020204030204" pitchFamily="34" charset="0"/>
                <a:cs typeface="Calibri" panose="020F0502020204030204" pitchFamily="34" charset="0"/>
              </a:rPr>
              <a:t>, </a:t>
            </a:r>
            <a:r>
              <a:rPr lang="el" i="1" dirty="0">
                <a:effectLst/>
                <a:latin typeface="Calibri" panose="020F0502020204030204" pitchFamily="34" charset="0"/>
                <a:ea typeface="Calibri" panose="020F0502020204030204" pitchFamily="34" charset="0"/>
                <a:cs typeface="Calibri" panose="020F0502020204030204" pitchFamily="34" charset="0"/>
              </a:rPr>
              <a:t>21 </a:t>
            </a:r>
            <a:r>
              <a:rPr lang="el" dirty="0">
                <a:effectLst/>
                <a:latin typeface="Calibri" panose="020F0502020204030204" pitchFamily="34" charset="0"/>
                <a:ea typeface="Calibri" panose="020F0502020204030204" pitchFamily="34" charset="0"/>
                <a:cs typeface="Calibri" panose="020F0502020204030204" pitchFamily="34" charset="0"/>
              </a:rPr>
              <a:t>(3), 205-226. https://www.jstor.org/stable/23084619</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l" dirty="0">
                <a:effectLst/>
                <a:latin typeface="Calibri" panose="020F0502020204030204" pitchFamily="34" charset="0"/>
                <a:ea typeface="Calibri" panose="020F0502020204030204" pitchFamily="34" charset="0"/>
                <a:cs typeface="Calibri" panose="020F0502020204030204" pitchFamily="34" charset="0"/>
              </a:rPr>
              <a:t>Butterworth, G. (2003). Το Pointing είναι ο βασιλικός δρόμος προς τη γλώσσα για τα μωρά. Στο </a:t>
            </a:r>
            <a:r>
              <a:rPr lang="el" i="1" dirty="0">
                <a:effectLst/>
                <a:latin typeface="Calibri" panose="020F0502020204030204" pitchFamily="34" charset="0"/>
                <a:ea typeface="Calibri" panose="020F0502020204030204" pitchFamily="34" charset="0"/>
                <a:cs typeface="Calibri" panose="020F0502020204030204" pitchFamily="34" charset="0"/>
              </a:rPr>
              <a:t>Pointing : Εκεί όπου συναντώνται η γλώσσα, ο πολιτισμός και η γνώση </a:t>
            </a:r>
            <a:r>
              <a:rPr lang="el" dirty="0">
                <a:effectLst/>
                <a:latin typeface="Calibri" panose="020F0502020204030204" pitchFamily="34" charset="0"/>
                <a:ea typeface="Calibri" panose="020F0502020204030204" pitchFamily="34" charset="0"/>
                <a:cs typeface="Calibri" panose="020F0502020204030204" pitchFamily="34" charset="0"/>
              </a:rPr>
              <a:t>(σελ. 9-33). Lawrence Erlbaum Associates Publishers.</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l" dirty="0" err="1">
                <a:effectLst/>
                <a:latin typeface="Calibri" panose="020F0502020204030204" pitchFamily="34" charset="0"/>
                <a:ea typeface="Calibri" panose="020F0502020204030204" pitchFamily="34" charset="0"/>
                <a:cs typeface="Calibri" panose="020F0502020204030204" pitchFamily="34" charset="0"/>
              </a:rPr>
              <a:t>Camaioni </a:t>
            </a:r>
            <a:r>
              <a:rPr lang="el" dirty="0">
                <a:effectLst/>
                <a:latin typeface="Calibri" panose="020F0502020204030204" pitchFamily="34" charset="0"/>
                <a:ea typeface="Calibri" panose="020F0502020204030204" pitchFamily="34" charset="0"/>
                <a:cs typeface="Calibri" panose="020F0502020204030204" pitchFamily="34" charset="0"/>
              </a:rPr>
              <a:t>, L., </a:t>
            </a:r>
            <a:r>
              <a:rPr lang="el" dirty="0" err="1">
                <a:effectLst/>
                <a:latin typeface="Calibri" panose="020F0502020204030204" pitchFamily="34" charset="0"/>
                <a:ea typeface="Calibri" panose="020F0502020204030204" pitchFamily="34" charset="0"/>
                <a:cs typeface="Calibri" panose="020F0502020204030204" pitchFamily="34" charset="0"/>
              </a:rPr>
              <a:t>Perucchini </a:t>
            </a:r>
            <a:r>
              <a:rPr lang="el" dirty="0">
                <a:effectLst/>
                <a:latin typeface="Calibri" panose="020F0502020204030204" pitchFamily="34" charset="0"/>
                <a:ea typeface="Calibri" panose="020F0502020204030204" pitchFamily="34" charset="0"/>
                <a:cs typeface="Calibri" panose="020F0502020204030204" pitchFamily="34" charset="0"/>
              </a:rPr>
              <a:t>, P., </a:t>
            </a:r>
            <a:r>
              <a:rPr lang="el" dirty="0" err="1">
                <a:effectLst/>
                <a:latin typeface="Calibri" panose="020F0502020204030204" pitchFamily="34" charset="0"/>
                <a:ea typeface="Calibri" panose="020F0502020204030204" pitchFamily="34" charset="0"/>
                <a:cs typeface="Calibri" panose="020F0502020204030204" pitchFamily="34" charset="0"/>
              </a:rPr>
              <a:t>Bellagamba </a:t>
            </a:r>
            <a:r>
              <a:rPr lang="el" dirty="0">
                <a:effectLst/>
                <a:latin typeface="Calibri" panose="020F0502020204030204" pitchFamily="34" charset="0"/>
                <a:ea typeface="Calibri" panose="020F0502020204030204" pitchFamily="34" charset="0"/>
                <a:cs typeface="Calibri" panose="020F0502020204030204" pitchFamily="34" charset="0"/>
              </a:rPr>
              <a:t>, F., &amp; </a:t>
            </a:r>
            <a:r>
              <a:rPr lang="el" dirty="0" err="1">
                <a:effectLst/>
                <a:latin typeface="Calibri" panose="020F0502020204030204" pitchFamily="34" charset="0"/>
                <a:ea typeface="Calibri" panose="020F0502020204030204" pitchFamily="34" charset="0"/>
                <a:cs typeface="Calibri" panose="020F0502020204030204" pitchFamily="34" charset="0"/>
              </a:rPr>
              <a:t>Colonnesi </a:t>
            </a:r>
            <a:r>
              <a:rPr lang="el" dirty="0">
                <a:effectLst/>
                <a:latin typeface="Calibri" panose="020F0502020204030204" pitchFamily="34" charset="0"/>
                <a:ea typeface="Calibri" panose="020F0502020204030204" pitchFamily="34" charset="0"/>
                <a:cs typeface="Calibri" panose="020F0502020204030204" pitchFamily="34" charset="0"/>
              </a:rPr>
              <a:t>, C. (2004). Ο ρόλος της δηλωτικής κατάδειξης στην ανάπτυξη μιας θεωρίας του νου. </a:t>
            </a:r>
            <a:r>
              <a:rPr lang="el" i="1" dirty="0">
                <a:effectLst/>
                <a:latin typeface="Calibri" panose="020F0502020204030204" pitchFamily="34" charset="0"/>
                <a:ea typeface="Calibri" panose="020F0502020204030204" pitchFamily="34" charset="0"/>
                <a:cs typeface="Calibri" panose="020F0502020204030204" pitchFamily="34" charset="0"/>
              </a:rPr>
              <a:t>Infancy </a:t>
            </a:r>
            <a:r>
              <a:rPr lang="el" dirty="0">
                <a:effectLst/>
                <a:latin typeface="Calibri" panose="020F0502020204030204" pitchFamily="34" charset="0"/>
                <a:ea typeface="Calibri" panose="020F0502020204030204" pitchFamily="34" charset="0"/>
                <a:cs typeface="Calibri" panose="020F0502020204030204" pitchFamily="34" charset="0"/>
              </a:rPr>
              <a:t>, </a:t>
            </a:r>
            <a:r>
              <a:rPr lang="el" i="1" dirty="0">
                <a:effectLst/>
                <a:latin typeface="Calibri" panose="020F0502020204030204" pitchFamily="34" charset="0"/>
                <a:ea typeface="Calibri" panose="020F0502020204030204" pitchFamily="34" charset="0"/>
                <a:cs typeface="Calibri" panose="020F0502020204030204" pitchFamily="34" charset="0"/>
              </a:rPr>
              <a:t>5 </a:t>
            </a:r>
            <a:r>
              <a:rPr lang="el" dirty="0">
                <a:effectLst/>
                <a:latin typeface="Calibri" panose="020F0502020204030204" pitchFamily="34" charset="0"/>
                <a:ea typeface="Calibri" panose="020F0502020204030204" pitchFamily="34" charset="0"/>
                <a:cs typeface="Calibri" panose="020F0502020204030204" pitchFamily="34" charset="0"/>
              </a:rPr>
              <a:t>(3), 291-308. https://doi.org/10.1207/s15327078in0503_3</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l" dirty="0">
                <a:effectLst/>
                <a:latin typeface="Calibri" panose="020F0502020204030204" pitchFamily="34" charset="0"/>
                <a:ea typeface="Calibri" panose="020F0502020204030204" pitchFamily="34" charset="0"/>
                <a:cs typeface="Calibri" panose="020F0502020204030204" pitchFamily="34" charset="0"/>
              </a:rPr>
              <a:t>Carpenter, Μ., </a:t>
            </a:r>
            <a:r>
              <a:rPr lang="el" dirty="0" err="1">
                <a:effectLst/>
                <a:latin typeface="Calibri" panose="020F0502020204030204" pitchFamily="34" charset="0"/>
                <a:ea typeface="Calibri" panose="020F0502020204030204" pitchFamily="34" charset="0"/>
                <a:cs typeface="Calibri" panose="020F0502020204030204" pitchFamily="34" charset="0"/>
              </a:rPr>
              <a:t>Nagell </a:t>
            </a:r>
            <a:r>
              <a:rPr lang="el" dirty="0">
                <a:effectLst/>
                <a:latin typeface="Calibri" panose="020F0502020204030204" pitchFamily="34" charset="0"/>
                <a:ea typeface="Calibri" panose="020F0502020204030204" pitchFamily="34" charset="0"/>
                <a:cs typeface="Calibri" panose="020F0502020204030204" pitchFamily="34" charset="0"/>
              </a:rPr>
              <a:t>, Κ., &amp; </a:t>
            </a:r>
            <a:r>
              <a:rPr lang="el" dirty="0" err="1">
                <a:effectLst/>
                <a:latin typeface="Calibri" panose="020F0502020204030204" pitchFamily="34" charset="0"/>
                <a:ea typeface="Calibri" panose="020F0502020204030204" pitchFamily="34" charset="0"/>
                <a:cs typeface="Calibri" panose="020F0502020204030204" pitchFamily="34" charset="0"/>
              </a:rPr>
              <a:t>Tomasello </a:t>
            </a:r>
            <a:r>
              <a:rPr lang="el" dirty="0">
                <a:effectLst/>
                <a:latin typeface="Calibri" panose="020F0502020204030204" pitchFamily="34" charset="0"/>
                <a:ea typeface="Calibri" panose="020F0502020204030204" pitchFamily="34" charset="0"/>
                <a:cs typeface="Calibri" panose="020F0502020204030204" pitchFamily="34" charset="0"/>
              </a:rPr>
              <a:t>, Μ. (1998). Κοινωνική γνώση, κοινή προσοχή και επικοινωνιακή ικανότητα από 9 έως 15 μηνών. </a:t>
            </a:r>
            <a:r>
              <a:rPr lang="el" i="1" dirty="0">
                <a:effectLst/>
                <a:latin typeface="Calibri" panose="020F0502020204030204" pitchFamily="34" charset="0"/>
                <a:ea typeface="Calibri" panose="020F0502020204030204" pitchFamily="34" charset="0"/>
                <a:cs typeface="Calibri" panose="020F0502020204030204" pitchFamily="34" charset="0"/>
              </a:rPr>
              <a:t>Monographs of the Society for Research in Child Development </a:t>
            </a:r>
            <a:r>
              <a:rPr lang="el" dirty="0">
                <a:effectLst/>
                <a:latin typeface="Calibri" panose="020F0502020204030204" pitchFamily="34" charset="0"/>
                <a:ea typeface="Calibri" panose="020F0502020204030204" pitchFamily="34" charset="0"/>
                <a:cs typeface="Calibri" panose="020F0502020204030204" pitchFamily="34" charset="0"/>
              </a:rPr>
              <a:t>, </a:t>
            </a:r>
            <a:r>
              <a:rPr lang="el" i="1" dirty="0">
                <a:effectLst/>
                <a:latin typeface="Calibri" panose="020F0502020204030204" pitchFamily="34" charset="0"/>
                <a:ea typeface="Calibri" panose="020F0502020204030204" pitchFamily="34" charset="0"/>
                <a:cs typeface="Calibri" panose="020F0502020204030204" pitchFamily="34" charset="0"/>
              </a:rPr>
              <a:t>63 </a:t>
            </a:r>
            <a:r>
              <a:rPr lang="el" dirty="0">
                <a:effectLst/>
                <a:latin typeface="Calibri" panose="020F0502020204030204" pitchFamily="34" charset="0"/>
                <a:ea typeface="Calibri" panose="020F0502020204030204" pitchFamily="34" charset="0"/>
                <a:cs typeface="Calibri" panose="020F0502020204030204" pitchFamily="34" charset="0"/>
              </a:rPr>
              <a:t>(4), </a:t>
            </a:r>
            <a:r>
              <a:rPr lang="el" dirty="0" err="1">
                <a:effectLst/>
                <a:latin typeface="Calibri" panose="020F0502020204030204" pitchFamily="34" charset="0"/>
                <a:ea typeface="Calibri" panose="020F0502020204030204" pitchFamily="34" charset="0"/>
                <a:cs typeface="Calibri" panose="020F0502020204030204" pitchFamily="34" charset="0"/>
              </a:rPr>
              <a:t>i </a:t>
            </a:r>
            <a:r>
              <a:rPr lang="el" dirty="0">
                <a:effectLst/>
                <a:latin typeface="Calibri" panose="020F0502020204030204" pitchFamily="34" charset="0"/>
                <a:ea typeface="Calibri" panose="020F0502020204030204" pitchFamily="34" charset="0"/>
                <a:cs typeface="Calibri" panose="020F0502020204030204" pitchFamily="34" charset="0"/>
              </a:rPr>
              <a:t>‑vi, 1‑143.</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l" dirty="0" err="1">
                <a:effectLst/>
                <a:latin typeface="Calibri" panose="020F0502020204030204" pitchFamily="34" charset="0"/>
                <a:ea typeface="Calibri" panose="020F0502020204030204" pitchFamily="34" charset="0"/>
                <a:cs typeface="Calibri" panose="020F0502020204030204" pitchFamily="34" charset="0"/>
              </a:rPr>
              <a:t>Colonnesi </a:t>
            </a:r>
            <a:r>
              <a:rPr lang="el" dirty="0">
                <a:effectLst/>
                <a:latin typeface="Calibri" panose="020F0502020204030204" pitchFamily="34" charset="0"/>
                <a:ea typeface="Calibri" panose="020F0502020204030204" pitchFamily="34" charset="0"/>
                <a:cs typeface="Calibri" panose="020F0502020204030204" pitchFamily="34" charset="0"/>
              </a:rPr>
              <a:t>, C., Stams, GJJM, Koster, I., &amp; </a:t>
            </a:r>
            <a:r>
              <a:rPr lang="el" dirty="0" err="1">
                <a:effectLst/>
                <a:latin typeface="Calibri" panose="020F0502020204030204" pitchFamily="34" charset="0"/>
                <a:ea typeface="Calibri" panose="020F0502020204030204" pitchFamily="34" charset="0"/>
                <a:cs typeface="Calibri" panose="020F0502020204030204" pitchFamily="34" charset="0"/>
              </a:rPr>
              <a:t>Noom </a:t>
            </a:r>
            <a:r>
              <a:rPr lang="el" dirty="0">
                <a:effectLst/>
                <a:latin typeface="Calibri" panose="020F0502020204030204" pitchFamily="34" charset="0"/>
                <a:ea typeface="Calibri" panose="020F0502020204030204" pitchFamily="34" charset="0"/>
                <a:cs typeface="Calibri" panose="020F0502020204030204" pitchFamily="34" charset="0"/>
              </a:rPr>
              <a:t>, MJ (2010). Η σχέση μεταξύ κατάδειξης και γλωσσικής ανάπτυξης: Μια μετα-ανάλυση. </a:t>
            </a:r>
            <a:r>
              <a:rPr lang="el" i="1" dirty="0">
                <a:effectLst/>
                <a:latin typeface="Calibri" panose="020F0502020204030204" pitchFamily="34" charset="0"/>
                <a:ea typeface="Calibri" panose="020F0502020204030204" pitchFamily="34" charset="0"/>
                <a:cs typeface="Calibri" panose="020F0502020204030204" pitchFamily="34" charset="0"/>
              </a:rPr>
              <a:t>Αναπτυξιακή Επιθεώρηση </a:t>
            </a:r>
            <a:r>
              <a:rPr lang="el" dirty="0">
                <a:effectLst/>
                <a:latin typeface="Calibri" panose="020F0502020204030204" pitchFamily="34" charset="0"/>
                <a:ea typeface="Calibri" panose="020F0502020204030204" pitchFamily="34" charset="0"/>
                <a:cs typeface="Calibri" panose="020F0502020204030204" pitchFamily="34" charset="0"/>
              </a:rPr>
              <a:t>, </a:t>
            </a:r>
            <a:r>
              <a:rPr lang="el" i="1" dirty="0">
                <a:effectLst/>
                <a:latin typeface="Calibri" panose="020F0502020204030204" pitchFamily="34" charset="0"/>
                <a:ea typeface="Calibri" panose="020F0502020204030204" pitchFamily="34" charset="0"/>
                <a:cs typeface="Calibri" panose="020F0502020204030204" pitchFamily="34" charset="0"/>
              </a:rPr>
              <a:t>30 </a:t>
            </a:r>
            <a:r>
              <a:rPr lang="el" dirty="0">
                <a:effectLst/>
                <a:latin typeface="Calibri" panose="020F0502020204030204" pitchFamily="34" charset="0"/>
                <a:ea typeface="Calibri" panose="020F0502020204030204" pitchFamily="34" charset="0"/>
                <a:cs typeface="Calibri" panose="020F0502020204030204" pitchFamily="34" charset="0"/>
              </a:rPr>
              <a:t>(4), 352-366. https://doi.org/10.1016/j.dr.2010.10.001</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l" dirty="0" err="1">
                <a:effectLst/>
                <a:latin typeface="Calibri" panose="020F0502020204030204" pitchFamily="34" charset="0"/>
                <a:ea typeface="Calibri" panose="020F0502020204030204" pitchFamily="34" charset="0"/>
                <a:cs typeface="Calibri" panose="020F0502020204030204" pitchFamily="34" charset="0"/>
              </a:rPr>
              <a:t>Grünloh </a:t>
            </a:r>
            <a:r>
              <a:rPr lang="el" dirty="0">
                <a:effectLst/>
                <a:latin typeface="Calibri" panose="020F0502020204030204" pitchFamily="34" charset="0"/>
                <a:ea typeface="Calibri" panose="020F0502020204030204" pitchFamily="34" charset="0"/>
                <a:cs typeface="Calibri" panose="020F0502020204030204" pitchFamily="34" charset="0"/>
              </a:rPr>
              <a:t>, T., &amp; </a:t>
            </a:r>
            <a:r>
              <a:rPr lang="el" dirty="0" err="1">
                <a:effectLst/>
                <a:latin typeface="Calibri" panose="020F0502020204030204" pitchFamily="34" charset="0"/>
                <a:ea typeface="Calibri" panose="020F0502020204030204" pitchFamily="34" charset="0"/>
                <a:cs typeface="Calibri" panose="020F0502020204030204" pitchFamily="34" charset="0"/>
              </a:rPr>
              <a:t>Liszkowski </a:t>
            </a:r>
            <a:r>
              <a:rPr lang="el" dirty="0">
                <a:effectLst/>
                <a:latin typeface="Calibri" panose="020F0502020204030204" pitchFamily="34" charset="0"/>
                <a:ea typeface="Calibri" panose="020F0502020204030204" pitchFamily="34" charset="0"/>
                <a:cs typeface="Calibri" panose="020F0502020204030204" pitchFamily="34" charset="0"/>
              </a:rPr>
              <a:t>, U. (2015). Οι προγλωσσικές φωνές διακρίνουν τις πράξεις κατάδειξης. </a:t>
            </a:r>
            <a:r>
              <a:rPr lang="el" i="1" dirty="0">
                <a:effectLst/>
                <a:latin typeface="Calibri" panose="020F0502020204030204" pitchFamily="34" charset="0"/>
                <a:ea typeface="Calibri" panose="020F0502020204030204" pitchFamily="34" charset="0"/>
                <a:cs typeface="Calibri" panose="020F0502020204030204" pitchFamily="34" charset="0"/>
              </a:rPr>
              <a:t>Journal of Child Language </a:t>
            </a:r>
            <a:r>
              <a:rPr lang="el" dirty="0">
                <a:effectLst/>
                <a:latin typeface="Calibri" panose="020F0502020204030204" pitchFamily="34" charset="0"/>
                <a:ea typeface="Calibri" panose="020F0502020204030204" pitchFamily="34" charset="0"/>
                <a:cs typeface="Calibri" panose="020F0502020204030204" pitchFamily="34" charset="0"/>
              </a:rPr>
              <a:t>, </a:t>
            </a:r>
            <a:r>
              <a:rPr lang="el" i="1" dirty="0">
                <a:effectLst/>
                <a:latin typeface="Calibri" panose="020F0502020204030204" pitchFamily="34" charset="0"/>
                <a:ea typeface="Calibri" panose="020F0502020204030204" pitchFamily="34" charset="0"/>
                <a:cs typeface="Calibri" panose="020F0502020204030204" pitchFamily="34" charset="0"/>
              </a:rPr>
              <a:t>42 </a:t>
            </a:r>
            <a:r>
              <a:rPr lang="el" dirty="0">
                <a:effectLst/>
                <a:latin typeface="Calibri" panose="020F0502020204030204" pitchFamily="34" charset="0"/>
                <a:ea typeface="Calibri" panose="020F0502020204030204" pitchFamily="34" charset="0"/>
                <a:cs typeface="Calibri" panose="020F0502020204030204" pitchFamily="34" charset="0"/>
              </a:rPr>
              <a:t>(6), 1312-1336. https://doi.org/10.1017/S0305000914000816</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l" dirty="0" err="1">
                <a:effectLst/>
                <a:latin typeface="Calibri" panose="020F0502020204030204" pitchFamily="34" charset="0"/>
                <a:ea typeface="Calibri" panose="020F0502020204030204" pitchFamily="34" charset="0"/>
                <a:cs typeface="Calibri" panose="020F0502020204030204" pitchFamily="34" charset="0"/>
              </a:rPr>
              <a:t>Liszkowski </a:t>
            </a:r>
            <a:r>
              <a:rPr lang="el" dirty="0">
                <a:effectLst/>
                <a:latin typeface="Calibri" panose="020F0502020204030204" pitchFamily="34" charset="0"/>
                <a:ea typeface="Calibri" panose="020F0502020204030204" pitchFamily="34" charset="0"/>
                <a:cs typeface="Calibri" panose="020F0502020204030204" pitchFamily="34" charset="0"/>
              </a:rPr>
              <a:t>, U., &amp; </a:t>
            </a:r>
            <a:r>
              <a:rPr lang="el" dirty="0" err="1">
                <a:effectLst/>
                <a:latin typeface="Calibri" panose="020F0502020204030204" pitchFamily="34" charset="0"/>
                <a:ea typeface="Calibri" panose="020F0502020204030204" pitchFamily="34" charset="0"/>
                <a:cs typeface="Calibri" panose="020F0502020204030204" pitchFamily="34" charset="0"/>
              </a:rPr>
              <a:t>Tomasello </a:t>
            </a:r>
            <a:r>
              <a:rPr lang="el" dirty="0">
                <a:effectLst/>
                <a:latin typeface="Calibri" panose="020F0502020204030204" pitchFamily="34" charset="0"/>
                <a:ea typeface="Calibri" panose="020F0502020204030204" pitchFamily="34" charset="0"/>
                <a:cs typeface="Calibri" panose="020F0502020204030204" pitchFamily="34" charset="0"/>
              </a:rPr>
              <a:t>, M. (2011). Ατομικές διαφορές στις κοινωνικές, γνωστικές και μορφολογικές πτυχές της βρεφικής κατάδειξης. </a:t>
            </a:r>
            <a:r>
              <a:rPr lang="el" i="1" dirty="0">
                <a:effectLst/>
                <a:latin typeface="Calibri" panose="020F0502020204030204" pitchFamily="34" charset="0"/>
                <a:ea typeface="Calibri" panose="020F0502020204030204" pitchFamily="34" charset="0"/>
                <a:cs typeface="Calibri" panose="020F0502020204030204" pitchFamily="34" charset="0"/>
              </a:rPr>
              <a:t>Γνωστική Ανάπτυξη </a:t>
            </a:r>
            <a:r>
              <a:rPr lang="el" dirty="0">
                <a:effectLst/>
                <a:latin typeface="Calibri" panose="020F0502020204030204" pitchFamily="34" charset="0"/>
                <a:ea typeface="Calibri" panose="020F0502020204030204" pitchFamily="34" charset="0"/>
                <a:cs typeface="Calibri" panose="020F0502020204030204" pitchFamily="34" charset="0"/>
              </a:rPr>
              <a:t>, </a:t>
            </a:r>
            <a:r>
              <a:rPr lang="el" i="1" dirty="0">
                <a:effectLst/>
                <a:latin typeface="Calibri" panose="020F0502020204030204" pitchFamily="34" charset="0"/>
                <a:ea typeface="Calibri" panose="020F0502020204030204" pitchFamily="34" charset="0"/>
                <a:cs typeface="Calibri" panose="020F0502020204030204" pitchFamily="34" charset="0"/>
              </a:rPr>
              <a:t>26 </a:t>
            </a:r>
            <a:r>
              <a:rPr lang="el" dirty="0">
                <a:effectLst/>
                <a:latin typeface="Calibri" panose="020F0502020204030204" pitchFamily="34" charset="0"/>
                <a:ea typeface="Calibri" panose="020F0502020204030204" pitchFamily="34" charset="0"/>
                <a:cs typeface="Calibri" panose="020F0502020204030204" pitchFamily="34" charset="0"/>
              </a:rPr>
              <a:t>(1), 16-29. https://doi.org/10.1016/j.cogdev.2010.10.001</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l" dirty="0">
                <a:effectLst/>
                <a:latin typeface="Calibri" panose="020F0502020204030204" pitchFamily="34" charset="0"/>
                <a:ea typeface="Calibri" panose="020F0502020204030204" pitchFamily="34" charset="0"/>
                <a:cs typeface="Calibri" panose="020F0502020204030204" pitchFamily="34" charset="0"/>
              </a:rPr>
              <a:t>Olson, J., &amp; Masur, EF (2013). Οι μητέρες ανταποκρίνονται διαφορετικά στις χειρονομίες των βρεφών έναντι των μη χειρονομικών επικοινωνιακών προσφορών. </a:t>
            </a:r>
            <a:r>
              <a:rPr lang="el" i="1" dirty="0">
                <a:effectLst/>
                <a:latin typeface="Calibri" panose="020F0502020204030204" pitchFamily="34" charset="0"/>
                <a:ea typeface="Calibri" panose="020F0502020204030204" pitchFamily="34" charset="0"/>
                <a:cs typeface="Calibri" panose="020F0502020204030204" pitchFamily="34" charset="0"/>
              </a:rPr>
              <a:t>First </a:t>
            </a:r>
            <a:r>
              <a:rPr lang="el" i="1" dirty="0" err="1">
                <a:effectLst/>
                <a:latin typeface="Calibri" panose="020F0502020204030204" pitchFamily="34" charset="0"/>
                <a:ea typeface="Calibri" panose="020F0502020204030204" pitchFamily="34" charset="0"/>
                <a:cs typeface="Calibri" panose="020F0502020204030204" pitchFamily="34" charset="0"/>
              </a:rPr>
              <a:t>Language </a:t>
            </a:r>
            <a:r>
              <a:rPr lang="el" dirty="0">
                <a:effectLst/>
                <a:latin typeface="Calibri" panose="020F0502020204030204" pitchFamily="34" charset="0"/>
                <a:ea typeface="Calibri" panose="020F0502020204030204" pitchFamily="34" charset="0"/>
                <a:cs typeface="Calibri" panose="020F0502020204030204" pitchFamily="34" charset="0"/>
              </a:rPr>
              <a:t>, </a:t>
            </a:r>
            <a:r>
              <a:rPr lang="el" i="1" dirty="0">
                <a:effectLst/>
                <a:latin typeface="Calibri" panose="020F0502020204030204" pitchFamily="34" charset="0"/>
                <a:ea typeface="Calibri" panose="020F0502020204030204" pitchFamily="34" charset="0"/>
                <a:cs typeface="Calibri" panose="020F0502020204030204" pitchFamily="34" charset="0"/>
              </a:rPr>
              <a:t>33 </a:t>
            </a:r>
            <a:r>
              <a:rPr lang="el" dirty="0">
                <a:effectLst/>
                <a:latin typeface="Calibri" panose="020F0502020204030204" pitchFamily="34" charset="0"/>
                <a:ea typeface="Calibri" panose="020F0502020204030204" pitchFamily="34" charset="0"/>
                <a:cs typeface="Calibri" panose="020F0502020204030204" pitchFamily="34" charset="0"/>
              </a:rPr>
              <a:t>(4), 372-387. https://doi.org/10.1177/0142723713493346</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0182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2950649" y="2388483"/>
            <a:ext cx="5768050" cy="265600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l" sz="3300" b="1" i="0" u="none" strike="noStrike" cap="none" dirty="0">
                <a:solidFill>
                  <a:schemeClr val="dk1"/>
                </a:solidFill>
                <a:latin typeface="Calibri"/>
                <a:ea typeface="Calibri"/>
                <a:cs typeface="Calibri"/>
                <a:sym typeface="Calibri"/>
              </a:rPr>
              <a:t>Κεφάλαιο 1 </a:t>
            </a:r>
            <a:r>
              <a:rPr lang="el" sz="3300" b="0" i="0" u="none" strike="noStrike" cap="none" dirty="0">
                <a:solidFill>
                  <a:schemeClr val="dk1"/>
                </a:solidFill>
                <a:latin typeface="Calibri"/>
                <a:ea typeface="Calibri"/>
                <a:cs typeface="Calibri"/>
                <a:sym typeface="Calibri"/>
              </a:rPr>
              <a:t>: </a:t>
            </a:r>
            <a:r>
              <a:rPr lang="el" sz="3300" i="0" u="none" strike="noStrike" cap="none" dirty="0">
                <a:solidFill>
                  <a:schemeClr val="dk1"/>
                </a:solidFill>
                <a:latin typeface="Calibri"/>
                <a:ea typeface="Calibri"/>
                <a:cs typeface="Calibri"/>
                <a:sym typeface="Calibri"/>
              </a:rPr>
              <a:t>Βλέμμα</a:t>
            </a:r>
            <a:endParaRPr lang="es-ES" dirty="0">
              <a:solidFill>
                <a:schemeClr val="dk1"/>
              </a:solidFill>
            </a:endParaRPr>
          </a:p>
          <a:p>
            <a:pPr marL="0" marR="0" lvl="0" indent="0" rtl="0">
              <a:spcBef>
                <a:spcPts val="0"/>
              </a:spcBef>
              <a:spcAft>
                <a:spcPts val="0"/>
              </a:spcAft>
              <a:buNone/>
            </a:pPr>
            <a:r>
              <a:rPr lang="el" sz="3300" b="1" dirty="0">
                <a:solidFill>
                  <a:schemeClr val="dk1"/>
                </a:solidFill>
                <a:latin typeface="Calibri"/>
                <a:ea typeface="Calibri"/>
                <a:cs typeface="Calibri"/>
                <a:sym typeface="Calibri"/>
              </a:rPr>
              <a:t>Κεφάλαιο 2 </a:t>
            </a:r>
            <a:r>
              <a:rPr lang="el" sz="3300" dirty="0">
                <a:solidFill>
                  <a:schemeClr val="dk1"/>
                </a:solidFill>
                <a:latin typeface="Calibri"/>
                <a:ea typeface="Calibri"/>
                <a:cs typeface="Calibri"/>
                <a:sym typeface="Calibri"/>
              </a:rPr>
              <a:t>: </a:t>
            </a:r>
            <a:r>
              <a:rPr lang="el" sz="3300" b="1" dirty="0">
                <a:solidFill>
                  <a:schemeClr val="dk1"/>
                </a:solidFill>
                <a:latin typeface="Calibri"/>
                <a:ea typeface="Calibri"/>
                <a:cs typeface="Calibri"/>
                <a:sym typeface="Calibri"/>
              </a:rPr>
              <a:t>Κατάδειξη</a:t>
            </a:r>
            <a:endParaRPr b="1" dirty="0">
              <a:solidFill>
                <a:schemeClr val="dk1"/>
              </a:solidFill>
            </a:endParaRPr>
          </a:p>
          <a:p>
            <a:r>
              <a:rPr lang="el" sz="3300" b="1" dirty="0">
                <a:solidFill>
                  <a:schemeClr val="dk1"/>
                </a:solidFill>
                <a:latin typeface="Calibri"/>
                <a:cs typeface="Calibri"/>
              </a:rPr>
              <a:t>Κεφάλαιο 3 </a:t>
            </a:r>
            <a:r>
              <a:rPr lang="el" sz="3300" dirty="0">
                <a:solidFill>
                  <a:schemeClr val="dk1"/>
                </a:solidFill>
                <a:latin typeface="Calibri"/>
                <a:cs typeface="Calibri"/>
              </a:rPr>
              <a:t>: Μίμηση</a:t>
            </a:r>
          </a:p>
          <a:p>
            <a:r>
              <a:rPr lang="el" sz="3300" b="1" dirty="0">
                <a:solidFill>
                  <a:schemeClr val="dk1"/>
                </a:solidFill>
                <a:latin typeface="Calibri"/>
                <a:cs typeface="Calibri"/>
              </a:rPr>
              <a:t>Κεφάλαιο 4 </a:t>
            </a:r>
            <a:r>
              <a:rPr lang="el" sz="3300" dirty="0">
                <a:solidFill>
                  <a:schemeClr val="dk1"/>
                </a:solidFill>
                <a:latin typeface="Calibri"/>
                <a:cs typeface="Calibri"/>
              </a:rPr>
              <a:t>: </a:t>
            </a:r>
            <a:r>
              <a:rPr lang="el" sz="3300" dirty="0">
                <a:solidFill>
                  <a:schemeClr val="dk1"/>
                </a:solidFill>
                <a:latin typeface="Calibri" panose="020F0502020204030204" pitchFamily="34" charset="0"/>
                <a:cs typeface="Calibri" panose="020F0502020204030204" pitchFamily="34" charset="0"/>
              </a:rPr>
              <a:t>Χειρονομίες</a:t>
            </a:r>
            <a:endParaRPr sz="1800" dirty="0">
              <a:solidFill>
                <a:schemeClr val="dk1"/>
              </a:solidFill>
              <a:latin typeface="Arial"/>
              <a:ea typeface="Arial"/>
              <a:cs typeface="Arial"/>
              <a:sym typeface="Arial"/>
            </a:endParaRPr>
          </a:p>
          <a:p>
            <a:pPr marL="0" marR="0" lvl="0" indent="0" algn="l" rtl="0">
              <a:spcBef>
                <a:spcPts val="0"/>
              </a:spcBef>
              <a:spcAft>
                <a:spcPts val="0"/>
              </a:spcAft>
              <a:buNone/>
            </a:pPr>
            <a:endParaRPr lang="es-ES" sz="1800" dirty="0">
              <a:solidFill>
                <a:schemeClr val="dk1"/>
              </a:solidFill>
              <a:latin typeface="Arial"/>
              <a:ea typeface="Arial"/>
              <a:cs typeface="Arial"/>
            </a:endParaRPr>
          </a:p>
        </p:txBody>
      </p:sp>
      <p:sp>
        <p:nvSpPr>
          <p:cNvPr id="5" name="Google Shape;131;p3">
            <a:extLst>
              <a:ext uri="{FF2B5EF4-FFF2-40B4-BE49-F238E27FC236}">
                <a16:creationId xmlns:a16="http://schemas.microsoft.com/office/drawing/2014/main" id="{D23E3EB0-F33B-801A-F697-DD6D2A65013E}"/>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l" sz="3100" b="1" dirty="0">
                <a:solidFill>
                  <a:srgbClr val="674EA7"/>
                </a:solidFill>
                <a:latin typeface="Calibri"/>
                <a:ea typeface="Calibri"/>
                <a:cs typeface="Calibri"/>
                <a:sym typeface="Calibri"/>
              </a:rPr>
              <a:t>Ενότητα 5. Βασικά μέσα επικοινωνίας</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l" sz="3100" b="1" dirty="0">
                <a:solidFill>
                  <a:srgbClr val="674EA7"/>
                </a:solidFill>
                <a:latin typeface="Calibri"/>
                <a:ea typeface="Calibri"/>
                <a:cs typeface="Calibri"/>
                <a:sym typeface="Calibri"/>
              </a:rPr>
              <a:t>Ενότητα 5. Βασικά μέσα επικοινωνίας</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1640291" y="1703637"/>
            <a:ext cx="5768050"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3300" b="1" i="0" u="none" strike="noStrike" cap="none" dirty="0">
                <a:solidFill>
                  <a:schemeClr val="dk1"/>
                </a:solidFill>
                <a:latin typeface="Calibri"/>
                <a:ea typeface="Calibri"/>
                <a:cs typeface="Calibri"/>
                <a:sym typeface="Calibri"/>
              </a:rPr>
              <a:t>Κεφάλαιο 2 </a:t>
            </a:r>
            <a:r>
              <a:rPr lang="el" sz="3300" b="1" dirty="0">
                <a:solidFill>
                  <a:schemeClr val="dk1"/>
                </a:solidFill>
                <a:latin typeface="Calibri"/>
                <a:ea typeface="Calibri"/>
                <a:cs typeface="Calibri"/>
                <a:sym typeface="Calibri"/>
              </a:rPr>
              <a:t>: Κατάδειξη</a:t>
            </a:r>
            <a:endParaRPr lang="en-US" sz="33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640291" y="2780422"/>
            <a:ext cx="9914400" cy="26389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3300" b="1" dirty="0">
                <a:solidFill>
                  <a:schemeClr val="dk1"/>
                </a:solidFill>
                <a:latin typeface="Calibri"/>
                <a:cs typeface="Calibri"/>
                <a:sym typeface="Calibri"/>
              </a:rPr>
              <a:t>Στόχοι μάθησης</a:t>
            </a:r>
          </a:p>
          <a:p>
            <a:pPr marL="265113" indent="-265113">
              <a:buFont typeface="Arial" panose="020B0604020202020204" pitchFamily="34" charset="0"/>
              <a:buChar char="•"/>
              <a:tabLst>
                <a:tab pos="354013" algn="l"/>
              </a:tabLst>
            </a:pPr>
            <a:r>
              <a:rPr lang="el" sz="2800" dirty="0">
                <a:solidFill>
                  <a:schemeClr val="dk1"/>
                </a:solidFill>
                <a:latin typeface="Calibri"/>
                <a:cs typeface="Calibri"/>
                <a:sym typeface="Calibri"/>
              </a:rPr>
              <a:t>Κατανοήστε πώς αναπτύσσεται η κατάδειξη</a:t>
            </a:r>
          </a:p>
          <a:p>
            <a:pPr marL="265113" indent="-265113">
              <a:buFont typeface="Arial" panose="020B0604020202020204" pitchFamily="34" charset="0"/>
              <a:buChar char="•"/>
            </a:pPr>
            <a:r>
              <a:rPr lang="el" sz="2800" dirty="0">
                <a:solidFill>
                  <a:schemeClr val="dk1"/>
                </a:solidFill>
                <a:latin typeface="Calibri"/>
                <a:cs typeface="Calibri"/>
                <a:sym typeface="Calibri"/>
              </a:rPr>
              <a:t>Γιατί η κατάδειξη είναι σημαντική στην ανάπτυξη του παιδιού, ειδικά στη γλώσσα και την επικοινωνία,</a:t>
            </a:r>
          </a:p>
          <a:p>
            <a:pPr marL="265113" indent="-265113">
              <a:buFont typeface="Arial" panose="020B0604020202020204" pitchFamily="34" charset="0"/>
              <a:buChar char="•"/>
            </a:pPr>
            <a:r>
              <a:rPr lang="el" sz="2800" dirty="0">
                <a:solidFill>
                  <a:schemeClr val="dk1"/>
                </a:solidFill>
                <a:latin typeface="Calibri"/>
                <a:cs typeface="Calibri"/>
                <a:sym typeface="Calibri"/>
              </a:rPr>
              <a:t>Η ιδιαιτερότητα και η χρήση του pointing στο IDD</a:t>
            </a:r>
            <a:endParaRPr lang="en-US" sz="3200" dirty="0">
              <a:solidFill>
                <a:schemeClr val="dk1"/>
              </a:solidFill>
              <a:latin typeface="Calibri"/>
              <a:cs typeface="Calibri"/>
            </a:endParaRP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3100" b="1" dirty="0">
                <a:solidFill>
                  <a:srgbClr val="674EA7"/>
                </a:solidFill>
                <a:latin typeface="Calibri"/>
                <a:ea typeface="Calibri"/>
                <a:cs typeface="Calibri"/>
                <a:sym typeface="Calibri"/>
              </a:rPr>
              <a:t>Ενότητα 5. Βασικά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2 </a:t>
            </a:r>
            <a:r>
              <a:rPr lang="el" sz="2800" b="1" dirty="0">
                <a:solidFill>
                  <a:schemeClr val="dk1"/>
                </a:solidFill>
                <a:latin typeface="Calibri"/>
                <a:ea typeface="Calibri"/>
                <a:cs typeface="Calibri"/>
                <a:sym typeface="Calibri"/>
              </a:rPr>
              <a:t>: Κατάδειξη</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2" name="ZoneTexte 1">
            <a:extLst>
              <a:ext uri="{FF2B5EF4-FFF2-40B4-BE49-F238E27FC236}">
                <a16:creationId xmlns:a16="http://schemas.microsoft.com/office/drawing/2014/main" id="{B89DA231-CF4C-40FA-8246-B2F037391183}"/>
              </a:ext>
            </a:extLst>
          </p:cNvPr>
          <p:cNvSpPr txBox="1"/>
          <p:nvPr/>
        </p:nvSpPr>
        <p:spPr>
          <a:xfrm>
            <a:off x="169275" y="1459289"/>
            <a:ext cx="11853450" cy="1446550"/>
          </a:xfrm>
          <a:prstGeom prst="rect">
            <a:avLst/>
          </a:prstGeom>
          <a:noFill/>
        </p:spPr>
        <p:txBody>
          <a:bodyPr wrap="square" rtlCol="0">
            <a:spAutoFit/>
          </a:bodyPr>
          <a:lstStyle/>
          <a:p>
            <a:pPr algn="ctr"/>
            <a:r>
              <a:rPr lang="el" sz="3200" b="1" dirty="0" err="1">
                <a:latin typeface="Calibri" panose="020F0502020204030204" pitchFamily="34" charset="0"/>
                <a:cs typeface="Calibri" panose="020F0502020204030204" pitchFamily="34" charset="0"/>
              </a:rPr>
              <a:t>Δείχνοντας </a:t>
            </a:r>
            <a:r>
              <a:rPr lang="el" sz="3200" b="1" dirty="0">
                <a:latin typeface="Calibri" panose="020F0502020204030204" pitchFamily="34" charset="0"/>
                <a:cs typeface="Calibri" panose="020F0502020204030204" pitchFamily="34" charset="0"/>
              </a:rPr>
              <a:t>:</a:t>
            </a:r>
          </a:p>
          <a:p>
            <a:pPr algn="ctr"/>
            <a:r>
              <a:rPr lang="el" sz="2800" dirty="0">
                <a:latin typeface="Calibri" panose="020F0502020204030204" pitchFamily="34" charset="0"/>
                <a:cs typeface="Calibri" panose="020F0502020204030204" pitchFamily="34" charset="0"/>
              </a:rPr>
              <a:t>Προέκταση του χεριού και του δείκτη </a:t>
            </a:r>
            <a:r>
              <a:rPr lang="el" sz="2800" dirty="0" err="1">
                <a:latin typeface="Calibri" panose="020F0502020204030204" pitchFamily="34" charset="0"/>
                <a:cs typeface="Calibri" panose="020F0502020204030204" pitchFamily="34" charset="0"/>
              </a:rPr>
              <a:t>προς </a:t>
            </a:r>
            <a:r>
              <a:rPr lang="el" sz="2800" dirty="0">
                <a:latin typeface="Calibri" panose="020F0502020204030204" pitchFamily="34" charset="0"/>
                <a:cs typeface="Calibri" panose="020F0502020204030204" pitchFamily="34" charset="0"/>
              </a:rPr>
              <a:t>ένα </a:t>
            </a:r>
            <a:r>
              <a:rPr lang="el" sz="2800" dirty="0" err="1">
                <a:latin typeface="Calibri" panose="020F0502020204030204" pitchFamily="34" charset="0"/>
                <a:cs typeface="Calibri" panose="020F0502020204030204" pitchFamily="34" charset="0"/>
              </a:rPr>
              <a:t>συγκεκριμένο</a:t>
            </a:r>
            <a:r>
              <a:rPr lang="el" sz="2800" dirty="0">
                <a:latin typeface="Calibri" panose="020F0502020204030204" pitchFamily="34" charset="0"/>
                <a:cs typeface="Calibri" panose="020F0502020204030204" pitchFamily="34" charset="0"/>
              </a:rPr>
              <a:t> </a:t>
            </a:r>
            <a:r>
              <a:rPr lang="el" sz="2800" dirty="0" err="1">
                <a:latin typeface="Calibri" panose="020F0502020204030204" pitchFamily="34" charset="0"/>
                <a:cs typeface="Calibri" panose="020F0502020204030204" pitchFamily="34" charset="0"/>
              </a:rPr>
              <a:t>αντικείμενο </a:t>
            </a:r>
            <a:r>
              <a:rPr lang="el" sz="2800" dirty="0">
                <a:latin typeface="Calibri" panose="020F0502020204030204" pitchFamily="34" charset="0"/>
                <a:cs typeface="Calibri" panose="020F0502020204030204" pitchFamily="34" charset="0"/>
              </a:rPr>
              <a:t>ή </a:t>
            </a:r>
            <a:r>
              <a:rPr lang="el" sz="2800" dirty="0" err="1">
                <a:latin typeface="Calibri" panose="020F0502020204030204" pitchFamily="34" charset="0"/>
                <a:cs typeface="Calibri" panose="020F0502020204030204" pitchFamily="34" charset="0"/>
              </a:rPr>
              <a:t>γεγονός </a:t>
            </a:r>
            <a:r>
              <a:rPr lang="el" sz="2800" dirty="0">
                <a:latin typeface="Calibri" panose="020F0502020204030204" pitchFamily="34" charset="0"/>
                <a:cs typeface="Calibri" panose="020F0502020204030204" pitchFamily="34" charset="0"/>
              </a:rPr>
              <a:t>( </a:t>
            </a:r>
            <a:r>
              <a:rPr lang="el" sz="2800" dirty="0" err="1">
                <a:latin typeface="Calibri" panose="020F0502020204030204" pitchFamily="34" charset="0"/>
                <a:cs typeface="Calibri" panose="020F0502020204030204" pitchFamily="34" charset="0"/>
              </a:rPr>
              <a:t>Colonnesi </a:t>
            </a:r>
            <a:r>
              <a:rPr lang="el" sz="2800" dirty="0">
                <a:latin typeface="Calibri" panose="020F0502020204030204" pitchFamily="34" charset="0"/>
                <a:cs typeface="Calibri" panose="020F0502020204030204" pitchFamily="34" charset="0"/>
              </a:rPr>
              <a:t>et al., 2010)</a:t>
            </a:r>
          </a:p>
        </p:txBody>
      </p:sp>
      <p:sp>
        <p:nvSpPr>
          <p:cNvPr id="19" name="ZoneTexte 18">
            <a:extLst>
              <a:ext uri="{FF2B5EF4-FFF2-40B4-BE49-F238E27FC236}">
                <a16:creationId xmlns:a16="http://schemas.microsoft.com/office/drawing/2014/main" id="{5FB42577-0894-4BA1-BDD0-BA64577936DC}"/>
              </a:ext>
            </a:extLst>
          </p:cNvPr>
          <p:cNvSpPr txBox="1"/>
          <p:nvPr/>
        </p:nvSpPr>
        <p:spPr>
          <a:xfrm>
            <a:off x="3805280" y="6053077"/>
            <a:ext cx="6093618" cy="307777"/>
          </a:xfrm>
          <a:prstGeom prst="rect">
            <a:avLst/>
          </a:prstGeom>
          <a:noFill/>
        </p:spPr>
        <p:txBody>
          <a:bodyPr wrap="square">
            <a:spAutoFit/>
          </a:bodyPr>
          <a:lstStyle/>
          <a:p>
            <a:r>
              <a:rPr lang="el" sz="1400" dirty="0">
                <a:effectLst/>
                <a:latin typeface="Calibri" panose="020F0502020204030204" pitchFamily="34" charset="0"/>
                <a:ea typeface="Calibri" panose="020F0502020204030204" pitchFamily="34" charset="0"/>
                <a:cs typeface="Calibri" panose="020F0502020204030204" pitchFamily="34" charset="0"/>
              </a:rPr>
              <a:t>Σημείωση: Η εικόνα δημιουργείται από τεχνητή νοημοσύνη.</a:t>
            </a:r>
            <a:endParaRPr lang="fr-FR" dirty="0"/>
          </a:p>
        </p:txBody>
      </p:sp>
      <p:pic>
        <p:nvPicPr>
          <p:cNvPr id="12" name="Image 11">
            <a:extLst>
              <a:ext uri="{FF2B5EF4-FFF2-40B4-BE49-F238E27FC236}">
                <a16:creationId xmlns:a16="http://schemas.microsoft.com/office/drawing/2014/main" id="{C9D8B149-5CA6-47D9-8A91-5B22EC09B1E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95964" y="3317079"/>
            <a:ext cx="2484000" cy="2484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dirty="0"/>
              <a:t>Erasmus+ 2021-1-FR01-KA220-VET-000033251</a:t>
            </a:r>
            <a:endParaRPr dirty="0"/>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l" sz="3100" b="1" dirty="0">
                <a:solidFill>
                  <a:srgbClr val="674EA7"/>
                </a:solidFill>
                <a:latin typeface="Calibri"/>
                <a:ea typeface="Calibri"/>
                <a:cs typeface="Calibri"/>
                <a:sym typeface="Calibri"/>
              </a:rPr>
              <a:t>Ενότητα 5. Βασικά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2 </a:t>
            </a:r>
            <a:r>
              <a:rPr lang="el" sz="2800" b="1" dirty="0">
                <a:solidFill>
                  <a:schemeClr val="dk1"/>
                </a:solidFill>
                <a:latin typeface="Calibri"/>
                <a:ea typeface="Calibri"/>
                <a:cs typeface="Calibri"/>
                <a:sym typeface="Calibri"/>
              </a:rPr>
              <a:t>: Κατάδειξη</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10" name="ZoneTexte 9">
            <a:extLst>
              <a:ext uri="{FF2B5EF4-FFF2-40B4-BE49-F238E27FC236}">
                <a16:creationId xmlns:a16="http://schemas.microsoft.com/office/drawing/2014/main" id="{7AC221E5-0B03-4DCC-B79E-36246AF7611F}"/>
              </a:ext>
            </a:extLst>
          </p:cNvPr>
          <p:cNvSpPr txBox="1"/>
          <p:nvPr/>
        </p:nvSpPr>
        <p:spPr>
          <a:xfrm>
            <a:off x="169275" y="1459289"/>
            <a:ext cx="11853450" cy="584775"/>
          </a:xfrm>
          <a:prstGeom prst="rect">
            <a:avLst/>
          </a:prstGeom>
          <a:noFill/>
        </p:spPr>
        <p:txBody>
          <a:bodyPr wrap="square" rtlCol="0">
            <a:spAutoFit/>
          </a:bodyPr>
          <a:lstStyle/>
          <a:p>
            <a:pPr algn="ctr"/>
            <a:r>
              <a:rPr lang="el" sz="3200" b="1" dirty="0" err="1">
                <a:latin typeface="Calibri" panose="020F0502020204030204" pitchFamily="34" charset="0"/>
                <a:cs typeface="Calibri" panose="020F0502020204030204" pitchFamily="34" charset="0"/>
              </a:rPr>
              <a:t>Στίξη</a:t>
            </a:r>
            <a:endParaRPr lang="fr-FR" sz="3200" b="1" dirty="0">
              <a:latin typeface="Calibri" panose="020F0502020204030204" pitchFamily="34" charset="0"/>
              <a:cs typeface="Calibri" panose="020F0502020204030204" pitchFamily="34" charset="0"/>
            </a:endParaRPr>
          </a:p>
        </p:txBody>
      </p:sp>
      <p:pic>
        <p:nvPicPr>
          <p:cNvPr id="4" name="Graphique 3" descr="Avertissement avec un remplissage uni">
            <a:extLst>
              <a:ext uri="{FF2B5EF4-FFF2-40B4-BE49-F238E27FC236}">
                <a16:creationId xmlns:a16="http://schemas.microsoft.com/office/drawing/2014/main" id="{41012E08-B792-4D7C-A8E8-92B240C7FCA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318100" y="2400535"/>
            <a:ext cx="1332000" cy="1332000"/>
          </a:xfrm>
          <a:prstGeom prst="rect">
            <a:avLst/>
          </a:prstGeom>
        </p:spPr>
      </p:pic>
      <p:sp>
        <p:nvSpPr>
          <p:cNvPr id="13" name="ZoneTexte 12">
            <a:extLst>
              <a:ext uri="{FF2B5EF4-FFF2-40B4-BE49-F238E27FC236}">
                <a16:creationId xmlns:a16="http://schemas.microsoft.com/office/drawing/2014/main" id="{7E97E6B3-B818-4510-BDE3-8E432F3A7C88}"/>
              </a:ext>
            </a:extLst>
          </p:cNvPr>
          <p:cNvSpPr txBox="1"/>
          <p:nvPr/>
        </p:nvSpPr>
        <p:spPr>
          <a:xfrm>
            <a:off x="176646" y="3559772"/>
            <a:ext cx="11853450" cy="1446550"/>
          </a:xfrm>
          <a:prstGeom prst="rect">
            <a:avLst/>
          </a:prstGeom>
          <a:noFill/>
        </p:spPr>
        <p:txBody>
          <a:bodyPr wrap="square" rtlCol="0">
            <a:spAutoFit/>
          </a:bodyPr>
          <a:lstStyle/>
          <a:p>
            <a:pPr algn="ctr"/>
            <a:r>
              <a:rPr lang="el" sz="3200" b="1" dirty="0" err="1">
                <a:latin typeface="Calibri" panose="020F0502020204030204" pitchFamily="34" charset="0"/>
                <a:cs typeface="Calibri" panose="020F0502020204030204" pitchFamily="34" charset="0"/>
              </a:rPr>
              <a:t>Φτάνοντας</a:t>
            </a:r>
            <a:endParaRPr lang="fr-FR" sz="3200" b="1" dirty="0">
              <a:latin typeface="Calibri" panose="020F0502020204030204" pitchFamily="34" charset="0"/>
              <a:cs typeface="Calibri" panose="020F0502020204030204" pitchFamily="34" charset="0"/>
            </a:endParaRPr>
          </a:p>
          <a:p>
            <a:pPr algn="ctr"/>
            <a:r>
              <a:rPr lang="el" sz="2800" dirty="0" err="1">
                <a:latin typeface="Calibri" panose="020F0502020204030204" pitchFamily="34" charset="0"/>
                <a:cs typeface="Calibri" panose="020F0502020204030204" pitchFamily="34" charset="0"/>
              </a:rPr>
              <a:t>Πράξη </a:t>
            </a:r>
            <a:r>
              <a:rPr lang="el" sz="2800" dirty="0">
                <a:latin typeface="Calibri" panose="020F0502020204030204" pitchFamily="34" charset="0"/>
                <a:cs typeface="Calibri" panose="020F0502020204030204" pitchFamily="34" charset="0"/>
              </a:rPr>
              <a:t>απλώνοντας </a:t>
            </a:r>
            <a:r>
              <a:rPr lang="el" sz="2800" dirty="0" err="1">
                <a:latin typeface="Calibri" panose="020F0502020204030204" pitchFamily="34" charset="0"/>
                <a:cs typeface="Calibri" panose="020F0502020204030204" pitchFamily="34" charset="0"/>
              </a:rPr>
              <a:t>το χέρι </a:t>
            </a:r>
            <a:r>
              <a:rPr lang="el" sz="2800" dirty="0">
                <a:latin typeface="Calibri" panose="020F0502020204030204" pitchFamily="34" charset="0"/>
                <a:cs typeface="Calibri" panose="020F0502020204030204" pitchFamily="34" charset="0"/>
              </a:rPr>
              <a:t>για </a:t>
            </a:r>
            <a:r>
              <a:rPr lang="el" sz="2800" dirty="0" err="1">
                <a:latin typeface="Calibri" panose="020F0502020204030204" pitchFamily="34" charset="0"/>
                <a:cs typeface="Calibri" panose="020F0502020204030204" pitchFamily="34" charset="0"/>
              </a:rPr>
              <a:t>να πιάσουμε </a:t>
            </a:r>
            <a:r>
              <a:rPr lang="el" sz="2800" dirty="0">
                <a:latin typeface="Calibri" panose="020F0502020204030204" pitchFamily="34" charset="0"/>
                <a:cs typeface="Calibri" panose="020F0502020204030204" pitchFamily="34" charset="0"/>
              </a:rPr>
              <a:t>ένα </a:t>
            </a:r>
            <a:r>
              <a:rPr lang="el" sz="2800" dirty="0" err="1">
                <a:latin typeface="Calibri" panose="020F0502020204030204" pitchFamily="34" charset="0"/>
                <a:cs typeface="Calibri" panose="020F0502020204030204" pitchFamily="34" charset="0"/>
              </a:rPr>
              <a:t>αντικείμενο</a:t>
            </a:r>
            <a:endParaRPr lang="fr-FR" sz="2800" dirty="0">
              <a:latin typeface="Calibri" panose="020F0502020204030204" pitchFamily="34" charset="0"/>
              <a:cs typeface="Calibri" panose="020F0502020204030204" pitchFamily="34" charset="0"/>
            </a:endParaRPr>
          </a:p>
          <a:p>
            <a:pPr algn="ctr"/>
            <a:r>
              <a:rPr lang="el" sz="2800" dirty="0" err="1">
                <a:latin typeface="Calibri" panose="020F0502020204030204" pitchFamily="34" charset="0"/>
                <a:cs typeface="Calibri" panose="020F0502020204030204" pitchFamily="34" charset="0"/>
              </a:rPr>
              <a:t>Πρόδρομος </a:t>
            </a:r>
            <a:r>
              <a:rPr lang="el" sz="2800" dirty="0">
                <a:latin typeface="Calibri" panose="020F0502020204030204" pitchFamily="34" charset="0"/>
                <a:cs typeface="Calibri" panose="020F0502020204030204" pitchFamily="34" charset="0"/>
              </a:rPr>
              <a:t>της </a:t>
            </a:r>
            <a:r>
              <a:rPr lang="el" sz="2800" dirty="0" err="1">
                <a:latin typeface="Calibri" panose="020F0502020204030204" pitchFamily="34" charset="0"/>
                <a:cs typeface="Calibri" panose="020F0502020204030204" pitchFamily="34" charset="0"/>
              </a:rPr>
              <a:t>κατάδειξης</a:t>
            </a:r>
            <a:endParaRPr lang="fr-FR" sz="2800" dirty="0">
              <a:latin typeface="Calibri" panose="020F0502020204030204" pitchFamily="34" charset="0"/>
              <a:cs typeface="Calibri" panose="020F0502020204030204" pitchFamily="34" charset="0"/>
            </a:endParaRPr>
          </a:p>
        </p:txBody>
      </p:sp>
      <p:sp>
        <p:nvSpPr>
          <p:cNvPr id="5" name="Non égal 4">
            <a:extLst>
              <a:ext uri="{FF2B5EF4-FFF2-40B4-BE49-F238E27FC236}">
                <a16:creationId xmlns:a16="http://schemas.microsoft.com/office/drawing/2014/main" id="{0CF835DF-0943-4D62-BAD3-C06329E68B88}"/>
              </a:ext>
            </a:extLst>
          </p:cNvPr>
          <p:cNvSpPr/>
          <p:nvPr/>
        </p:nvSpPr>
        <p:spPr>
          <a:xfrm>
            <a:off x="5383530" y="2443383"/>
            <a:ext cx="1357745" cy="972000"/>
          </a:xfrm>
          <a:prstGeom prst="mathNot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extLst>
      <p:ext uri="{BB962C8B-B14F-4D97-AF65-F5344CB8AC3E}">
        <p14:creationId xmlns:p14="http://schemas.microsoft.com/office/powerpoint/2010/main" val="1062621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dirty="0"/>
              <a:t>Erasmus+ 2021-1-FR01-KA220-VET-000033251</a:t>
            </a:r>
            <a:endParaRPr dirty="0"/>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l" sz="3100" b="1" dirty="0">
                <a:solidFill>
                  <a:srgbClr val="674EA7"/>
                </a:solidFill>
                <a:latin typeface="Calibri"/>
                <a:ea typeface="Calibri"/>
                <a:cs typeface="Calibri"/>
                <a:sym typeface="Calibri"/>
              </a:rPr>
              <a:t>Ενότητα 5. Βασικά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2 </a:t>
            </a:r>
            <a:r>
              <a:rPr lang="el" sz="2800" b="1" dirty="0">
                <a:solidFill>
                  <a:schemeClr val="dk1"/>
                </a:solidFill>
                <a:latin typeface="Calibri"/>
                <a:ea typeface="Calibri"/>
                <a:cs typeface="Calibri"/>
                <a:sym typeface="Calibri"/>
              </a:rPr>
              <a:t>: Κατάδειξη</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11" name="Diagramme 10">
            <a:extLst>
              <a:ext uri="{FF2B5EF4-FFF2-40B4-BE49-F238E27FC236}">
                <a16:creationId xmlns:a16="http://schemas.microsoft.com/office/drawing/2014/main" id="{1B12F6D1-D508-42F8-BB57-95CC3ECC7CE4}"/>
              </a:ext>
            </a:extLst>
          </p:cNvPr>
          <p:cNvGraphicFramePr/>
          <p:nvPr>
            <p:extLst>
              <p:ext uri="{D42A27DB-BD31-4B8C-83A1-F6EECF244321}">
                <p14:modId xmlns:p14="http://schemas.microsoft.com/office/powerpoint/2010/main" val="2051078085"/>
              </p:ext>
            </p:extLst>
          </p:nvPr>
        </p:nvGraphicFramePr>
        <p:xfrm>
          <a:off x="1848455" y="2421153"/>
          <a:ext cx="8971945" cy="318993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433995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2"/>
            <a:ext cx="7310400" cy="119462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l" sz="3100" b="1" dirty="0">
                <a:solidFill>
                  <a:srgbClr val="674EA7"/>
                </a:solidFill>
                <a:latin typeface="Calibri"/>
                <a:ea typeface="Calibri"/>
                <a:cs typeface="Calibri"/>
                <a:sym typeface="Calibri"/>
              </a:rPr>
              <a:t>Ενότητα 5. Βασικά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2 </a:t>
            </a:r>
            <a:r>
              <a:rPr lang="el" sz="2800" b="1" dirty="0">
                <a:solidFill>
                  <a:schemeClr val="dk1"/>
                </a:solidFill>
                <a:latin typeface="Calibri"/>
                <a:ea typeface="Calibri"/>
                <a:cs typeface="Calibri"/>
                <a:sym typeface="Calibri"/>
              </a:rPr>
              <a:t>: Κατάδειξη</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2" name="Diagramme 1">
            <a:extLst>
              <a:ext uri="{FF2B5EF4-FFF2-40B4-BE49-F238E27FC236}">
                <a16:creationId xmlns:a16="http://schemas.microsoft.com/office/drawing/2014/main" id="{78EB6B21-914B-41F7-AEB2-E7549A739729}"/>
              </a:ext>
            </a:extLst>
          </p:cNvPr>
          <p:cNvGraphicFramePr/>
          <p:nvPr>
            <p:extLst>
              <p:ext uri="{D42A27DB-BD31-4B8C-83A1-F6EECF244321}">
                <p14:modId xmlns:p14="http://schemas.microsoft.com/office/powerpoint/2010/main" val="1735709438"/>
              </p:ext>
            </p:extLst>
          </p:nvPr>
        </p:nvGraphicFramePr>
        <p:xfrm>
          <a:off x="1186230" y="2126675"/>
          <a:ext cx="10091370" cy="310041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100313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l" sz="3100" b="1" dirty="0">
                <a:solidFill>
                  <a:srgbClr val="674EA7"/>
                </a:solidFill>
                <a:latin typeface="Calibri"/>
                <a:ea typeface="Calibri"/>
                <a:cs typeface="Calibri"/>
                <a:sym typeface="Calibri"/>
              </a:rPr>
              <a:t>Ενότητα 5. Βασικά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2 </a:t>
            </a:r>
            <a:r>
              <a:rPr lang="el" sz="2800" b="1" dirty="0">
                <a:solidFill>
                  <a:schemeClr val="dk1"/>
                </a:solidFill>
                <a:latin typeface="Calibri"/>
                <a:ea typeface="Calibri"/>
                <a:cs typeface="Calibri"/>
                <a:sym typeface="Calibri"/>
              </a:rPr>
              <a:t>: Κατάδειξη</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2" name="Diagramme 1">
            <a:extLst>
              <a:ext uri="{FF2B5EF4-FFF2-40B4-BE49-F238E27FC236}">
                <a16:creationId xmlns:a16="http://schemas.microsoft.com/office/drawing/2014/main" id="{3D32B842-CB83-43E0-B4F1-C4DD39CD4993}"/>
              </a:ext>
            </a:extLst>
          </p:cNvPr>
          <p:cNvGraphicFramePr/>
          <p:nvPr>
            <p:extLst>
              <p:ext uri="{D42A27DB-BD31-4B8C-83A1-F6EECF244321}">
                <p14:modId xmlns:p14="http://schemas.microsoft.com/office/powerpoint/2010/main" val="2688740751"/>
              </p:ext>
            </p:extLst>
          </p:nvPr>
        </p:nvGraphicFramePr>
        <p:xfrm>
          <a:off x="787834" y="2402006"/>
          <a:ext cx="10616331" cy="296204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421465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l" sz="3100" b="1" dirty="0">
                <a:solidFill>
                  <a:srgbClr val="674EA7"/>
                </a:solidFill>
                <a:latin typeface="Calibri"/>
                <a:ea typeface="Calibri"/>
                <a:cs typeface="Calibri"/>
                <a:sym typeface="Calibri"/>
              </a:rPr>
              <a:t>Ενότητα 5. Βασικά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2 </a:t>
            </a:r>
            <a:r>
              <a:rPr lang="el" sz="2800" b="1" dirty="0">
                <a:solidFill>
                  <a:schemeClr val="dk1"/>
                </a:solidFill>
                <a:latin typeface="Calibri"/>
                <a:ea typeface="Calibri"/>
                <a:cs typeface="Calibri"/>
                <a:sym typeface="Calibri"/>
              </a:rPr>
              <a:t>: Κατάδειξη</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3" name="Tableau 2">
            <a:extLst>
              <a:ext uri="{FF2B5EF4-FFF2-40B4-BE49-F238E27FC236}">
                <a16:creationId xmlns:a16="http://schemas.microsoft.com/office/drawing/2014/main" id="{B8C4BA26-FB23-416F-AF65-8196D1B751E5}"/>
              </a:ext>
            </a:extLst>
          </p:cNvPr>
          <p:cNvGraphicFramePr>
            <a:graphicFrameLocks noGrp="1" noChangeAspect="1"/>
          </p:cNvGraphicFramePr>
          <p:nvPr>
            <p:extLst>
              <p:ext uri="{D42A27DB-BD31-4B8C-83A1-F6EECF244321}">
                <p14:modId xmlns:p14="http://schemas.microsoft.com/office/powerpoint/2010/main" val="3911559646"/>
              </p:ext>
            </p:extLst>
          </p:nvPr>
        </p:nvGraphicFramePr>
        <p:xfrm>
          <a:off x="763463" y="1851907"/>
          <a:ext cx="10628723" cy="4026475"/>
        </p:xfrm>
        <a:graphic>
          <a:graphicData uri="http://schemas.openxmlformats.org/drawingml/2006/table">
            <a:tbl>
              <a:tblPr firstRow="1" firstCol="1">
                <a:tableStyleId>{35758FB7-9AC5-4552-8A53-C91805E547FA}</a:tableStyleId>
              </a:tblPr>
              <a:tblGrid>
                <a:gridCol w="5210405">
                  <a:extLst>
                    <a:ext uri="{9D8B030D-6E8A-4147-A177-3AD203B41FA5}">
                      <a16:colId xmlns:a16="http://schemas.microsoft.com/office/drawing/2014/main" val="1493951862"/>
                    </a:ext>
                  </a:extLst>
                </a:gridCol>
                <a:gridCol w="5418318">
                  <a:extLst>
                    <a:ext uri="{9D8B030D-6E8A-4147-A177-3AD203B41FA5}">
                      <a16:colId xmlns:a16="http://schemas.microsoft.com/office/drawing/2014/main" val="1773765023"/>
                    </a:ext>
                  </a:extLst>
                </a:gridCol>
              </a:tblGrid>
              <a:tr h="757702">
                <a:tc>
                  <a:txBody>
                    <a:bodyPr/>
                    <a:lstStyle/>
                    <a:p>
                      <a:pPr algn="ctr">
                        <a:lnSpc>
                          <a:spcPct val="107000"/>
                        </a:lnSpc>
                        <a:spcAft>
                          <a:spcPts val="800"/>
                        </a:spcAft>
                      </a:pPr>
                      <a:r>
                        <a:rPr lang="el" sz="1800" dirty="0">
                          <a:effectLst/>
                          <a:latin typeface="Calibri" panose="020F0502020204030204" pitchFamily="34" charset="0"/>
                          <a:cs typeface="Calibri" panose="020F0502020204030204" pitchFamily="34" charset="0"/>
                        </a:rPr>
                        <a:t>Πρωτο-επιτακτική κατάδειξη</a:t>
                      </a:r>
                      <a:endParaRPr lang="fr-FR"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800"/>
                        </a:spcAft>
                      </a:pPr>
                      <a:r>
                        <a:rPr lang="el" sz="1800" dirty="0">
                          <a:effectLst/>
                          <a:latin typeface="Calibri" panose="020F0502020204030204" pitchFamily="34" charset="0"/>
                          <a:cs typeface="Calibri" panose="020F0502020204030204" pitchFamily="34" charset="0"/>
                        </a:rPr>
                        <a:t>Πρωτο-δηλωτική κατάδειξη</a:t>
                      </a:r>
                      <a:endParaRPr lang="fr-FR"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3308328860"/>
                  </a:ext>
                </a:extLst>
              </a:tr>
              <a:tr h="862318">
                <a:tc>
                  <a:txBody>
                    <a:bodyPr/>
                    <a:lstStyle/>
                    <a:p>
                      <a:pPr marL="342900" lvl="0" indent="-342900">
                        <a:lnSpc>
                          <a:spcPct val="107000"/>
                        </a:lnSpc>
                        <a:buFont typeface="Symbol" panose="05050102010706020507" pitchFamily="18" charset="2"/>
                        <a:buChar char="·"/>
                      </a:pPr>
                      <a:r>
                        <a:rPr lang="el" sz="1600" b="0" dirty="0">
                          <a:effectLst/>
                          <a:latin typeface="Calibri" panose="020F0502020204030204" pitchFamily="34" charset="0"/>
                          <a:cs typeface="Calibri" panose="020F0502020204030204" pitchFamily="34" charset="0"/>
                        </a:rPr>
                        <a:t>αιτήματα για αντικείμενα</a:t>
                      </a:r>
                      <a:endParaRPr lang="fr-FR" sz="1600" b="0" dirty="0">
                        <a:effectLst/>
                        <a:latin typeface="Calibri" panose="020F0502020204030204" pitchFamily="34" charset="0"/>
                        <a:cs typeface="Calibri" panose="020F0502020204030204" pitchFamily="34" charset="0"/>
                      </a:endParaRPr>
                    </a:p>
                    <a:p>
                      <a:pPr marL="342900" lvl="0" indent="-342900">
                        <a:lnSpc>
                          <a:spcPct val="107000"/>
                        </a:lnSpc>
                        <a:spcAft>
                          <a:spcPts val="800"/>
                        </a:spcAft>
                        <a:buFont typeface="Symbol" panose="05050102010706020507" pitchFamily="18" charset="2"/>
                        <a:buChar char="·"/>
                      </a:pPr>
                      <a:r>
                        <a:rPr lang="el" sz="1600" b="0" dirty="0">
                          <a:effectLst/>
                          <a:latin typeface="Calibri" panose="020F0502020204030204" pitchFamily="34" charset="0"/>
                          <a:cs typeface="Calibri" panose="020F0502020204030204" pitchFamily="34" charset="0"/>
                        </a:rPr>
                        <a:t>χρήση του ενήλικα ως μέσου απόκτησης επιθυμητών αντικειμένων</a:t>
                      </a:r>
                      <a:endParaRPr lang="fr-FR" sz="1600" b="0" dirty="0">
                        <a:effectLst/>
                        <a:latin typeface="Calibri" panose="020F0502020204030204" pitchFamily="34" charset="0"/>
                        <a:cs typeface="Calibri" panose="020F0502020204030204" pitchFamily="34" charset="0"/>
                      </a:endParaRPr>
                    </a:p>
                  </a:txBody>
                  <a:tcPr marL="68580" marR="68580" marT="0" marB="0"/>
                </a:tc>
                <a:tc>
                  <a:txBody>
                    <a:bodyPr/>
                    <a:lstStyle/>
                    <a:p>
                      <a:pPr marL="342900" marR="0" lvl="0" indent="-342900" algn="l" defTabSz="914400" rtl="0" eaLnBrk="1" fontAlgn="auto" latinLnBrk="0" hangingPunct="1">
                        <a:lnSpc>
                          <a:spcPct val="107000"/>
                        </a:lnSpc>
                        <a:spcBef>
                          <a:spcPts val="0"/>
                        </a:spcBef>
                        <a:spcAft>
                          <a:spcPts val="800"/>
                        </a:spcAft>
                        <a:buClr>
                          <a:srgbClr val="000000"/>
                        </a:buClr>
                        <a:buSzTx/>
                        <a:buFont typeface="Symbol" panose="05050102010706020507" pitchFamily="18" charset="2"/>
                        <a:buChar char="·"/>
                        <a:tabLst/>
                        <a:defRPr/>
                      </a:pPr>
                      <a:r>
                        <a:rPr lang="el" sz="1600" dirty="0">
                          <a:effectLst/>
                          <a:latin typeface="Calibri" panose="020F0502020204030204" pitchFamily="34" charset="0"/>
                          <a:cs typeface="Calibri" panose="020F0502020204030204" pitchFamily="34" charset="0"/>
                        </a:rPr>
                        <a:t>προλεκτικές προσπάθειες να κατευθύνουν την προσοχή του ενήλικα προς ένα γεγονός ή αντικείμενο.</a:t>
                      </a:r>
                      <a:endParaRPr lang="fr-FR" sz="1600" dirty="0">
                        <a:effectLst/>
                        <a:latin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233167704"/>
                  </a:ext>
                </a:extLst>
              </a:tr>
              <a:tr h="1173708">
                <a:tc>
                  <a:txBody>
                    <a:bodyPr/>
                    <a:lstStyle/>
                    <a:p>
                      <a:pPr marL="0" lvl="0" indent="0">
                        <a:lnSpc>
                          <a:spcPct val="107000"/>
                        </a:lnSpc>
                        <a:buFont typeface="Symbol" panose="05050102010706020507" pitchFamily="18" charset="2"/>
                        <a:buNone/>
                      </a:pPr>
                      <a:r>
                        <a:rPr lang="el" sz="1600" dirty="0">
                          <a:effectLst/>
                          <a:latin typeface="Calibri" panose="020F0502020204030204" pitchFamily="34" charset="0"/>
                          <a:cs typeface="Calibri" panose="020F0502020204030204" pitchFamily="34" charset="0"/>
                        </a:rPr>
                        <a:t>→ κανένα ενδιαφέρον για μια κοινωνική ανταλλαγή αλλά μόνο για την απόκτηση ανταπόκρισης σε μια προσωπική ανάγκη.</a:t>
                      </a:r>
                      <a:endParaRPr lang="fr-FR" sz="1600" dirty="0">
                        <a:effectLst/>
                        <a:latin typeface="Calibri" panose="020F0502020204030204" pitchFamily="34" charset="0"/>
                        <a:cs typeface="Calibri" panose="020F0502020204030204" pitchFamily="34" charset="0"/>
                      </a:endParaRPr>
                    </a:p>
                  </a:txBody>
                  <a:tcPr marL="68580" marR="68580" marT="0" marB="0"/>
                </a:tc>
                <a:tc>
                  <a:txBody>
                    <a:bodyPr/>
                    <a:lstStyle/>
                    <a:p>
                      <a:pPr>
                        <a:lnSpc>
                          <a:spcPct val="100000"/>
                        </a:lnSpc>
                        <a:spcAft>
                          <a:spcPts val="800"/>
                        </a:spcAft>
                      </a:pPr>
                      <a:r>
                        <a:rPr lang="el" sz="1600" dirty="0">
                          <a:effectLst/>
                          <a:latin typeface="Calibri" panose="020F0502020204030204" pitchFamily="34" charset="0"/>
                          <a:cs typeface="Calibri" panose="020F0502020204030204" pitchFamily="34" charset="0"/>
                        </a:rPr>
                        <a:t> </a:t>
                      </a:r>
                      <a:r>
                        <a:rPr lang="el" sz="1600" i="1" dirty="0">
                          <a:effectLst/>
                          <a:latin typeface="Calibri" panose="020F0502020204030204" pitchFamily="34" charset="0"/>
                          <a:cs typeface="Calibri" panose="020F0502020204030204" pitchFamily="34" charset="0"/>
                        </a:rPr>
                        <a:t>→ </a:t>
                      </a:r>
                      <a:r>
                        <a:rPr lang="el" sz="1600" b="1" i="0" dirty="0">
                          <a:effectLst/>
                          <a:latin typeface="Calibri" panose="020F0502020204030204" pitchFamily="34" charset="0"/>
                          <a:cs typeface="Calibri" panose="020F0502020204030204" pitchFamily="34" charset="0"/>
                        </a:rPr>
                        <a:t>ανταλλαγή με τον ομιλητή</a:t>
                      </a:r>
                      <a:endParaRPr lang="fr-FR" sz="1600" b="1" i="0" dirty="0">
                        <a:effectLst/>
                        <a:latin typeface="Calibri" panose="020F0502020204030204" pitchFamily="34" charset="0"/>
                        <a:cs typeface="Calibri" panose="020F0502020204030204" pitchFamily="34" charset="0"/>
                      </a:endParaRPr>
                    </a:p>
                    <a:p>
                      <a:pPr marL="342900" lvl="0" indent="-342900">
                        <a:lnSpc>
                          <a:spcPct val="107000"/>
                        </a:lnSpc>
                        <a:buFont typeface="Symbol" panose="05050102010706020507" pitchFamily="18" charset="2"/>
                        <a:buChar char="·"/>
                      </a:pPr>
                      <a:r>
                        <a:rPr lang="el" sz="1600" b="1" i="0" dirty="0">
                          <a:effectLst/>
                          <a:latin typeface="Calibri" panose="020F0502020204030204" pitchFamily="34" charset="0"/>
                          <a:cs typeface="Calibri" panose="020F0502020204030204" pitchFamily="34" charset="0"/>
                        </a:rPr>
                        <a:t>να πάρει πληροφορίες για κάτι</a:t>
                      </a:r>
                      <a:endParaRPr lang="fr-FR" sz="1600" b="1" i="0" dirty="0">
                        <a:effectLst/>
                        <a:latin typeface="Calibri" panose="020F0502020204030204" pitchFamily="34" charset="0"/>
                        <a:cs typeface="Calibri" panose="020F0502020204030204" pitchFamily="34" charset="0"/>
                      </a:endParaRPr>
                    </a:p>
                    <a:p>
                      <a:pPr marL="342900" lvl="0" indent="-342900">
                        <a:lnSpc>
                          <a:spcPct val="107000"/>
                        </a:lnSpc>
                        <a:spcAft>
                          <a:spcPts val="800"/>
                        </a:spcAft>
                        <a:buFont typeface="Symbol" panose="05050102010706020507" pitchFamily="18" charset="2"/>
                        <a:buChar char="·"/>
                      </a:pPr>
                      <a:r>
                        <a:rPr lang="el" sz="1600" b="1" i="0" dirty="0">
                          <a:effectLst/>
                          <a:latin typeface="Calibri" panose="020F0502020204030204" pitchFamily="34" charset="0"/>
                          <a:cs typeface="Calibri" panose="020F0502020204030204" pitchFamily="34" charset="0"/>
                        </a:rPr>
                        <a:t>να μοιραστείς ένα συναίσθημα κ.λπ.</a:t>
                      </a:r>
                      <a:endParaRPr lang="fr-FR" sz="1600" b="1" i="0" dirty="0">
                        <a:effectLst/>
                        <a:latin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3744319209"/>
                  </a:ext>
                </a:extLst>
              </a:tr>
              <a:tr h="1232747">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lang="el" sz="1600" b="0" dirty="0">
                          <a:effectLst/>
                          <a:latin typeface="Calibri" panose="020F0502020204030204" pitchFamily="34" charset="0"/>
                          <a:cs typeface="Calibri" panose="020F0502020204030204" pitchFamily="34" charset="0"/>
                        </a:rPr>
                        <a:t>Αυτή είναι μια συμπεριφορά χαμηλού επιπέδου που σας επιτρέπει να αποκτήσετε κάτι χωρίς καμία κοινωνική πράξη.</a:t>
                      </a:r>
                      <a:endParaRPr lang="fr-FR" sz="16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07000"/>
                        </a:lnSpc>
                        <a:spcAft>
                          <a:spcPts val="800"/>
                        </a:spcAft>
                      </a:pPr>
                      <a:r>
                        <a:rPr lang="el" sz="1600" dirty="0">
                          <a:effectLst/>
                          <a:latin typeface="Calibri" panose="020F0502020204030204" pitchFamily="34" charset="0"/>
                          <a:cs typeface="Calibri" panose="020F0502020204030204" pitchFamily="34" charset="0"/>
                        </a:rPr>
                        <a:t>Αυτή είναι συμπεριφορά υψηλού επιπέδου που απαιτεί:</a:t>
                      </a:r>
                      <a:endParaRPr lang="fr-FR" sz="1600" dirty="0">
                        <a:effectLst/>
                        <a:latin typeface="Calibri" panose="020F0502020204030204" pitchFamily="34" charset="0"/>
                        <a:cs typeface="Calibri" panose="020F0502020204030204" pitchFamily="34" charset="0"/>
                      </a:endParaRPr>
                    </a:p>
                    <a:p>
                      <a:pPr marL="342900" lvl="0" indent="-342900">
                        <a:lnSpc>
                          <a:spcPct val="107000"/>
                        </a:lnSpc>
                        <a:buFont typeface="Symbol" panose="05050102010706020507" pitchFamily="18" charset="2"/>
                        <a:buChar char="·"/>
                      </a:pPr>
                      <a:r>
                        <a:rPr lang="el" sz="1600" dirty="0">
                          <a:effectLst/>
                          <a:latin typeface="Calibri" panose="020F0502020204030204" pitchFamily="34" charset="0"/>
                          <a:cs typeface="Calibri" panose="020F0502020204030204" pitchFamily="34" charset="0"/>
                        </a:rPr>
                        <a:t>κοινή προσοχή</a:t>
                      </a:r>
                      <a:endParaRPr lang="fr-FR" sz="1600" dirty="0">
                        <a:effectLst/>
                        <a:latin typeface="Calibri" panose="020F0502020204030204" pitchFamily="34" charset="0"/>
                        <a:cs typeface="Calibri" panose="020F0502020204030204" pitchFamily="34" charset="0"/>
                      </a:endParaRPr>
                    </a:p>
                    <a:p>
                      <a:pPr marL="342900" lvl="0" indent="-342900">
                        <a:lnSpc>
                          <a:spcPct val="107000"/>
                        </a:lnSpc>
                        <a:spcAft>
                          <a:spcPts val="800"/>
                        </a:spcAft>
                        <a:buFont typeface="Symbol" panose="05050102010706020507" pitchFamily="18" charset="2"/>
                        <a:buChar char="·"/>
                      </a:pPr>
                      <a:r>
                        <a:rPr lang="el" sz="1600" dirty="0">
                          <a:effectLst/>
                          <a:latin typeface="Calibri" panose="020F0502020204030204" pitchFamily="34" charset="0"/>
                          <a:cs typeface="Calibri" panose="020F0502020204030204" pitchFamily="34" charset="0"/>
                        </a:rPr>
                        <a:t>Επίγνωση (έστω και ελάχιστη) της άποψης του άλλου</a:t>
                      </a:r>
                      <a:endParaRPr lang="fr-FR"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32350367"/>
                  </a:ext>
                </a:extLst>
              </a:tr>
            </a:tbl>
          </a:graphicData>
        </a:graphic>
      </p:graphicFrame>
    </p:spTree>
    <p:extLst>
      <p:ext uri="{BB962C8B-B14F-4D97-AF65-F5344CB8AC3E}">
        <p14:creationId xmlns:p14="http://schemas.microsoft.com/office/powerpoint/2010/main" val="3473132355"/>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52B3263-EF49-4234-9689-D9203774EBA0}">
  <ds:schemaRefs>
    <ds:schemaRef ds:uri="http://schemas.microsoft.com/office/2006/metadata/properties"/>
    <ds:schemaRef ds:uri="http://schemas.microsoft.com/office/infopath/2007/PartnerControls"/>
    <ds:schemaRef ds:uri="833f7f52-ca37-4ad5-a460-7ba203df2864"/>
    <ds:schemaRef ds:uri="7a866126-7c09-4654-844e-0d48a974f41d"/>
  </ds:schemaRefs>
</ds:datastoreItem>
</file>

<file path=customXml/itemProps3.xml><?xml version="1.0" encoding="utf-8"?>
<ds:datastoreItem xmlns:ds="http://schemas.openxmlformats.org/officeDocument/2006/customXml" ds:itemID="{9224A3B7-AC05-45F2-B28C-88A32E4D886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276</TotalTime>
  <Words>2111</Words>
  <Application>Microsoft Office PowerPoint</Application>
  <PresentationFormat>Ευρεία οθόνη</PresentationFormat>
  <Paragraphs>183</Paragraphs>
  <Slides>15</Slides>
  <Notes>15</Notes>
  <HiddenSlides>0</HiddenSlides>
  <MMClips>0</MMClips>
  <ScaleCrop>false</ScaleCrop>
  <HeadingPairs>
    <vt:vector size="4" baseType="variant">
      <vt:variant>
        <vt:lpstr>Θέμα</vt:lpstr>
      </vt:variant>
      <vt:variant>
        <vt:i4>1</vt:i4>
      </vt:variant>
      <vt:variant>
        <vt:lpstr>Τίτλοι διαφανειών</vt:lpstr>
      </vt:variant>
      <vt:variant>
        <vt:i4>15</vt:i4>
      </vt:variant>
    </vt:vector>
  </HeadingPairs>
  <TitlesOfParts>
    <vt:vector size="16" baseType="lpstr">
      <vt:lpstr>AdornVTI</vt:lpstr>
      <vt:lpstr> </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170</cp:revision>
  <dcterms:created xsi:type="dcterms:W3CDTF">2023-11-23T08:37:25Z</dcterms:created>
  <dcterms:modified xsi:type="dcterms:W3CDTF">2024-12-06T09:42:06Z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