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4"/>
  </p:notesMasterIdLst>
  <p:sldIdLst>
    <p:sldId id="256" r:id="rId5"/>
    <p:sldId id="257" r:id="rId6"/>
    <p:sldId id="261" r:id="rId7"/>
    <p:sldId id="258" r:id="rId8"/>
    <p:sldId id="270" r:id="rId9"/>
    <p:sldId id="269" r:id="rId10"/>
    <p:sldId id="272" r:id="rId11"/>
    <p:sldId id="273" r:id="rId12"/>
    <p:sldId id="268"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CB4"/>
    <a:srgbClr val="33A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6DED60-6BBB-4A89-DF68-473B8785097F}" v="5" dt="2024-12-06T10:45:42.310"/>
    <p1510:client id="{D3F3E2E9-E461-0F70-0DBF-67AAD1F68736}" v="285" dt="2024-12-06T10:35:42.41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S::christelle.declercq@univ-reims.fr::6105ae43-a600-46e8-812e-1762419aa502" providerId="AD" clId="Web-{343B7893-ABA8-4A9A-907F-3285D6B1FF1C}"/>
    <pc:docChg chg="delSld modSld">
      <pc:chgData name="CHRISTELLE DECLERCQ" userId="S::christelle.declercq@univ-reims.fr::6105ae43-a600-46e8-812e-1762419aa502" providerId="AD" clId="Web-{343B7893-ABA8-4A9A-907F-3285D6B1FF1C}" dt="2024-07-23T09:22:51.505" v="3" actId="20577"/>
      <pc:docMkLst>
        <pc:docMk/>
      </pc:docMkLst>
      <pc:sldChg chg="modSp">
        <pc:chgData name="CHRISTELLE DECLERCQ" userId="S::christelle.declercq@univ-reims.fr::6105ae43-a600-46e8-812e-1762419aa502" providerId="AD" clId="Web-{343B7893-ABA8-4A9A-907F-3285D6B1FF1C}" dt="2024-07-23T09:22:51.505" v="3" actId="20577"/>
        <pc:sldMkLst>
          <pc:docMk/>
          <pc:sldMk cId="110182478" sldId="268"/>
        </pc:sldMkLst>
      </pc:sldChg>
      <pc:sldChg chg="del">
        <pc:chgData name="CHRISTELLE DECLERCQ" userId="S::christelle.declercq@univ-reims.fr::6105ae43-a600-46e8-812e-1762419aa502" providerId="AD" clId="Web-{343B7893-ABA8-4A9A-907F-3285D6B1FF1C}" dt="2024-07-23T09:22:33.941" v="0"/>
        <pc:sldMkLst>
          <pc:docMk/>
          <pc:sldMk cId="2769031879" sldId="271"/>
        </pc:sldMkLst>
      </pc:sldChg>
    </pc:docChg>
  </pc:docChgLst>
  <pc:docChgLst>
    <pc:chgData name="Ευαγγελία Ανδρεάδη" userId="S::e.andreadi_eeamargarita.gr#ext#@univreimsfr.onmicrosoft.com::d3a0e632-7726-4be7-a705-dbe2330c3c76" providerId="AD" clId="Web-{D3F3E2E9-E461-0F70-0DBF-67AAD1F68736}"/>
    <pc:docChg chg="modSld">
      <pc:chgData name="Ευαγγελία Ανδρεάδη" userId="S::e.andreadi_eeamargarita.gr#ext#@univreimsfr.onmicrosoft.com::d3a0e632-7726-4be7-a705-dbe2330c3c76" providerId="AD" clId="Web-{D3F3E2E9-E461-0F70-0DBF-67AAD1F68736}" dt="2024-12-06T10:35:39.757" v="265" actId="20577"/>
      <pc:docMkLst>
        <pc:docMk/>
      </pc:docMkLst>
      <pc:sldChg chg="modSp">
        <pc:chgData name="Ευαγγελία Ανδρεάδη" userId="S::e.andreadi_eeamargarita.gr#ext#@univreimsfr.onmicrosoft.com::d3a0e632-7726-4be7-a705-dbe2330c3c76" providerId="AD" clId="Web-{D3F3E2E9-E461-0F70-0DBF-67AAD1F68736}" dt="2024-12-06T09:52:31.622" v="19" actId="20577"/>
        <pc:sldMkLst>
          <pc:docMk/>
          <pc:sldMk cId="0" sldId="256"/>
        </pc:sldMkLst>
        <pc:spChg chg="mod">
          <ac:chgData name="Ευαγγελία Ανδρεάδη" userId="S::e.andreadi_eeamargarita.gr#ext#@univreimsfr.onmicrosoft.com::d3a0e632-7726-4be7-a705-dbe2330c3c76" providerId="AD" clId="Web-{D3F3E2E9-E461-0F70-0DBF-67AAD1F68736}" dt="2024-12-06T09:52:31.622" v="19" actId="20577"/>
          <ac:spMkLst>
            <pc:docMk/>
            <pc:sldMk cId="0" sldId="256"/>
            <ac:spMk id="99" creationId="{00000000-0000-0000-0000-000000000000}"/>
          </ac:spMkLst>
        </pc:spChg>
        <pc:spChg chg="mod">
          <ac:chgData name="Ευαγγελία Ανδρεάδη" userId="S::e.andreadi_eeamargarita.gr#ext#@univreimsfr.onmicrosoft.com::d3a0e632-7726-4be7-a705-dbe2330c3c76" providerId="AD" clId="Web-{D3F3E2E9-E461-0F70-0DBF-67AAD1F68736}" dt="2024-12-06T09:51:21.792" v="2" actId="20577"/>
          <ac:spMkLst>
            <pc:docMk/>
            <pc:sldMk cId="0" sldId="256"/>
            <ac:spMk id="105" creationId="{00000000-0000-0000-0000-000000000000}"/>
          </ac:spMkLst>
        </pc:spChg>
      </pc:sldChg>
      <pc:sldChg chg="modSp">
        <pc:chgData name="Ευαγγελία Ανδρεάδη" userId="S::e.andreadi_eeamargarita.gr#ext#@univreimsfr.onmicrosoft.com::d3a0e632-7726-4be7-a705-dbe2330c3c76" providerId="AD" clId="Web-{D3F3E2E9-E461-0F70-0DBF-67AAD1F68736}" dt="2024-12-06T09:55:52.237" v="60" actId="20577"/>
        <pc:sldMkLst>
          <pc:docMk/>
          <pc:sldMk cId="0" sldId="257"/>
        </pc:sldMkLst>
        <pc:spChg chg="mod">
          <ac:chgData name="Ευαγγελία Ανδρεάδη" userId="S::e.andreadi_eeamargarita.gr#ext#@univreimsfr.onmicrosoft.com::d3a0e632-7726-4be7-a705-dbe2330c3c76" providerId="AD" clId="Web-{D3F3E2E9-E461-0F70-0DBF-67AAD1F68736}" dt="2024-12-06T09:52:44.325" v="25" actId="20577"/>
          <ac:spMkLst>
            <pc:docMk/>
            <pc:sldMk cId="0" sldId="257"/>
            <ac:spMk id="5" creationId="{D23E3EB0-F33B-801A-F697-DD6D2A65013E}"/>
          </ac:spMkLst>
        </pc:spChg>
        <pc:spChg chg="mod">
          <ac:chgData name="Ευαγγελία Ανδρεάδη" userId="S::e.andreadi_eeamargarita.gr#ext#@univreimsfr.onmicrosoft.com::d3a0e632-7726-4be7-a705-dbe2330c3c76" providerId="AD" clId="Web-{D3F3E2E9-E461-0F70-0DBF-67AAD1F68736}" dt="2024-12-06T09:55:52.237" v="60" actId="20577"/>
          <ac:spMkLst>
            <pc:docMk/>
            <pc:sldMk cId="0" sldId="257"/>
            <ac:spMk id="115" creationId="{00000000-0000-0000-0000-000000000000}"/>
          </ac:spMkLst>
        </pc:spChg>
      </pc:sldChg>
      <pc:sldChg chg="modSp">
        <pc:chgData name="Ευαγγελία Ανδρεάδη" userId="S::e.andreadi_eeamargarita.gr#ext#@univreimsfr.onmicrosoft.com::d3a0e632-7726-4be7-a705-dbe2330c3c76" providerId="AD" clId="Web-{D3F3E2E9-E461-0F70-0DBF-67AAD1F68736}" dt="2024-12-06T10:33:37.754" v="224" actId="20577"/>
        <pc:sldMkLst>
          <pc:docMk/>
          <pc:sldMk cId="0" sldId="258"/>
        </pc:sldMkLst>
        <pc:spChg chg="mod">
          <ac:chgData name="Ευαγγελία Ανδρεάδη" userId="S::e.andreadi_eeamargarita.gr#ext#@univreimsfr.onmicrosoft.com::d3a0e632-7726-4be7-a705-dbe2330c3c76" providerId="AD" clId="Web-{D3F3E2E9-E461-0F70-0DBF-67AAD1F68736}" dt="2024-12-06T10:33:25.644" v="212" actId="20577"/>
          <ac:spMkLst>
            <pc:docMk/>
            <pc:sldMk cId="0" sldId="258"/>
            <ac:spMk id="13" creationId="{8A0C4775-6797-4741-B6CA-33D5E7203CD5}"/>
          </ac:spMkLst>
        </pc:spChg>
        <pc:spChg chg="mod">
          <ac:chgData name="Ευαγγελία Ανδρεάδη" userId="S::e.andreadi_eeamargarita.gr#ext#@univreimsfr.onmicrosoft.com::d3a0e632-7726-4be7-a705-dbe2330c3c76" providerId="AD" clId="Web-{D3F3E2E9-E461-0F70-0DBF-67AAD1F68736}" dt="2024-12-06T10:16:55.934" v="67" actId="20577"/>
          <ac:spMkLst>
            <pc:docMk/>
            <pc:sldMk cId="0" sldId="258"/>
            <ac:spMk id="131" creationId="{00000000-0000-0000-0000-000000000000}"/>
          </ac:spMkLst>
        </pc:spChg>
        <pc:graphicFrameChg chg="modGraphic">
          <ac:chgData name="Ευαγγελία Ανδρεάδη" userId="S::e.andreadi_eeamargarita.gr#ext#@univreimsfr.onmicrosoft.com::d3a0e632-7726-4be7-a705-dbe2330c3c76" providerId="AD" clId="Web-{D3F3E2E9-E461-0F70-0DBF-67AAD1F68736}" dt="2024-12-06T10:33:37.754" v="224" actId="20577"/>
          <ac:graphicFrameMkLst>
            <pc:docMk/>
            <pc:sldMk cId="0" sldId="258"/>
            <ac:graphicFrameMk id="5" creationId="{F5F4DAA3-62C6-422B-95E0-F8DD98C2EE42}"/>
          </ac:graphicFrameMkLst>
        </pc:graphicFrameChg>
      </pc:sldChg>
      <pc:sldChg chg="modSp">
        <pc:chgData name="Ευαγγελία Ανδρεάδη" userId="S::e.andreadi_eeamargarita.gr#ext#@univreimsfr.onmicrosoft.com::d3a0e632-7726-4be7-a705-dbe2330c3c76" providerId="AD" clId="Web-{D3F3E2E9-E461-0F70-0DBF-67AAD1F68736}" dt="2024-12-06T10:35:39.757" v="265" actId="20577"/>
        <pc:sldMkLst>
          <pc:docMk/>
          <pc:sldMk cId="1608186336" sldId="261"/>
        </pc:sldMkLst>
        <pc:spChg chg="mod">
          <ac:chgData name="Ευαγγελία Ανδρεάδη" userId="S::e.andreadi_eeamargarita.gr#ext#@univreimsfr.onmicrosoft.com::d3a0e632-7726-4be7-a705-dbe2330c3c76" providerId="AD" clId="Web-{D3F3E2E9-E461-0F70-0DBF-67AAD1F68736}" dt="2024-12-06T10:16:43.277" v="63" actId="20577"/>
          <ac:spMkLst>
            <pc:docMk/>
            <pc:sldMk cId="1608186336" sldId="261"/>
            <ac:spMk id="8" creationId="{33F8ADDD-6060-018C-F605-AD2446DAB488}"/>
          </ac:spMkLst>
        </pc:spChg>
        <pc:spChg chg="mod">
          <ac:chgData name="Ευαγγελία Ανδρεάδη" userId="S::e.andreadi_eeamargarita.gr#ext#@univreimsfr.onmicrosoft.com::d3a0e632-7726-4be7-a705-dbe2330c3c76" providerId="AD" clId="Web-{D3F3E2E9-E461-0F70-0DBF-67AAD1F68736}" dt="2024-12-06T10:33:58.379" v="235" actId="20577"/>
          <ac:spMkLst>
            <pc:docMk/>
            <pc:sldMk cId="1608186336" sldId="261"/>
            <ac:spMk id="10" creationId="{80CAD999-F6EA-65F6-0817-5F188F64C5F7}"/>
          </ac:spMkLst>
        </pc:spChg>
        <pc:spChg chg="mod">
          <ac:chgData name="Ευαγγελία Ανδρεάδη" userId="S::e.andreadi_eeamargarita.gr#ext#@univreimsfr.onmicrosoft.com::d3a0e632-7726-4be7-a705-dbe2330c3c76" providerId="AD" clId="Web-{D3F3E2E9-E461-0F70-0DBF-67AAD1F68736}" dt="2024-12-06T10:35:39.757" v="265" actId="20577"/>
          <ac:spMkLst>
            <pc:docMk/>
            <pc:sldMk cId="1608186336" sldId="261"/>
            <ac:spMk id="13" creationId="{4AFB8E46-F25C-24F4-A5AE-77D5D65E24CB}"/>
          </ac:spMkLst>
        </pc:spChg>
      </pc:sldChg>
      <pc:sldChg chg="modSp">
        <pc:chgData name="Ευαγγελία Ανδρεάδη" userId="S::e.andreadi_eeamargarita.gr#ext#@univreimsfr.onmicrosoft.com::d3a0e632-7726-4be7-a705-dbe2330c3c76" providerId="AD" clId="Web-{D3F3E2E9-E461-0F70-0DBF-67AAD1F68736}" dt="2024-12-06T10:18:07.638" v="84" actId="20577"/>
        <pc:sldMkLst>
          <pc:docMk/>
          <pc:sldMk cId="110182478" sldId="268"/>
        </pc:sldMkLst>
        <pc:spChg chg="mod">
          <ac:chgData name="Ευαγγελία Ανδρεάδη" userId="S::e.andreadi_eeamargarita.gr#ext#@univreimsfr.onmicrosoft.com::d3a0e632-7726-4be7-a705-dbe2330c3c76" providerId="AD" clId="Web-{D3F3E2E9-E461-0F70-0DBF-67AAD1F68736}" dt="2024-12-06T10:18:07.638" v="84" actId="20577"/>
          <ac:spMkLst>
            <pc:docMk/>
            <pc:sldMk cId="110182478" sldId="268"/>
            <ac:spMk id="131" creationId="{00000000-0000-0000-0000-000000000000}"/>
          </ac:spMkLst>
        </pc:spChg>
      </pc:sldChg>
      <pc:sldChg chg="modSp">
        <pc:chgData name="Ευαγγελία Ανδρεάδη" userId="S::e.andreadi_eeamargarita.gr#ext#@univreimsfr.onmicrosoft.com::d3a0e632-7726-4be7-a705-dbe2330c3c76" providerId="AD" clId="Web-{D3F3E2E9-E461-0F70-0DBF-67AAD1F68736}" dt="2024-12-06T10:30:34.187" v="162" actId="20577"/>
        <pc:sldMkLst>
          <pc:docMk/>
          <pc:sldMk cId="469942489" sldId="269"/>
        </pc:sldMkLst>
        <pc:spChg chg="mod">
          <ac:chgData name="Ευαγγελία Ανδρεάδη" userId="S::e.andreadi_eeamargarita.gr#ext#@univreimsfr.onmicrosoft.com::d3a0e632-7726-4be7-a705-dbe2330c3c76" providerId="AD" clId="Web-{D3F3E2E9-E461-0F70-0DBF-67AAD1F68736}" dt="2024-12-06T10:17:19.840" v="71" actId="20577"/>
          <ac:spMkLst>
            <pc:docMk/>
            <pc:sldMk cId="469942489" sldId="269"/>
            <ac:spMk id="131" creationId="{00000000-0000-0000-0000-000000000000}"/>
          </ac:spMkLst>
        </pc:spChg>
        <pc:graphicFrameChg chg="mod modGraphic">
          <ac:chgData name="Ευαγγελία Ανδρεάδη" userId="S::e.andreadi_eeamargarita.gr#ext#@univreimsfr.onmicrosoft.com::d3a0e632-7726-4be7-a705-dbe2330c3c76" providerId="AD" clId="Web-{D3F3E2E9-E461-0F70-0DBF-67AAD1F68736}" dt="2024-12-06T10:30:34.187" v="162" actId="20577"/>
          <ac:graphicFrameMkLst>
            <pc:docMk/>
            <pc:sldMk cId="469942489" sldId="269"/>
            <ac:graphicFrameMk id="2" creationId="{2F9A37C6-11AA-4E1E-8A78-B4C87B1BCECF}"/>
          </ac:graphicFrameMkLst>
        </pc:graphicFrameChg>
      </pc:sldChg>
      <pc:sldChg chg="modSp">
        <pc:chgData name="Ευαγγελία Ανδρεάδη" userId="S::e.andreadi_eeamargarita.gr#ext#@univreimsfr.onmicrosoft.com::d3a0e632-7726-4be7-a705-dbe2330c3c76" providerId="AD" clId="Web-{D3F3E2E9-E461-0F70-0DBF-67AAD1F68736}" dt="2024-12-06T10:31:48.908" v="179" actId="20577"/>
        <pc:sldMkLst>
          <pc:docMk/>
          <pc:sldMk cId="4001897446" sldId="270"/>
        </pc:sldMkLst>
        <pc:spChg chg="mod">
          <ac:chgData name="Ευαγγελία Ανδρεάδη" userId="S::e.andreadi_eeamargarita.gr#ext#@univreimsfr.onmicrosoft.com::d3a0e632-7726-4be7-a705-dbe2330c3c76" providerId="AD" clId="Web-{D3F3E2E9-E461-0F70-0DBF-67AAD1F68736}" dt="2024-12-06T10:30:49.844" v="171" actId="20577"/>
          <ac:spMkLst>
            <pc:docMk/>
            <pc:sldMk cId="4001897446" sldId="270"/>
            <ac:spMk id="7" creationId="{DE777850-3125-42B2-8E28-35ADDF54B05D}"/>
          </ac:spMkLst>
        </pc:spChg>
        <pc:spChg chg="mod">
          <ac:chgData name="Ευαγγελία Ανδρεάδη" userId="S::e.andreadi_eeamargarita.gr#ext#@univreimsfr.onmicrosoft.com::d3a0e632-7726-4be7-a705-dbe2330c3c76" providerId="AD" clId="Web-{D3F3E2E9-E461-0F70-0DBF-67AAD1F68736}" dt="2024-12-06T10:31:45.345" v="177" actId="20577"/>
          <ac:spMkLst>
            <pc:docMk/>
            <pc:sldMk cId="4001897446" sldId="270"/>
            <ac:spMk id="11" creationId="{F9394316-1476-4F81-89F2-6CAA8E3264B0}"/>
          </ac:spMkLst>
        </pc:spChg>
        <pc:spChg chg="mod">
          <ac:chgData name="Ευαγγελία Ανδρεάδη" userId="S::e.andreadi_eeamargarita.gr#ext#@univreimsfr.onmicrosoft.com::d3a0e632-7726-4be7-a705-dbe2330c3c76" providerId="AD" clId="Web-{D3F3E2E9-E461-0F70-0DBF-67AAD1F68736}" dt="2024-12-06T10:31:48.908" v="179" actId="20577"/>
          <ac:spMkLst>
            <pc:docMk/>
            <pc:sldMk cId="4001897446" sldId="270"/>
            <ac:spMk id="22" creationId="{FDAC854A-8978-442D-9CFF-F758698174E4}"/>
          </ac:spMkLst>
        </pc:spChg>
        <pc:spChg chg="mod">
          <ac:chgData name="Ευαγγελία Ανδρεάδη" userId="S::e.andreadi_eeamargarita.gr#ext#@univreimsfr.onmicrosoft.com::d3a0e632-7726-4be7-a705-dbe2330c3c76" providerId="AD" clId="Web-{D3F3E2E9-E461-0F70-0DBF-67AAD1F68736}" dt="2024-12-06T10:17:09.809" v="69" actId="20577"/>
          <ac:spMkLst>
            <pc:docMk/>
            <pc:sldMk cId="4001897446" sldId="270"/>
            <ac:spMk id="131" creationId="{00000000-0000-0000-0000-000000000000}"/>
          </ac:spMkLst>
        </pc:spChg>
      </pc:sldChg>
      <pc:sldChg chg="addSp delSp modSp">
        <pc:chgData name="Ευαγγελία Ανδρεάδη" userId="S::e.andreadi_eeamargarita.gr#ext#@univreimsfr.onmicrosoft.com::d3a0e632-7726-4be7-a705-dbe2330c3c76" providerId="AD" clId="Web-{D3F3E2E9-E461-0F70-0DBF-67AAD1F68736}" dt="2024-12-06T10:21:00.346" v="87" actId="1076"/>
        <pc:sldMkLst>
          <pc:docMk/>
          <pc:sldMk cId="3252499576" sldId="272"/>
        </pc:sldMkLst>
        <pc:spChg chg="mod">
          <ac:chgData name="Ευαγγελία Ανδρεάδη" userId="S::e.andreadi_eeamargarita.gr#ext#@univreimsfr.onmicrosoft.com::d3a0e632-7726-4be7-a705-dbe2330c3c76" providerId="AD" clId="Web-{D3F3E2E9-E461-0F70-0DBF-67AAD1F68736}" dt="2024-12-06T10:17:42.044" v="78" actId="20577"/>
          <ac:spMkLst>
            <pc:docMk/>
            <pc:sldMk cId="3252499576" sldId="272"/>
            <ac:spMk id="131" creationId="{00000000-0000-0000-0000-000000000000}"/>
          </ac:spMkLst>
        </pc:spChg>
        <pc:picChg chg="add mod">
          <ac:chgData name="Ευαγγελία Ανδρεάδη" userId="S::e.andreadi_eeamargarita.gr#ext#@univreimsfr.onmicrosoft.com::d3a0e632-7726-4be7-a705-dbe2330c3c76" providerId="AD" clId="Web-{D3F3E2E9-E461-0F70-0DBF-67AAD1F68736}" dt="2024-12-06T10:21:00.346" v="87" actId="1076"/>
          <ac:picMkLst>
            <pc:docMk/>
            <pc:sldMk cId="3252499576" sldId="272"/>
            <ac:picMk id="3" creationId="{17AEC297-C025-8291-53A9-B7B9D3AD3BF3}"/>
          </ac:picMkLst>
        </pc:picChg>
        <pc:picChg chg="del mod modCrop">
          <ac:chgData name="Ευαγγελία Ανδρεάδη" userId="S::e.andreadi_eeamargarita.gr#ext#@univreimsfr.onmicrosoft.com::d3a0e632-7726-4be7-a705-dbe2330c3c76" providerId="AD" clId="Web-{D3F3E2E9-E461-0F70-0DBF-67AAD1F68736}" dt="2024-12-06T10:20:52.955" v="85"/>
          <ac:picMkLst>
            <pc:docMk/>
            <pc:sldMk cId="3252499576" sldId="272"/>
            <ac:picMk id="1026" creationId="{F2E2F550-B268-49BE-81D9-E7821421B27C}"/>
          </ac:picMkLst>
        </pc:picChg>
      </pc:sldChg>
      <pc:sldChg chg="modSp">
        <pc:chgData name="Ευαγγελία Ανδρεάδη" userId="S::e.andreadi_eeamargarita.gr#ext#@univreimsfr.onmicrosoft.com::d3a0e632-7726-4be7-a705-dbe2330c3c76" providerId="AD" clId="Web-{D3F3E2E9-E461-0F70-0DBF-67AAD1F68736}" dt="2024-12-06T10:23:54.350" v="107"/>
        <pc:sldMkLst>
          <pc:docMk/>
          <pc:sldMk cId="710258661" sldId="273"/>
        </pc:sldMkLst>
        <pc:spChg chg="mod">
          <ac:chgData name="Ευαγγελία Ανδρεάδη" userId="S::e.andreadi_eeamargarita.gr#ext#@univreimsfr.onmicrosoft.com::d3a0e632-7726-4be7-a705-dbe2330c3c76" providerId="AD" clId="Web-{D3F3E2E9-E461-0F70-0DBF-67AAD1F68736}" dt="2024-12-06T10:18:01.795" v="83" actId="20577"/>
          <ac:spMkLst>
            <pc:docMk/>
            <pc:sldMk cId="710258661" sldId="273"/>
            <ac:spMk id="131" creationId="{00000000-0000-0000-0000-000000000000}"/>
          </ac:spMkLst>
        </pc:spChg>
        <pc:graphicFrameChg chg="mod modGraphic">
          <ac:chgData name="Ευαγγελία Ανδρεάδη" userId="S::e.andreadi_eeamargarita.gr#ext#@univreimsfr.onmicrosoft.com::d3a0e632-7726-4be7-a705-dbe2330c3c76" providerId="AD" clId="Web-{D3F3E2E9-E461-0F70-0DBF-67AAD1F68736}" dt="2024-12-06T10:23:54.350" v="107"/>
          <ac:graphicFrameMkLst>
            <pc:docMk/>
            <pc:sldMk cId="710258661" sldId="273"/>
            <ac:graphicFrameMk id="3" creationId="{CB3DCE96-DAC8-4004-BD14-FA7A8B18675B}"/>
          </ac:graphicFrameMkLst>
        </pc:graphicFrameChg>
      </pc:sldChg>
    </pc:docChg>
  </pc:docChgLst>
  <pc:docChgLst>
    <pc:chgData name="Ευαγγελία Ανδρεάδη" userId="S::e.andreadi_eeamargarita.gr#ext#@univreimsfr.onmicrosoft.com::d3a0e632-7726-4be7-a705-dbe2330c3c76" providerId="AD" clId="Web-{206DED60-6BBB-4A89-DF68-473B8785097F}"/>
    <pc:docChg chg="modSld">
      <pc:chgData name="Ευαγγελία Ανδρεάδη" userId="S::e.andreadi_eeamargarita.gr#ext#@univreimsfr.onmicrosoft.com::d3a0e632-7726-4be7-a705-dbe2330c3c76" providerId="AD" clId="Web-{206DED60-6BBB-4A89-DF68-473B8785097F}" dt="2024-12-06T10:45:42.310" v="3" actId="1076"/>
      <pc:docMkLst>
        <pc:docMk/>
      </pc:docMkLst>
      <pc:sldChg chg="addSp modSp">
        <pc:chgData name="Ευαγγελία Ανδρεάδη" userId="S::e.andreadi_eeamargarita.gr#ext#@univreimsfr.onmicrosoft.com::d3a0e632-7726-4be7-a705-dbe2330c3c76" providerId="AD" clId="Web-{206DED60-6BBB-4A89-DF68-473B8785097F}" dt="2024-12-06T10:45:42.310" v="3" actId="1076"/>
        <pc:sldMkLst>
          <pc:docMk/>
          <pc:sldMk cId="0" sldId="256"/>
        </pc:sldMkLst>
        <pc:spChg chg="add">
          <ac:chgData name="Ευαγγελία Ανδρεάδη" userId="S::e.andreadi_eeamargarita.gr#ext#@univreimsfr.onmicrosoft.com::d3a0e632-7726-4be7-a705-dbe2330c3c76" providerId="AD" clId="Web-{206DED60-6BBB-4A89-DF68-473B8785097F}" dt="2024-12-06T10:45:27.668" v="0"/>
          <ac:spMkLst>
            <pc:docMk/>
            <pc:sldMk cId="0" sldId="256"/>
            <ac:spMk id="2" creationId="{EA29C18F-CB29-466C-B34C-40DC72E3B692}"/>
          </ac:spMkLst>
        </pc:spChg>
        <pc:spChg chg="add">
          <ac:chgData name="Ευαγγελία Ανδρεάδη" userId="S::e.andreadi_eeamargarita.gr#ext#@univreimsfr.onmicrosoft.com::d3a0e632-7726-4be7-a705-dbe2330c3c76" providerId="AD" clId="Web-{206DED60-6BBB-4A89-DF68-473B8785097F}" dt="2024-12-06T10:45:31.012" v="1"/>
          <ac:spMkLst>
            <pc:docMk/>
            <pc:sldMk cId="0" sldId="256"/>
            <ac:spMk id="3" creationId="{EA29C18F-CB29-466C-B34C-40DC72E3B692}"/>
          </ac:spMkLst>
        </pc:spChg>
        <pc:picChg chg="add mod">
          <ac:chgData name="Ευαγγελία Ανδρεάδη" userId="S::e.andreadi_eeamargarita.gr#ext#@univreimsfr.onmicrosoft.com::d3a0e632-7726-4be7-a705-dbe2330c3c76" providerId="AD" clId="Web-{206DED60-6BBB-4A89-DF68-473B8785097F}" dt="2024-12-06T10:45:42.310" v="3" actId="1076"/>
          <ac:picMkLst>
            <pc:docMk/>
            <pc:sldMk cId="0" sldId="256"/>
            <ac:picMk id="4" creationId="{D53E6CC5-240D-8630-4668-6D967D04BB59}"/>
          </ac:picMkLst>
        </pc:picChg>
      </pc:sldChg>
    </pc:docChg>
  </pc:docChgLst>
  <pc:docChgLst>
    <pc:chgData name="CHRISTELLE DECLERCQ" userId="S::christelle.declercq@univ-reims.fr::6105ae43-a600-46e8-812e-1762419aa502" providerId="AD" clId="Web-{BD68185D-9C25-4A9F-831E-22AA50B0043A}"/>
    <pc:docChg chg="modSld">
      <pc:chgData name="CHRISTELLE DECLERCQ" userId="S::christelle.declercq@univ-reims.fr::6105ae43-a600-46e8-812e-1762419aa502" providerId="AD" clId="Web-{BD68185D-9C25-4A9F-831E-22AA50B0043A}" dt="2024-07-24T06:56:50.844" v="1" actId="20577"/>
      <pc:docMkLst>
        <pc:docMk/>
      </pc:docMkLst>
      <pc:sldChg chg="modSp">
        <pc:chgData name="CHRISTELLE DECLERCQ" userId="S::christelle.declercq@univ-reims.fr::6105ae43-a600-46e8-812e-1762419aa502" providerId="AD" clId="Web-{BD68185D-9C25-4A9F-831E-22AA50B0043A}" dt="2024-07-24T06:56:50.844" v="1" actId="20577"/>
        <pc:sldMkLst>
          <pc:docMk/>
          <pc:sldMk cId="110182478" sldId="268"/>
        </pc:sldMkLst>
      </pc:sldChg>
    </pc:docChg>
  </pc:docChgLst>
  <pc:docChgLst>
    <pc:chgData name="CHRISTELLE DECLERCQ" userId="S::christelle.declercq@univ-reims.fr::6105ae43-a600-46e8-812e-1762419aa502" providerId="AD" clId="Web-{16547D9A-0895-4682-83DA-3F374A40B5A4}"/>
    <pc:docChg chg="modSld">
      <pc:chgData name="CHRISTELLE DECLERCQ" userId="S::christelle.declercq@univ-reims.fr::6105ae43-a600-46e8-812e-1762419aa502" providerId="AD" clId="Web-{16547D9A-0895-4682-83DA-3F374A40B5A4}" dt="2024-07-24T06:54:39.217" v="19" actId="1076"/>
      <pc:docMkLst>
        <pc:docMk/>
      </pc:docMkLst>
      <pc:sldChg chg="modNotes">
        <pc:chgData name="CHRISTELLE DECLERCQ" userId="S::christelle.declercq@univ-reims.fr::6105ae43-a600-46e8-812e-1762419aa502" providerId="AD" clId="Web-{16547D9A-0895-4682-83DA-3F374A40B5A4}" dt="2024-07-24T06:50:44.649" v="1"/>
        <pc:sldMkLst>
          <pc:docMk/>
          <pc:sldMk cId="4001897446" sldId="270"/>
        </pc:sldMkLst>
      </pc:sldChg>
      <pc:sldChg chg="addSp modSp">
        <pc:chgData name="CHRISTELLE DECLERCQ" userId="S::christelle.declercq@univ-reims.fr::6105ae43-a600-46e8-812e-1762419aa502" providerId="AD" clId="Web-{16547D9A-0895-4682-83DA-3F374A40B5A4}" dt="2024-07-24T06:53:58.857" v="16"/>
        <pc:sldMkLst>
          <pc:docMk/>
          <pc:sldMk cId="3252499576" sldId="272"/>
        </pc:sldMkLst>
      </pc:sldChg>
      <pc:sldChg chg="modSp">
        <pc:chgData name="CHRISTELLE DECLERCQ" userId="S::christelle.declercq@univ-reims.fr::6105ae43-a600-46e8-812e-1762419aa502" providerId="AD" clId="Web-{16547D9A-0895-4682-83DA-3F374A40B5A4}" dt="2024-07-24T06:54:39.217" v="19" actId="1076"/>
        <pc:sldMkLst>
          <pc:docMk/>
          <pc:sldMk cId="710258661" sldId="273"/>
        </pc:sldMkLst>
      </pc:sldChg>
    </pc:docChg>
  </pc:docChgLst>
  <pc:docChgLst>
    <pc:chgData name="CHRISTELLE DECLERCQ" userId="6105ae43-a600-46e8-812e-1762419aa502" providerId="ADAL" clId="{4339EB6C-310F-4071-8685-3D7D99AF4648}"/>
    <pc:docChg chg="undo custSel addSld delSld modSld">
      <pc:chgData name="CHRISTELLE DECLERCQ" userId="6105ae43-a600-46e8-812e-1762419aa502" providerId="ADAL" clId="{4339EB6C-310F-4071-8685-3D7D99AF4648}" dt="2024-07-23T09:18:05.289" v="3928" actId="1076"/>
      <pc:docMkLst>
        <pc:docMk/>
      </pc:docMkLst>
      <pc:sldChg chg="modSp mod">
        <pc:chgData name="CHRISTELLE DECLERCQ" userId="6105ae43-a600-46e8-812e-1762419aa502" providerId="ADAL" clId="{4339EB6C-310F-4071-8685-3D7D99AF4648}" dt="2024-07-22T13:51:51.763" v="1" actId="113"/>
        <pc:sldMkLst>
          <pc:docMk/>
          <pc:sldMk cId="0" sldId="257"/>
        </pc:sldMkLst>
      </pc:sldChg>
      <pc:sldChg chg="addSp delSp modSp mod modNotesTx">
        <pc:chgData name="CHRISTELLE DECLERCQ" userId="6105ae43-a600-46e8-812e-1762419aa502" providerId="ADAL" clId="{4339EB6C-310F-4071-8685-3D7D99AF4648}" dt="2024-07-23T08:13:17.935" v="1893" actId="20577"/>
        <pc:sldMkLst>
          <pc:docMk/>
          <pc:sldMk cId="0" sldId="258"/>
        </pc:sldMkLst>
      </pc:sldChg>
      <pc:sldChg chg="modSp mod modNotesTx">
        <pc:chgData name="CHRISTELLE DECLERCQ" userId="6105ae43-a600-46e8-812e-1762419aa502" providerId="ADAL" clId="{4339EB6C-310F-4071-8685-3D7D99AF4648}" dt="2024-07-22T13:52:49.232" v="130" actId="20577"/>
        <pc:sldMkLst>
          <pc:docMk/>
          <pc:sldMk cId="1608186336" sldId="261"/>
        </pc:sldMkLst>
      </pc:sldChg>
      <pc:sldChg chg="del">
        <pc:chgData name="CHRISTELLE DECLERCQ" userId="6105ae43-a600-46e8-812e-1762419aa502" providerId="ADAL" clId="{4339EB6C-310F-4071-8685-3D7D99AF4648}" dt="2024-07-22T13:53:56.775" v="158" actId="47"/>
        <pc:sldMkLst>
          <pc:docMk/>
          <pc:sldMk cId="1062621727" sldId="262"/>
        </pc:sldMkLst>
      </pc:sldChg>
      <pc:sldChg chg="del">
        <pc:chgData name="CHRISTELLE DECLERCQ" userId="6105ae43-a600-46e8-812e-1762419aa502" providerId="ADAL" clId="{4339EB6C-310F-4071-8685-3D7D99AF4648}" dt="2024-07-22T13:53:58.366" v="159" actId="47"/>
        <pc:sldMkLst>
          <pc:docMk/>
          <pc:sldMk cId="1433995988" sldId="263"/>
        </pc:sldMkLst>
      </pc:sldChg>
      <pc:sldChg chg="del">
        <pc:chgData name="CHRISTELLE DECLERCQ" userId="6105ae43-a600-46e8-812e-1762419aa502" providerId="ADAL" clId="{4339EB6C-310F-4071-8685-3D7D99AF4648}" dt="2024-07-22T13:53:59.045" v="160" actId="47"/>
        <pc:sldMkLst>
          <pc:docMk/>
          <pc:sldMk cId="1100313335" sldId="264"/>
        </pc:sldMkLst>
      </pc:sldChg>
      <pc:sldChg chg="del">
        <pc:chgData name="CHRISTELLE DECLERCQ" userId="6105ae43-a600-46e8-812e-1762419aa502" providerId="ADAL" clId="{4339EB6C-310F-4071-8685-3D7D99AF4648}" dt="2024-07-22T13:54:00.433" v="162" actId="47"/>
        <pc:sldMkLst>
          <pc:docMk/>
          <pc:sldMk cId="3473132355" sldId="265"/>
        </pc:sldMkLst>
      </pc:sldChg>
      <pc:sldChg chg="del">
        <pc:chgData name="CHRISTELLE DECLERCQ" userId="6105ae43-a600-46e8-812e-1762419aa502" providerId="ADAL" clId="{4339EB6C-310F-4071-8685-3D7D99AF4648}" dt="2024-07-22T13:54:01.419" v="163" actId="47"/>
        <pc:sldMkLst>
          <pc:docMk/>
          <pc:sldMk cId="2893968652" sldId="266"/>
        </pc:sldMkLst>
      </pc:sldChg>
      <pc:sldChg chg="del">
        <pc:chgData name="CHRISTELLE DECLERCQ" userId="6105ae43-a600-46e8-812e-1762419aa502" providerId="ADAL" clId="{4339EB6C-310F-4071-8685-3D7D99AF4648}" dt="2024-07-22T13:54:04.260" v="166" actId="47"/>
        <pc:sldMkLst>
          <pc:docMk/>
          <pc:sldMk cId="1113508281" sldId="267"/>
        </pc:sldMkLst>
      </pc:sldChg>
      <pc:sldChg chg="modSp mod">
        <pc:chgData name="CHRISTELLE DECLERCQ" userId="6105ae43-a600-46e8-812e-1762419aa502" providerId="ADAL" clId="{4339EB6C-310F-4071-8685-3D7D99AF4648}" dt="2024-07-23T09:18:05.289" v="3928" actId="1076"/>
        <pc:sldMkLst>
          <pc:docMk/>
          <pc:sldMk cId="110182478" sldId="268"/>
        </pc:sldMkLst>
      </pc:sldChg>
      <pc:sldChg chg="del">
        <pc:chgData name="CHRISTELLE DECLERCQ" userId="6105ae43-a600-46e8-812e-1762419aa502" providerId="ADAL" clId="{4339EB6C-310F-4071-8685-3D7D99AF4648}" dt="2024-07-22T13:53:59.730" v="161" actId="47"/>
        <pc:sldMkLst>
          <pc:docMk/>
          <pc:sldMk cId="242146591" sldId="269"/>
        </pc:sldMkLst>
      </pc:sldChg>
      <pc:sldChg chg="addSp delSp modSp add mod modNotesTx">
        <pc:chgData name="CHRISTELLE DECLERCQ" userId="6105ae43-a600-46e8-812e-1762419aa502" providerId="ADAL" clId="{4339EB6C-310F-4071-8685-3D7D99AF4648}" dt="2024-07-23T08:36:21.373" v="2816" actId="20577"/>
        <pc:sldMkLst>
          <pc:docMk/>
          <pc:sldMk cId="469942489" sldId="269"/>
        </pc:sldMkLst>
      </pc:sldChg>
      <pc:sldChg chg="addSp delSp modSp add mod modNotesTx">
        <pc:chgData name="CHRISTELLE DECLERCQ" userId="6105ae43-a600-46e8-812e-1762419aa502" providerId="ADAL" clId="{4339EB6C-310F-4071-8685-3D7D99AF4648}" dt="2024-07-23T08:29:55.892" v="2638" actId="20577"/>
        <pc:sldMkLst>
          <pc:docMk/>
          <pc:sldMk cId="4001897446" sldId="270"/>
        </pc:sldMkLst>
      </pc:sldChg>
      <pc:sldChg chg="del">
        <pc:chgData name="CHRISTELLE DECLERCQ" userId="6105ae43-a600-46e8-812e-1762419aa502" providerId="ADAL" clId="{4339EB6C-310F-4071-8685-3D7D99AF4648}" dt="2024-07-22T13:54:02.238" v="164" actId="47"/>
        <pc:sldMkLst>
          <pc:docMk/>
          <pc:sldMk cId="334585071" sldId="271"/>
        </pc:sldMkLst>
      </pc:sldChg>
      <pc:sldChg chg="delSp modSp add mod modNotesTx">
        <pc:chgData name="CHRISTELLE DECLERCQ" userId="6105ae43-a600-46e8-812e-1762419aa502" providerId="ADAL" clId="{4339EB6C-310F-4071-8685-3D7D99AF4648}" dt="2024-07-23T08:37:32.463" v="2822" actId="478"/>
        <pc:sldMkLst>
          <pc:docMk/>
          <pc:sldMk cId="2769031879" sldId="271"/>
        </pc:sldMkLst>
      </pc:sldChg>
      <pc:sldChg chg="del">
        <pc:chgData name="CHRISTELLE DECLERCQ" userId="6105ae43-a600-46e8-812e-1762419aa502" providerId="ADAL" clId="{4339EB6C-310F-4071-8685-3D7D99AF4648}" dt="2024-07-22T13:54:03.327" v="165" actId="47"/>
        <pc:sldMkLst>
          <pc:docMk/>
          <pc:sldMk cId="62002215" sldId="272"/>
        </pc:sldMkLst>
      </pc:sldChg>
      <pc:sldChg chg="addSp modSp add modNotesTx">
        <pc:chgData name="CHRISTELLE DECLERCQ" userId="6105ae43-a600-46e8-812e-1762419aa502" providerId="ADAL" clId="{4339EB6C-310F-4071-8685-3D7D99AF4648}" dt="2024-07-23T08:46:15.979" v="3102"/>
        <pc:sldMkLst>
          <pc:docMk/>
          <pc:sldMk cId="3252499576" sldId="272"/>
        </pc:sldMkLst>
      </pc:sldChg>
      <pc:sldChg chg="addSp delSp modSp add mod modNotesTx">
        <pc:chgData name="CHRISTELLE DECLERCQ" userId="6105ae43-a600-46e8-812e-1762419aa502" providerId="ADAL" clId="{4339EB6C-310F-4071-8685-3D7D99AF4648}" dt="2024-07-23T09:17:27.626" v="3923"/>
        <pc:sldMkLst>
          <pc:docMk/>
          <pc:sldMk cId="710258661" sldId="273"/>
        </pc:sldMkLst>
      </pc:sldChg>
      <pc:sldChg chg="del">
        <pc:chgData name="CHRISTELLE DECLERCQ" userId="6105ae43-a600-46e8-812e-1762419aa502" providerId="ADAL" clId="{4339EB6C-310F-4071-8685-3D7D99AF4648}" dt="2024-07-22T13:54:05.130" v="167" actId="47"/>
        <pc:sldMkLst>
          <pc:docMk/>
          <pc:sldMk cId="3932859392" sldId="27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FF9F3-95D2-4D8A-838A-C9D0629E699C}" type="doc">
      <dgm:prSet loTypeId="urn:microsoft.com/office/officeart/2005/8/layout/default" loCatId="list" qsTypeId="urn:microsoft.com/office/officeart/2005/8/quickstyle/simple1" qsCatId="simple" csTypeId="urn:microsoft.com/office/officeart/2005/8/colors/accent6_2" csCatId="accent6" phldr="1"/>
      <dgm:spPr/>
      <dgm:t>
        <a:bodyPr/>
        <a:lstStyle/>
        <a:p>
          <a:endParaRPr lang="fr-FR"/>
        </a:p>
      </dgm:t>
    </dgm:pt>
    <dgm:pt modelId="{42D92760-88AB-41EB-82AE-CF41AD51B3FE}">
      <dgm:prSet phldrT="[Texte]" custT="1"/>
      <dgm:spPr/>
      <dgm:t>
        <a:bodyPr/>
        <a:lstStyle/>
        <a:p>
          <a:r>
            <a:rPr lang="el" sz="2400" dirty="0">
              <a:latin typeface="Calibri"/>
              <a:ea typeface="Calibri"/>
              <a:cs typeface="Calibri"/>
            </a:rPr>
            <a:t>Πολιτιστική προπαγάνδα</a:t>
          </a:r>
        </a:p>
      </dgm:t>
    </dgm:pt>
    <dgm:pt modelId="{3EED48BB-3EFA-4569-9CCF-95DAA348DD46}" type="par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E098B245-DB00-4A88-8699-7B93D55DFBCF}" type="sib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2FB33E44-3391-47FF-8265-8C78DA0FFEDC}">
      <dgm:prSet phldrT="[Texte]" phldr="0" custT="1"/>
      <dgm:spPr/>
      <dgm:t>
        <a:bodyPr/>
        <a:lstStyle/>
        <a:p>
          <a:pPr rtl="0"/>
          <a:r>
            <a:rPr lang="el" sz="2400" dirty="0">
              <a:latin typeface="Calibri"/>
              <a:ea typeface="Calibri"/>
              <a:cs typeface="Calibri"/>
            </a:rPr>
            <a:t>Αιτιώδης μάθηση</a:t>
          </a:r>
        </a:p>
      </dgm:t>
    </dgm:pt>
    <dgm:pt modelId="{F0FF882C-136B-438C-82D8-477DDB59CB03}" type="par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0A7C834B-2F93-4209-8D8D-80C3090F1684}" type="sib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4351F37C-A43E-4B5A-B519-7E65A3C46726}">
      <dgm:prSet phldrT="[Texte]" custT="1"/>
      <dgm:spPr/>
      <dgm:t>
        <a:bodyPr/>
        <a:lstStyle/>
        <a:p>
          <a:r>
            <a:rPr lang="el" sz="2400" dirty="0">
              <a:latin typeface="Calibri"/>
              <a:ea typeface="Calibri"/>
              <a:cs typeface="Calibri"/>
            </a:rPr>
            <a:t>Αλληλεπίδραση </a:t>
          </a:r>
          <a:r>
            <a:rPr lang="el" sz="2400" dirty="0" err="1">
              <a:latin typeface="Calibri"/>
              <a:ea typeface="Calibri"/>
              <a:cs typeface="Calibri"/>
            </a:rPr>
            <a:t>κοινωνικοσυναισθηματική</a:t>
          </a:r>
          <a:endParaRPr lang="el" sz="2400" dirty="0">
            <a:latin typeface="Calibri"/>
            <a:ea typeface="Calibri"/>
            <a:cs typeface="Calibri"/>
          </a:endParaRPr>
        </a:p>
      </dgm:t>
    </dgm:pt>
    <dgm:pt modelId="{CD0EE43D-070C-49CB-8D90-19C07C9390CC}" type="par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92FB3524-03E3-4773-9A03-EBE46C3562BC}" type="sib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459F09EB-6005-4356-8D3C-B2879B62DC00}">
      <dgm:prSet phldrT="[Texte]" custT="1"/>
      <dgm:spPr/>
      <dgm:t>
        <a:bodyPr/>
        <a:lstStyle/>
        <a:p>
          <a:pPr rtl="0"/>
          <a:r>
            <a:rPr lang="el" sz="2400" dirty="0">
              <a:latin typeface="Calibri"/>
              <a:ea typeface="Calibri"/>
              <a:cs typeface="Calibri"/>
            </a:rPr>
            <a:t>Ανάπτυξη της θεωρίας του νου</a:t>
          </a:r>
          <a:endParaRPr lang="fr-FR" sz="2400" dirty="0">
            <a:latin typeface="Calibri"/>
            <a:ea typeface="Calibri"/>
            <a:cs typeface="Calibri"/>
          </a:endParaRPr>
        </a:p>
      </dgm:t>
    </dgm:pt>
    <dgm:pt modelId="{D42BD016-AB27-4DD6-AD99-D52B796EAFC1}" type="parTrans" cxnId="{78C79603-F580-4861-8378-C8FDD3BCF2EF}">
      <dgm:prSet/>
      <dgm:spPr/>
      <dgm:t>
        <a:bodyPr/>
        <a:lstStyle/>
        <a:p>
          <a:endParaRPr lang="fr-FR"/>
        </a:p>
      </dgm:t>
    </dgm:pt>
    <dgm:pt modelId="{70CC5F82-F15D-4E8E-B8BD-CCA090E733D6}" type="sibTrans" cxnId="{78C79603-F580-4861-8378-C8FDD3BCF2EF}">
      <dgm:prSet/>
      <dgm:spPr/>
      <dgm:t>
        <a:bodyPr/>
        <a:lstStyle/>
        <a:p>
          <a:endParaRPr lang="fr-FR"/>
        </a:p>
      </dgm:t>
    </dgm:pt>
    <dgm:pt modelId="{0782BEE0-0365-4ED9-8C16-63C0EB88E5F2}" type="pres">
      <dgm:prSet presAssocID="{07EFF9F3-95D2-4D8A-838A-C9D0629E699C}" presName="diagram" presStyleCnt="0">
        <dgm:presLayoutVars>
          <dgm:dir/>
          <dgm:resizeHandles val="exact"/>
        </dgm:presLayoutVars>
      </dgm:prSet>
      <dgm:spPr/>
    </dgm:pt>
    <dgm:pt modelId="{A6F2A044-A501-4E7F-950E-6BAF5C69599B}" type="pres">
      <dgm:prSet presAssocID="{42D92760-88AB-41EB-82AE-CF41AD51B3FE}" presName="node" presStyleLbl="node1" presStyleIdx="0" presStyleCnt="4">
        <dgm:presLayoutVars>
          <dgm:bulletEnabled val="1"/>
        </dgm:presLayoutVars>
      </dgm:prSet>
      <dgm:spPr/>
    </dgm:pt>
    <dgm:pt modelId="{FE3D8CEC-2922-4132-B458-1C56A1A22528}" type="pres">
      <dgm:prSet presAssocID="{E098B245-DB00-4A88-8699-7B93D55DFBCF}" presName="sibTrans" presStyleCnt="0"/>
      <dgm:spPr/>
    </dgm:pt>
    <dgm:pt modelId="{63CA99C7-1343-4F99-AAAB-D2E3922CFBC3}" type="pres">
      <dgm:prSet presAssocID="{2FB33E44-3391-47FF-8265-8C78DA0FFEDC}" presName="node" presStyleLbl="node1" presStyleIdx="1" presStyleCnt="4" custLinFactNeighborY="902">
        <dgm:presLayoutVars>
          <dgm:bulletEnabled val="1"/>
        </dgm:presLayoutVars>
      </dgm:prSet>
      <dgm:spPr/>
    </dgm:pt>
    <dgm:pt modelId="{3A73F343-1ED6-47D8-9A85-8611A831351D}" type="pres">
      <dgm:prSet presAssocID="{0A7C834B-2F93-4209-8D8D-80C3090F1684}" presName="sibTrans" presStyleCnt="0"/>
      <dgm:spPr/>
    </dgm:pt>
    <dgm:pt modelId="{8B021834-E543-40E1-92E5-6D495FDC888E}" type="pres">
      <dgm:prSet presAssocID="{4351F37C-A43E-4B5A-B519-7E65A3C46726}" presName="node" presStyleLbl="node1" presStyleIdx="2" presStyleCnt="4">
        <dgm:presLayoutVars>
          <dgm:bulletEnabled val="1"/>
        </dgm:presLayoutVars>
      </dgm:prSet>
      <dgm:spPr/>
    </dgm:pt>
    <dgm:pt modelId="{14EC5CE6-2691-49A8-B33E-75EC8C3EC65C}" type="pres">
      <dgm:prSet presAssocID="{92FB3524-03E3-4773-9A03-EBE46C3562BC}" presName="sibTrans" presStyleCnt="0"/>
      <dgm:spPr/>
    </dgm:pt>
    <dgm:pt modelId="{3F12DA10-4142-4AC0-A72A-E91F7AAADD46}" type="pres">
      <dgm:prSet presAssocID="{459F09EB-6005-4356-8D3C-B2879B62DC00}" presName="node" presStyleLbl="node1" presStyleIdx="3" presStyleCnt="4">
        <dgm:presLayoutVars>
          <dgm:bulletEnabled val="1"/>
        </dgm:presLayoutVars>
      </dgm:prSet>
      <dgm:spPr/>
    </dgm:pt>
  </dgm:ptLst>
  <dgm:cxnLst>
    <dgm:cxn modelId="{A1561900-297F-4A0C-8AE7-F03F0363E9EA}" type="presOf" srcId="{07EFF9F3-95D2-4D8A-838A-C9D0629E699C}" destId="{0782BEE0-0365-4ED9-8C16-63C0EB88E5F2}" srcOrd="0" destOrd="0" presId="urn:microsoft.com/office/officeart/2005/8/layout/default"/>
    <dgm:cxn modelId="{78C79603-F580-4861-8378-C8FDD3BCF2EF}" srcId="{07EFF9F3-95D2-4D8A-838A-C9D0629E699C}" destId="{459F09EB-6005-4356-8D3C-B2879B62DC00}" srcOrd="3" destOrd="0" parTransId="{D42BD016-AB27-4DD6-AD99-D52B796EAFC1}" sibTransId="{70CC5F82-F15D-4E8E-B8BD-CCA090E733D6}"/>
    <dgm:cxn modelId="{41CB4620-BE31-42D1-A1C7-BF8A0E37E8AB}" type="presOf" srcId="{459F09EB-6005-4356-8D3C-B2879B62DC00}" destId="{3F12DA10-4142-4AC0-A72A-E91F7AAADD46}" srcOrd="0" destOrd="0" presId="urn:microsoft.com/office/officeart/2005/8/layout/default"/>
    <dgm:cxn modelId="{3988727A-0CA9-4918-8081-7C6567681348}" srcId="{07EFF9F3-95D2-4D8A-838A-C9D0629E699C}" destId="{42D92760-88AB-41EB-82AE-CF41AD51B3FE}" srcOrd="0" destOrd="0" parTransId="{3EED48BB-3EFA-4569-9CCF-95DAA348DD46}" sibTransId="{E098B245-DB00-4A88-8699-7B93D55DFBCF}"/>
    <dgm:cxn modelId="{46257299-F372-490E-9E11-7EE2F6D19F42}" srcId="{07EFF9F3-95D2-4D8A-838A-C9D0629E699C}" destId="{2FB33E44-3391-47FF-8265-8C78DA0FFEDC}" srcOrd="1" destOrd="0" parTransId="{F0FF882C-136B-438C-82D8-477DDB59CB03}" sibTransId="{0A7C834B-2F93-4209-8D8D-80C3090F1684}"/>
    <dgm:cxn modelId="{29A35E9A-CB35-4082-A088-EA2A58CE0340}" srcId="{07EFF9F3-95D2-4D8A-838A-C9D0629E699C}" destId="{4351F37C-A43E-4B5A-B519-7E65A3C46726}" srcOrd="2" destOrd="0" parTransId="{CD0EE43D-070C-49CB-8D90-19C07C9390CC}" sibTransId="{92FB3524-03E3-4773-9A03-EBE46C3562BC}"/>
    <dgm:cxn modelId="{2DB13CA1-7D51-44D0-BE32-AF1696ECAF5D}" type="presOf" srcId="{4351F37C-A43E-4B5A-B519-7E65A3C46726}" destId="{8B021834-E543-40E1-92E5-6D495FDC888E}" srcOrd="0" destOrd="0" presId="urn:microsoft.com/office/officeart/2005/8/layout/default"/>
    <dgm:cxn modelId="{1F1FABB4-0589-4E95-B3D9-C4907EACE33F}" type="presOf" srcId="{2FB33E44-3391-47FF-8265-8C78DA0FFEDC}" destId="{63CA99C7-1343-4F99-AAAB-D2E3922CFBC3}" srcOrd="0" destOrd="0" presId="urn:microsoft.com/office/officeart/2005/8/layout/default"/>
    <dgm:cxn modelId="{459CF2F0-6CF1-4D7F-8263-F26A093F4161}" type="presOf" srcId="{42D92760-88AB-41EB-82AE-CF41AD51B3FE}" destId="{A6F2A044-A501-4E7F-950E-6BAF5C69599B}" srcOrd="0" destOrd="0" presId="urn:microsoft.com/office/officeart/2005/8/layout/default"/>
    <dgm:cxn modelId="{93734C7F-E8E2-4DC1-B773-A4587E093A71}" type="presParOf" srcId="{0782BEE0-0365-4ED9-8C16-63C0EB88E5F2}" destId="{A6F2A044-A501-4E7F-950E-6BAF5C69599B}" srcOrd="0" destOrd="0" presId="urn:microsoft.com/office/officeart/2005/8/layout/default"/>
    <dgm:cxn modelId="{975B90F4-F892-4179-8304-986AB5F0066C}" type="presParOf" srcId="{0782BEE0-0365-4ED9-8C16-63C0EB88E5F2}" destId="{FE3D8CEC-2922-4132-B458-1C56A1A22528}" srcOrd="1" destOrd="0" presId="urn:microsoft.com/office/officeart/2005/8/layout/default"/>
    <dgm:cxn modelId="{2643B532-587D-4B5B-B7D0-D5F045D8E8E4}" type="presParOf" srcId="{0782BEE0-0365-4ED9-8C16-63C0EB88E5F2}" destId="{63CA99C7-1343-4F99-AAAB-D2E3922CFBC3}" srcOrd="2" destOrd="0" presId="urn:microsoft.com/office/officeart/2005/8/layout/default"/>
    <dgm:cxn modelId="{B0E3C842-FAD9-40AF-A062-EFADA2183C19}" type="presParOf" srcId="{0782BEE0-0365-4ED9-8C16-63C0EB88E5F2}" destId="{3A73F343-1ED6-47D8-9A85-8611A831351D}" srcOrd="3" destOrd="0" presId="urn:microsoft.com/office/officeart/2005/8/layout/default"/>
    <dgm:cxn modelId="{BA694018-295F-402A-824E-60EFE19D4E79}" type="presParOf" srcId="{0782BEE0-0365-4ED9-8C16-63C0EB88E5F2}" destId="{8B021834-E543-40E1-92E5-6D495FDC888E}" srcOrd="4" destOrd="0" presId="urn:microsoft.com/office/officeart/2005/8/layout/default"/>
    <dgm:cxn modelId="{90CEA33F-6FAF-40C2-80E8-EC2E9D209F1C}" type="presParOf" srcId="{0782BEE0-0365-4ED9-8C16-63C0EB88E5F2}" destId="{14EC5CE6-2691-49A8-B33E-75EC8C3EC65C}" srcOrd="5" destOrd="0" presId="urn:microsoft.com/office/officeart/2005/8/layout/default"/>
    <dgm:cxn modelId="{B3E4011B-88AD-4DF5-AC98-EADB4CDE6EE1}" type="presParOf" srcId="{0782BEE0-0365-4ED9-8C16-63C0EB88E5F2}" destId="{3F12DA10-4142-4AC0-A72A-E91F7AAADD46}"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74E1C8-CE7D-49D9-AE80-C71BC06B8C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1284A015-0F46-4A07-BEF1-3B59D3AEB651}">
      <dgm:prSet phldrT="[Texte]" phldr="0" custT="1"/>
      <dgm:spPr>
        <a:solidFill>
          <a:schemeClr val="accent5">
            <a:lumMod val="75000"/>
          </a:schemeClr>
        </a:solidFill>
      </dgm:spPr>
      <dgm:t>
        <a:bodyPr/>
        <a:lstStyle/>
        <a:p>
          <a:pPr algn="ctr" rtl="0"/>
          <a:r>
            <a:rPr lang="el" sz="2400" dirty="0">
              <a:latin typeface="Calibri"/>
              <a:ea typeface="Calibri"/>
              <a:cs typeface="Calibri"/>
            </a:rPr>
            <a:t>Στη Νοητική Αναπηρία</a:t>
          </a:r>
        </a:p>
      </dgm:t>
    </dgm:pt>
    <dgm:pt modelId="{2F06B7DA-3274-445D-BE90-DCBF7C2654A2}" type="par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8596E2C0-8557-4C93-B3F2-DD91D5D1220D}" type="sib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0658079D-5FBD-49AF-A51C-08C97F9A1846}">
      <dgm:prSet phldrT="[Texte]" custT="1"/>
      <dgm:spPr>
        <a:solidFill>
          <a:schemeClr val="accent5">
            <a:lumMod val="75000"/>
          </a:schemeClr>
        </a:solidFill>
      </dgm:spPr>
      <dgm:t>
        <a:bodyPr/>
        <a:lstStyle/>
        <a:p>
          <a:pPr algn="ctr" rtl="0"/>
          <a:r>
            <a:rPr lang="el" sz="2400" dirty="0">
              <a:latin typeface="Calibri"/>
              <a:ea typeface="Calibri"/>
              <a:cs typeface="Calibri"/>
            </a:rPr>
            <a:t>Στο φάσμα του αυτισμού</a:t>
          </a:r>
        </a:p>
      </dgm:t>
    </dgm:pt>
    <dgm:pt modelId="{5354D717-58A3-4558-8483-C70B24BA6AD9}" type="par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80FC75D5-FD7E-4FC1-811F-6366E3D0707B}" type="sib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F6705393-1B3A-430B-B584-E68BB3344B1C}">
      <dgm:prSet phldr="0" custT="1"/>
      <dgm:spPr/>
      <dgm:t>
        <a:bodyPr/>
        <a:lstStyle/>
        <a:p>
          <a:r>
            <a:rPr lang="el" sz="2000" dirty="0"/>
            <a:t>Κινητικές και όχι συμπεριφορικές δυσκολίες</a:t>
          </a:r>
        </a:p>
      </dgm:t>
    </dgm:pt>
    <dgm:pt modelId="{29442596-02BF-42CA-B5BF-D6EFF79A9841}" type="par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13801A43-D5B4-4033-8836-7ADEBAF93D14}" type="sib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9EEDD697-4C76-4020-A525-A3952057C3E5}">
      <dgm:prSet custT="1"/>
      <dgm:spPr/>
      <dgm:t>
        <a:bodyPr/>
        <a:lstStyle/>
        <a:p>
          <a:pPr algn="l"/>
          <a:r>
            <a:rPr lang="fr-FR" sz="2000" dirty="0">
              <a:solidFill>
                <a:srgbClr val="444444"/>
              </a:solidFill>
              <a:latin typeface="Calibri"/>
              <a:ea typeface="Calibri"/>
              <a:cs typeface="Calibri"/>
            </a:rPr>
            <a:t>Όχι με αναβαλλόμενο τρόπο = ακριβές αντίγραφο του μοντέλου, χωρίς καμία παραλλαγή</a:t>
          </a:r>
          <a:endParaRPr lang="el-GR" sz="2000" dirty="0">
            <a:solidFill>
              <a:srgbClr val="444444"/>
            </a:solidFill>
            <a:latin typeface="Calibri"/>
            <a:ea typeface="Calibri"/>
            <a:cs typeface="Calibri"/>
          </a:endParaRPr>
        </a:p>
      </dgm:t>
    </dgm:pt>
    <dgm:pt modelId="{358DDE94-EF9F-4E38-9929-69B590F8A285}" type="parTrans" cxnId="{7BE20831-F0B8-44A7-A2EC-B6EDBB23A879}">
      <dgm:prSet/>
      <dgm:spPr/>
      <dgm:t>
        <a:bodyPr/>
        <a:lstStyle/>
        <a:p>
          <a:endParaRPr lang="fr-FR" sz="1400">
            <a:latin typeface="Calibri" panose="020F0502020204030204" pitchFamily="34" charset="0"/>
            <a:cs typeface="Calibri" panose="020F0502020204030204" pitchFamily="34" charset="0"/>
          </a:endParaRPr>
        </a:p>
      </dgm:t>
    </dgm:pt>
    <dgm:pt modelId="{06E1A7CF-4D37-4FDF-A47E-664B180F8979}" type="sibTrans" cxnId="{7BE20831-F0B8-44A7-A2EC-B6EDBB23A879}">
      <dgm:prSet/>
      <dgm:spPr/>
      <dgm:t>
        <a:bodyPr/>
        <a:lstStyle/>
        <a:p>
          <a:endParaRPr lang="fr-FR" sz="1400">
            <a:latin typeface="Calibri" panose="020F0502020204030204" pitchFamily="34" charset="0"/>
            <a:cs typeface="Calibri" panose="020F0502020204030204" pitchFamily="34" charset="0"/>
          </a:endParaRPr>
        </a:p>
      </dgm:t>
    </dgm:pt>
    <dgm:pt modelId="{BE420C33-BD06-4ADA-B886-FFF44EA629D0}">
      <dgm:prSet phldr="0"/>
      <dgm:spPr/>
      <dgm:t>
        <a:bodyPr/>
        <a:lstStyle/>
        <a:p>
          <a:pPr algn="l" rtl="0"/>
          <a:r>
            <a:rPr lang="el" dirty="0">
              <a:solidFill>
                <a:srgbClr val="444444"/>
              </a:solidFill>
              <a:latin typeface="Calibri"/>
              <a:ea typeface="Calibri"/>
              <a:cs typeface="Calibri"/>
            </a:rPr>
            <a:t>Καθυστερεί χρονικά αλλά προκύπτει αυθόρμητα</a:t>
          </a:r>
        </a:p>
      </dgm:t>
    </dgm:pt>
    <dgm:pt modelId="{5A9B2F3A-E0E2-41E3-8E5D-C397EB5F2465}" type="parTrans" cxnId="{8D241195-769D-49C4-A0B7-C9546ED1CEDB}">
      <dgm:prSet/>
      <dgm:spPr/>
    </dgm:pt>
    <dgm:pt modelId="{A9C30E01-DF47-4DD6-A3DC-7F139438ECBC}" type="sibTrans" cxnId="{8D241195-769D-49C4-A0B7-C9546ED1CEDB}">
      <dgm:prSet/>
      <dgm:spPr/>
    </dgm:pt>
    <dgm:pt modelId="{EF330C0A-B09F-4B59-955F-3F8FFD161B27}">
      <dgm:prSet phldr="0"/>
      <dgm:spPr/>
      <dgm:t>
        <a:bodyPr/>
        <a:lstStyle/>
        <a:p>
          <a:pPr algn="l"/>
          <a:r>
            <a:rPr lang="fr-FR" dirty="0">
              <a:solidFill>
                <a:srgbClr val="444444"/>
              </a:solidFill>
              <a:latin typeface="Calibri"/>
              <a:ea typeface="Calibri"/>
              <a:cs typeface="Calibri"/>
            </a:rPr>
            <a:t>Σε συγκεκριμένα πράγματα</a:t>
          </a:r>
          <a:endParaRPr lang="en-US" dirty="0">
            <a:solidFill>
              <a:srgbClr val="444444"/>
            </a:solidFill>
            <a:latin typeface="Calibri"/>
            <a:ea typeface="Calibri"/>
            <a:cs typeface="Calibri"/>
          </a:endParaRPr>
        </a:p>
      </dgm:t>
    </dgm:pt>
    <dgm:pt modelId="{21006FDD-1557-4AFC-90A0-914CD735E20A}" type="parTrans" cxnId="{CCE46F93-72AA-4F94-8452-2040DEBB1A37}">
      <dgm:prSet/>
      <dgm:spPr/>
    </dgm:pt>
    <dgm:pt modelId="{AE8CB2F3-BBBF-45E5-BC19-FD74BBEDD217}" type="sibTrans" cxnId="{CCE46F93-72AA-4F94-8452-2040DEBB1A37}">
      <dgm:prSet/>
      <dgm:spPr/>
    </dgm:pt>
    <dgm:pt modelId="{5435AD8D-499E-43C4-BDAF-DDE155FC3FD3}">
      <dgm:prSet phldr="0"/>
      <dgm:spPr/>
      <dgm:t>
        <a:bodyPr/>
        <a:lstStyle/>
        <a:p>
          <a:r>
            <a:rPr lang="fr-FR" dirty="0">
              <a:solidFill>
                <a:srgbClr val="444444"/>
              </a:solidFill>
              <a:latin typeface="Calibri"/>
              <a:ea typeface="Calibri"/>
              <a:cs typeface="Calibri"/>
            </a:rPr>
            <a:t>Χωρίς κοινωνική κατανόηση</a:t>
          </a:r>
          <a:endParaRPr lang="fr-FR" dirty="0">
            <a:solidFill>
              <a:srgbClr val="444444"/>
            </a:solidFill>
          </a:endParaRPr>
        </a:p>
      </dgm:t>
    </dgm:pt>
    <dgm:pt modelId="{13B14785-46E9-4953-A421-A62340C51970}" type="parTrans" cxnId="{37F40D62-8187-4F8C-90C3-ABD7935500F8}">
      <dgm:prSet/>
      <dgm:spPr/>
    </dgm:pt>
    <dgm:pt modelId="{5356619E-C77D-4079-BA75-44275443038A}" type="sibTrans" cxnId="{37F40D62-8187-4F8C-90C3-ABD7935500F8}">
      <dgm:prSet/>
      <dgm:spPr/>
    </dgm:pt>
    <dgm:pt modelId="{86CF00EA-C1A7-45D9-925E-F0EC8044D797}" type="pres">
      <dgm:prSet presAssocID="{C174E1C8-CE7D-49D9-AE80-C71BC06B8CF3}" presName="linear" presStyleCnt="0">
        <dgm:presLayoutVars>
          <dgm:animLvl val="lvl"/>
          <dgm:resizeHandles val="exact"/>
        </dgm:presLayoutVars>
      </dgm:prSet>
      <dgm:spPr/>
    </dgm:pt>
    <dgm:pt modelId="{580E25EB-F57F-424D-A1A7-98FA7A67C8B1}" type="pres">
      <dgm:prSet presAssocID="{1284A015-0F46-4A07-BEF1-3B59D3AEB651}" presName="parentText" presStyleLbl="node1" presStyleIdx="0" presStyleCnt="2">
        <dgm:presLayoutVars>
          <dgm:chMax val="0"/>
          <dgm:bulletEnabled val="1"/>
        </dgm:presLayoutVars>
      </dgm:prSet>
      <dgm:spPr/>
    </dgm:pt>
    <dgm:pt modelId="{F15F1C2E-5044-43C3-B43E-FADFE69F79F3}" type="pres">
      <dgm:prSet presAssocID="{1284A015-0F46-4A07-BEF1-3B59D3AEB651}" presName="childText" presStyleLbl="revTx" presStyleIdx="0" presStyleCnt="2">
        <dgm:presLayoutVars>
          <dgm:bulletEnabled val="1"/>
        </dgm:presLayoutVars>
      </dgm:prSet>
      <dgm:spPr/>
    </dgm:pt>
    <dgm:pt modelId="{625171DE-06B5-43DA-8A77-D141D6D2E7E3}" type="pres">
      <dgm:prSet presAssocID="{0658079D-5FBD-49AF-A51C-08C97F9A1846}" presName="parentText" presStyleLbl="node1" presStyleIdx="1" presStyleCnt="2">
        <dgm:presLayoutVars>
          <dgm:chMax val="0"/>
          <dgm:bulletEnabled val="1"/>
        </dgm:presLayoutVars>
      </dgm:prSet>
      <dgm:spPr/>
    </dgm:pt>
    <dgm:pt modelId="{40FBAE32-A9E5-4317-816B-399693A2B6BF}" type="pres">
      <dgm:prSet presAssocID="{0658079D-5FBD-49AF-A51C-08C97F9A1846}" presName="childText" presStyleLbl="revTx" presStyleIdx="1" presStyleCnt="2">
        <dgm:presLayoutVars>
          <dgm:bulletEnabled val="1"/>
        </dgm:presLayoutVars>
      </dgm:prSet>
      <dgm:spPr/>
    </dgm:pt>
  </dgm:ptLst>
  <dgm:cxnLst>
    <dgm:cxn modelId="{7158640B-78B7-4C05-A69B-159ABC3D016B}" srcId="{1284A015-0F46-4A07-BEF1-3B59D3AEB651}" destId="{F6705393-1B3A-430B-B584-E68BB3344B1C}" srcOrd="0" destOrd="0" parTransId="{29442596-02BF-42CA-B5BF-D6EFF79A9841}" sibTransId="{13801A43-D5B4-4033-8836-7ADEBAF93D14}"/>
    <dgm:cxn modelId="{7BE20831-F0B8-44A7-A2EC-B6EDBB23A879}" srcId="{0658079D-5FBD-49AF-A51C-08C97F9A1846}" destId="{9EEDD697-4C76-4020-A525-A3952057C3E5}" srcOrd="0" destOrd="0" parTransId="{358DDE94-EF9F-4E38-9929-69B590F8A285}" sibTransId="{06E1A7CF-4D37-4FDF-A47E-664B180F8979}"/>
    <dgm:cxn modelId="{8E6C7F3E-1707-4C7F-BDA0-9ADB27354973}" type="presOf" srcId="{C174E1C8-CE7D-49D9-AE80-C71BC06B8CF3}" destId="{86CF00EA-C1A7-45D9-925E-F0EC8044D797}" srcOrd="0" destOrd="0" presId="urn:microsoft.com/office/officeart/2005/8/layout/vList2"/>
    <dgm:cxn modelId="{2FB6B561-17AB-4A23-A7C2-37AF476D0F4F}" type="presOf" srcId="{1284A015-0F46-4A07-BEF1-3B59D3AEB651}" destId="{580E25EB-F57F-424D-A1A7-98FA7A67C8B1}" srcOrd="0" destOrd="0" presId="urn:microsoft.com/office/officeart/2005/8/layout/vList2"/>
    <dgm:cxn modelId="{37F40D62-8187-4F8C-90C3-ABD7935500F8}" srcId="{0658079D-5FBD-49AF-A51C-08C97F9A1846}" destId="{5435AD8D-499E-43C4-BDAF-DDE155FC3FD3}" srcOrd="2" destOrd="0" parTransId="{13B14785-46E9-4953-A421-A62340C51970}" sibTransId="{5356619E-C77D-4079-BA75-44275443038A}"/>
    <dgm:cxn modelId="{6246CB68-801F-4402-9878-C9F3D7B7B6D4}" type="presOf" srcId="{5435AD8D-499E-43C4-BDAF-DDE155FC3FD3}" destId="{40FBAE32-A9E5-4317-816B-399693A2B6BF}" srcOrd="0" destOrd="2" presId="urn:microsoft.com/office/officeart/2005/8/layout/vList2"/>
    <dgm:cxn modelId="{CF58C16A-48B2-4D7C-9081-543B1EFCDFA7}" type="presOf" srcId="{0658079D-5FBD-49AF-A51C-08C97F9A1846}" destId="{625171DE-06B5-43DA-8A77-D141D6D2E7E3}" srcOrd="0" destOrd="0" presId="urn:microsoft.com/office/officeart/2005/8/layout/vList2"/>
    <dgm:cxn modelId="{CCE46F93-72AA-4F94-8452-2040DEBB1A37}" srcId="{0658079D-5FBD-49AF-A51C-08C97F9A1846}" destId="{EF330C0A-B09F-4B59-955F-3F8FFD161B27}" srcOrd="1" destOrd="0" parTransId="{21006FDD-1557-4AFC-90A0-914CD735E20A}" sibTransId="{AE8CB2F3-BBBF-45E5-BC19-FD74BBEDD217}"/>
    <dgm:cxn modelId="{8D241195-769D-49C4-A0B7-C9546ED1CEDB}" srcId="{1284A015-0F46-4A07-BEF1-3B59D3AEB651}" destId="{BE420C33-BD06-4ADA-B886-FFF44EA629D0}" srcOrd="1" destOrd="0" parTransId="{5A9B2F3A-E0E2-41E3-8E5D-C397EB5F2465}" sibTransId="{A9C30E01-DF47-4DD6-A3DC-7F139438ECBC}"/>
    <dgm:cxn modelId="{C8331F9A-E274-4DFC-8627-96F5B8BBE95D}" type="presOf" srcId="{EF330C0A-B09F-4B59-955F-3F8FFD161B27}" destId="{40FBAE32-A9E5-4317-816B-399693A2B6BF}" srcOrd="0" destOrd="1" presId="urn:microsoft.com/office/officeart/2005/8/layout/vList2"/>
    <dgm:cxn modelId="{C59E26BE-A9FE-41B2-925B-A9AB5038285D}" type="presOf" srcId="{BE420C33-BD06-4ADA-B886-FFF44EA629D0}" destId="{F15F1C2E-5044-43C3-B43E-FADFE69F79F3}" srcOrd="0" destOrd="1" presId="urn:microsoft.com/office/officeart/2005/8/layout/vList2"/>
    <dgm:cxn modelId="{3BB33FD8-B1BC-469F-AAD1-BE4A5A69C119}" type="presOf" srcId="{9EEDD697-4C76-4020-A525-A3952057C3E5}" destId="{40FBAE32-A9E5-4317-816B-399693A2B6BF}" srcOrd="0" destOrd="0" presId="urn:microsoft.com/office/officeart/2005/8/layout/vList2"/>
    <dgm:cxn modelId="{2DDBDAEB-640C-47F8-AC18-2B05611F4513}" type="presOf" srcId="{F6705393-1B3A-430B-B584-E68BB3344B1C}" destId="{F15F1C2E-5044-43C3-B43E-FADFE69F79F3}" srcOrd="0" destOrd="0" presId="urn:microsoft.com/office/officeart/2005/8/layout/vList2"/>
    <dgm:cxn modelId="{EBD45FF4-99D7-4928-851A-31B7F0B677B2}" srcId="{C174E1C8-CE7D-49D9-AE80-C71BC06B8CF3}" destId="{0658079D-5FBD-49AF-A51C-08C97F9A1846}" srcOrd="1" destOrd="0" parTransId="{5354D717-58A3-4558-8483-C70B24BA6AD9}" sibTransId="{80FC75D5-FD7E-4FC1-811F-6366E3D0707B}"/>
    <dgm:cxn modelId="{450E04F6-0730-40D5-A63C-111A5CCF4E33}" srcId="{C174E1C8-CE7D-49D9-AE80-C71BC06B8CF3}" destId="{1284A015-0F46-4A07-BEF1-3B59D3AEB651}" srcOrd="0" destOrd="0" parTransId="{2F06B7DA-3274-445D-BE90-DCBF7C2654A2}" sibTransId="{8596E2C0-8557-4C93-B3F2-DD91D5D1220D}"/>
    <dgm:cxn modelId="{86C7F711-1CF3-41D6-8B7E-4B2BC905CF24}" type="presParOf" srcId="{86CF00EA-C1A7-45D9-925E-F0EC8044D797}" destId="{580E25EB-F57F-424D-A1A7-98FA7A67C8B1}" srcOrd="0" destOrd="0" presId="urn:microsoft.com/office/officeart/2005/8/layout/vList2"/>
    <dgm:cxn modelId="{997C465B-09E5-4470-A144-8D5D1877612A}" type="presParOf" srcId="{86CF00EA-C1A7-45D9-925E-F0EC8044D797}" destId="{F15F1C2E-5044-43C3-B43E-FADFE69F79F3}" srcOrd="1" destOrd="0" presId="urn:microsoft.com/office/officeart/2005/8/layout/vList2"/>
    <dgm:cxn modelId="{D546F6AB-0A16-4F92-9F67-38B12E63DC91}" type="presParOf" srcId="{86CF00EA-C1A7-45D9-925E-F0EC8044D797}" destId="{625171DE-06B5-43DA-8A77-D141D6D2E7E3}" srcOrd="2" destOrd="0" presId="urn:microsoft.com/office/officeart/2005/8/layout/vList2"/>
    <dgm:cxn modelId="{A77A60D0-F157-4546-A4BC-CA962CFCF679}" type="presParOf" srcId="{86CF00EA-C1A7-45D9-925E-F0EC8044D797}" destId="{40FBAE32-A9E5-4317-816B-399693A2B6BF}" srcOrd="3"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2A044-A501-4E7F-950E-6BAF5C69599B}">
      <dsp:nvSpPr>
        <dsp:cNvPr id="0" name=""/>
        <dsp:cNvSpPr/>
      </dsp:nvSpPr>
      <dsp:spPr>
        <a:xfrm>
          <a:off x="2957"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 sz="2400" kern="1200" dirty="0">
              <a:latin typeface="Calibri"/>
              <a:ea typeface="Calibri"/>
              <a:cs typeface="Calibri"/>
            </a:rPr>
            <a:t>Πολιτιστική προπαγάνδα</a:t>
          </a:r>
        </a:p>
      </dsp:txBody>
      <dsp:txXfrm>
        <a:off x="2957" y="19280"/>
        <a:ext cx="2346647" cy="1407988"/>
      </dsp:txXfrm>
    </dsp:sp>
    <dsp:sp modelId="{63CA99C7-1343-4F99-AAAB-D2E3922CFBC3}">
      <dsp:nvSpPr>
        <dsp:cNvPr id="0" name=""/>
        <dsp:cNvSpPr/>
      </dsp:nvSpPr>
      <dsp:spPr>
        <a:xfrm>
          <a:off x="2584270" y="319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l" sz="2400" kern="1200" dirty="0">
              <a:latin typeface="Calibri"/>
              <a:ea typeface="Calibri"/>
              <a:cs typeface="Calibri"/>
            </a:rPr>
            <a:t>Αιτιώδης μάθηση</a:t>
          </a:r>
        </a:p>
      </dsp:txBody>
      <dsp:txXfrm>
        <a:off x="2584270" y="31980"/>
        <a:ext cx="2346647" cy="1407988"/>
      </dsp:txXfrm>
    </dsp:sp>
    <dsp:sp modelId="{8B021834-E543-40E1-92E5-6D495FDC888E}">
      <dsp:nvSpPr>
        <dsp:cNvPr id="0" name=""/>
        <dsp:cNvSpPr/>
      </dsp:nvSpPr>
      <dsp:spPr>
        <a:xfrm>
          <a:off x="5165582"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 sz="2400" kern="1200" dirty="0">
              <a:latin typeface="Calibri"/>
              <a:ea typeface="Calibri"/>
              <a:cs typeface="Calibri"/>
            </a:rPr>
            <a:t>Αλληλεπίδραση </a:t>
          </a:r>
          <a:r>
            <a:rPr lang="el" sz="2400" kern="1200" dirty="0" err="1">
              <a:latin typeface="Calibri"/>
              <a:ea typeface="Calibri"/>
              <a:cs typeface="Calibri"/>
            </a:rPr>
            <a:t>κοινωνικοσυναισθηματική</a:t>
          </a:r>
          <a:endParaRPr lang="el" sz="2400" kern="1200" dirty="0">
            <a:latin typeface="Calibri"/>
            <a:ea typeface="Calibri"/>
            <a:cs typeface="Calibri"/>
          </a:endParaRPr>
        </a:p>
      </dsp:txBody>
      <dsp:txXfrm>
        <a:off x="5165582" y="19280"/>
        <a:ext cx="2346647" cy="1407988"/>
      </dsp:txXfrm>
    </dsp:sp>
    <dsp:sp modelId="{3F12DA10-4142-4AC0-A72A-E91F7AAADD46}">
      <dsp:nvSpPr>
        <dsp:cNvPr id="0" name=""/>
        <dsp:cNvSpPr/>
      </dsp:nvSpPr>
      <dsp:spPr>
        <a:xfrm>
          <a:off x="7746894"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l" sz="2400" kern="1200" dirty="0">
              <a:latin typeface="Calibri"/>
              <a:ea typeface="Calibri"/>
              <a:cs typeface="Calibri"/>
            </a:rPr>
            <a:t>Ανάπτυξη της θεωρίας του νου</a:t>
          </a:r>
          <a:endParaRPr lang="fr-FR" sz="2400" kern="1200" dirty="0">
            <a:latin typeface="Calibri"/>
            <a:ea typeface="Calibri"/>
            <a:cs typeface="Calibri"/>
          </a:endParaRPr>
        </a:p>
      </dsp:txBody>
      <dsp:txXfrm>
        <a:off x="7746894" y="19280"/>
        <a:ext cx="2346647" cy="14079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E25EB-F57F-424D-A1A7-98FA7A67C8B1}">
      <dsp:nvSpPr>
        <dsp:cNvPr id="0" name=""/>
        <dsp:cNvSpPr/>
      </dsp:nvSpPr>
      <dsp:spPr>
        <a:xfrm>
          <a:off x="0" y="981"/>
          <a:ext cx="9703834" cy="442863"/>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l" sz="2400" kern="1200" dirty="0">
              <a:latin typeface="Calibri"/>
              <a:ea typeface="Calibri"/>
              <a:cs typeface="Calibri"/>
            </a:rPr>
            <a:t>Στη Νοητική Αναπηρία</a:t>
          </a:r>
        </a:p>
      </dsp:txBody>
      <dsp:txXfrm>
        <a:off x="21619" y="22600"/>
        <a:ext cx="9660596" cy="399625"/>
      </dsp:txXfrm>
    </dsp:sp>
    <dsp:sp modelId="{F15F1C2E-5044-43C3-B43E-FADFE69F79F3}">
      <dsp:nvSpPr>
        <dsp:cNvPr id="0" name=""/>
        <dsp:cNvSpPr/>
      </dsp:nvSpPr>
      <dsp:spPr>
        <a:xfrm>
          <a:off x="0" y="443844"/>
          <a:ext cx="9703834" cy="1051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809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l" sz="2000" kern="1200" dirty="0"/>
            <a:t>Κινητικές και όχι συμπεριφορικές δυσκολίες</a:t>
          </a:r>
        </a:p>
        <a:p>
          <a:pPr marL="171450" lvl="1" indent="-171450" algn="l" defTabSz="711200" rtl="0">
            <a:lnSpc>
              <a:spcPct val="90000"/>
            </a:lnSpc>
            <a:spcBef>
              <a:spcPct val="0"/>
            </a:spcBef>
            <a:spcAft>
              <a:spcPct val="20000"/>
            </a:spcAft>
            <a:buChar char="•"/>
          </a:pPr>
          <a:r>
            <a:rPr lang="el" sz="1600" kern="1200" dirty="0">
              <a:solidFill>
                <a:srgbClr val="444444"/>
              </a:solidFill>
              <a:latin typeface="Calibri"/>
              <a:ea typeface="Calibri"/>
              <a:cs typeface="Calibri"/>
            </a:rPr>
            <a:t>Καθυστερεί χρονικά αλλά προκύπτει αυθόρμητα</a:t>
          </a:r>
        </a:p>
      </dsp:txBody>
      <dsp:txXfrm>
        <a:off x="0" y="443844"/>
        <a:ext cx="9703834" cy="1051576"/>
      </dsp:txXfrm>
    </dsp:sp>
    <dsp:sp modelId="{625171DE-06B5-43DA-8A77-D141D6D2E7E3}">
      <dsp:nvSpPr>
        <dsp:cNvPr id="0" name=""/>
        <dsp:cNvSpPr/>
      </dsp:nvSpPr>
      <dsp:spPr>
        <a:xfrm>
          <a:off x="0" y="1495420"/>
          <a:ext cx="9703834" cy="442863"/>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l" sz="2400" kern="1200" dirty="0">
              <a:latin typeface="Calibri"/>
              <a:ea typeface="Calibri"/>
              <a:cs typeface="Calibri"/>
            </a:rPr>
            <a:t>Στο φάσμα του αυτισμού</a:t>
          </a:r>
        </a:p>
      </dsp:txBody>
      <dsp:txXfrm>
        <a:off x="21619" y="1517039"/>
        <a:ext cx="9660596" cy="399625"/>
      </dsp:txXfrm>
    </dsp:sp>
    <dsp:sp modelId="{40FBAE32-A9E5-4317-816B-399693A2B6BF}">
      <dsp:nvSpPr>
        <dsp:cNvPr id="0" name=""/>
        <dsp:cNvSpPr/>
      </dsp:nvSpPr>
      <dsp:spPr>
        <a:xfrm>
          <a:off x="0" y="1938284"/>
          <a:ext cx="9703834" cy="136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809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fr-FR" sz="2000" kern="1200" dirty="0">
              <a:solidFill>
                <a:srgbClr val="444444"/>
              </a:solidFill>
              <a:latin typeface="Calibri"/>
              <a:ea typeface="Calibri"/>
              <a:cs typeface="Calibri"/>
            </a:rPr>
            <a:t>Όχι με αναβαλλόμενο τρόπο = ακριβές αντίγραφο του μοντέλου, χωρίς καμία παραλλαγή</a:t>
          </a:r>
          <a:endParaRPr lang="el-GR" sz="2000" kern="1200" dirty="0">
            <a:solidFill>
              <a:srgbClr val="444444"/>
            </a:solidFill>
            <a:latin typeface="Calibri"/>
            <a:ea typeface="Calibri"/>
            <a:cs typeface="Calibri"/>
          </a:endParaRPr>
        </a:p>
        <a:p>
          <a:pPr marL="171450" lvl="1" indent="-171450" algn="l" defTabSz="711200">
            <a:lnSpc>
              <a:spcPct val="90000"/>
            </a:lnSpc>
            <a:spcBef>
              <a:spcPct val="0"/>
            </a:spcBef>
            <a:spcAft>
              <a:spcPct val="20000"/>
            </a:spcAft>
            <a:buChar char="•"/>
          </a:pPr>
          <a:r>
            <a:rPr lang="fr-FR" sz="1600" kern="1200" dirty="0">
              <a:solidFill>
                <a:srgbClr val="444444"/>
              </a:solidFill>
              <a:latin typeface="Calibri"/>
              <a:ea typeface="Calibri"/>
              <a:cs typeface="Calibri"/>
            </a:rPr>
            <a:t>Σε συγκεκριμένα πράγματα</a:t>
          </a:r>
          <a:endParaRPr lang="en-US" sz="1600" kern="1200" dirty="0">
            <a:solidFill>
              <a:srgbClr val="444444"/>
            </a:solidFill>
            <a:latin typeface="Calibri"/>
            <a:ea typeface="Calibri"/>
            <a:cs typeface="Calibri"/>
          </a:endParaRPr>
        </a:p>
        <a:p>
          <a:pPr marL="171450" lvl="1" indent="-171450" algn="l" defTabSz="711200">
            <a:lnSpc>
              <a:spcPct val="90000"/>
            </a:lnSpc>
            <a:spcBef>
              <a:spcPct val="0"/>
            </a:spcBef>
            <a:spcAft>
              <a:spcPct val="20000"/>
            </a:spcAft>
            <a:buChar char="•"/>
          </a:pPr>
          <a:r>
            <a:rPr lang="fr-FR" sz="1600" kern="1200" dirty="0">
              <a:solidFill>
                <a:srgbClr val="444444"/>
              </a:solidFill>
              <a:latin typeface="Calibri"/>
              <a:ea typeface="Calibri"/>
              <a:cs typeface="Calibri"/>
            </a:rPr>
            <a:t>Χωρίς κοινωνική κατανόηση</a:t>
          </a:r>
          <a:endParaRPr lang="fr-FR" sz="1600" kern="1200" dirty="0">
            <a:solidFill>
              <a:srgbClr val="444444"/>
            </a:solidFill>
          </a:endParaRPr>
        </a:p>
      </dsp:txBody>
      <dsp:txXfrm>
        <a:off x="0" y="1938284"/>
        <a:ext cx="9703834" cy="136086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600"/>
              </a:spcAft>
              <a:buNone/>
            </a:pPr>
            <a:r>
              <a:rPr lang="el" sz="1800" b="1" u="sng">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Objetivos de aprendizaje</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Aft>
                <a:spcPts val="600"/>
              </a:spcAft>
              <a:buNone/>
            </a:pPr>
            <a:r>
              <a:rPr lang="el"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 Final de la Sección, Enteremos:</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el"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¿Por qué la imitación es importante en la comunicación;</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el"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¿Cómo se puede utilizar la imitación para ayudar a la comunicación de las personas con IDD;</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l" sz="2000" b="0" err="1">
                <a:latin typeface="Calibri" panose="020F0502020204030204" pitchFamily="34" charset="0"/>
                <a:cs typeface="Calibri" panose="020F0502020204030204" pitchFamily="34" charset="0"/>
              </a:rPr>
              <a:t>Imitar</a:t>
            </a:r>
            <a:r>
              <a:rPr lang="el" sz="2000" b="0">
                <a:latin typeface="Calibri" panose="020F0502020204030204" pitchFamily="34" charset="0"/>
                <a:cs typeface="Calibri" panose="020F0502020204030204" pitchFamily="34" charset="0"/>
              </a:rPr>
              <a:t> </a:t>
            </a:r>
            <a:r>
              <a:rPr lang="el" sz="2000" b="0" err="1">
                <a:latin typeface="Calibri" panose="020F0502020204030204" pitchFamily="34" charset="0"/>
                <a:cs typeface="Calibri" panose="020F0502020204030204" pitchFamily="34" charset="0"/>
              </a:rPr>
              <a:t>es </a:t>
            </a:r>
            <a:r>
              <a:rPr lang="el" sz="2000" b="0">
                <a:latin typeface="Calibri" panose="020F0502020204030204" pitchFamily="34" charset="0"/>
                <a:cs typeface="Calibri" panose="020F0502020204030204" pitchFamily="34" charset="0"/>
              </a:rPr>
              <a:t>el </a:t>
            </a:r>
            <a:r>
              <a:rPr lang="el" sz="2000" b="0" err="1">
                <a:latin typeface="Calibri" panose="020F0502020204030204" pitchFamily="34" charset="0"/>
                <a:cs typeface="Calibri" panose="020F0502020204030204" pitchFamily="34" charset="0"/>
              </a:rPr>
              <a:t>acto </a:t>
            </a:r>
            <a:r>
              <a:rPr lang="el" sz="1800" err="1">
                <a:latin typeface="Calibri" panose="020F0502020204030204" pitchFamily="34" charset="0"/>
                <a:cs typeface="Calibri" panose="020F0502020204030204" pitchFamily="34" charset="0"/>
              </a:rPr>
              <a:t>de </a:t>
            </a:r>
            <a:r>
              <a:rPr lang="el" sz="1800">
                <a:latin typeface="Calibri" panose="020F0502020204030204" pitchFamily="34" charset="0"/>
                <a:cs typeface="Calibri" panose="020F0502020204030204" pitchFamily="34" charset="0"/>
              </a:rPr>
              <a:t>copiar o </a:t>
            </a:r>
            <a:r>
              <a:rPr lang="el" sz="1800" err="1">
                <a:latin typeface="Calibri" panose="020F0502020204030204" pitchFamily="34" charset="0"/>
                <a:cs typeface="Calibri" panose="020F0502020204030204" pitchFamily="34" charset="0"/>
              </a:rPr>
              <a:t>imitar las </a:t>
            </a:r>
            <a:r>
              <a:rPr lang="el" sz="1800">
                <a:latin typeface="Calibri" panose="020F0502020204030204" pitchFamily="34" charset="0"/>
                <a:cs typeface="Calibri" panose="020F0502020204030204" pitchFamily="34" charset="0"/>
              </a:rPr>
              <a:t>acciones, </a:t>
            </a:r>
            <a:r>
              <a:rPr lang="el" sz="1800" err="1">
                <a:latin typeface="Calibri" panose="020F0502020204030204" pitchFamily="34" charset="0"/>
                <a:cs typeface="Calibri" panose="020F0502020204030204" pitchFamily="34" charset="0"/>
              </a:rPr>
              <a:t>comportamientos </a:t>
            </a:r>
            <a:r>
              <a:rPr lang="el" sz="1800">
                <a:latin typeface="Calibri" panose="020F0502020204030204" pitchFamily="34" charset="0"/>
                <a:cs typeface="Calibri" panose="020F0502020204030204" pitchFamily="34" charset="0"/>
              </a:rPr>
              <a:t>, </a:t>
            </a:r>
            <a:r>
              <a:rPr lang="el" sz="1800" err="1">
                <a:latin typeface="Calibri" panose="020F0502020204030204" pitchFamily="34" charset="0"/>
                <a:cs typeface="Calibri" panose="020F0502020204030204" pitchFamily="34" charset="0"/>
              </a:rPr>
              <a:t>gestos </a:t>
            </a:r>
            <a:r>
              <a:rPr lang="el" sz="1800">
                <a:latin typeface="Calibri" panose="020F0502020204030204" pitchFamily="34" charset="0"/>
                <a:cs typeface="Calibri" panose="020F0502020204030204" pitchFamily="34" charset="0"/>
              </a:rPr>
              <a:t>, </a:t>
            </a:r>
            <a:r>
              <a:rPr lang="el" sz="1800" err="1">
                <a:latin typeface="Calibri" panose="020F0502020204030204" pitchFamily="34" charset="0"/>
                <a:cs typeface="Calibri" panose="020F0502020204030204" pitchFamily="34" charset="0"/>
              </a:rPr>
              <a:t>sonidos </a:t>
            </a:r>
            <a:r>
              <a:rPr lang="el" sz="1800">
                <a:latin typeface="Calibri" panose="020F0502020204030204" pitchFamily="34" charset="0"/>
                <a:cs typeface="Calibri" panose="020F0502020204030204" pitchFamily="34" charset="0"/>
              </a:rPr>
              <a:t>o expresiones </a:t>
            </a:r>
            <a:r>
              <a:rPr lang="el" sz="1800" err="1">
                <a:latin typeface="Calibri" panose="020F0502020204030204" pitchFamily="34" charset="0"/>
                <a:cs typeface="Calibri" panose="020F0502020204030204" pitchFamily="34" charset="0"/>
              </a:rPr>
              <a:t>emocionales </a:t>
            </a:r>
            <a:r>
              <a:rPr lang="el" sz="1800">
                <a:latin typeface="Calibri" panose="020F0502020204030204" pitchFamily="34" charset="0"/>
                <a:cs typeface="Calibri" panose="020F0502020204030204" pitchFamily="34" charset="0"/>
              </a:rPr>
              <a:t>de </a:t>
            </a:r>
            <a:r>
              <a:rPr lang="el" sz="1800" err="1">
                <a:latin typeface="Calibri" panose="020F0502020204030204" pitchFamily="34" charset="0"/>
                <a:cs typeface="Calibri" panose="020F0502020204030204" pitchFamily="34" charset="0"/>
              </a:rPr>
              <a:t>otro</a:t>
            </a:r>
            <a:r>
              <a:rPr lang="el" sz="1800">
                <a:latin typeface="Calibri" panose="020F0502020204030204" pitchFamily="34" charset="0"/>
                <a:cs typeface="Calibri" panose="020F0502020204030204" pitchFamily="34" charset="0"/>
              </a:rPr>
              <a:t> </a:t>
            </a:r>
            <a:r>
              <a:rPr lang="el" sz="1800" err="1">
                <a:latin typeface="Calibri" panose="020F0502020204030204" pitchFamily="34" charset="0"/>
                <a:cs typeface="Calibri" panose="020F0502020204030204" pitchFamily="34" charset="0"/>
              </a:rPr>
              <a:t>πρόσωπα</a:t>
            </a:r>
            <a:endParaRPr lang="fr-FR" sz="1800">
              <a:latin typeface="Calibri" panose="020F0502020204030204" pitchFamily="34" charset="0"/>
              <a:cs typeface="Calibri" panose="020F0502020204030204" pitchFamily="34" charset="0"/>
            </a:endParaRPr>
          </a:p>
          <a:p>
            <a:pPr marL="158750" indent="0" algn="just">
              <a:buNone/>
            </a:pPr>
            <a:endParaRPr lang="fr-FR" sz="1800"/>
          </a:p>
          <a:p>
            <a:pPr marL="158750" indent="0" algn="just" rtl="0" fontAlgn="base">
              <a:buNone/>
            </a:pPr>
            <a:r>
              <a:rPr lang="el" sz="1800" b="0" i="0">
                <a:solidFill>
                  <a:srgbClr val="000000"/>
                </a:solidFill>
                <a:effectLst/>
                <a:latin typeface="Calibri" panose="020F0502020204030204" pitchFamily="34" charset="0"/>
              </a:rPr>
              <a:t>Es esencial para el desarrollo infantil, permite</a:t>
            </a:r>
          </a:p>
          <a:p>
            <a:pPr marL="158750" indent="0" algn="just" rtl="0" fontAlgn="base">
              <a:buNone/>
            </a:pPr>
            <a:r>
              <a:rPr lang="el" sz="1800" b="0" i="0">
                <a:solidFill>
                  <a:srgbClr val="000000"/>
                </a:solidFill>
                <a:effectLst/>
                <a:latin typeface="Calibri" panose="020F0502020204030204" pitchFamily="34" charset="0"/>
              </a:rPr>
              <a:t>πολιτιστική προπαγάνδα,</a:t>
            </a:r>
          </a:p>
          <a:p>
            <a:pPr marL="158750" indent="0" algn="just" rtl="0" fontAlgn="base">
              <a:buNone/>
            </a:pPr>
            <a:r>
              <a:rPr lang="el" sz="1800" b="0" i="0">
                <a:solidFill>
                  <a:srgbClr val="000000"/>
                </a:solidFill>
                <a:effectLst/>
                <a:latin typeface="Calibri" panose="020F0502020204030204" pitchFamily="34" charset="0"/>
              </a:rPr>
              <a:t>aprendizaje causal (los niños usan sus experiencias de observación para saber como realizar una acción),</a:t>
            </a:r>
          </a:p>
          <a:p>
            <a:pPr marL="158750" indent="0" algn="just" rtl="0" fontAlgn="base">
              <a:buNone/>
            </a:pPr>
            <a:r>
              <a:rPr lang="el" sz="1800" b="0" i="0">
                <a:solidFill>
                  <a:srgbClr val="000000"/>
                </a:solidFill>
                <a:effectLst/>
                <a:latin typeface="Calibri" panose="020F0502020204030204" pitchFamily="34" charset="0"/>
              </a:rPr>
              <a:t>αλληλεπίδραση κοινωνικοσυναισθηματική (la imitación se concibe como un aspecto de la comunicación entre individualuos)</a:t>
            </a:r>
          </a:p>
          <a:p>
            <a:pPr marL="158750" indent="0" algn="just" rtl="0" fontAlgn="base">
              <a:buNone/>
            </a:pPr>
            <a:r>
              <a:rPr lang="el" sz="1800" b="0" i="0">
                <a:solidFill>
                  <a:srgbClr val="000000"/>
                </a:solidFill>
                <a:effectLst/>
                <a:latin typeface="Calibri" panose="020F0502020204030204" pitchFamily="34" charset="0"/>
              </a:rPr>
              <a:t>y desarrollar una teoría de la mente (los autores consideran que al imitar, los niños se dan cuenta de la equivalencia entre ellos y los demás a nivel motor, esto proporciona la experiencia que </a:t>
            </a:r>
            <a:r>
              <a:rPr lang="el" sz="1800" b="0" i="0" err="1">
                <a:solidFill>
                  <a:srgbClr val="000000"/>
                </a:solidFill>
                <a:effectLst/>
                <a:latin typeface="Calibri" panose="020F0502020204030204" pitchFamily="34" charset="0"/>
              </a:rPr>
              <a:t>promueve </a:t>
            </a:r>
            <a:r>
              <a:rPr lang="el" sz="1800" b="0" i="0">
                <a:solidFill>
                  <a:srgbClr val="000000"/>
                </a:solidFill>
                <a:effectLst/>
                <a:latin typeface="Calibri" panose="020F0502020204030204" pitchFamily="34" charset="0"/>
              </a:rPr>
              <a:t>que los demás tengan estados mentales)</a:t>
            </a:r>
          </a:p>
          <a:p>
            <a:pPr marL="158750" indent="0" algn="just" rtl="0" fontAlgn="base">
              <a:buNone/>
            </a:pPr>
            <a:r>
              <a:rPr lang="el" sz="1800" b="0" i="0">
                <a:solidFill>
                  <a:srgbClr val="000000"/>
                </a:solidFill>
                <a:effectLst/>
                <a:latin typeface="Calibri" panose="020F0502020204030204" pitchFamily="34" charset="0"/>
              </a:rPr>
              <a:t>Por eso es importante trabajar e implementar la imitación. Es uno de los métodos de aprendizaje más utilizados por los niños neurotípicos durante su desarrollo.</a:t>
            </a:r>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l" sz="2000" b="0">
                <a:latin typeface="Calibri"/>
                <a:cs typeface="Calibri"/>
              </a:rPr>
              <a:t>La imitación </a:t>
            </a:r>
            <a:r>
              <a:rPr lang="el" sz="2000">
                <a:latin typeface="Calibri"/>
                <a:cs typeface="Calibri"/>
              </a:rPr>
              <a:t>surge </a:t>
            </a:r>
            <a:r>
              <a:rPr lang="el" sz="2000" b="0" err="1">
                <a:latin typeface="Calibri"/>
                <a:cs typeface="Calibri"/>
              </a:rPr>
              <a:t>temprano </a:t>
            </a:r>
            <a:r>
              <a:rPr lang="el" sz="2000" b="0">
                <a:latin typeface="Calibri"/>
                <a:cs typeface="Calibri"/>
              </a:rPr>
              <a:t>en </a:t>
            </a:r>
            <a:r>
              <a:rPr lang="el" sz="2000" b="0" err="1">
                <a:latin typeface="Calibri"/>
                <a:cs typeface="Calibri"/>
              </a:rPr>
              <a:t>la ontogenia </a:t>
            </a:r>
            <a:r>
              <a:rPr lang="el" sz="2000" b="0">
                <a:latin typeface="Calibri"/>
                <a:cs typeface="Calibri"/>
              </a:rPr>
              <a:t>.</a:t>
            </a:r>
            <a:r>
              <a:rPr lang="el" sz="2000">
                <a:latin typeface="Calibri"/>
                <a:cs typeface="Calibri"/>
              </a:rPr>
              <a:t> </a:t>
            </a:r>
            <a:endParaRPr lang="fr-FR" sz="2000" b="0">
              <a:latin typeface="Calibri" panose="020F0502020204030204" pitchFamily="34" charset="0"/>
              <a:cs typeface="Calibri" panose="020F0502020204030204" pitchFamily="34" charset="0"/>
            </a:endParaRPr>
          </a:p>
          <a:p>
            <a:pPr marL="158750" indent="0" algn="just">
              <a:buNone/>
            </a:pPr>
            <a:r>
              <a:rPr lang="el" sz="2000" b="0" err="1">
                <a:latin typeface="Calibri" panose="020F0502020204030204" pitchFamily="34" charset="0"/>
                <a:cs typeface="Calibri" panose="020F0502020204030204" pitchFamily="34" charset="0"/>
              </a:rPr>
              <a:t>Los recién nacidos </a:t>
            </a:r>
            <a:r>
              <a:rPr lang="el" sz="2000" b="0">
                <a:latin typeface="Calibri" panose="020F0502020204030204" pitchFamily="34" charset="0"/>
                <a:cs typeface="Calibri" panose="020F0502020204030204" pitchFamily="34" charset="0"/>
              </a:rPr>
              <a:t>, por ejemplo, </a:t>
            </a:r>
            <a:r>
              <a:rPr lang="el" sz="2000" b="0" err="1">
                <a:latin typeface="Calibri" panose="020F0502020204030204" pitchFamily="34" charset="0"/>
                <a:cs typeface="Calibri" panose="020F0502020204030204" pitchFamily="34" charset="0"/>
              </a:rPr>
              <a:t>imitan </a:t>
            </a:r>
            <a:r>
              <a:rPr lang="el" sz="2000" b="0">
                <a:latin typeface="Calibri" panose="020F0502020204030204" pitchFamily="34" charset="0"/>
                <a:cs typeface="Calibri" panose="020F0502020204030204" pitchFamily="34" charset="0"/>
              </a:rPr>
              <a:t>las expresiones faciales.</a:t>
            </a:r>
          </a:p>
          <a:p>
            <a:pPr marL="158750" indent="0" algn="just">
              <a:buNone/>
            </a:pPr>
            <a:r>
              <a:rPr lang="el" sz="2000" b="0">
                <a:latin typeface="Calibri" panose="020F0502020204030204" pitchFamily="34" charset="0"/>
                <a:cs typeface="Calibri" panose="020F0502020204030204" pitchFamily="34" charset="0"/>
              </a:rPr>
              <a:t>Se ha </a:t>
            </a:r>
            <a:r>
              <a:rPr lang="el" sz="2000" b="0" err="1">
                <a:latin typeface="Calibri" panose="020F0502020204030204" pitchFamily="34" charset="0"/>
                <a:cs typeface="Calibri" panose="020F0502020204030204" pitchFamily="34" charset="0"/>
              </a:rPr>
              <a:t>observado </a:t>
            </a:r>
            <a:r>
              <a:rPr lang="el" sz="2000" b="0">
                <a:latin typeface="Calibri" panose="020F0502020204030204" pitchFamily="34" charset="0"/>
                <a:cs typeface="Calibri" panose="020F0502020204030204" pitchFamily="34" charset="0"/>
              </a:rPr>
              <a:t>imitación </a:t>
            </a:r>
            <a:r>
              <a:rPr lang="el" sz="2000" b="0" err="1">
                <a:latin typeface="Calibri" panose="020F0502020204030204" pitchFamily="34" charset="0"/>
                <a:cs typeface="Calibri" panose="020F0502020204030204" pitchFamily="34" charset="0"/>
              </a:rPr>
              <a:t>diferida , es decir, imitación después de </a:t>
            </a:r>
            <a:r>
              <a:rPr lang="el" sz="2000" b="0">
                <a:latin typeface="Calibri" panose="020F0502020204030204" pitchFamily="34" charset="0"/>
                <a:cs typeface="Calibri" panose="020F0502020204030204" pitchFamily="34" charset="0"/>
              </a:rPr>
              <a:t>un </a:t>
            </a:r>
            <a:r>
              <a:rPr lang="el" sz="2000" b="0" err="1">
                <a:latin typeface="Calibri" panose="020F0502020204030204" pitchFamily="34" charset="0"/>
                <a:cs typeface="Calibri" panose="020F0502020204030204" pitchFamily="34" charset="0"/>
              </a:rPr>
              <a:t>retraso , </a:t>
            </a:r>
            <a:r>
              <a:rPr lang="el" sz="2000" b="0">
                <a:latin typeface="Calibri" panose="020F0502020204030204" pitchFamily="34" charset="0"/>
                <a:cs typeface="Calibri" panose="020F0502020204030204" pitchFamily="34" charset="0"/>
              </a:rPr>
              <a:t>en bebés de 9 meses.</a:t>
            </a:r>
          </a:p>
          <a:p>
            <a:pPr marL="158750" indent="0" algn="just">
              <a:buNone/>
            </a:pPr>
            <a:r>
              <a:rPr lang="el" sz="2000" b="0" err="1">
                <a:latin typeface="Calibri" panose="020F0502020204030204" pitchFamily="34" charset="0"/>
                <a:cs typeface="Calibri" panose="020F0502020204030204" pitchFamily="34" charset="0"/>
              </a:rPr>
              <a:t>Los niños </a:t>
            </a:r>
            <a:r>
              <a:rPr lang="el" sz="2000" b="0">
                <a:latin typeface="Calibri" panose="020F0502020204030204" pitchFamily="34" charset="0"/>
                <a:cs typeface="Calibri" panose="020F0502020204030204" pitchFamily="34" charset="0"/>
              </a:rPr>
              <a:t>pequeños </a:t>
            </a:r>
            <a:r>
              <a:rPr lang="el" sz="2000" b="0" err="1">
                <a:latin typeface="Calibri" panose="020F0502020204030204" pitchFamily="34" charset="0"/>
                <a:cs typeface="Calibri" panose="020F0502020204030204" pitchFamily="34" charset="0"/>
              </a:rPr>
              <a:t>también </a:t>
            </a:r>
            <a:r>
              <a:rPr lang="el" sz="2000" b="0">
                <a:latin typeface="Calibri" panose="020F0502020204030204" pitchFamily="34" charset="0"/>
                <a:cs typeface="Calibri" panose="020F0502020204030204" pitchFamily="34" charset="0"/>
              </a:rPr>
              <a:t>son capaces, a los 14 </a:t>
            </a:r>
            <a:r>
              <a:rPr lang="el" sz="2000" b="0" err="1">
                <a:latin typeface="Calibri" panose="020F0502020204030204" pitchFamily="34" charset="0"/>
                <a:cs typeface="Calibri" panose="020F0502020204030204" pitchFamily="34" charset="0"/>
              </a:rPr>
              <a:t>meses </a:t>
            </a:r>
            <a:r>
              <a:rPr lang="el" sz="2000" b="0">
                <a:latin typeface="Calibri" panose="020F0502020204030204" pitchFamily="34" charset="0"/>
                <a:cs typeface="Calibri" panose="020F0502020204030204" pitchFamily="34" charset="0"/>
              </a:rPr>
              <a:t>de </a:t>
            </a:r>
            <a:r>
              <a:rPr lang="el" sz="2000" b="0" err="1">
                <a:latin typeface="Calibri" panose="020F0502020204030204" pitchFamily="34" charset="0"/>
                <a:cs typeface="Calibri" panose="020F0502020204030204" pitchFamily="34" charset="0"/>
              </a:rPr>
              <a:t>edad </a:t>
            </a:r>
            <a:r>
              <a:rPr lang="el" sz="2000" b="0">
                <a:latin typeface="Calibri" panose="020F0502020204030204" pitchFamily="34" charset="0"/>
                <a:cs typeface="Calibri" panose="020F0502020204030204" pitchFamily="34" charset="0"/>
              </a:rPr>
              <a:t>, de </a:t>
            </a:r>
            <a:r>
              <a:rPr lang="el" sz="2000" b="0" err="1">
                <a:latin typeface="Calibri" panose="020F0502020204030204" pitchFamily="34" charset="0"/>
                <a:cs typeface="Calibri" panose="020F0502020204030204" pitchFamily="34" charset="0"/>
              </a:rPr>
              <a:t>generalizar </a:t>
            </a:r>
            <a:r>
              <a:rPr lang="el" sz="2000" b="0">
                <a:latin typeface="Calibri" panose="020F0502020204030204" pitchFamily="34" charset="0"/>
                <a:cs typeface="Calibri" panose="020F0502020204030204" pitchFamily="34" charset="0"/>
              </a:rPr>
              <a:t>e </a:t>
            </a:r>
            <a:r>
              <a:rPr lang="el" sz="2000" b="0" err="1">
                <a:latin typeface="Calibri" panose="020F0502020204030204" pitchFamily="34" charset="0"/>
                <a:cs typeface="Calibri" panose="020F0502020204030204" pitchFamily="34" charset="0"/>
              </a:rPr>
              <a:t>imitar.</a:t>
            </a:r>
            <a:r>
              <a:rPr lang="el" sz="2000" b="0">
                <a:latin typeface="Calibri" panose="020F0502020204030204" pitchFamily="34" charset="0"/>
                <a:cs typeface="Calibri" panose="020F0502020204030204" pitchFamily="34" charset="0"/>
              </a:rPr>
              <a:t> </a:t>
            </a:r>
            <a:r>
              <a:rPr lang="el" sz="2000" b="0" err="1">
                <a:latin typeface="Calibri" panose="020F0502020204030204" pitchFamily="34" charset="0"/>
                <a:cs typeface="Calibri" panose="020F0502020204030204" pitchFamily="34" charset="0"/>
              </a:rPr>
              <a:t>al otro lado de</a:t>
            </a:r>
            <a:r>
              <a:rPr lang="el" sz="2000" b="0">
                <a:latin typeface="Calibri" panose="020F0502020204030204" pitchFamily="34" charset="0"/>
                <a:cs typeface="Calibri" panose="020F0502020204030204" pitchFamily="34" charset="0"/>
              </a:rPr>
              <a:t> </a:t>
            </a:r>
            <a:r>
              <a:rPr lang="el" sz="2000" b="0" err="1">
                <a:latin typeface="Calibri" panose="020F0502020204030204" pitchFamily="34" charset="0"/>
                <a:cs typeface="Calibri" panose="020F0502020204030204" pitchFamily="34" charset="0"/>
              </a:rPr>
              <a:t>objeto</a:t>
            </a:r>
            <a:r>
              <a:rPr lang="el" sz="2000" b="0">
                <a:latin typeface="Calibri" panose="020F0502020204030204" pitchFamily="34" charset="0"/>
                <a:cs typeface="Calibri" panose="020F0502020204030204" pitchFamily="34" charset="0"/>
              </a:rPr>
              <a:t> </a:t>
            </a:r>
            <a:r>
              <a:rPr lang="el" sz="2000" b="0" err="1">
                <a:latin typeface="Calibri" panose="020F0502020204030204" pitchFamily="34" charset="0"/>
                <a:cs typeface="Calibri" panose="020F0502020204030204" pitchFamily="34" charset="0"/>
              </a:rPr>
              <a:t>propiedades </a:t>
            </a:r>
            <a:r>
              <a:rPr lang="el" sz="2000" b="0">
                <a:latin typeface="Calibri" panose="020F0502020204030204" pitchFamily="34" charset="0"/>
                <a:cs typeface="Calibri" panose="020F0502020204030204" pitchFamily="34" charset="0"/>
              </a:rPr>
              <a:t>y cambios </a:t>
            </a:r>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3372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el" sz="1800" b="0" i="0">
                <a:solidFill>
                  <a:srgbClr val="000000"/>
                </a:solidFill>
                <a:effectLst/>
                <a:latin typeface="Calibri" panose="020F0502020204030204" pitchFamily="34" charset="0"/>
              </a:rPr>
              <a:t>En el contexto de la discapacidad intelectual, aunque se retrase en el tiempo, surge de forma espontánea y es relativamente fácil de trabajar. Είναι σημαντικό για την επικοινωνία. Las posibles dificultades observadas son generalmente más motoras que </a:t>
            </a:r>
            <a:r>
              <a:rPr lang="el" sz="1800" b="0" i="0" err="1">
                <a:solidFill>
                  <a:srgbClr val="000000"/>
                </a:solidFill>
                <a:effectLst/>
                <a:latin typeface="Calibri" panose="020F0502020204030204" pitchFamily="34" charset="0"/>
              </a:rPr>
              <a:t>conductuales </a:t>
            </a:r>
            <a:r>
              <a:rPr lang="el" sz="1800" b="0" i="0">
                <a:solidFill>
                  <a:srgbClr val="000000"/>
                </a:solidFill>
                <a:effectLst/>
                <a:latin typeface="Calibri" panose="020F0502020204030204" pitchFamily="34" charset="0"/>
              </a:rPr>
              <a:t>.</a:t>
            </a:r>
            <a:endParaRPr lang="en-US" b="0" i="0">
              <a:solidFill>
                <a:srgbClr val="000000"/>
              </a:solidFill>
              <a:effectLst/>
              <a:latin typeface="Segoe UI" panose="020B0502040204020203" pitchFamily="34" charset="0"/>
            </a:endParaRPr>
          </a:p>
          <a:p>
            <a:pPr marL="158750" indent="0" algn="just" rtl="0" fontAlgn="base">
              <a:buNone/>
            </a:pPr>
            <a:r>
              <a:rPr lang="el" sz="1800" b="0" i="0">
                <a:solidFill>
                  <a:srgbClr val="000000"/>
                </a:solidFill>
                <a:effectLst/>
                <a:latin typeface="Calibri" panose="020F0502020204030204" pitchFamily="34" charset="0"/>
              </a:rPr>
              <a:t>Εμπάργκο αμαρτίας, cuando una persona tiene un trastorno del espectro autista (como característica principal ή asociado a discapacidad intelectual), la imitación es mucho más limitada y solo se produce de forma espontánea en determinadas situaciones. Συμβαίνει μόνος:</a:t>
            </a:r>
            <a:endParaRPr lang="en-US" b="0" i="0">
              <a:solidFill>
                <a:srgbClr val="000000"/>
              </a:solidFill>
              <a:effectLst/>
              <a:latin typeface="Segoe UI" panose="020B0502040204020203" pitchFamily="34" charset="0"/>
            </a:endParaRPr>
          </a:p>
          <a:p>
            <a:pPr algn="just" rtl="0" fontAlgn="base">
              <a:buFont typeface="Arial" panose="020B0604020202020204" pitchFamily="34" charset="0"/>
              <a:buChar char="•"/>
            </a:pPr>
            <a:r>
              <a:rPr lang="el" sz="1800" b="0" i="0">
                <a:solidFill>
                  <a:srgbClr val="000000"/>
                </a:solidFill>
                <a:effectLst/>
                <a:latin typeface="Calibri" panose="020F0502020204030204" pitchFamily="34" charset="0"/>
              </a:rPr>
              <a:t>sobre cosas concretas: en este caso, conduce difícilmente a la reapropiación ya la creación,</a:t>
            </a:r>
          </a:p>
          <a:p>
            <a:pPr algn="just" rtl="0" fontAlgn="base">
              <a:buFont typeface="Arial" panose="020B0604020202020204" pitchFamily="34" charset="0"/>
              <a:buChar char="•"/>
            </a:pPr>
            <a:r>
              <a:rPr lang="el" sz="1800" b="0" i="0">
                <a:solidFill>
                  <a:srgbClr val="000000"/>
                </a:solidFill>
                <a:effectLst/>
                <a:latin typeface="Calibri" panose="020F0502020204030204" pitchFamily="34" charset="0"/>
              </a:rPr>
              <a:t>en el momento y no de forma diferida (aquí y ahora): en este caso se trata de una copia exacta sin variación alguna del modelo.</a:t>
            </a:r>
          </a:p>
          <a:p>
            <a:pPr marL="158750" indent="0" algn="just" rtl="0" fontAlgn="base">
              <a:buNone/>
            </a:pPr>
            <a:r>
              <a:rPr lang="el" sz="1800" b="0" i="0">
                <a:solidFill>
                  <a:srgbClr val="000000"/>
                </a:solidFill>
                <a:effectLst/>
                <a:latin typeface="Calibri" panose="020F0502020204030204" pitchFamily="34" charset="0"/>
              </a:rPr>
              <a:t>Además, las secuencias imitadas suelen carecer de significado y comprensión social.</a:t>
            </a:r>
            <a:endParaRPr lang="en-US" b="0" i="0">
              <a:solidFill>
                <a:srgbClr val="000000"/>
              </a:solidFill>
              <a:effectLst/>
              <a:latin typeface="Segoe UI" panose="020B0502040204020203" pitchFamily="34" charset="0"/>
            </a:endParaRPr>
          </a:p>
          <a:p>
            <a:pPr marL="0" lvl="0" indent="0" algn="l" rtl="0">
              <a:spcBef>
                <a:spcPts val="0"/>
              </a:spcBef>
              <a:spcAft>
                <a:spcPts val="0"/>
              </a:spcAft>
              <a:buNone/>
            </a:pPr>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4274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el" sz="1800" b="1" i="0">
                <a:solidFill>
                  <a:srgbClr val="000000"/>
                </a:solidFill>
                <a:effectLst/>
                <a:latin typeface="Calibri" panose="020F0502020204030204" pitchFamily="34" charset="0"/>
              </a:rPr>
              <a:t>¿Cómo podemos fomentar el aprendizaje de la imitación;</a:t>
            </a:r>
            <a:r>
              <a:rPr lang="el" sz="1800" b="0" i="0">
                <a:solidFill>
                  <a:srgbClr val="000000"/>
                </a:solidFill>
                <a:effectLst/>
                <a:latin typeface="Calibri" panose="020F0502020204030204" pitchFamily="34" charset="0"/>
              </a:rPr>
              <a:t> </a:t>
            </a:r>
            <a:endParaRPr lang="en-US" sz="3200" b="0" i="0">
              <a:solidFill>
                <a:srgbClr val="000000"/>
              </a:solidFill>
              <a:effectLst/>
              <a:latin typeface="Calibri" panose="020F0502020204030204" pitchFamily="34" charset="0"/>
            </a:endParaRPr>
          </a:p>
          <a:p>
            <a:pPr marL="158750" indent="0" algn="just" rtl="0" fontAlgn="base">
              <a:buNone/>
            </a:pPr>
            <a:r>
              <a:rPr lang="el" sz="1800" b="0" i="0">
                <a:solidFill>
                  <a:srgbClr val="000000"/>
                </a:solidFill>
                <a:effectLst/>
                <a:latin typeface="Calibri" panose="020F0502020204030204" pitchFamily="34" charset="0"/>
              </a:rPr>
              <a:t>Para personas sin limitaciones motoras, (Nadel &amp; </a:t>
            </a:r>
            <a:r>
              <a:rPr lang="el" sz="1800" b="0" i="0" err="1">
                <a:solidFill>
                  <a:srgbClr val="000000"/>
                </a:solidFill>
                <a:effectLst/>
                <a:latin typeface="Calibri" panose="020F0502020204030204" pitchFamily="34" charset="0"/>
              </a:rPr>
              <a:t>Pezé </a:t>
            </a:r>
            <a:r>
              <a:rPr lang="el" sz="1800" b="0" i="0">
                <a:solidFill>
                  <a:srgbClr val="000000"/>
                </a:solidFill>
                <a:effectLst/>
                <a:latin typeface="Calibri" panose="020F0502020204030204" pitchFamily="34" charset="0"/>
              </a:rPr>
              <a:t>, 2017) συνιστώμενη χρήση του βίντεο. Esta técnica se puede utilizar tanto con personas con IDD como con personas con TEA. Tiene su origen en el creciente interés de las personas (sea cual sea su perfil) por las pantallas.</a:t>
            </a:r>
          </a:p>
          <a:p>
            <a:pPr marL="158750" indent="0" algn="just" rtl="0" fontAlgn="base">
              <a:buNone/>
            </a:pPr>
            <a:r>
              <a:rPr lang="el" sz="1800" b="0" i="0">
                <a:solidFill>
                  <a:srgbClr val="000000"/>
                </a:solidFill>
                <a:effectLst/>
                <a:latin typeface="Calibri" panose="020F0502020204030204" pitchFamily="34" charset="0"/>
              </a:rPr>
              <a:t>Nadel propone dos enfoques para el trabajo:</a:t>
            </a:r>
            <a:endParaRPr lang="en-US" sz="3200" b="0" i="0">
              <a:solidFill>
                <a:srgbClr val="000000"/>
              </a:solidFill>
              <a:effectLst/>
              <a:latin typeface="Calibri" panose="020F0502020204030204" pitchFamily="34" charset="0"/>
            </a:endParaRPr>
          </a:p>
          <a:p>
            <a:pPr marL="457200" marR="0" lvl="0" indent="-298450" algn="just" defTabSz="914400" rtl="0" eaLnBrk="1" fontAlgn="base" latinLnBrk="0" hangingPunct="1">
              <a:lnSpc>
                <a:spcPct val="100000"/>
              </a:lnSpc>
              <a:spcBef>
                <a:spcPts val="0"/>
              </a:spcBef>
              <a:spcAft>
                <a:spcPts val="0"/>
              </a:spcAft>
              <a:buClr>
                <a:srgbClr val="000000"/>
              </a:buClr>
              <a:buSzPts val="1100"/>
              <a:buFont typeface="+mj-lt"/>
              <a:buAutoNum type="arabicPeriod"/>
              <a:tabLst/>
              <a:defRPr/>
            </a:pPr>
            <a:r>
              <a:rPr lang="el" sz="1800" b="0" i="0">
                <a:solidFill>
                  <a:srgbClr val="000000"/>
                </a:solidFill>
                <a:effectLst/>
                <a:latin typeface="Calibri" panose="020F0502020204030204" pitchFamily="34" charset="0"/>
              </a:rPr>
              <a:t>aprender observando las consecuencias del </a:t>
            </a:r>
            <a:r>
              <a:rPr lang="el" sz="1800" b="0" i="0" err="1">
                <a:solidFill>
                  <a:srgbClr val="000000"/>
                </a:solidFill>
                <a:effectLst/>
                <a:latin typeface="Calibri" panose="020F0502020204030204" pitchFamily="34" charset="0"/>
              </a:rPr>
              <a:t>comportamiento </a:t>
            </a:r>
            <a:r>
              <a:rPr lang="el" sz="1800" b="0" i="0">
                <a:solidFill>
                  <a:srgbClr val="000000"/>
                </a:solidFill>
                <a:effectLst/>
                <a:latin typeface="Calibri" panose="020F0502020204030204" pitchFamily="34" charset="0"/>
              </a:rPr>
              <a:t>de otros ο</a:t>
            </a:r>
          </a:p>
          <a:p>
            <a:pPr algn="just" rtl="0" fontAlgn="base">
              <a:buFont typeface="+mj-lt"/>
              <a:buAutoNum type="arabicPeriod"/>
            </a:pPr>
            <a:r>
              <a:rPr lang="el" sz="1800" b="0" i="0">
                <a:solidFill>
                  <a:srgbClr val="000000"/>
                </a:solidFill>
                <a:effectLst/>
                <a:latin typeface="Calibri" panose="020F0502020204030204" pitchFamily="34" charset="0"/>
              </a:rPr>
              <a:t>aprender observando el propio </a:t>
            </a:r>
            <a:r>
              <a:rPr lang="el" sz="1800" b="0" i="0" err="1">
                <a:solidFill>
                  <a:srgbClr val="000000"/>
                </a:solidFill>
                <a:effectLst/>
                <a:latin typeface="Calibri" panose="020F0502020204030204" pitchFamily="34" charset="0"/>
              </a:rPr>
              <a:t>comportamiento </a:t>
            </a:r>
            <a:r>
              <a:rPr lang="el" sz="1800" b="0" i="0">
                <a:solidFill>
                  <a:srgbClr val="000000"/>
                </a:solidFill>
                <a:effectLst/>
                <a:latin typeface="Calibri" panose="020F0502020204030204" pitchFamily="34" charset="0"/>
              </a:rPr>
              <a:t>y sus consecuencias</a:t>
            </a:r>
          </a:p>
          <a:p>
            <a:pPr marL="158750" indent="0" algn="just" rtl="0" fontAlgn="base">
              <a:buFont typeface="+mj-lt"/>
              <a:buNone/>
            </a:pPr>
            <a:r>
              <a:rPr lang="el" sz="1100" b="0" i="0" err="1">
                <a:solidFill>
                  <a:srgbClr val="000000"/>
                </a:solidFill>
                <a:effectLst/>
                <a:latin typeface="Calibri" panose="020F0502020204030204" pitchFamily="34" charset="0"/>
              </a:rPr>
              <a:t>organizar </a:t>
            </a:r>
            <a:r>
              <a:rPr lang="el" sz="1100" b="0" i="0">
                <a:solidFill>
                  <a:srgbClr val="000000"/>
                </a:solidFill>
                <a:effectLst/>
                <a:latin typeface="Calibri" panose="020F0502020204030204" pitchFamily="34" charset="0"/>
              </a:rPr>
              <a:t>sesiones de trabajo mediante video como se indica en la figura.</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l" sz="1100" b="0" i="0">
                <a:effectLst/>
                <a:latin typeface="Calibri" panose="020F0502020204030204" pitchFamily="34" charset="0"/>
                <a:cs typeface="Calibri" panose="020F0502020204030204" pitchFamily="34" charset="0"/>
              </a:rPr>
              <a:t>Con la guía de interacción por video, se muestran las interacciones positivas de la persona en el video para fomentar un processo de cambio positivo.</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l" sz="1100" b="0" i="0">
                <a:effectLst/>
                <a:latin typeface="Calibri" panose="020F0502020204030204" pitchFamily="34" charset="0"/>
                <a:cs typeface="Calibri" panose="020F0502020204030204" pitchFamily="34" charset="0"/>
              </a:rPr>
              <a:t>Se puede utilizar el modelado por vídeo: conse en una guía por vídeo con un objetivo de aprendizaje. Το El modelado αποτελείται από την παρουσίαση </a:t>
            </a:r>
            <a:r>
              <a:rPr lang="el" sz="1100" b="0" i="0" err="1">
                <a:effectLst/>
                <a:latin typeface="Calibri" panose="020F0502020204030204" pitchFamily="34" charset="0"/>
                <a:cs typeface="Calibri" panose="020F0502020204030204" pitchFamily="34" charset="0"/>
              </a:rPr>
              <a:t>των αποδεσμευμένων </a:t>
            </a:r>
            <a:r>
              <a:rPr lang="el" sz="1100" b="0" i="0">
                <a:effectLst/>
                <a:latin typeface="Calibri" panose="020F0502020204030204" pitchFamily="34" charset="0"/>
                <a:cs typeface="Calibri" panose="020F0502020204030204" pitchFamily="34" charset="0"/>
              </a:rPr>
              <a:t>και </a:t>
            </a:r>
            <a:r>
              <a:rPr lang="el" sz="1100" b="0" i="0" err="1">
                <a:effectLst/>
                <a:latin typeface="Calibri" panose="020F0502020204030204" pitchFamily="34" charset="0"/>
                <a:cs typeface="Calibri" panose="020F0502020204030204" pitchFamily="34" charset="0"/>
              </a:rPr>
              <a:t>των οργανωτικών </a:t>
            </a:r>
            <a:r>
              <a:rPr lang="el" sz="1100" b="0" i="0">
                <a:effectLst/>
                <a:latin typeface="Calibri" panose="020F0502020204030204" pitchFamily="34" charset="0"/>
                <a:cs typeface="Calibri" panose="020F0502020204030204" pitchFamily="34" charset="0"/>
              </a:rPr>
              <a:t>αναμορφώσεων cuando la persona los reproduce. El objetivo es hacer entender a las personas que estos </a:t>
            </a:r>
            <a:r>
              <a:rPr lang="el" sz="1100" b="0" i="0" err="1">
                <a:effectLst/>
                <a:latin typeface="Calibri" panose="020F0502020204030204" pitchFamily="34" charset="0"/>
                <a:cs typeface="Calibri" panose="020F0502020204030204" pitchFamily="34" charset="0"/>
              </a:rPr>
              <a:t>comportamientos </a:t>
            </a:r>
            <a:r>
              <a:rPr lang="el" sz="1100" b="0" i="0">
                <a:effectLst/>
                <a:latin typeface="Calibri" panose="020F0502020204030204" pitchFamily="34" charset="0"/>
                <a:cs typeface="Calibri" panose="020F0502020204030204" pitchFamily="34" charset="0"/>
              </a:rPr>
              <a:t>tienen consecuencias positivas.</a:t>
            </a:r>
          </a:p>
          <a:p>
            <a:pPr marL="158750" indent="0" algn="just" rtl="0" fontAlgn="base">
              <a:buFont typeface="+mj-lt"/>
              <a:buNone/>
            </a:pPr>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6492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l" sz="1100" b="0" i="0">
                <a:effectLst/>
                <a:latin typeface="Calibri" panose="020F0502020204030204" pitchFamily="34" charset="0"/>
                <a:cs typeface="Calibri" panose="020F0502020204030204" pitchFamily="34" charset="0"/>
              </a:rPr>
              <a:t>Los dos métodos utilizados en el modelado de video mencionados en la diapositiva anterior donde </a:t>
            </a:r>
            <a:r>
              <a:rPr lang="el" sz="1100" b="0" i="0" err="1">
                <a:effectLst/>
                <a:latin typeface="Calibri" panose="020F0502020204030204" pitchFamily="34" charset="0"/>
                <a:cs typeface="Calibri" panose="020F0502020204030204" pitchFamily="34" charset="0"/>
              </a:rPr>
              <a:t>alguien</a:t>
            </a:r>
            <a:r>
              <a:rPr lang="el" sz="1100" b="0" i="0">
                <a:effectLst/>
                <a:latin typeface="Calibri" panose="020F0502020204030204" pitchFamily="34" charset="0"/>
                <a:cs typeface="Calibri" panose="020F0502020204030204" pitchFamily="34" charset="0"/>
              </a:rPr>
              <a:t> </a:t>
            </a:r>
            <a:r>
              <a:rPr lang="el" sz="1100" b="0" i="0">
                <a:solidFill>
                  <a:srgbClr val="000000"/>
                </a:solidFill>
                <a:effectLst/>
                <a:latin typeface="Calibri" panose="020F0502020204030204" pitchFamily="34" charset="0"/>
              </a:rPr>
              <a:t>aprende observando su propio </a:t>
            </a:r>
            <a:r>
              <a:rPr lang="el" sz="1100" b="0" i="0" err="1">
                <a:solidFill>
                  <a:srgbClr val="000000"/>
                </a:solidFill>
                <a:effectLst/>
                <a:latin typeface="Calibri" panose="020F0502020204030204" pitchFamily="34" charset="0"/>
              </a:rPr>
              <a:t>comportamiento </a:t>
            </a:r>
            <a:r>
              <a:rPr lang="el" sz="1100" b="0" i="0">
                <a:solidFill>
                  <a:srgbClr val="000000"/>
                </a:solidFill>
                <a:effectLst/>
                <a:latin typeface="Calibri" panose="020F0502020204030204" pitchFamily="34" charset="0"/>
              </a:rPr>
              <a:t>y sus consecuencias: video de autorrevisión y video de retroalimentación.</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l" sz="1100" b="0" i="0">
                <a:solidFill>
                  <a:srgbClr val="000000"/>
                </a:solidFill>
                <a:effectLst/>
                <a:latin typeface="Calibri" panose="020F0502020204030204" pitchFamily="34" charset="0"/>
              </a:rPr>
              <a:t>Η αυτόματη αναθεώρηση των βίντεο αποτελείται από την αναθεώρηση ενεργειών προηγούμενων εξόδων. Los </a:t>
            </a:r>
            <a:r>
              <a:rPr lang="el" sz="1100" b="0" i="0" err="1">
                <a:solidFill>
                  <a:srgbClr val="000000"/>
                </a:solidFill>
                <a:effectLst/>
                <a:latin typeface="Calibri" panose="020F0502020204030204" pitchFamily="34" charset="0"/>
              </a:rPr>
              <a:t>comportamientos </a:t>
            </a:r>
            <a:r>
              <a:rPr lang="el" sz="1100" b="0" i="0">
                <a:solidFill>
                  <a:srgbClr val="000000"/>
                </a:solidFill>
                <a:effectLst/>
                <a:latin typeface="Calibri" panose="020F0502020204030204" pitchFamily="34" charset="0"/>
              </a:rPr>
              <a:t>del niño se registran y se dividen en clips de 1 a 2 minutos que muestran actuaciones positivas exitosas. Λος βίντεο se muestran al niño varias veces por semana en intervalos de 2 a 8 semanas.</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l" sz="1100" b="0" i="0">
                <a:solidFill>
                  <a:srgbClr val="000000"/>
                </a:solidFill>
                <a:effectLst/>
                <a:latin typeface="Calibri" panose="020F0502020204030204" pitchFamily="34" charset="0"/>
              </a:rPr>
              <a:t>El video de retroalimentación αποτελείται en fomentar el éxito con acciones específicas que ya están parcialmente presentes en el repertorio del niño.</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l" sz="1800" b="0" i="0">
                <a:solidFill>
                  <a:srgbClr val="000000"/>
                </a:solidFill>
                <a:effectLst/>
                <a:latin typeface="Calibri" panose="020F0502020204030204" pitchFamily="34" charset="0"/>
              </a:rPr>
              <a:t>La tecnica del vídeo Automodelado es eficaz en todos los niveles verbales y cognitivos.</a:t>
            </a:r>
            <a:endParaRPr lang="en-US" sz="1100" b="0" i="0">
              <a:solidFill>
                <a:srgbClr val="000000"/>
              </a:solidFill>
              <a:effectLst/>
              <a:latin typeface="Calibri" panose="020F0502020204030204" pitchFamily="34" charset="0"/>
            </a:endParaRP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endParaRPr lang="en-US" sz="1100" b="0" i="0">
              <a:effectLst/>
              <a:latin typeface="Calibri" panose="020F0502020204030204" pitchFamily="34" charset="0"/>
              <a:cs typeface="Calibri" panose="020F0502020204030204" pitchFamily="34"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6865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taylorfrancis.com/chapters/edit/10.4324/9781315111322-9/makes-immediate-imitation-communicative-toddlers-autistic-children-jacqueline-nadel-anna-pez%C3%A9" TargetMode="Externa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indent="0">
              <a:spcBef>
                <a:spcPts val="0"/>
              </a:spcBef>
              <a:buClr>
                <a:srgbClr val="674EA7"/>
              </a:buClr>
              <a:buSzPts val="6000"/>
            </a:pPr>
            <a:r>
              <a:rPr lang="el" sz="6000" b="1" dirty="0">
                <a:solidFill>
                  <a:srgbClr val="674EA7"/>
                </a:solidFill>
                <a:latin typeface="Calibri"/>
                <a:ea typeface="Calibri"/>
                <a:cs typeface="Calibri"/>
                <a:sym typeface="Calibri"/>
              </a:rPr>
              <a:t>Ενότητα 5</a:t>
            </a:r>
            <a:endParaRPr sz="6000" dirty="0">
              <a:solidFill>
                <a:srgbClr val="674EA7"/>
              </a:solidFill>
              <a:latin typeface="Calibri"/>
              <a:ea typeface="Calibri"/>
              <a:cs typeface="Calibri"/>
              <a:sym typeface="Calibri"/>
            </a:endParaRPr>
          </a:p>
          <a:p>
            <a:pPr marL="0" indent="0">
              <a:buClr>
                <a:srgbClr val="674EA7"/>
              </a:buClr>
              <a:buSzPts val="3200"/>
            </a:pPr>
            <a:r>
              <a:rPr lang="el" sz="3200" b="1">
                <a:solidFill>
                  <a:srgbClr val="674EA7"/>
                </a:solidFill>
                <a:latin typeface="Calibri"/>
                <a:cs typeface="Calibri"/>
              </a:rPr>
              <a:t>Βασικά μέσα επικοινωνίας</a:t>
            </a:r>
          </a:p>
          <a:p>
            <a:pPr marL="0" lvl="0" indent="0" algn="ctr" rtl="0">
              <a:lnSpc>
                <a:spcPct val="110000"/>
              </a:lnSpc>
              <a:spcBef>
                <a:spcPts val="1000"/>
              </a:spcBef>
              <a:spcAft>
                <a:spcPts val="0"/>
              </a:spcAft>
              <a:buClr>
                <a:schemeClr val="dk2"/>
              </a:buClr>
              <a:buSzPts val="2000"/>
              <a:buFont typeface="Arial"/>
              <a:buNone/>
            </a:pP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477287"/>
          </a:xfrm>
          <a:prstGeom prst="rect">
            <a:avLst/>
          </a:prstGeom>
          <a:noFill/>
          <a:ln>
            <a:noFill/>
          </a:ln>
        </p:spPr>
        <p:txBody>
          <a:bodyPr spcFirstLastPara="1" wrap="square" lIns="91425" tIns="45700" rIns="91425" bIns="45700" anchor="t" anchorCtr="0">
            <a:spAutoFit/>
          </a:bodyPr>
          <a:lstStyle/>
          <a:p>
            <a:pPr algn="ctr"/>
            <a:r>
              <a:rPr lang="el" sz="1800">
                <a:solidFill>
                  <a:schemeClr val="dk1"/>
                </a:solidFill>
                <a:latin typeface="Calibri"/>
                <a:ea typeface="Calibri"/>
                <a:cs typeface="Calibri"/>
                <a:sym typeface="Calibri"/>
              </a:rPr>
              <a:t>Εκπαίδευση αφιερωμένη σε επαγγελματίες για την υποστήριξη της ανάπτυξης </a:t>
            </a:r>
            <a:endParaRPr lang="el-GR">
              <a:solidFill>
                <a:schemeClr val="dk1"/>
              </a:solidFill>
              <a:sym typeface="Calibri"/>
            </a:endParaRPr>
          </a:p>
          <a:p>
            <a:pPr algn="ctr"/>
            <a:r>
              <a:rPr lang="el" sz="1800">
                <a:solidFill>
                  <a:schemeClr val="dk1"/>
                </a:solidFill>
                <a:latin typeface="Calibri"/>
                <a:ea typeface="Calibri"/>
                <a:cs typeface="Calibri"/>
                <a:sym typeface="Calibri"/>
              </a:rPr>
              <a:t>Επικοινωνιακών Δεξιοτήτων</a:t>
            </a:r>
            <a:endParaRPr>
              <a:solidFill>
                <a:schemeClr val="dk1"/>
              </a:solidFill>
            </a:endParaRPr>
          </a:p>
          <a:p>
            <a:pPr marL="0" marR="0" lvl="0" indent="0" algn="ctr">
              <a:spcBef>
                <a:spcPts val="0"/>
              </a:spcBef>
              <a:spcAft>
                <a:spcPts val="0"/>
              </a:spcAft>
              <a:buNone/>
            </a:pPr>
            <a:endParaRPr lang="el" sz="1800" b="0" i="0" u="none" strike="noStrike" cap="none">
              <a:solidFill>
                <a:schemeClr val="dk1"/>
              </a:solidFill>
              <a:latin typeface="Calibri"/>
              <a:ea typeface="Calibri"/>
              <a:cs typeface="Calibri"/>
            </a:endParaRPr>
          </a:p>
        </p:txBody>
      </p:sp>
      <p:sp>
        <p:nvSpPr>
          <p:cNvPr id="2" name="ZoneTexte 14">
            <a:extLst>
              <a:ext uri="{FF2B5EF4-FFF2-40B4-BE49-F238E27FC236}">
                <a16:creationId xmlns:a16="http://schemas.microsoft.com/office/drawing/2014/main" id="{EA29C18F-CB29-466C-B34C-40DC72E3B692}"/>
              </a:ext>
            </a:extLst>
          </p:cNvPr>
          <p:cNvSpPr txBox="1"/>
          <p:nvPr/>
        </p:nvSpPr>
        <p:spPr>
          <a:xfrm>
            <a:off x="1802168" y="6487235"/>
            <a:ext cx="10139988" cy="332467"/>
          </a:xfrm>
          <a:prstGeom prst="rect">
            <a:avLst/>
          </a:prstGeom>
          <a:noFill/>
        </p:spPr>
        <p:txBody>
          <a:bodyPr wrap="square">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
        <p:nvSpPr>
          <p:cNvPr id="3" name="ZoneTexte 14">
            <a:extLst>
              <a:ext uri="{FF2B5EF4-FFF2-40B4-BE49-F238E27FC236}">
                <a16:creationId xmlns:a16="http://schemas.microsoft.com/office/drawing/2014/main" id="{EA29C18F-CB29-466C-B34C-40DC72E3B692}"/>
              </a:ext>
            </a:extLst>
          </p:cNvPr>
          <p:cNvSpPr txBox="1"/>
          <p:nvPr/>
        </p:nvSpPr>
        <p:spPr>
          <a:xfrm>
            <a:off x="1802168" y="6487235"/>
            <a:ext cx="10139988" cy="332467"/>
          </a:xfrm>
          <a:prstGeom prst="rect">
            <a:avLst/>
          </a:prstGeom>
          <a:noFill/>
        </p:spPr>
        <p:txBody>
          <a:bodyPr wrap="square">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pic>
        <p:nvPicPr>
          <p:cNvPr id="4" name="Εικόνα 3" descr="Εικόνα που περιέχει κείμενο, σύμβολο, σημαία, γραμματοσειρά&#10;&#10;Περιγραφή που δημιουργήθηκε αυτόματα">
            <a:extLst>
              <a:ext uri="{FF2B5EF4-FFF2-40B4-BE49-F238E27FC236}">
                <a16:creationId xmlns:a16="http://schemas.microsoft.com/office/drawing/2014/main" id="{D53E6CC5-240D-8630-4668-6D967D04BB59}"/>
              </a:ext>
            </a:extLst>
          </p:cNvPr>
          <p:cNvPicPr>
            <a:picLocks noChangeAspect="1"/>
          </p:cNvPicPr>
          <p:nvPr/>
        </p:nvPicPr>
        <p:blipFill>
          <a:blip r:embed="rId4"/>
          <a:stretch>
            <a:fillRect/>
          </a:stretch>
        </p:blipFill>
        <p:spPr>
          <a:xfrm>
            <a:off x="577799" y="5185441"/>
            <a:ext cx="1228725" cy="13049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l" sz="3300" b="1">
                <a:solidFill>
                  <a:schemeClr val="dk1"/>
                </a:solidFill>
                <a:latin typeface="Calibri"/>
                <a:ea typeface="Calibri"/>
                <a:cs typeface="Calibri"/>
                <a:sym typeface="Calibri"/>
              </a:rPr>
              <a:t>Κεφάλαιο</a:t>
            </a:r>
            <a:r>
              <a:rPr lang="el" sz="3300" b="1" i="0" u="none" strike="noStrike" cap="none">
                <a:solidFill>
                  <a:schemeClr val="dk1"/>
                </a:solidFill>
                <a:latin typeface="Calibri"/>
                <a:ea typeface="Calibri"/>
                <a:cs typeface="Calibri"/>
                <a:sym typeface="Calibri"/>
              </a:rPr>
              <a:t> 1 </a:t>
            </a:r>
            <a:r>
              <a:rPr lang="el" sz="3300" b="0" i="0" u="none" strike="noStrike" cap="none">
                <a:solidFill>
                  <a:schemeClr val="dk1"/>
                </a:solidFill>
                <a:latin typeface="Calibri"/>
                <a:ea typeface="Calibri"/>
                <a:cs typeface="Calibri"/>
                <a:sym typeface="Calibri"/>
              </a:rPr>
              <a:t>: </a:t>
            </a:r>
            <a:r>
              <a:rPr lang="el" sz="3300">
                <a:solidFill>
                  <a:schemeClr val="dk1"/>
                </a:solidFill>
                <a:latin typeface="Calibri"/>
                <a:ea typeface="Calibri"/>
                <a:cs typeface="Calibri"/>
                <a:sym typeface="Calibri"/>
              </a:rPr>
              <a:t>Βλέμμα</a:t>
            </a:r>
            <a:endParaRPr lang="es-ES">
              <a:solidFill>
                <a:schemeClr val="dk1"/>
              </a:solidFill>
            </a:endParaRPr>
          </a:p>
          <a:p>
            <a:r>
              <a:rPr lang="el" sz="3300" b="1">
                <a:solidFill>
                  <a:schemeClr val="dk1"/>
                </a:solidFill>
                <a:latin typeface="Calibri"/>
                <a:ea typeface="Calibri"/>
                <a:cs typeface="Calibri"/>
                <a:sym typeface="Calibri"/>
              </a:rPr>
              <a:t>Κεφάλαιο 2 </a:t>
            </a:r>
            <a:r>
              <a:rPr lang="el" sz="3300">
                <a:solidFill>
                  <a:schemeClr val="dk1"/>
                </a:solidFill>
                <a:latin typeface="Calibri"/>
                <a:ea typeface="Calibri"/>
                <a:cs typeface="Calibri"/>
                <a:sym typeface="Calibri"/>
              </a:rPr>
              <a:t>: Κατάδειξη</a:t>
            </a:r>
            <a:endParaRPr>
              <a:solidFill>
                <a:schemeClr val="dk1"/>
              </a:solidFill>
            </a:endParaRPr>
          </a:p>
          <a:p>
            <a:r>
              <a:rPr lang="el" sz="3300" b="1">
                <a:solidFill>
                  <a:schemeClr val="dk1"/>
                </a:solidFill>
                <a:latin typeface="Calibri"/>
                <a:cs typeface="Calibri"/>
              </a:rPr>
              <a:t>Κεφάλαιο 3 </a:t>
            </a:r>
            <a:r>
              <a:rPr lang="el" sz="3300">
                <a:solidFill>
                  <a:schemeClr val="dk1"/>
                </a:solidFill>
                <a:latin typeface="Calibri"/>
                <a:cs typeface="Calibri"/>
              </a:rPr>
              <a:t>: </a:t>
            </a:r>
            <a:r>
              <a:rPr lang="el" sz="3300" b="1">
                <a:solidFill>
                  <a:schemeClr val="dk1"/>
                </a:solidFill>
                <a:latin typeface="Calibri"/>
                <a:cs typeface="Calibri"/>
              </a:rPr>
              <a:t>Μίμηση</a:t>
            </a:r>
          </a:p>
          <a:p>
            <a:r>
              <a:rPr lang="el" sz="3300" b="1">
                <a:solidFill>
                  <a:schemeClr val="dk1"/>
                </a:solidFill>
                <a:latin typeface="Calibri"/>
                <a:cs typeface="Calibri"/>
              </a:rPr>
              <a:t>Κεφάλαιο 4 </a:t>
            </a:r>
            <a:r>
              <a:rPr lang="el" sz="3300">
                <a:solidFill>
                  <a:schemeClr val="dk1"/>
                </a:solidFill>
                <a:latin typeface="Calibri"/>
                <a:cs typeface="Calibri"/>
              </a:rPr>
              <a:t>: Χειρονομίες</a:t>
            </a:r>
            <a:endParaRPr sz="1800">
              <a:solidFill>
                <a:schemeClr val="dk1"/>
              </a:solidFill>
              <a:latin typeface="Arial"/>
              <a:ea typeface="Arial"/>
              <a:cs typeface="Arial"/>
              <a:sym typeface="Arial"/>
            </a:endParaRPr>
          </a:p>
          <a:p>
            <a:pPr marL="0" marR="0" lvl="0" indent="0" algn="l" rtl="0">
              <a:spcBef>
                <a:spcPts val="0"/>
              </a:spcBef>
              <a:spcAft>
                <a:spcPts val="0"/>
              </a:spcAft>
              <a:buNone/>
            </a:pPr>
            <a:endParaRPr lang="es-ES" sz="180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a:solidFill>
                  <a:srgbClr val="674EA7"/>
                </a:solidFill>
                <a:latin typeface="Calibri"/>
                <a:ea typeface="Calibri"/>
                <a:cs typeface="Calibri"/>
                <a:sym typeface="Calibri"/>
              </a:rPr>
              <a:t>Ενότητα 5.Βασικά μέσα επικοινωνίας</a:t>
            </a:r>
            <a:endParaRPr lang="el" sz="3100" b="1">
              <a:solidFill>
                <a:srgbClr val="674EA7"/>
              </a:solidFill>
              <a:latin typeface="Calibri"/>
              <a:ea typeface="Calibri"/>
              <a:cs typeface="Calibri"/>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r>
              <a:rPr lang="el" sz="3100" b="1" dirty="0">
                <a:solidFill>
                  <a:srgbClr val="674EA7"/>
                </a:solidFill>
                <a:latin typeface="Calibri"/>
                <a:ea typeface="Calibri"/>
                <a:cs typeface="Calibri"/>
                <a:sym typeface="Calibri"/>
              </a:rPr>
              <a:t>Ενότητα 5.Βασικά μέσα επικοινωνίας</a:t>
            </a:r>
            <a:endParaRPr lang="el" sz="3100" dirty="0">
              <a:latin typeface="Calibri"/>
              <a:ea typeface="Calibri"/>
              <a:cs typeface="Calibri"/>
              <a:sym typeface="Calibri"/>
            </a:endParaRPr>
          </a:p>
          <a:p>
            <a:pPr marL="0" lvl="0" indent="0" algn="l">
              <a:lnSpc>
                <a:spcPct val="110000"/>
              </a:lnSpc>
              <a:spcBef>
                <a:spcPts val="0"/>
              </a:spcBef>
              <a:spcAft>
                <a:spcPts val="0"/>
              </a:spcAft>
              <a:buSzPts val="4000"/>
              <a:buFont typeface="Calibri"/>
              <a:buNone/>
            </a:pPr>
            <a:endParaRPr lang="el" sz="3100" b="1" dirty="0">
              <a:solidFill>
                <a:srgbClr val="674EA7"/>
              </a:solidFill>
              <a:latin typeface="Calibri"/>
              <a:ea typeface="Calibri"/>
              <a:cs typeface="Calibri"/>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rPr>
              <a:t>Ενότητα 3 </a:t>
            </a:r>
            <a:r>
              <a:rPr lang="el" sz="3300" dirty="0">
                <a:solidFill>
                  <a:schemeClr val="dk1"/>
                </a:solidFill>
                <a:latin typeface="Calibri"/>
                <a:cs typeface="Calibri"/>
              </a:rPr>
              <a:t>: </a:t>
            </a:r>
            <a:r>
              <a:rPr lang="el" sz="3300" b="1" dirty="0">
                <a:solidFill>
                  <a:schemeClr val="dk1"/>
                </a:solidFill>
                <a:latin typeface="Calibri"/>
                <a:cs typeface="Calibri"/>
              </a:rPr>
              <a:t>Μίμηση</a:t>
            </a: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814474"/>
            <a:ext cx="9914400" cy="257087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sym typeface="Calibri"/>
              </a:rPr>
              <a:t>Εκπαιδευτικοί Στόχοι</a:t>
            </a:r>
            <a:endParaRPr lang="el" sz="3300" b="1" dirty="0">
              <a:solidFill>
                <a:schemeClr val="dk1"/>
              </a:solidFill>
              <a:latin typeface="Calibri"/>
              <a:cs typeface="Calibri"/>
            </a:endParaRPr>
          </a:p>
          <a:p>
            <a:pPr>
              <a:buFont typeface="Arial" panose="020B0604020202020204" pitchFamily="34" charset="0"/>
              <a:buChar char="•"/>
              <a:tabLst>
                <a:tab pos="354013" algn="l"/>
              </a:tabLst>
            </a:pPr>
            <a:r>
              <a:rPr lang="el" sz="2800" dirty="0">
                <a:solidFill>
                  <a:schemeClr val="dk1"/>
                </a:solidFill>
                <a:sym typeface="Calibri"/>
              </a:rPr>
              <a:t>Κατανοούμε γιατί η μίμηση είναι σημαντική στην επικοινωνία και</a:t>
            </a:r>
            <a:endParaRPr lang="el" sz="2800" dirty="0">
              <a:solidFill>
                <a:schemeClr val="dk1"/>
              </a:solidFill>
            </a:endParaRPr>
          </a:p>
          <a:p>
            <a:pPr marL="264795" indent="-264795">
              <a:buFont typeface="Arial" panose="020B0604020202020204" pitchFamily="34" charset="0"/>
              <a:buChar char="•"/>
              <a:tabLst>
                <a:tab pos="354013" algn="l"/>
              </a:tabLst>
            </a:pPr>
            <a:r>
              <a:rPr lang="el" sz="2800" dirty="0">
                <a:solidFill>
                  <a:schemeClr val="dk1"/>
                </a:solidFill>
                <a:sym typeface="Calibri"/>
              </a:rPr>
              <a:t>Πώς η μίμηση μπορεί να χρησιμοποιηθεί για να βοηθήσει την επικοινωνία των ατόμων με ΝΑ</a:t>
            </a:r>
            <a:endParaRPr lang="en-US" dirty="0">
              <a:solidFill>
                <a:schemeClr val="dk1"/>
              </a:solidFill>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r>
              <a:rPr lang="el" sz="3100" b="1" dirty="0">
                <a:solidFill>
                  <a:srgbClr val="674EA7"/>
                </a:solidFill>
                <a:latin typeface="Calibri"/>
                <a:ea typeface="Calibri"/>
                <a:cs typeface="Calibri"/>
                <a:sym typeface="Calibri"/>
              </a:rPr>
              <a:t>Ενότητα 5.Βασικά μέσα επικοινωνίας</a:t>
            </a:r>
            <a:endParaRPr lang="el" sz="3100" dirty="0">
              <a:latin typeface="Calibri"/>
              <a:ea typeface="Calibri"/>
              <a:cs typeface="Calibri"/>
              <a:sym typeface="Calibri"/>
            </a:endParaRPr>
          </a:p>
          <a:p>
            <a:pPr>
              <a:lnSpc>
                <a:spcPct val="110000"/>
              </a:lnSpc>
              <a:buClr>
                <a:srgbClr val="674EA7"/>
              </a:buClr>
              <a:buSzPts val="4000"/>
              <a:buFont typeface="Calibri"/>
            </a:pPr>
            <a:endParaRPr lang="el" sz="500">
              <a:solidFill>
                <a:schemeClr val="dk1"/>
              </a:solidFill>
              <a:ea typeface="Calibri"/>
            </a:endParaRPr>
          </a:p>
        </p:txBody>
      </p:sp>
      <p:sp>
        <p:nvSpPr>
          <p:cNvPr id="13" name="ZoneTexte 12">
            <a:extLst>
              <a:ext uri="{FF2B5EF4-FFF2-40B4-BE49-F238E27FC236}">
                <a16:creationId xmlns:a16="http://schemas.microsoft.com/office/drawing/2014/main" id="{8A0C4775-6797-4741-B6CA-33D5E7203CD5}"/>
              </a:ext>
            </a:extLst>
          </p:cNvPr>
          <p:cNvSpPr txBox="1"/>
          <p:nvPr/>
        </p:nvSpPr>
        <p:spPr>
          <a:xfrm>
            <a:off x="896293" y="1623362"/>
            <a:ext cx="9918700" cy="2739211"/>
          </a:xfrm>
          <a:prstGeom prst="rect">
            <a:avLst/>
          </a:prstGeom>
          <a:noFill/>
        </p:spPr>
        <p:txBody>
          <a:bodyPr wrap="square" lIns="91440" tIns="45720" rIns="91440" bIns="45720" anchor="t">
            <a:spAutoFit/>
          </a:bodyPr>
          <a:lstStyle/>
          <a:p>
            <a:pPr algn="ctr"/>
            <a:r>
              <a:rPr lang="el" sz="3200" b="1" dirty="0">
                <a:latin typeface="Calibri"/>
                <a:cs typeface="Calibri"/>
              </a:rPr>
              <a:t>Μιμούμαι:</a:t>
            </a:r>
          </a:p>
          <a:p>
            <a:pPr algn="ctr"/>
            <a:r>
              <a:rPr lang="el" sz="2800" dirty="0"/>
              <a:t>Πράξη αντιγραφής ή μίμησης των ενεργειών, συμπεριφορών, χειρονομιών, ήχων ή συναισθηματικών εκφράσεων ενός άλλου ατόμου.</a:t>
            </a:r>
            <a:endParaRPr lang="fr-FR" dirty="0"/>
          </a:p>
          <a:p>
            <a:pPr algn="ctr"/>
            <a:endParaRPr lang="fr-FR" sz="2800">
              <a:latin typeface="Calibri" panose="020F0502020204030204" pitchFamily="34" charset="0"/>
              <a:cs typeface="Calibri" panose="020F0502020204030204" pitchFamily="34" charset="0"/>
            </a:endParaRPr>
          </a:p>
          <a:p>
            <a:pPr algn="ctr"/>
            <a:r>
              <a:rPr lang="el" sz="2800" b="1" dirty="0">
                <a:latin typeface="Calibri"/>
                <a:cs typeface="Calibri"/>
              </a:rPr>
              <a:t>Η μίμηση:</a:t>
            </a:r>
            <a:endParaRPr lang="fr-FR" dirty="0"/>
          </a:p>
        </p:txBody>
      </p:sp>
      <p:graphicFrame>
        <p:nvGraphicFramePr>
          <p:cNvPr id="5" name="Diagramme 4">
            <a:extLst>
              <a:ext uri="{FF2B5EF4-FFF2-40B4-BE49-F238E27FC236}">
                <a16:creationId xmlns:a16="http://schemas.microsoft.com/office/drawing/2014/main" id="{F5F4DAA3-62C6-422B-95E0-F8DD98C2EE42}"/>
              </a:ext>
            </a:extLst>
          </p:cNvPr>
          <p:cNvGraphicFramePr/>
          <p:nvPr>
            <p:extLst>
              <p:ext uri="{D42A27DB-BD31-4B8C-83A1-F6EECF244321}">
                <p14:modId xmlns:p14="http://schemas.microsoft.com/office/powerpoint/2010/main" val="376503721"/>
              </p:ext>
            </p:extLst>
          </p:nvPr>
        </p:nvGraphicFramePr>
        <p:xfrm>
          <a:off x="896293" y="4593026"/>
          <a:ext cx="10096500" cy="14465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r>
              <a:rPr lang="el" sz="3100" b="1" dirty="0">
                <a:solidFill>
                  <a:srgbClr val="674EA7"/>
                </a:solidFill>
                <a:latin typeface="Calibri"/>
                <a:ea typeface="Calibri"/>
                <a:cs typeface="Calibri"/>
                <a:sym typeface="Calibri"/>
              </a:rPr>
              <a:t>Ενότητα 5.Βασικά μέσα επικοινωνίας</a:t>
            </a:r>
            <a:endParaRPr lang="el" sz="3100" dirty="0">
              <a:latin typeface="Calibri"/>
              <a:ea typeface="Calibri"/>
              <a:cs typeface="Calibri"/>
              <a:sym typeface="Calibri"/>
            </a:endParaRPr>
          </a:p>
          <a:p>
            <a:pPr>
              <a:lnSpc>
                <a:spcPct val="110000"/>
              </a:lnSpc>
              <a:buSzPts val="4000"/>
            </a:pPr>
            <a:endParaRPr lang="el" sz="3100" b="1" dirty="0">
              <a:solidFill>
                <a:srgbClr val="674EA7"/>
              </a:solidFill>
              <a:latin typeface="Calibri"/>
              <a:ea typeface="Calibri"/>
              <a:cs typeface="Calibri"/>
            </a:endParaRPr>
          </a:p>
          <a:p>
            <a:pPr>
              <a:lnSpc>
                <a:spcPct val="110000"/>
              </a:lnSpc>
              <a:buClr>
                <a:srgbClr val="674EA7"/>
              </a:buClr>
              <a:buSzPts val="4000"/>
              <a:buFont typeface="Calibri"/>
            </a:pPr>
            <a:endParaRPr sz="500"/>
          </a:p>
        </p:txBody>
      </p:sp>
      <p:sp>
        <p:nvSpPr>
          <p:cNvPr id="2" name="Flèche : droite 1">
            <a:extLst>
              <a:ext uri="{FF2B5EF4-FFF2-40B4-BE49-F238E27FC236}">
                <a16:creationId xmlns:a16="http://schemas.microsoft.com/office/drawing/2014/main" id="{84D31EB1-BFED-4C4C-8EDC-9BD04CEA42CF}"/>
              </a:ext>
            </a:extLst>
          </p:cNvPr>
          <p:cNvSpPr/>
          <p:nvPr/>
        </p:nvSpPr>
        <p:spPr>
          <a:xfrm>
            <a:off x="1819844" y="2282481"/>
            <a:ext cx="9366220" cy="1959350"/>
          </a:xfrm>
          <a:prstGeom prst="rightArrow">
            <a:avLst/>
          </a:prstGeom>
          <a:solidFill>
            <a:srgbClr val="33A8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Légende : encadrée à une bordure 6">
            <a:extLst>
              <a:ext uri="{FF2B5EF4-FFF2-40B4-BE49-F238E27FC236}">
                <a16:creationId xmlns:a16="http://schemas.microsoft.com/office/drawing/2014/main" id="{DE777850-3125-42B2-8E28-35ADDF54B05D}"/>
              </a:ext>
            </a:extLst>
          </p:cNvPr>
          <p:cNvSpPr/>
          <p:nvPr/>
        </p:nvSpPr>
        <p:spPr>
          <a:xfrm rot="16200000">
            <a:off x="2278365" y="2599592"/>
            <a:ext cx="736600" cy="1325127"/>
          </a:xfrm>
          <a:prstGeom prst="accentBorderCallout1">
            <a:avLst>
              <a:gd name="adj1" fmla="val 18750"/>
              <a:gd name="adj2" fmla="val -8333"/>
              <a:gd name="adj3" fmla="val -4609"/>
              <a:gd name="adj4" fmla="val -76801"/>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lIns="91440" tIns="45720" rIns="91440" bIns="45720" rtlCol="0" anchor="ctr"/>
          <a:lstStyle/>
          <a:p>
            <a:pPr algn="ctr"/>
            <a:r>
              <a:rPr lang="el" sz="2000" dirty="0">
                <a:latin typeface="Calibri"/>
                <a:ea typeface="Calibri"/>
                <a:cs typeface="Calibri"/>
              </a:rPr>
              <a:t>Στα νεογνά</a:t>
            </a:r>
          </a:p>
        </p:txBody>
      </p:sp>
      <p:pic>
        <p:nvPicPr>
          <p:cNvPr id="10" name="Image 9">
            <a:extLst>
              <a:ext uri="{FF2B5EF4-FFF2-40B4-BE49-F238E27FC236}">
                <a16:creationId xmlns:a16="http://schemas.microsoft.com/office/drawing/2014/main" id="{2BA93A7E-6C7A-4233-ACA7-56D20B39510C}"/>
              </a:ext>
            </a:extLst>
          </p:cNvPr>
          <p:cNvPicPr>
            <a:picLocks noChangeAspect="1"/>
          </p:cNvPicPr>
          <p:nvPr/>
        </p:nvPicPr>
        <p:blipFill>
          <a:blip r:embed="rId5"/>
          <a:stretch>
            <a:fillRect/>
          </a:stretch>
        </p:blipFill>
        <p:spPr>
          <a:xfrm>
            <a:off x="427289" y="3655583"/>
            <a:ext cx="1183855" cy="2844000"/>
          </a:xfrm>
          <a:prstGeom prst="rect">
            <a:avLst/>
          </a:prstGeom>
        </p:spPr>
      </p:pic>
      <p:sp>
        <p:nvSpPr>
          <p:cNvPr id="19" name="Légende : encadrée à une bordure 18">
            <a:extLst>
              <a:ext uri="{FF2B5EF4-FFF2-40B4-BE49-F238E27FC236}">
                <a16:creationId xmlns:a16="http://schemas.microsoft.com/office/drawing/2014/main" id="{C2F09A45-982D-4F7B-876A-2509F4E7E2EE}"/>
              </a:ext>
            </a:extLst>
          </p:cNvPr>
          <p:cNvSpPr/>
          <p:nvPr/>
        </p:nvSpPr>
        <p:spPr>
          <a:xfrm rot="16200000">
            <a:off x="4611771" y="2584791"/>
            <a:ext cx="736600" cy="1325127"/>
          </a:xfrm>
          <a:prstGeom prst="accentBorderCallout1">
            <a:avLst>
              <a:gd name="adj1" fmla="val 18750"/>
              <a:gd name="adj2" fmla="val -8333"/>
              <a:gd name="adj3" fmla="val 50978"/>
              <a:gd name="adj4" fmla="val -12507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l" sz="2000">
                <a:latin typeface="Calibri" panose="020F0502020204030204" pitchFamily="34" charset="0"/>
                <a:cs typeface="Calibri" panose="020F0502020204030204" pitchFamily="34" charset="0"/>
              </a:rPr>
              <a:t>9 </a:t>
            </a:r>
            <a:r>
              <a:rPr lang="el" sz="2000" err="1">
                <a:latin typeface="Calibri" panose="020F0502020204030204" pitchFamily="34" charset="0"/>
                <a:cs typeface="Calibri" panose="020F0502020204030204" pitchFamily="34" charset="0"/>
              </a:rPr>
              <a:t>μηνες</a:t>
            </a:r>
            <a:endParaRPr lang="fr-FR" sz="2000">
              <a:latin typeface="Calibri" panose="020F0502020204030204" pitchFamily="34" charset="0"/>
              <a:cs typeface="Calibri" panose="020F0502020204030204" pitchFamily="34" charset="0"/>
            </a:endParaRPr>
          </a:p>
        </p:txBody>
      </p:sp>
      <p:sp>
        <p:nvSpPr>
          <p:cNvPr id="11" name="ZoneTexte 10">
            <a:extLst>
              <a:ext uri="{FF2B5EF4-FFF2-40B4-BE49-F238E27FC236}">
                <a16:creationId xmlns:a16="http://schemas.microsoft.com/office/drawing/2014/main" id="{F9394316-1476-4F81-89F2-6CAA8E3264B0}"/>
              </a:ext>
            </a:extLst>
          </p:cNvPr>
          <p:cNvSpPr txBox="1"/>
          <p:nvPr/>
        </p:nvSpPr>
        <p:spPr>
          <a:xfrm>
            <a:off x="3948616" y="4484461"/>
            <a:ext cx="1974819" cy="707886"/>
          </a:xfrm>
          <a:prstGeom prst="rect">
            <a:avLst/>
          </a:prstGeom>
          <a:noFill/>
        </p:spPr>
        <p:txBody>
          <a:bodyPr wrap="square" lIns="91440" tIns="45720" rIns="91440" bIns="45720" rtlCol="0" anchor="t">
            <a:spAutoFit/>
          </a:bodyPr>
          <a:lstStyle/>
          <a:p>
            <a:pPr algn="ctr"/>
            <a:r>
              <a:rPr lang="el" sz="2000" dirty="0">
                <a:solidFill>
                  <a:srgbClr val="0070C0"/>
                </a:solidFill>
                <a:latin typeface="Calibri"/>
                <a:cs typeface="Calibri"/>
              </a:rPr>
              <a:t>Αναβληθείσα μίμηση</a:t>
            </a:r>
            <a:endParaRPr lang="el" sz="2000" dirty="0">
              <a:solidFill>
                <a:srgbClr val="0070C0"/>
              </a:solidFill>
              <a:latin typeface="Calibri" panose="020F0502020204030204" pitchFamily="34" charset="0"/>
              <a:cs typeface="Calibri" panose="020F0502020204030204" pitchFamily="34" charset="0"/>
            </a:endParaRPr>
          </a:p>
        </p:txBody>
      </p:sp>
      <p:sp>
        <p:nvSpPr>
          <p:cNvPr id="21" name="Légende : encadrée à une bordure 20">
            <a:extLst>
              <a:ext uri="{FF2B5EF4-FFF2-40B4-BE49-F238E27FC236}">
                <a16:creationId xmlns:a16="http://schemas.microsoft.com/office/drawing/2014/main" id="{10322D1B-19DC-4910-8BB6-44342446C474}"/>
              </a:ext>
            </a:extLst>
          </p:cNvPr>
          <p:cNvSpPr/>
          <p:nvPr/>
        </p:nvSpPr>
        <p:spPr>
          <a:xfrm rot="16200000">
            <a:off x="7717946" y="2599591"/>
            <a:ext cx="736600" cy="1325127"/>
          </a:xfrm>
          <a:prstGeom prst="accentBorderCallout1">
            <a:avLst>
              <a:gd name="adj1" fmla="val 18750"/>
              <a:gd name="adj2" fmla="val -8333"/>
              <a:gd name="adj3" fmla="val 4975"/>
              <a:gd name="adj4" fmla="val -119905"/>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l" sz="2000">
                <a:latin typeface="Calibri" panose="020F0502020204030204" pitchFamily="34" charset="0"/>
                <a:cs typeface="Calibri" panose="020F0502020204030204" pitchFamily="34" charset="0"/>
              </a:rPr>
              <a:t>14 </a:t>
            </a:r>
            <a:r>
              <a:rPr lang="el" sz="2000" err="1">
                <a:latin typeface="Calibri" panose="020F0502020204030204" pitchFamily="34" charset="0"/>
                <a:cs typeface="Calibri" panose="020F0502020204030204" pitchFamily="34" charset="0"/>
              </a:rPr>
              <a:t>μηνες</a:t>
            </a:r>
            <a:endParaRPr lang="fr-FR" sz="2000">
              <a:latin typeface="Calibri" panose="020F0502020204030204" pitchFamily="34" charset="0"/>
              <a:cs typeface="Calibri" panose="020F0502020204030204" pitchFamily="34" charset="0"/>
            </a:endParaRPr>
          </a:p>
        </p:txBody>
      </p:sp>
      <p:sp>
        <p:nvSpPr>
          <p:cNvPr id="22" name="ZoneTexte 21">
            <a:extLst>
              <a:ext uri="{FF2B5EF4-FFF2-40B4-BE49-F238E27FC236}">
                <a16:creationId xmlns:a16="http://schemas.microsoft.com/office/drawing/2014/main" id="{FDAC854A-8978-442D-9CFF-F758698174E4}"/>
              </a:ext>
            </a:extLst>
          </p:cNvPr>
          <p:cNvSpPr txBox="1"/>
          <p:nvPr/>
        </p:nvSpPr>
        <p:spPr>
          <a:xfrm>
            <a:off x="6502954" y="4488525"/>
            <a:ext cx="1974819" cy="400110"/>
          </a:xfrm>
          <a:prstGeom prst="rect">
            <a:avLst/>
          </a:prstGeom>
          <a:noFill/>
        </p:spPr>
        <p:txBody>
          <a:bodyPr wrap="square" lIns="91440" tIns="45720" rIns="91440" bIns="45720" rtlCol="0" anchor="t">
            <a:spAutoFit/>
          </a:bodyPr>
          <a:lstStyle/>
          <a:p>
            <a:pPr algn="ctr"/>
            <a:r>
              <a:rPr lang="el" sz="2000" dirty="0">
                <a:solidFill>
                  <a:srgbClr val="0070C0"/>
                </a:solidFill>
                <a:latin typeface="Calibri"/>
                <a:cs typeface="Calibri"/>
              </a:rPr>
              <a:t>Γενίκευση</a:t>
            </a:r>
            <a:endParaRPr lang="fr-FR" sz="200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01897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r>
              <a:rPr lang="el" sz="3100" b="1" dirty="0">
                <a:solidFill>
                  <a:srgbClr val="674EA7"/>
                </a:solidFill>
                <a:latin typeface="Calibri"/>
                <a:ea typeface="Calibri"/>
                <a:cs typeface="Calibri"/>
                <a:sym typeface="Calibri"/>
              </a:rPr>
              <a:t>Ενότητα 5.Βασικά μέσα επικοινωνίας</a:t>
            </a:r>
            <a:endParaRPr lang="el" sz="3100" dirty="0">
              <a:latin typeface="Calibri"/>
              <a:ea typeface="Calibri"/>
              <a:cs typeface="Calibri"/>
              <a:sym typeface="Calibri"/>
            </a:endParaRPr>
          </a:p>
          <a:p>
            <a:pPr>
              <a:lnSpc>
                <a:spcPct val="110000"/>
              </a:lnSpc>
              <a:buSzPts val="4000"/>
            </a:pPr>
            <a:endParaRPr lang="el" sz="3100" b="1" dirty="0">
              <a:solidFill>
                <a:srgbClr val="674EA7"/>
              </a:solidFill>
              <a:latin typeface="Calibri"/>
              <a:ea typeface="Calibri"/>
              <a:cs typeface="Calibri"/>
            </a:endParaRPr>
          </a:p>
          <a:p>
            <a:pPr>
              <a:lnSpc>
                <a:spcPct val="110000"/>
              </a:lnSpc>
              <a:buClr>
                <a:srgbClr val="674EA7"/>
              </a:buClr>
              <a:buSzPts val="4000"/>
            </a:pPr>
            <a:endParaRPr lang="el" sz="2800" b="1" dirty="0">
              <a:solidFill>
                <a:schemeClr val="dk1"/>
              </a:solidFill>
              <a:latin typeface="Calibri"/>
              <a:ea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a:p>
        </p:txBody>
      </p:sp>
      <p:graphicFrame>
        <p:nvGraphicFramePr>
          <p:cNvPr id="2" name="Diagramme 1">
            <a:extLst>
              <a:ext uri="{FF2B5EF4-FFF2-40B4-BE49-F238E27FC236}">
                <a16:creationId xmlns:a16="http://schemas.microsoft.com/office/drawing/2014/main" id="{2F9A37C6-11AA-4E1E-8A78-B4C87B1BCECF}"/>
              </a:ext>
            </a:extLst>
          </p:cNvPr>
          <p:cNvGraphicFramePr/>
          <p:nvPr>
            <p:extLst>
              <p:ext uri="{D42A27DB-BD31-4B8C-83A1-F6EECF244321}">
                <p14:modId xmlns:p14="http://schemas.microsoft.com/office/powerpoint/2010/main" val="3445520251"/>
              </p:ext>
            </p:extLst>
          </p:nvPr>
        </p:nvGraphicFramePr>
        <p:xfrm>
          <a:off x="1199910" y="2156439"/>
          <a:ext cx="9703834" cy="33001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69942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r>
              <a:rPr lang="el" sz="3100" b="1" dirty="0">
                <a:solidFill>
                  <a:srgbClr val="674EA7"/>
                </a:solidFill>
                <a:latin typeface="Calibri"/>
                <a:ea typeface="Calibri"/>
                <a:cs typeface="Calibri"/>
                <a:sym typeface="Calibri"/>
              </a:rPr>
              <a:t>Ενότητα 5.Βασικά μέσα επικοινωνίας</a:t>
            </a:r>
            <a:endParaRPr lang="el" sz="3100" dirty="0">
              <a:latin typeface="Calibri"/>
              <a:ea typeface="Calibri"/>
              <a:cs typeface="Calibri"/>
              <a:sym typeface="Calibri"/>
            </a:endParaRPr>
          </a:p>
          <a:p>
            <a:pPr>
              <a:lnSpc>
                <a:spcPct val="110000"/>
              </a:lnSpc>
              <a:buClr>
                <a:srgbClr val="674EA7"/>
              </a:buClr>
              <a:buSzPts val="4000"/>
              <a:buFont typeface="Calibri"/>
            </a:pPr>
            <a:endParaRPr lang="el" sz="500">
              <a:ea typeface="Calibri"/>
            </a:endParaRPr>
          </a:p>
        </p:txBody>
      </p:sp>
      <p:sp>
        <p:nvSpPr>
          <p:cNvPr id="2" name="ZoneTexte 1">
            <a:extLst>
              <a:ext uri="{FF2B5EF4-FFF2-40B4-BE49-F238E27FC236}">
                <a16:creationId xmlns:a16="http://schemas.microsoft.com/office/drawing/2014/main" id="{A32540E0-064C-887B-4D9E-B7DF0CA088CD}"/>
              </a:ext>
            </a:extLst>
          </p:cNvPr>
          <p:cNvSpPr txBox="1"/>
          <p:nvPr/>
        </p:nvSpPr>
        <p:spPr>
          <a:xfrm>
            <a:off x="387958" y="6241005"/>
            <a:ext cx="318897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l" sz="2000" err="1">
                <a:latin typeface="Calibri"/>
                <a:ea typeface="Calibri"/>
                <a:cs typeface="Calibri"/>
              </a:rPr>
              <a:t>Nadel </a:t>
            </a:r>
            <a:r>
              <a:rPr lang="el" sz="2000">
                <a:latin typeface="Calibri"/>
                <a:ea typeface="Calibri"/>
                <a:cs typeface="Calibri"/>
              </a:rPr>
              <a:t>y </a:t>
            </a:r>
            <a:r>
              <a:rPr lang="el" sz="2000" err="1">
                <a:latin typeface="Calibri"/>
                <a:ea typeface="Calibri"/>
                <a:cs typeface="Calibri"/>
              </a:rPr>
              <a:t>Pezé </a:t>
            </a:r>
            <a:r>
              <a:rPr lang="el" sz="2000">
                <a:latin typeface="Calibri"/>
                <a:ea typeface="Calibri"/>
                <a:cs typeface="Calibri"/>
              </a:rPr>
              <a:t>, 2017</a:t>
            </a:r>
          </a:p>
        </p:txBody>
      </p:sp>
      <p:pic>
        <p:nvPicPr>
          <p:cNvPr id="3" name="Εικόνα 2" descr="Εικόνα που περιέχει κείμενο, στιγμιότυπο οθόνης, ορθογώνιο παραλληλόγραμμο, γραμματοσειρά&#10;&#10;Περιγραφή που δημιουργήθηκε αυτόματα">
            <a:extLst>
              <a:ext uri="{FF2B5EF4-FFF2-40B4-BE49-F238E27FC236}">
                <a16:creationId xmlns:a16="http://schemas.microsoft.com/office/drawing/2014/main" id="{17AEC297-C025-8291-53A9-B7B9D3AD3BF3}"/>
              </a:ext>
            </a:extLst>
          </p:cNvPr>
          <p:cNvPicPr>
            <a:picLocks noChangeAspect="1"/>
          </p:cNvPicPr>
          <p:nvPr/>
        </p:nvPicPr>
        <p:blipFill>
          <a:blip r:embed="rId5"/>
          <a:stretch>
            <a:fillRect/>
          </a:stretch>
        </p:blipFill>
        <p:spPr>
          <a:xfrm>
            <a:off x="2246589" y="1716157"/>
            <a:ext cx="7610475" cy="4419600"/>
          </a:xfrm>
          <a:prstGeom prst="rect">
            <a:avLst/>
          </a:prstGeom>
        </p:spPr>
      </p:pic>
    </p:spTree>
    <p:extLst>
      <p:ext uri="{BB962C8B-B14F-4D97-AF65-F5344CB8AC3E}">
        <p14:creationId xmlns:p14="http://schemas.microsoft.com/office/powerpoint/2010/main" val="3252499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r>
              <a:rPr lang="el" sz="3100" b="1" dirty="0">
                <a:solidFill>
                  <a:srgbClr val="674EA7"/>
                </a:solidFill>
                <a:latin typeface="Calibri"/>
                <a:ea typeface="Calibri"/>
                <a:cs typeface="Calibri"/>
                <a:sym typeface="Calibri"/>
              </a:rPr>
              <a:t>Ενότητα 5.Βασικά μέσα επικοινωνίας</a:t>
            </a:r>
            <a:endParaRPr lang="el" sz="3100" dirty="0">
              <a:latin typeface="Calibri"/>
              <a:ea typeface="Calibri"/>
              <a:cs typeface="Calibri"/>
              <a:sym typeface="Calibri"/>
            </a:endParaRPr>
          </a:p>
          <a:p>
            <a:pPr>
              <a:lnSpc>
                <a:spcPct val="110000"/>
              </a:lnSpc>
              <a:buSzPts val="4000"/>
            </a:pPr>
            <a:endParaRPr lang="el" sz="3100" b="1" dirty="0">
              <a:solidFill>
                <a:srgbClr val="674EA7"/>
              </a:solidFill>
              <a:latin typeface="Calibri"/>
              <a:ea typeface="Calibri"/>
              <a:cs typeface="Calibri"/>
            </a:endParaRPr>
          </a:p>
          <a:p>
            <a:pPr>
              <a:lnSpc>
                <a:spcPct val="110000"/>
              </a:lnSpc>
              <a:buClr>
                <a:srgbClr val="674EA7"/>
              </a:buClr>
              <a:buSzPts val="4000"/>
            </a:pPr>
            <a:endParaRPr lang="el" sz="2800" b="1" dirty="0">
              <a:solidFill>
                <a:schemeClr val="dk1"/>
              </a:solidFill>
              <a:latin typeface="Calibri"/>
              <a:ea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a:p>
        </p:txBody>
      </p:sp>
      <p:graphicFrame>
        <p:nvGraphicFramePr>
          <p:cNvPr id="3" name="Tableau 2">
            <a:extLst>
              <a:ext uri="{FF2B5EF4-FFF2-40B4-BE49-F238E27FC236}">
                <a16:creationId xmlns:a16="http://schemas.microsoft.com/office/drawing/2014/main" id="{CB3DCE96-DAC8-4004-BD14-FA7A8B18675B}"/>
              </a:ext>
            </a:extLst>
          </p:cNvPr>
          <p:cNvGraphicFramePr>
            <a:graphicFrameLocks noGrp="1"/>
          </p:cNvGraphicFramePr>
          <p:nvPr>
            <p:extLst>
              <p:ext uri="{D42A27DB-BD31-4B8C-83A1-F6EECF244321}">
                <p14:modId xmlns:p14="http://schemas.microsoft.com/office/powerpoint/2010/main" val="409960466"/>
              </p:ext>
            </p:extLst>
          </p:nvPr>
        </p:nvGraphicFramePr>
        <p:xfrm>
          <a:off x="1709468" y="2337280"/>
          <a:ext cx="8768700" cy="4084320"/>
        </p:xfrm>
        <a:graphic>
          <a:graphicData uri="http://schemas.openxmlformats.org/drawingml/2006/table">
            <a:tbl>
              <a:tblPr/>
              <a:tblGrid>
                <a:gridCol w="4384350">
                  <a:extLst>
                    <a:ext uri="{9D8B030D-6E8A-4147-A177-3AD203B41FA5}">
                      <a16:colId xmlns:a16="http://schemas.microsoft.com/office/drawing/2014/main" val="3961888713"/>
                    </a:ext>
                  </a:extLst>
                </a:gridCol>
                <a:gridCol w="4384350">
                  <a:extLst>
                    <a:ext uri="{9D8B030D-6E8A-4147-A177-3AD203B41FA5}">
                      <a16:colId xmlns:a16="http://schemas.microsoft.com/office/drawing/2014/main" val="673121426"/>
                    </a:ext>
                  </a:extLst>
                </a:gridCol>
              </a:tblGrid>
              <a:tr h="531989">
                <a:tc>
                  <a:txBody>
                    <a:bodyPr/>
                    <a:lstStyle/>
                    <a:p>
                      <a:pPr algn="ctr" rtl="0" fontAlgn="base"/>
                      <a:r>
                        <a:rPr lang="el" sz="2400" b="1" i="0" dirty="0">
                          <a:solidFill>
                            <a:schemeClr val="bg1">
                              <a:lumMod val="95000"/>
                            </a:schemeClr>
                          </a:solidFill>
                          <a:effectLst/>
                          <a:latin typeface="Calibri"/>
                        </a:rPr>
                        <a:t>Βίντεο από την αυτόματη αναθεώρηση</a:t>
                      </a:r>
                      <a:endParaRPr lang="en-GB" sz="2400" b="1" i="0" dirty="0">
                        <a:solidFill>
                          <a:schemeClr val="bg1">
                            <a:lumMod val="95000"/>
                          </a:schemeClr>
                        </a:solidFill>
                        <a:effectLst/>
                        <a:latin typeface="Calibri"/>
                      </a:endParaRPr>
                    </a:p>
                  </a:txBody>
                  <a:tcPr>
                    <a:lnL w="9525" cap="flat" cmpd="sng" algn="ctr">
                      <a:solidFill>
                        <a:srgbClr val="4472C4"/>
                      </a:solidFill>
                      <a:prstDash val="solid"/>
                      <a:round/>
                      <a:headEnd type="none" w="med" len="med"/>
                      <a:tailEnd type="none" w="med" len="med"/>
                    </a:lnL>
                    <a:lnR>
                      <a:noFill/>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tc>
                  <a:txBody>
                    <a:bodyPr/>
                    <a:lstStyle/>
                    <a:p>
                      <a:pPr algn="ctr" rtl="0" fontAlgn="base"/>
                      <a:r>
                        <a:rPr lang="el" sz="2400" b="1" i="0" dirty="0">
                          <a:solidFill>
                            <a:schemeClr val="bg1">
                              <a:lumMod val="95000"/>
                            </a:schemeClr>
                          </a:solidFill>
                          <a:effectLst/>
                          <a:latin typeface="Calibri"/>
                        </a:rPr>
                        <a:t>Προηγούμενο βίντεο</a:t>
                      </a:r>
                      <a:endParaRPr lang="en-GB" sz="2400" b="1" i="0" dirty="0">
                        <a:solidFill>
                          <a:schemeClr val="bg1">
                            <a:lumMod val="95000"/>
                          </a:schemeClr>
                        </a:solidFill>
                        <a:effectLst/>
                        <a:latin typeface="Calibri"/>
                      </a:endParaRPr>
                    </a:p>
                  </a:txBody>
                  <a:tcPr>
                    <a:lnL>
                      <a:noFill/>
                    </a:lnL>
                    <a:lnR w="9525" cap="flat" cmpd="sng" algn="ctr">
                      <a:solidFill>
                        <a:srgbClr val="4472C4"/>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val="3972677031"/>
                  </a:ext>
                </a:extLst>
              </a:tr>
              <a:tr h="2857500">
                <a:tc>
                  <a:txBody>
                    <a:bodyPr/>
                    <a:lstStyle/>
                    <a:p>
                      <a:pPr marL="342900" lvl="0" indent="-342900" algn="l">
                        <a:lnSpc>
                          <a:spcPct val="100000"/>
                        </a:lnSpc>
                        <a:buFont typeface="Arial"/>
                        <a:buChar char="•"/>
                      </a:pPr>
                      <a:r>
                        <a:rPr lang="el" sz="2000" b="0" i="0" u="none" strike="noStrike" baseline="0" noProof="0">
                          <a:solidFill>
                            <a:srgbClr val="000000"/>
                          </a:solidFill>
                          <a:effectLst/>
                          <a:latin typeface="Calibri"/>
                        </a:rPr>
                        <a:t>Καταγραφή των συμπεριφορών του παιδιού και διαχωρισμός τους σε αποσπάσματα διάρκειας 1 έως 2 λεπτών που δείχνουν επιτυχημένες θετικές επιδόσεις</a:t>
                      </a:r>
                      <a:endParaRPr lang="el-GR" b="0"/>
                    </a:p>
                    <a:p>
                      <a:pPr marL="285750" lvl="0" indent="-285750" algn="l">
                        <a:lnSpc>
                          <a:spcPct val="100000"/>
                        </a:lnSpc>
                        <a:buFont typeface="Arial"/>
                        <a:buChar char="•"/>
                      </a:pPr>
                      <a:endParaRPr lang="el" b="0" dirty="0"/>
                    </a:p>
                    <a:p>
                      <a:pPr marL="342900" lvl="0" indent="-342900" algn="l">
                        <a:buFont typeface="Arial"/>
                        <a:buChar char="•"/>
                      </a:pPr>
                      <a:r>
                        <a:rPr lang="el" sz="2000" b="0" i="0" u="none" strike="noStrike" baseline="0" noProof="0" dirty="0">
                          <a:solidFill>
                            <a:srgbClr val="000000"/>
                          </a:solidFill>
                          <a:effectLst/>
                          <a:latin typeface="Calibri"/>
                        </a:rPr>
                        <a:t>Προβολή των βίντεο στο παιδί αρκετές φορές την εβδομάδα σε διαστήματα 2 έως 8 εβδομάδων </a:t>
                      </a:r>
                      <a:endParaRPr lang="el" b="0" dirty="0"/>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tc>
                  <a:txBody>
                    <a:bodyPr/>
                    <a:lstStyle/>
                    <a:p>
                      <a:pPr marL="342900" lvl="0" indent="-342900" algn="l">
                        <a:lnSpc>
                          <a:spcPct val="100000"/>
                        </a:lnSpc>
                        <a:buClr>
                          <a:srgbClr val="000000"/>
                        </a:buClr>
                        <a:buFont typeface="Arial,Sans-Serif"/>
                        <a:buChar char="•"/>
                      </a:pPr>
                      <a:r>
                        <a:rPr lang="en-US" sz="2000" b="0" i="0" u="none" strike="noStrike" noProof="0" err="1">
                          <a:solidFill>
                            <a:srgbClr val="000000"/>
                          </a:solidFill>
                          <a:effectLst/>
                          <a:latin typeface="Calibri"/>
                        </a:rPr>
                        <a:t>Ενθ</a:t>
                      </a:r>
                      <a:r>
                        <a:rPr lang="en-US" sz="2000" b="0" i="0" u="none" strike="noStrike" noProof="0">
                          <a:solidFill>
                            <a:srgbClr val="000000"/>
                          </a:solidFill>
                          <a:effectLst/>
                          <a:latin typeface="Calibri"/>
                        </a:rPr>
                        <a:t>α</a:t>
                      </a:r>
                      <a:r>
                        <a:rPr lang="en-US" sz="2000" b="0" i="0" u="none" strike="noStrike" noProof="0" err="1">
                          <a:solidFill>
                            <a:srgbClr val="000000"/>
                          </a:solidFill>
                          <a:effectLst/>
                          <a:latin typeface="Calibri"/>
                        </a:rPr>
                        <a:t>ρρύνετε</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την</a:t>
                      </a:r>
                      <a:r>
                        <a:rPr lang="en-US" sz="2000" b="0" i="0" u="none" strike="noStrike" noProof="0">
                          <a:solidFill>
                            <a:srgbClr val="000000"/>
                          </a:solidFill>
                          <a:effectLst/>
                          <a:latin typeface="Calibri"/>
                        </a:rPr>
                        <a:t> επ</a:t>
                      </a:r>
                      <a:r>
                        <a:rPr lang="en-US" sz="2000" b="0" i="0" u="none" strike="noStrike" noProof="0" err="1">
                          <a:solidFill>
                            <a:srgbClr val="000000"/>
                          </a:solidFill>
                          <a:effectLst/>
                          <a:latin typeface="Calibri"/>
                        </a:rPr>
                        <a:t>ιτυχί</a:t>
                      </a:r>
                      <a:r>
                        <a:rPr lang="en-US" sz="2000" b="0" i="0" u="none" strike="noStrike" noProof="0">
                          <a:solidFill>
                            <a:srgbClr val="000000"/>
                          </a:solidFill>
                          <a:effectLst/>
                          <a:latin typeface="Calibri"/>
                        </a:rPr>
                        <a:t>α </a:t>
                      </a:r>
                      <a:r>
                        <a:rPr lang="en-US" sz="2000" b="0" i="0" u="none" strike="noStrike" noProof="0" err="1">
                          <a:solidFill>
                            <a:srgbClr val="000000"/>
                          </a:solidFill>
                          <a:effectLst/>
                          <a:latin typeface="Calibri"/>
                        </a:rPr>
                        <a:t>με</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στοχευμένες</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ενέργειες</a:t>
                      </a:r>
                      <a:r>
                        <a:rPr lang="en-US" sz="2000" b="0" i="0" u="none" strike="noStrike" noProof="0">
                          <a:solidFill>
                            <a:srgbClr val="000000"/>
                          </a:solidFill>
                          <a:effectLst/>
                          <a:latin typeface="Calibri"/>
                        </a:rPr>
                        <a:t> π</a:t>
                      </a:r>
                      <a:r>
                        <a:rPr lang="en-US" sz="2000" b="0" i="0" u="none" strike="noStrike" noProof="0" err="1">
                          <a:solidFill>
                            <a:srgbClr val="000000"/>
                          </a:solidFill>
                          <a:effectLst/>
                          <a:latin typeface="Calibri"/>
                        </a:rPr>
                        <a:t>ου</a:t>
                      </a:r>
                      <a:r>
                        <a:rPr lang="en-US" sz="2000" b="0" i="0" u="none" strike="noStrike" noProof="0">
                          <a:solidFill>
                            <a:srgbClr val="000000"/>
                          </a:solidFill>
                          <a:effectLst/>
                          <a:latin typeface="Calibri"/>
                        </a:rPr>
                        <a:t> υπ</a:t>
                      </a:r>
                      <a:r>
                        <a:rPr lang="en-US" sz="2000" b="0" i="0" u="none" strike="noStrike" noProof="0" err="1">
                          <a:solidFill>
                            <a:srgbClr val="000000"/>
                          </a:solidFill>
                          <a:effectLst/>
                          <a:latin typeface="Calibri"/>
                        </a:rPr>
                        <a:t>άρχουν</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ήδη</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εν</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μέρει</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στο</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ρε</a:t>
                      </a:r>
                      <a:r>
                        <a:rPr lang="en-US" sz="2000" b="0" i="0" u="none" strike="noStrike" noProof="0">
                          <a:solidFill>
                            <a:srgbClr val="000000"/>
                          </a:solidFill>
                          <a:effectLst/>
                          <a:latin typeface="Calibri"/>
                        </a:rPr>
                        <a:t>π</a:t>
                      </a:r>
                      <a:r>
                        <a:rPr lang="en-US" sz="2000" b="0" i="0" u="none" strike="noStrike" noProof="0" err="1">
                          <a:solidFill>
                            <a:srgbClr val="000000"/>
                          </a:solidFill>
                          <a:effectLst/>
                          <a:latin typeface="Calibri"/>
                        </a:rPr>
                        <a:t>ερτόριο</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του</a:t>
                      </a:r>
                      <a:r>
                        <a:rPr lang="en-US" sz="2000" b="0" i="0" u="none" strike="noStrike" noProof="0">
                          <a:solidFill>
                            <a:srgbClr val="000000"/>
                          </a:solidFill>
                          <a:effectLst/>
                          <a:latin typeface="Calibri"/>
                        </a:rPr>
                        <a:t> πα</a:t>
                      </a:r>
                      <a:r>
                        <a:rPr lang="en-US" sz="2000" b="0" i="0" u="none" strike="noStrike" noProof="0" err="1">
                          <a:solidFill>
                            <a:srgbClr val="000000"/>
                          </a:solidFill>
                          <a:effectLst/>
                          <a:latin typeface="Calibri"/>
                        </a:rPr>
                        <a:t>ιδιού</a:t>
                      </a:r>
                      <a:r>
                        <a:rPr lang="en-US" sz="2000" b="0" i="0" u="none" strike="noStrike" noProof="0">
                          <a:solidFill>
                            <a:srgbClr val="000000"/>
                          </a:solidFill>
                          <a:effectLst/>
                          <a:latin typeface="Calibri"/>
                        </a:rPr>
                        <a:t>. </a:t>
                      </a:r>
                      <a:endParaRPr lang="el-GR" sz="2000" b="0" i="0" u="none" strike="noStrike" noProof="0">
                        <a:solidFill>
                          <a:srgbClr val="000000"/>
                        </a:solidFill>
                        <a:effectLst/>
                        <a:latin typeface="Calibri"/>
                      </a:endParaRPr>
                    </a:p>
                    <a:p>
                      <a:pPr marL="285750" lvl="0" indent="-285750" algn="l">
                        <a:lnSpc>
                          <a:spcPct val="100000"/>
                        </a:lnSpc>
                        <a:buClr>
                          <a:srgbClr val="000000"/>
                        </a:buClr>
                        <a:buFont typeface="Arial,Sans-Serif"/>
                        <a:buChar char="•"/>
                      </a:pPr>
                      <a:endParaRPr lang="en-US" sz="1400" b="0" i="0" u="none" strike="noStrike" noProof="0" dirty="0">
                        <a:solidFill>
                          <a:srgbClr val="000000"/>
                        </a:solidFill>
                        <a:effectLst/>
                        <a:latin typeface="Arial"/>
                      </a:endParaRPr>
                    </a:p>
                    <a:p>
                      <a:pPr marL="342900" lvl="0" indent="-342900" algn="l">
                        <a:lnSpc>
                          <a:spcPct val="100000"/>
                        </a:lnSpc>
                        <a:buClr>
                          <a:srgbClr val="000000"/>
                        </a:buClr>
                        <a:buFont typeface="Arial,Sans-Serif"/>
                        <a:buChar char="•"/>
                      </a:pPr>
                      <a:r>
                        <a:rPr lang="en-US" sz="2000" b="0" i="0" u="none" strike="noStrike" noProof="0">
                          <a:solidFill>
                            <a:srgbClr val="000000"/>
                          </a:solidFill>
                          <a:effectLst/>
                          <a:latin typeface="Calibri"/>
                        </a:rPr>
                        <a:t>Κα</a:t>
                      </a:r>
                      <a:r>
                        <a:rPr lang="en-US" sz="2000" b="0" i="0" u="none" strike="noStrike" noProof="0" err="1">
                          <a:solidFill>
                            <a:srgbClr val="000000"/>
                          </a:solidFill>
                          <a:effectLst/>
                          <a:latin typeface="Calibri"/>
                        </a:rPr>
                        <a:t>θώς</a:t>
                      </a:r>
                      <a:r>
                        <a:rPr lang="en-US" sz="2000" b="0" i="0" u="none" strike="noStrike" noProof="0">
                          <a:solidFill>
                            <a:srgbClr val="000000"/>
                          </a:solidFill>
                          <a:effectLst/>
                          <a:latin typeface="Calibri"/>
                        </a:rPr>
                        <a:t> η </a:t>
                      </a:r>
                      <a:r>
                        <a:rPr lang="en-US" sz="2000" b="0" i="0" u="none" strike="noStrike" noProof="0" err="1">
                          <a:solidFill>
                            <a:srgbClr val="000000"/>
                          </a:solidFill>
                          <a:effectLst/>
                          <a:latin typeface="Calibri"/>
                        </a:rPr>
                        <a:t>δι</a:t>
                      </a:r>
                      <a:r>
                        <a:rPr lang="en-US" sz="2000" b="0" i="0" u="none" strike="noStrike" noProof="0">
                          <a:solidFill>
                            <a:srgbClr val="000000"/>
                          </a:solidFill>
                          <a:effectLst/>
                          <a:latin typeface="Calibri"/>
                        </a:rPr>
                        <a:t>α</a:t>
                      </a:r>
                      <a:r>
                        <a:rPr lang="en-US" sz="2000" b="0" i="0" u="none" strike="noStrike" noProof="0" err="1">
                          <a:solidFill>
                            <a:srgbClr val="000000"/>
                          </a:solidFill>
                          <a:effectLst/>
                          <a:latin typeface="Calibri"/>
                        </a:rPr>
                        <a:t>δικ</a:t>
                      </a:r>
                      <a:r>
                        <a:rPr lang="en-US" sz="2000" b="0" i="0" u="none" strike="noStrike" noProof="0">
                          <a:solidFill>
                            <a:srgbClr val="000000"/>
                          </a:solidFill>
                          <a:effectLst/>
                          <a:latin typeface="Calibri"/>
                        </a:rPr>
                        <a:t>α</a:t>
                      </a:r>
                      <a:r>
                        <a:rPr lang="en-US" sz="2000" b="0" i="0" u="none" strike="noStrike" noProof="0" err="1">
                          <a:solidFill>
                            <a:srgbClr val="000000"/>
                          </a:solidFill>
                          <a:effectLst/>
                          <a:latin typeface="Calibri"/>
                        </a:rPr>
                        <a:t>σί</a:t>
                      </a:r>
                      <a:r>
                        <a:rPr lang="en-US" sz="2000" b="0" i="0" u="none" strike="noStrike" noProof="0">
                          <a:solidFill>
                            <a:srgbClr val="000000"/>
                          </a:solidFill>
                          <a:effectLst/>
                          <a:latin typeface="Calibri"/>
                        </a:rPr>
                        <a:t>α </a:t>
                      </a:r>
                      <a:r>
                        <a:rPr lang="en-US" sz="2000" b="0" i="0" u="none" strike="noStrike" noProof="0" err="1">
                          <a:solidFill>
                            <a:srgbClr val="000000"/>
                          </a:solidFill>
                          <a:effectLst/>
                          <a:latin typeface="Calibri"/>
                        </a:rPr>
                        <a:t>εξελίσσετ</a:t>
                      </a:r>
                      <a:r>
                        <a:rPr lang="en-US" sz="2000" b="0" i="0" u="none" strike="noStrike" noProof="0">
                          <a:solidFill>
                            <a:srgbClr val="000000"/>
                          </a:solidFill>
                          <a:effectLst/>
                          <a:latin typeface="Calibri"/>
                        </a:rPr>
                        <a:t>αι: αφα</a:t>
                      </a:r>
                      <a:r>
                        <a:rPr lang="en-US" sz="2000" b="0" i="0" u="none" strike="noStrike" noProof="0" err="1">
                          <a:solidFill>
                            <a:srgbClr val="000000"/>
                          </a:solidFill>
                          <a:effectLst/>
                          <a:latin typeface="Calibri"/>
                        </a:rPr>
                        <a:t>ιρέστε</a:t>
                      </a:r>
                      <a:r>
                        <a:rPr lang="en-US" sz="2000" b="0" i="0" u="none" strike="noStrike" noProof="0">
                          <a:solidFill>
                            <a:srgbClr val="000000"/>
                          </a:solidFill>
                          <a:effectLst/>
                          <a:latin typeface="Calibri"/>
                        </a:rPr>
                        <a:t> τα β</a:t>
                      </a:r>
                      <a:r>
                        <a:rPr lang="en-US" sz="2000" b="0" i="0" u="none" strike="noStrike" noProof="0" err="1">
                          <a:solidFill>
                            <a:srgbClr val="000000"/>
                          </a:solidFill>
                          <a:effectLst/>
                          <a:latin typeface="Calibri"/>
                        </a:rPr>
                        <a:t>οηθήμ</a:t>
                      </a:r>
                      <a:r>
                        <a:rPr lang="en-US" sz="2000" b="0" i="0" u="none" strike="noStrike" noProof="0">
                          <a:solidFill>
                            <a:srgbClr val="000000"/>
                          </a:solidFill>
                          <a:effectLst/>
                          <a:latin typeface="Calibri"/>
                        </a:rPr>
                        <a:t>ατα π</a:t>
                      </a:r>
                      <a:r>
                        <a:rPr lang="en-US" sz="2000" b="0" i="0" u="none" strike="noStrike" noProof="0" err="1">
                          <a:solidFill>
                            <a:srgbClr val="000000"/>
                          </a:solidFill>
                          <a:effectLst/>
                          <a:latin typeface="Calibri"/>
                        </a:rPr>
                        <a:t>ου</a:t>
                      </a:r>
                      <a:r>
                        <a:rPr lang="en-US" sz="2000" b="0" i="0" u="none" strike="noStrike" noProof="0">
                          <a:solidFill>
                            <a:srgbClr val="000000"/>
                          </a:solidFill>
                          <a:effectLst/>
                          <a:latin typeface="Calibri"/>
                        </a:rPr>
                        <a:t> </a:t>
                      </a:r>
                      <a:r>
                        <a:rPr lang="en-US" sz="2000" b="0" i="0" u="none" strike="noStrike" noProof="0" err="1">
                          <a:solidFill>
                            <a:srgbClr val="000000"/>
                          </a:solidFill>
                          <a:effectLst/>
                          <a:latin typeface="Calibri"/>
                        </a:rPr>
                        <a:t>συνέ</a:t>
                      </a:r>
                      <a:r>
                        <a:rPr lang="en-US" sz="2000" b="0" i="0" u="none" strike="noStrike" noProof="0">
                          <a:solidFill>
                            <a:srgbClr val="000000"/>
                          </a:solidFill>
                          <a:effectLst/>
                          <a:latin typeface="Calibri"/>
                        </a:rPr>
                        <a:t>βαλαν </a:t>
                      </a:r>
                      <a:r>
                        <a:rPr lang="en-US" sz="2000" b="0" i="0" u="none" strike="noStrike" noProof="0" err="1">
                          <a:solidFill>
                            <a:srgbClr val="000000"/>
                          </a:solidFill>
                          <a:effectLst/>
                          <a:latin typeface="Calibri"/>
                        </a:rPr>
                        <a:t>στην</a:t>
                      </a:r>
                      <a:r>
                        <a:rPr lang="en-US" sz="2000" b="0" i="0" u="none" strike="noStrike" noProof="0">
                          <a:solidFill>
                            <a:srgbClr val="000000"/>
                          </a:solidFill>
                          <a:effectLst/>
                          <a:latin typeface="Calibri"/>
                        </a:rPr>
                        <a:t> επ</a:t>
                      </a:r>
                      <a:r>
                        <a:rPr lang="en-US" sz="2000" b="0" i="0" u="none" strike="noStrike" noProof="0" err="1">
                          <a:solidFill>
                            <a:srgbClr val="000000"/>
                          </a:solidFill>
                          <a:effectLst/>
                          <a:latin typeface="Calibri"/>
                        </a:rPr>
                        <a:t>ιτυχί</a:t>
                      </a:r>
                      <a:r>
                        <a:rPr lang="en-US" sz="2000" b="0" i="0" u="none" strike="noStrike" noProof="0">
                          <a:solidFill>
                            <a:srgbClr val="000000"/>
                          </a:solidFill>
                          <a:effectLst/>
                          <a:latin typeface="Calibri"/>
                        </a:rPr>
                        <a:t>α</a:t>
                      </a:r>
                    </a:p>
                    <a:p>
                      <a:pPr marL="285750" lvl="0" indent="-285750" algn="l">
                        <a:lnSpc>
                          <a:spcPct val="100000"/>
                        </a:lnSpc>
                        <a:buClr>
                          <a:srgbClr val="000000"/>
                        </a:buClr>
                        <a:buFont typeface="Arial,Sans-Serif"/>
                        <a:buChar char="•"/>
                      </a:pPr>
                      <a:endParaRPr lang="en-US" sz="1400" b="0" i="0" u="none" strike="noStrike" noProof="0" dirty="0">
                        <a:solidFill>
                          <a:srgbClr val="000000"/>
                        </a:solidFill>
                        <a:effectLst/>
                        <a:latin typeface="Arial"/>
                      </a:endParaRPr>
                    </a:p>
                    <a:p>
                      <a:pPr marL="342900" lvl="0" indent="-342900" algn="l">
                        <a:buClr>
                          <a:srgbClr val="000000"/>
                        </a:buClr>
                        <a:buFont typeface="Arial,Sans-Serif"/>
                        <a:buChar char="•"/>
                      </a:pPr>
                      <a:r>
                        <a:rPr lang="en-US" sz="2000" b="0" i="0" u="none" strike="noStrike" noProof="0" dirty="0">
                          <a:solidFill>
                            <a:srgbClr val="000000"/>
                          </a:solidFill>
                          <a:effectLst/>
                          <a:latin typeface="Calibri"/>
                        </a:rPr>
                        <a:t>→ υπ</a:t>
                      </a:r>
                      <a:r>
                        <a:rPr lang="en-US" sz="2000" b="0" i="0" u="none" strike="noStrike" noProof="0" dirty="0" err="1">
                          <a:solidFill>
                            <a:srgbClr val="000000"/>
                          </a:solidFill>
                          <a:effectLst/>
                          <a:latin typeface="Calibri"/>
                        </a:rPr>
                        <a:t>οδείξτε</a:t>
                      </a:r>
                      <a:r>
                        <a:rPr lang="en-US" sz="2000" b="0" i="0" u="none" strike="noStrike" noProof="0" dirty="0">
                          <a:solidFill>
                            <a:srgbClr val="000000"/>
                          </a:solidFill>
                          <a:effectLst/>
                          <a:latin typeface="Calibri"/>
                        </a:rPr>
                        <a:t> </a:t>
                      </a:r>
                      <a:r>
                        <a:rPr lang="en-US" sz="2000" b="0" i="0" u="none" strike="noStrike" noProof="0" dirty="0" err="1">
                          <a:solidFill>
                            <a:srgbClr val="000000"/>
                          </a:solidFill>
                          <a:effectLst/>
                          <a:latin typeface="Calibri"/>
                        </a:rPr>
                        <a:t>στο</a:t>
                      </a:r>
                      <a:r>
                        <a:rPr lang="en-US" sz="2000" b="0" i="0" u="none" strike="noStrike" noProof="0" dirty="0">
                          <a:solidFill>
                            <a:srgbClr val="000000"/>
                          </a:solidFill>
                          <a:effectLst/>
                          <a:latin typeface="Calibri"/>
                        </a:rPr>
                        <a:t> πα</a:t>
                      </a:r>
                      <a:r>
                        <a:rPr lang="en-US" sz="2000" b="0" i="0" u="none" strike="noStrike" noProof="0" dirty="0" err="1">
                          <a:solidFill>
                            <a:srgbClr val="000000"/>
                          </a:solidFill>
                          <a:effectLst/>
                          <a:latin typeface="Calibri"/>
                        </a:rPr>
                        <a:t>ιδί</a:t>
                      </a:r>
                      <a:r>
                        <a:rPr lang="en-US" sz="2000" b="0" i="0" u="none" strike="noStrike" noProof="0" dirty="0">
                          <a:solidFill>
                            <a:srgbClr val="000000"/>
                          </a:solidFill>
                          <a:effectLst/>
                          <a:latin typeface="Calibri"/>
                        </a:rPr>
                        <a:t> </a:t>
                      </a:r>
                      <a:r>
                        <a:rPr lang="en-US" sz="2000" b="0" i="0" u="none" strike="noStrike" noProof="0" dirty="0" err="1">
                          <a:solidFill>
                            <a:srgbClr val="000000"/>
                          </a:solidFill>
                          <a:effectLst/>
                          <a:latin typeface="Calibri"/>
                        </a:rPr>
                        <a:t>ότι</a:t>
                      </a:r>
                      <a:r>
                        <a:rPr lang="en-US" sz="2000" b="0" i="0" u="none" strike="noStrike" noProof="0" dirty="0">
                          <a:solidFill>
                            <a:srgbClr val="000000"/>
                          </a:solidFill>
                          <a:effectLst/>
                          <a:latin typeface="Calibri"/>
                        </a:rPr>
                        <a:t> μπ</a:t>
                      </a:r>
                      <a:r>
                        <a:rPr lang="en-US" sz="2000" b="0" i="0" u="none" strike="noStrike" noProof="0" dirty="0" err="1">
                          <a:solidFill>
                            <a:srgbClr val="000000"/>
                          </a:solidFill>
                          <a:effectLst/>
                          <a:latin typeface="Calibri"/>
                        </a:rPr>
                        <a:t>ορεί</a:t>
                      </a:r>
                      <a:r>
                        <a:rPr lang="en-US" sz="2000" b="0" i="0" u="none" strike="noStrike" noProof="0" dirty="0">
                          <a:solidFill>
                            <a:srgbClr val="000000"/>
                          </a:solidFill>
                          <a:effectLst/>
                          <a:latin typeface="Calibri"/>
                        </a:rPr>
                        <a:t> να επ</a:t>
                      </a:r>
                      <a:r>
                        <a:rPr lang="en-US" sz="2000" b="0" i="0" u="none" strike="noStrike" noProof="0" dirty="0" err="1">
                          <a:solidFill>
                            <a:srgbClr val="000000"/>
                          </a:solidFill>
                          <a:effectLst/>
                          <a:latin typeface="Calibri"/>
                        </a:rPr>
                        <a:t>ιτύχει</a:t>
                      </a:r>
                      <a:r>
                        <a:rPr lang="en-US" sz="2000" b="0" i="0" u="none" strike="noStrike" noProof="0" dirty="0">
                          <a:solidFill>
                            <a:srgbClr val="000000"/>
                          </a:solidFill>
                          <a:effectLst/>
                          <a:latin typeface="Calibri"/>
                        </a:rPr>
                        <a:t> και </a:t>
                      </a:r>
                      <a:r>
                        <a:rPr lang="en-US" sz="2000" b="0" i="0" u="none" strike="noStrike" noProof="0" dirty="0" err="1">
                          <a:solidFill>
                            <a:srgbClr val="000000"/>
                          </a:solidFill>
                          <a:effectLst/>
                          <a:latin typeface="Calibri"/>
                        </a:rPr>
                        <a:t>χωρίς</a:t>
                      </a:r>
                      <a:r>
                        <a:rPr lang="en-US" sz="2000" b="0" i="0" u="none" strike="noStrike" noProof="0" dirty="0">
                          <a:solidFill>
                            <a:srgbClr val="000000"/>
                          </a:solidFill>
                          <a:effectLst/>
                          <a:latin typeface="Calibri"/>
                        </a:rPr>
                        <a:t> β</a:t>
                      </a:r>
                      <a:r>
                        <a:rPr lang="en-US" sz="2000" b="0" i="0" u="none" strike="noStrike" noProof="0" dirty="0" err="1">
                          <a:solidFill>
                            <a:srgbClr val="000000"/>
                          </a:solidFill>
                          <a:effectLst/>
                          <a:latin typeface="Calibri"/>
                        </a:rPr>
                        <a:t>οήθει</a:t>
                      </a:r>
                      <a:r>
                        <a:rPr lang="en-US" sz="2000" b="0" i="0" u="none" strike="noStrike" noProof="0" dirty="0">
                          <a:solidFill>
                            <a:srgbClr val="000000"/>
                          </a:solidFill>
                          <a:effectLst/>
                          <a:latin typeface="Calibri"/>
                        </a:rPr>
                        <a:t>α. </a:t>
                      </a:r>
                      <a:endParaRPr lang="el" dirty="0"/>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2679741297"/>
                  </a:ext>
                </a:extLst>
              </a:tr>
            </a:tbl>
          </a:graphicData>
        </a:graphic>
      </p:graphicFrame>
    </p:spTree>
    <p:extLst>
      <p:ext uri="{BB962C8B-B14F-4D97-AF65-F5344CB8AC3E}">
        <p14:creationId xmlns:p14="http://schemas.microsoft.com/office/powerpoint/2010/main" val="710258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r>
              <a:rPr lang="el" sz="3100" b="1">
                <a:solidFill>
                  <a:srgbClr val="674EA7"/>
                </a:solidFill>
                <a:latin typeface="Calibri"/>
                <a:ea typeface="Calibri"/>
                <a:cs typeface="Calibri"/>
                <a:sym typeface="Calibri"/>
              </a:rPr>
              <a:t>Ενότητα 5.Βασικά μέσα επικοινωνίας</a:t>
            </a:r>
            <a:endParaRPr lang="el" sz="3100">
              <a:latin typeface="Calibri"/>
              <a:ea typeface="Calibri"/>
              <a:cs typeface="Calibri"/>
              <a:sym typeface="Calibri"/>
            </a:endParaRPr>
          </a:p>
          <a:p>
            <a:pPr marL="0" lvl="0" indent="0" algn="l">
              <a:lnSpc>
                <a:spcPct val="110000"/>
              </a:lnSpc>
              <a:spcBef>
                <a:spcPts val="0"/>
              </a:spcBef>
              <a:spcAft>
                <a:spcPts val="0"/>
              </a:spcAft>
              <a:buSzPts val="4000"/>
              <a:buFont typeface="Calibri"/>
              <a:buNone/>
            </a:pPr>
            <a:endParaRPr lang="el" sz="3100" b="1" dirty="0">
              <a:solidFill>
                <a:srgbClr val="674EA7"/>
              </a:solidFill>
              <a:latin typeface="Calibri"/>
              <a:ea typeface="Calibri"/>
              <a:cs typeface="Calibri"/>
            </a:endParaRPr>
          </a:p>
          <a:p>
            <a:pPr>
              <a:lnSpc>
                <a:spcPct val="110000"/>
              </a:lnSpc>
              <a:buClr>
                <a:srgbClr val="674EA7"/>
              </a:buClr>
              <a:buSzPts val="4000"/>
            </a:pPr>
            <a:endParaRPr lang="el" sz="2800" b="1" dirty="0">
              <a:solidFill>
                <a:schemeClr val="dk1"/>
              </a:solidFill>
              <a:latin typeface="Calibri"/>
              <a:ea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a:p>
        </p:txBody>
      </p:sp>
      <p:sp>
        <p:nvSpPr>
          <p:cNvPr id="11" name="ZoneTexte 10">
            <a:extLst>
              <a:ext uri="{FF2B5EF4-FFF2-40B4-BE49-F238E27FC236}">
                <a16:creationId xmlns:a16="http://schemas.microsoft.com/office/drawing/2014/main" id="{B70C9DAC-317B-4843-9645-F6F0DCDA0CE5}"/>
              </a:ext>
            </a:extLst>
          </p:cNvPr>
          <p:cNvSpPr txBox="1"/>
          <p:nvPr/>
        </p:nvSpPr>
        <p:spPr>
          <a:xfrm>
            <a:off x="281764" y="2001776"/>
            <a:ext cx="11628472" cy="2072362"/>
          </a:xfrm>
          <a:prstGeom prst="rect">
            <a:avLst/>
          </a:prstGeom>
          <a:noFill/>
        </p:spPr>
        <p:txBody>
          <a:bodyPr wrap="square" lIns="91440" tIns="45720" rIns="91440" bIns="45720" anchor="t">
            <a:spAutoFit/>
          </a:bodyPr>
          <a:lstStyle/>
          <a:p>
            <a:pPr algn="ctr">
              <a:spcAft>
                <a:spcPts val="800"/>
              </a:spcAft>
            </a:pPr>
            <a:r>
              <a:rPr lang="el" b="1">
                <a:effectLst/>
                <a:latin typeface="Calibri" panose="020F0502020204030204" pitchFamily="34" charset="0"/>
                <a:ea typeface="Calibri" panose="020F0502020204030204" pitchFamily="34" charset="0"/>
                <a:cs typeface="Times New Roman" panose="02020603050405020304" pitchFamily="18" charset="0"/>
              </a:rPr>
              <a:t>ΒΙΒΛΙΟΓΡΑΦΙΑ</a:t>
            </a:r>
            <a:endParaRPr lang="fr-FR">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r>
              <a:rPr lang="el" sz="1800">
                <a:effectLst/>
                <a:latin typeface="Calibri" panose="020F0502020204030204" pitchFamily="34" charset="0"/>
                <a:ea typeface="Calibri" panose="020F0502020204030204" pitchFamily="34" charset="0"/>
                <a:cs typeface="Calibri" panose="020F0502020204030204" pitchFamily="34" charset="0"/>
              </a:rPr>
              <a:t>Nadel, J. y </a:t>
            </a:r>
            <a:r>
              <a:rPr lang="el" sz="1800" err="1">
                <a:effectLst/>
                <a:latin typeface="Calibri" panose="020F0502020204030204" pitchFamily="34" charset="0"/>
                <a:ea typeface="Calibri" panose="020F0502020204030204" pitchFamily="34" charset="0"/>
                <a:cs typeface="Calibri" panose="020F0502020204030204" pitchFamily="34" charset="0"/>
              </a:rPr>
              <a:t>Pezé </a:t>
            </a:r>
            <a:r>
              <a:rPr lang="el" sz="1800">
                <a:effectLst/>
                <a:latin typeface="Calibri" panose="020F0502020204030204" pitchFamily="34" charset="0"/>
                <a:ea typeface="Calibri" panose="020F0502020204030204" pitchFamily="34" charset="0"/>
                <a:cs typeface="Calibri" panose="020F0502020204030204" pitchFamily="34" charset="0"/>
              </a:rPr>
              <a:t>, A. (2017). ¿Qué hace que la imitación inmediata sea comunicativa en los niños pequeños y autistas; En </a:t>
            </a:r>
            <a:r>
              <a:rPr lang="el" sz="1800" i="1">
                <a:effectLst/>
                <a:latin typeface="Calibri" panose="020F0502020204030204" pitchFamily="34" charset="0"/>
                <a:ea typeface="Calibri" panose="020F0502020204030204" pitchFamily="34" charset="0"/>
                <a:cs typeface="Calibri" panose="020F0502020204030204" pitchFamily="34" charset="0"/>
              </a:rPr>
              <a:t>Nuevas perspectivas en el desarrollo comunicativo temprano </a:t>
            </a:r>
            <a:r>
              <a:rPr lang="el" sz="1800">
                <a:effectLst/>
                <a:latin typeface="Calibri" panose="020F0502020204030204" pitchFamily="34" charset="0"/>
                <a:ea typeface="Calibri" panose="020F0502020204030204" pitchFamily="34" charset="0"/>
                <a:cs typeface="Calibri" panose="020F0502020204030204" pitchFamily="34" charset="0"/>
              </a:rPr>
              <a:t>(σελ. 139-156). Rutledge. </a:t>
            </a:r>
            <a:r>
              <a:rPr lang="el" sz="1800">
                <a:effectLst/>
                <a:latin typeface="Calibri" panose="020F0502020204030204" pitchFamily="34" charset="0"/>
                <a:ea typeface="Calibri" panose="020F0502020204030204" pitchFamily="34" charset="0"/>
                <a:cs typeface="Calibri" panose="020F0502020204030204" pitchFamily="34" charset="0"/>
                <a:hlinkClick r:id="rId5"/>
              </a:rPr>
              <a:t>https://www.taylorfrancis.com/chapters/edit/10.4324/9781315111322-9/makes-immediate-imitation-communicative-toddlers-autistic-children-jacqueline-nadel-anna-pez%C3%A9</a:t>
            </a:r>
            <a:endParaRPr lang="en-US" sz="1800">
              <a:effectLst/>
              <a:latin typeface="Calibri" panose="020F0502020204030204" pitchFamily="34" charset="0"/>
              <a:ea typeface="Calibri" panose="020F0502020204030204" pitchFamily="34" charset="0"/>
              <a:cs typeface="Calibri" panose="020F0502020204030204" pitchFamily="34" charset="0"/>
            </a:endParaRPr>
          </a:p>
          <a:p>
            <a:pPr marL="457200" indent="-457200"/>
            <a:r>
              <a:rPr lang="el" sz="1800">
                <a:latin typeface="Calibri"/>
                <a:cs typeface="Calibri"/>
              </a:rPr>
              <a:t>Meltzoff, AN y Williamson, RA (2013). Imitación: perspectivas sociales, cognitivas y </a:t>
            </a:r>
            <a:r>
              <a:rPr lang="el" sz="1800" err="1">
                <a:latin typeface="Calibri"/>
                <a:cs typeface="Calibri"/>
              </a:rPr>
              <a:t>teóricas </a:t>
            </a:r>
            <a:r>
              <a:rPr lang="el" sz="1800">
                <a:latin typeface="Calibri"/>
                <a:cs typeface="Calibri"/>
              </a:rPr>
              <a:t>. En PR </a:t>
            </a:r>
            <a:r>
              <a:rPr lang="el" sz="1800" err="1">
                <a:latin typeface="Calibri"/>
                <a:cs typeface="Calibri"/>
              </a:rPr>
              <a:t>Zelazo </a:t>
            </a:r>
            <a:r>
              <a:rPr lang="el" sz="1800">
                <a:latin typeface="Calibri"/>
                <a:cs typeface="Calibri"/>
              </a:rPr>
              <a:t>(Επιμ.).</a:t>
            </a:r>
            <a:r>
              <a:rPr lang="el" sz="1800" b="1">
                <a:latin typeface="Calibri"/>
                <a:cs typeface="Calibri"/>
              </a:rPr>
              <a:t> </a:t>
            </a:r>
            <a:r>
              <a:rPr lang="el" sz="1800" i="1" err="1">
                <a:latin typeface="Calibri"/>
                <a:cs typeface="Calibri"/>
              </a:rPr>
              <a:t>εγχειρίδιο </a:t>
            </a:r>
            <a:r>
              <a:rPr lang="el" sz="1800" i="1">
                <a:latin typeface="Calibri"/>
                <a:cs typeface="Calibri"/>
              </a:rPr>
              <a:t>desarrollo </a:t>
            </a:r>
            <a:r>
              <a:rPr lang="el" sz="1800" i="1" err="1">
                <a:latin typeface="Calibri"/>
                <a:cs typeface="Calibri"/>
              </a:rPr>
              <a:t>de </a:t>
            </a:r>
            <a:r>
              <a:rPr lang="el" sz="1800" i="1">
                <a:latin typeface="Calibri"/>
                <a:cs typeface="Calibri"/>
              </a:rPr>
              <a:t>oxford </a:t>
            </a:r>
            <a:r>
              <a:rPr lang="el" sz="1800" i="1" err="1">
                <a:latin typeface="Calibri"/>
                <a:cs typeface="Calibri"/>
              </a:rPr>
              <a:t>psicología</a:t>
            </a:r>
            <a:r>
              <a:rPr lang="el" sz="1800" i="1">
                <a:latin typeface="Calibri"/>
                <a:cs typeface="Calibri"/>
              </a:rPr>
              <a:t> </a:t>
            </a:r>
            <a:r>
              <a:rPr lang="el" sz="1800">
                <a:latin typeface="Calibri"/>
                <a:cs typeface="Calibri"/>
              </a:rPr>
              <a:t>(σελ. 651–682). Nueva York: </a:t>
            </a:r>
            <a:r>
              <a:rPr lang="el" sz="1800" err="1">
                <a:latin typeface="Calibri"/>
                <a:cs typeface="Calibri"/>
              </a:rPr>
              <a:t>Universidad de Oxford</a:t>
            </a:r>
            <a:r>
              <a:rPr lang="el" sz="1800">
                <a:latin typeface="Calibri"/>
                <a:cs typeface="Calibri"/>
              </a:rPr>
              <a:t> </a:t>
            </a:r>
            <a:r>
              <a:rPr lang="el" sz="1800" err="1">
                <a:latin typeface="Calibri"/>
                <a:cs typeface="Calibri"/>
              </a:rPr>
              <a:t>Πρένσα</a:t>
            </a:r>
            <a:endParaRPr lang="fr-FR" sz="1800">
              <a:effectLst/>
              <a:latin typeface="Calibri" panose="020F0502020204030204" pitchFamily="34" charset="0"/>
              <a:ea typeface="Calibri" panose="020F0502020204030204" pitchFamily="34" charset="0"/>
              <a:cs typeface="Calibri"/>
            </a:endParaRPr>
          </a:p>
        </p:txBody>
      </p:sp>
    </p:spTree>
    <p:extLst>
      <p:ext uri="{BB962C8B-B14F-4D97-AF65-F5344CB8AC3E}">
        <p14:creationId xmlns:p14="http://schemas.microsoft.com/office/powerpoint/2010/main" val="110182478"/>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4DC306B0-905E-498F-9B7F-D28318F526DF}">
  <ds:schemaRefs>
    <ds:schemaRef ds:uri="7a866126-7c09-4654-844e-0d48a974f41d"/>
    <ds:schemaRef ds:uri="833f7f52-ca37-4ad5-a460-7ba203df28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Ευρεία οθόνη</PresentationFormat>
  <Slides>9</Slides>
  <Notes>9</Notes>
  <HiddenSlides>0</HiddenSlides>
  <ScaleCrop>false</ScaleCrop>
  <HeadingPairs>
    <vt:vector size="4" baseType="variant">
      <vt:variant>
        <vt:lpstr>Θέμα</vt:lpstr>
      </vt:variant>
      <vt:variant>
        <vt:i4>1</vt:i4>
      </vt:variant>
      <vt:variant>
        <vt:lpstr>Τίτλοι διαφανειών</vt:lpstr>
      </vt:variant>
      <vt:variant>
        <vt:i4>9</vt:i4>
      </vt:variant>
    </vt:vector>
  </HeadingPairs>
  <TitlesOfParts>
    <vt:vector size="10" baseType="lpstr">
      <vt:lpstr>AdornVTI</vt:lpstr>
      <vt:lpstr>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revision>70</cp:revision>
  <dcterms:created xsi:type="dcterms:W3CDTF">2023-11-23T08:37:25Z</dcterms:created>
  <dcterms:modified xsi:type="dcterms:W3CDTF">2024-12-06T10:45:48Z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