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7"/>
  </p:notesMasterIdLst>
  <p:sldIdLst>
    <p:sldId id="256" r:id="rId5"/>
    <p:sldId id="262" r:id="rId6"/>
    <p:sldId id="265" r:id="rId7"/>
    <p:sldId id="270" r:id="rId8"/>
    <p:sldId id="263" r:id="rId9"/>
    <p:sldId id="276" r:id="rId10"/>
    <p:sldId id="272" r:id="rId11"/>
    <p:sldId id="275" r:id="rId12"/>
    <p:sldId id="266" r:id="rId13"/>
    <p:sldId id="264" r:id="rId14"/>
    <p:sldId id="277" r:id="rId15"/>
    <p:sldId id="278"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8"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87B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63BFAE-59B0-C71E-E61C-6C1842230BAB}" v="16" dt="2024-12-09T11:56:01.6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38"/>
    <p:restoredTop sz="61749" autoAdjust="0"/>
  </p:normalViewPr>
  <p:slideViewPr>
    <p:cSldViewPr snapToGrid="0">
      <p:cViewPr varScale="1">
        <p:scale>
          <a:sx n="39" d="100"/>
          <a:sy n="39" d="100"/>
        </p:scale>
        <p:origin x="1672" y="36"/>
      </p:cViewPr>
      <p:guideLst/>
    </p:cSldViewPr>
  </p:slideViewPr>
  <p:notesTextViewPr>
    <p:cViewPr>
      <p:scale>
        <a:sx n="1" d="1"/>
        <a:sy n="1" d="1"/>
      </p:scale>
      <p:origin x="0" y="-92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customschemas.google.com/relationships/presentationmetadata" Target="meta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S::christelle.declercq@univ-reims.fr::6105ae43-a600-46e8-812e-1762419aa502" providerId="AD" clId="Web-{1B6BE419-FBA5-4E9D-AB4B-F484C1A101D7}"/>
    <pc:docChg chg="addSld delSld modSld sldOrd">
      <pc:chgData name="CHRISTELLE DECLERCQ" userId="S::christelle.declercq@univ-reims.fr::6105ae43-a600-46e8-812e-1762419aa502" providerId="AD" clId="Web-{1B6BE419-FBA5-4E9D-AB4B-F484C1A101D7}" dt="2024-03-04T12:10:06.236" v="90"/>
      <pc:docMkLst>
        <pc:docMk/>
      </pc:docMkLst>
      <pc:sldChg chg="addSp delSp ord modNotes">
        <pc:chgData name="CHRISTELLE DECLERCQ" userId="S::christelle.declercq@univ-reims.fr::6105ae43-a600-46e8-812e-1762419aa502" providerId="AD" clId="Web-{1B6BE419-FBA5-4E9D-AB4B-F484C1A101D7}" dt="2024-03-04T12:05:59.245" v="69"/>
        <pc:sldMkLst>
          <pc:docMk/>
          <pc:sldMk cId="1314171282" sldId="263"/>
        </pc:sldMkLst>
      </pc:sldChg>
      <pc:sldChg chg="ord">
        <pc:chgData name="CHRISTELLE DECLERCQ" userId="S::christelle.declercq@univ-reims.fr::6105ae43-a600-46e8-812e-1762419aa502" providerId="AD" clId="Web-{1B6BE419-FBA5-4E9D-AB4B-F484C1A101D7}" dt="2024-03-04T11:46:37.258" v="14"/>
        <pc:sldMkLst>
          <pc:docMk/>
          <pc:sldMk cId="3933135992" sldId="265"/>
        </pc:sldMkLst>
      </pc:sldChg>
      <pc:sldChg chg="delSp modSp ord">
        <pc:chgData name="CHRISTELLE DECLERCQ" userId="S::christelle.declercq@univ-reims.fr::6105ae43-a600-46e8-812e-1762419aa502" providerId="AD" clId="Web-{1B6BE419-FBA5-4E9D-AB4B-F484C1A101D7}" dt="2024-03-04T12:09:49.736" v="88"/>
        <pc:sldMkLst>
          <pc:docMk/>
          <pc:sldMk cId="3688042484" sldId="266"/>
        </pc:sldMkLst>
      </pc:sldChg>
      <pc:sldChg chg="delSp modSp ord">
        <pc:chgData name="CHRISTELLE DECLERCQ" userId="S::christelle.declercq@univ-reims.fr::6105ae43-a600-46e8-812e-1762419aa502" providerId="AD" clId="Web-{1B6BE419-FBA5-4E9D-AB4B-F484C1A101D7}" dt="2024-03-04T12:09:13.531" v="78" actId="14100"/>
        <pc:sldMkLst>
          <pc:docMk/>
          <pc:sldMk cId="3327910379" sldId="270"/>
        </pc:sldMkLst>
      </pc:sldChg>
      <pc:sldChg chg="ord">
        <pc:chgData name="CHRISTELLE DECLERCQ" userId="S::christelle.declercq@univ-reims.fr::6105ae43-a600-46e8-812e-1762419aa502" providerId="AD" clId="Web-{1B6BE419-FBA5-4E9D-AB4B-F484C1A101D7}" dt="2024-03-04T12:07:44.857" v="74"/>
        <pc:sldMkLst>
          <pc:docMk/>
          <pc:sldMk cId="1185847723" sldId="272"/>
        </pc:sldMkLst>
      </pc:sldChg>
      <pc:sldChg chg="delSp modSp ord">
        <pc:chgData name="CHRISTELLE DECLERCQ" userId="S::christelle.declercq@univ-reims.fr::6105ae43-a600-46e8-812e-1762419aa502" providerId="AD" clId="Web-{1B6BE419-FBA5-4E9D-AB4B-F484C1A101D7}" dt="2024-03-04T12:09:41.782" v="85" actId="1076"/>
        <pc:sldMkLst>
          <pc:docMk/>
          <pc:sldMk cId="4216596804" sldId="275"/>
        </pc:sldMkLst>
      </pc:sldChg>
      <pc:sldChg chg="delSp modSp ord">
        <pc:chgData name="CHRISTELLE DECLERCQ" userId="S::christelle.declercq@univ-reims.fr::6105ae43-a600-46e8-812e-1762419aa502" providerId="AD" clId="Web-{1B6BE419-FBA5-4E9D-AB4B-F484C1A101D7}" dt="2024-03-04T12:09:24.407" v="81" actId="1076"/>
        <pc:sldMkLst>
          <pc:docMk/>
          <pc:sldMk cId="4281695852" sldId="276"/>
        </pc:sldMkLst>
      </pc:sldChg>
      <pc:sldChg chg="delSp add replId">
        <pc:chgData name="CHRISTELLE DECLERCQ" userId="S::christelle.declercq@univ-reims.fr::6105ae43-a600-46e8-812e-1762419aa502" providerId="AD" clId="Web-{1B6BE419-FBA5-4E9D-AB4B-F484C1A101D7}" dt="2024-03-04T12:10:06.236" v="90"/>
        <pc:sldMkLst>
          <pc:docMk/>
          <pc:sldMk cId="2580435778" sldId="277"/>
        </pc:sldMkLst>
      </pc:sldChg>
    </pc:docChg>
  </pc:docChgLst>
  <pc:docChgLst>
    <pc:chgData name="Ευαγγελία Ανδρεάδη" userId="S::e.andreadi_eeamargarita.gr#ext#@univreimsfr.onmicrosoft.com::d3a0e632-7726-4be7-a705-dbe2330c3c76" providerId="AD" clId="Web-{D3236434-079A-B7A7-EE1A-9AFE69B06956}"/>
    <pc:docChg chg="modSld">
      <pc:chgData name="Ευαγγελία Ανδρεάδη" userId="S::e.andreadi_eeamargarita.gr#ext#@univreimsfr.onmicrosoft.com::d3a0e632-7726-4be7-a705-dbe2330c3c76" providerId="AD" clId="Web-{D3236434-079A-B7A7-EE1A-9AFE69B06956}" dt="2024-12-06T08:53:48.945" v="3" actId="1076"/>
      <pc:docMkLst>
        <pc:docMk/>
      </pc:docMkLst>
      <pc:sldChg chg="addSp modSp">
        <pc:chgData name="Ευαγγελία Ανδρεάδη" userId="S::e.andreadi_eeamargarita.gr#ext#@univreimsfr.onmicrosoft.com::d3a0e632-7726-4be7-a705-dbe2330c3c76" providerId="AD" clId="Web-{D3236434-079A-B7A7-EE1A-9AFE69B06956}" dt="2024-12-06T08:53:48.945" v="3" actId="1076"/>
        <pc:sldMkLst>
          <pc:docMk/>
          <pc:sldMk cId="0" sldId="256"/>
        </pc:sldMkLst>
        <pc:spChg chg="add">
          <ac:chgData name="Ευαγγελία Ανδρεάδη" userId="S::e.andreadi_eeamargarita.gr#ext#@univreimsfr.onmicrosoft.com::d3a0e632-7726-4be7-a705-dbe2330c3c76" providerId="AD" clId="Web-{D3236434-079A-B7A7-EE1A-9AFE69B06956}" dt="2024-12-06T08:53:18.740" v="0"/>
          <ac:spMkLst>
            <pc:docMk/>
            <pc:sldMk cId="0" sldId="256"/>
            <ac:spMk id="2" creationId="{5D382F80-78A0-4827-9B72-9505AB1CFCB3}"/>
          </ac:spMkLst>
        </pc:spChg>
        <pc:picChg chg="add mod">
          <ac:chgData name="Ευαγγελία Ανδρεάδη" userId="S::e.andreadi_eeamargarita.gr#ext#@univreimsfr.onmicrosoft.com::d3a0e632-7726-4be7-a705-dbe2330c3c76" providerId="AD" clId="Web-{D3236434-079A-B7A7-EE1A-9AFE69B06956}" dt="2024-12-06T08:53:48.945" v="3" actId="1076"/>
          <ac:picMkLst>
            <pc:docMk/>
            <pc:sldMk cId="0" sldId="256"/>
            <ac:picMk id="3" creationId="{8D2902E5-9C2C-C343-D879-CD3883B6600B}"/>
          </ac:picMkLst>
        </pc:picChg>
      </pc:sldChg>
    </pc:docChg>
  </pc:docChgLst>
  <pc:docChgLst>
    <pc:chgData name="CHRISTELLE DECLERCQ" userId="6105ae43-a600-46e8-812e-1762419aa502" providerId="ADAL" clId="{8CE622BA-B7C9-45FC-B20A-66DED3C342B6}"/>
    <pc:docChg chg="undo custSel addSld delSld modSld">
      <pc:chgData name="CHRISTELLE DECLERCQ" userId="6105ae43-a600-46e8-812e-1762419aa502" providerId="ADAL" clId="{8CE622BA-B7C9-45FC-B20A-66DED3C342B6}" dt="2024-03-04T12:42:36.222" v="115" actId="14100"/>
      <pc:docMkLst>
        <pc:docMk/>
      </pc:docMkLst>
      <pc:sldChg chg="delSp modSp modNotesTx">
        <pc:chgData name="CHRISTELLE DECLERCQ" userId="6105ae43-a600-46e8-812e-1762419aa502" providerId="ADAL" clId="{8CE622BA-B7C9-45FC-B20A-66DED3C342B6}" dt="2024-03-04T12:39:32.730" v="111" actId="5793"/>
        <pc:sldMkLst>
          <pc:docMk/>
          <pc:sldMk cId="3933135992" sldId="265"/>
        </pc:sldMkLst>
      </pc:sldChg>
      <pc:sldChg chg="modSp">
        <pc:chgData name="CHRISTELLE DECLERCQ" userId="6105ae43-a600-46e8-812e-1762419aa502" providerId="ADAL" clId="{8CE622BA-B7C9-45FC-B20A-66DED3C342B6}" dt="2024-03-04T12:42:36.222" v="115" actId="14100"/>
        <pc:sldMkLst>
          <pc:docMk/>
          <pc:sldMk cId="3327910379" sldId="270"/>
        </pc:sldMkLst>
      </pc:sldChg>
      <pc:sldChg chg="modSp modNotesTx">
        <pc:chgData name="CHRISTELLE DECLERCQ" userId="6105ae43-a600-46e8-812e-1762419aa502" providerId="ADAL" clId="{8CE622BA-B7C9-45FC-B20A-66DED3C342B6}" dt="2024-03-04T12:13:48.089" v="22" actId="6549"/>
        <pc:sldMkLst>
          <pc:docMk/>
          <pc:sldMk cId="2580435778" sldId="277"/>
        </pc:sldMkLst>
      </pc:sldChg>
    </pc:docChg>
  </pc:docChgLst>
  <pc:docChgLst>
    <pc:chgData name="CHRISTELLE DECLERCQ" userId="6105ae43-a600-46e8-812e-1762419aa502" providerId="ADAL" clId="{A1E056C0-29D9-4248-9D80-FF6440EBB169}"/>
    <pc:docChg chg="custSel modSld sldOrd">
      <pc:chgData name="CHRISTELLE DECLERCQ" userId="6105ae43-a600-46e8-812e-1762419aa502" providerId="ADAL" clId="{A1E056C0-29D9-4248-9D80-FF6440EBB169}" dt="2024-02-07T20:31:53.271" v="931"/>
      <pc:docMkLst>
        <pc:docMk/>
      </pc:docMkLst>
      <pc:sldChg chg="modNotesTx">
        <pc:chgData name="CHRISTELLE DECLERCQ" userId="6105ae43-a600-46e8-812e-1762419aa502" providerId="ADAL" clId="{A1E056C0-29D9-4248-9D80-FF6440EBB169}" dt="2024-02-07T20:30:10.003" v="861" actId="20577"/>
        <pc:sldMkLst>
          <pc:docMk/>
          <pc:sldMk cId="1314171282" sldId="263"/>
        </pc:sldMkLst>
      </pc:sldChg>
      <pc:sldChg chg="modSp ord">
        <pc:chgData name="CHRISTELLE DECLERCQ" userId="6105ae43-a600-46e8-812e-1762419aa502" providerId="ADAL" clId="{A1E056C0-29D9-4248-9D80-FF6440EBB169}" dt="2024-02-07T20:31:53.271" v="931"/>
        <pc:sldMkLst>
          <pc:docMk/>
          <pc:sldMk cId="245102734" sldId="264"/>
        </pc:sldMkLst>
      </pc:sldChg>
      <pc:sldChg chg="modNotesTx">
        <pc:chgData name="CHRISTELLE DECLERCQ" userId="6105ae43-a600-46e8-812e-1762419aa502" providerId="ADAL" clId="{A1E056C0-29D9-4248-9D80-FF6440EBB169}" dt="2024-02-07T20:28:28.496" v="856" actId="20577"/>
        <pc:sldMkLst>
          <pc:docMk/>
          <pc:sldMk cId="3933135992" sldId="265"/>
        </pc:sldMkLst>
      </pc:sldChg>
      <pc:sldChg chg="ord modNotesTx">
        <pc:chgData name="CHRISTELLE DECLERCQ" userId="6105ae43-a600-46e8-812e-1762419aa502" providerId="ADAL" clId="{A1E056C0-29D9-4248-9D80-FF6440EBB169}" dt="2024-02-07T20:30:23.983" v="863"/>
        <pc:sldMkLst>
          <pc:docMk/>
          <pc:sldMk cId="3688042484" sldId="266"/>
        </pc:sldMkLst>
      </pc:sldChg>
      <pc:sldChg chg="ord">
        <pc:chgData name="CHRISTELLE DECLERCQ" userId="6105ae43-a600-46e8-812e-1762419aa502" providerId="ADAL" clId="{A1E056C0-29D9-4248-9D80-FF6440EBB169}" dt="2024-02-07T20:28:52.506" v="858"/>
        <pc:sldMkLst>
          <pc:docMk/>
          <pc:sldMk cId="1185847723" sldId="272"/>
        </pc:sldMkLst>
      </pc:sldChg>
      <pc:sldChg chg="ord modNotesTx">
        <pc:chgData name="CHRISTELLE DECLERCQ" userId="6105ae43-a600-46e8-812e-1762419aa502" providerId="ADAL" clId="{A1E056C0-29D9-4248-9D80-FF6440EBB169}" dt="2024-02-07T20:31:12.536" v="930" actId="20577"/>
        <pc:sldMkLst>
          <pc:docMk/>
          <pc:sldMk cId="4216596804" sldId="275"/>
        </pc:sldMkLst>
      </pc:sldChg>
      <pc:sldChg chg="ord modNotesTx">
        <pc:chgData name="CHRISTELLE DECLERCQ" userId="6105ae43-a600-46e8-812e-1762419aa502" providerId="ADAL" clId="{A1E056C0-29D9-4248-9D80-FF6440EBB169}" dt="2024-02-07T20:28:48.688" v="857"/>
        <pc:sldMkLst>
          <pc:docMk/>
          <pc:sldMk cId="4281695852" sldId="276"/>
        </pc:sldMkLst>
      </pc:sldChg>
    </pc:docChg>
  </pc:docChgLst>
  <pc:docChgLst>
    <pc:chgData name="CHRISTELLE DECLERCQ" userId="S::christelle.declercq@univ-reims.fr::6105ae43-a600-46e8-812e-1762419aa502" providerId="AD" clId="Web-{B7E976F6-848B-4D61-88D4-970EB19EDED2}"/>
    <pc:docChg chg="modSld">
      <pc:chgData name="CHRISTELLE DECLERCQ" userId="S::christelle.declercq@univ-reims.fr::6105ae43-a600-46e8-812e-1762419aa502" providerId="AD" clId="Web-{B7E976F6-848B-4D61-88D4-970EB19EDED2}" dt="2024-03-05T15:27:45.720" v="32" actId="14100"/>
      <pc:docMkLst>
        <pc:docMk/>
      </pc:docMkLst>
      <pc:sldChg chg="addSp modSp">
        <pc:chgData name="CHRISTELLE DECLERCQ" userId="S::christelle.declercq@univ-reims.fr::6105ae43-a600-46e8-812e-1762419aa502" providerId="AD" clId="Web-{B7E976F6-848B-4D61-88D4-970EB19EDED2}" dt="2024-03-05T15:27:45.720" v="32" actId="14100"/>
        <pc:sldMkLst>
          <pc:docMk/>
          <pc:sldMk cId="2580435778" sldId="277"/>
        </pc:sldMkLst>
      </pc:sldChg>
    </pc:docChg>
  </pc:docChgLst>
  <pc:docChgLst>
    <pc:chgData name="Ευαγγελία Ανδρεάδη" userId="S::e.andreadi_eeamargarita.gr#ext#@univreimsfr.onmicrosoft.com::d3a0e632-7726-4be7-a705-dbe2330c3c76" providerId="AD" clId="Web-{6063BFAE-59B0-C71E-E61C-6C1842230BAB}"/>
    <pc:docChg chg="modSld">
      <pc:chgData name="Ευαγγελία Ανδρεάδη" userId="S::e.andreadi_eeamargarita.gr#ext#@univreimsfr.onmicrosoft.com::d3a0e632-7726-4be7-a705-dbe2330c3c76" providerId="AD" clId="Web-{6063BFAE-59B0-C71E-E61C-6C1842230BAB}" dt="2024-12-09T11:56:01.657" v="8" actId="20577"/>
      <pc:docMkLst>
        <pc:docMk/>
      </pc:docMkLst>
      <pc:sldChg chg="modSp">
        <pc:chgData name="Ευαγγελία Ανδρεάδη" userId="S::e.andreadi_eeamargarita.gr#ext#@univreimsfr.onmicrosoft.com::d3a0e632-7726-4be7-a705-dbe2330c3c76" providerId="AD" clId="Web-{6063BFAE-59B0-C71E-E61C-6C1842230BAB}" dt="2024-12-09T11:56:01.657" v="8" actId="20577"/>
        <pc:sldMkLst>
          <pc:docMk/>
          <pc:sldMk cId="0" sldId="256"/>
        </pc:sldMkLst>
        <pc:spChg chg="mod">
          <ac:chgData name="Ευαγγελία Ανδρεάδη" userId="S::e.andreadi_eeamargarita.gr#ext#@univreimsfr.onmicrosoft.com::d3a0e632-7726-4be7-a705-dbe2330c3c76" providerId="AD" clId="Web-{6063BFAE-59B0-C71E-E61C-6C1842230BAB}" dt="2024-12-09T11:56:01.657" v="8" actId="20577"/>
          <ac:spMkLst>
            <pc:docMk/>
            <pc:sldMk cId="0" sldId="256"/>
            <ac:spMk id="105" creationId="{00000000-0000-0000-0000-000000000000}"/>
          </ac:spMkLst>
        </pc:spChg>
      </pc:sldChg>
    </pc:docChg>
  </pc:docChgLst>
  <pc:docChgLst>
    <pc:chgData name="CHRISTELLE DECLERCQ" userId="S::christelle.declercq@univ-reims.fr::6105ae43-a600-46e8-812e-1762419aa502" providerId="AD" clId="Web-{BE8F9EA6-71C0-4FDF-B3BC-E683384958DC}"/>
    <pc:docChg chg="modSld">
      <pc:chgData name="CHRISTELLE DECLERCQ" userId="S::christelle.declercq@univ-reims.fr::6105ae43-a600-46e8-812e-1762419aa502" providerId="AD" clId="Web-{BE8F9EA6-71C0-4FDF-B3BC-E683384958DC}" dt="2024-03-07T20:07:41.972" v="8"/>
      <pc:docMkLst>
        <pc:docMk/>
      </pc:docMkLst>
      <pc:sldChg chg="modNotes">
        <pc:chgData name="CHRISTELLE DECLERCQ" userId="S::christelle.declercq@univ-reims.fr::6105ae43-a600-46e8-812e-1762419aa502" providerId="AD" clId="Web-{BE8F9EA6-71C0-4FDF-B3BC-E683384958DC}" dt="2024-03-07T20:07:41.972" v="8"/>
        <pc:sldMkLst>
          <pc:docMk/>
          <pc:sldMk cId="520170149" sldId="278"/>
        </pc:sldMkLst>
      </pc:sldChg>
    </pc:docChg>
  </pc:docChgLst>
  <pc:docChgLst>
    <pc:chgData name="CHRISTELLE DECLERCQ" userId="6105ae43-a600-46e8-812e-1762419aa502" providerId="ADAL" clId="{A5B8EFBF-7BC2-4E5B-A031-689C3554ECC8}"/>
    <pc:docChg chg="undo custSel addSld modSld">
      <pc:chgData name="CHRISTELLE DECLERCQ" userId="6105ae43-a600-46e8-812e-1762419aa502" providerId="ADAL" clId="{A5B8EFBF-7BC2-4E5B-A031-689C3554ECC8}" dt="2024-03-07T20:27:41.755" v="1013" actId="5793"/>
      <pc:docMkLst>
        <pc:docMk/>
      </pc:docMkLst>
      <pc:sldChg chg="modNotesTx">
        <pc:chgData name="CHRISTELLE DECLERCQ" userId="6105ae43-a600-46e8-812e-1762419aa502" providerId="ADAL" clId="{A5B8EFBF-7BC2-4E5B-A031-689C3554ECC8}" dt="2024-03-07T20:08:45.983" v="1004" actId="20577"/>
        <pc:sldMkLst>
          <pc:docMk/>
          <pc:sldMk cId="4216596804" sldId="275"/>
        </pc:sldMkLst>
      </pc:sldChg>
      <pc:sldChg chg="modSp modNotesTx">
        <pc:chgData name="CHRISTELLE DECLERCQ" userId="6105ae43-a600-46e8-812e-1762419aa502" providerId="ADAL" clId="{A5B8EFBF-7BC2-4E5B-A031-689C3554ECC8}" dt="2024-03-07T14:51:29.839" v="989" actId="20577"/>
        <pc:sldMkLst>
          <pc:docMk/>
          <pc:sldMk cId="2580435778" sldId="277"/>
        </pc:sldMkLst>
      </pc:sldChg>
      <pc:sldChg chg="modSp add modNotesTx">
        <pc:chgData name="CHRISTELLE DECLERCQ" userId="6105ae43-a600-46e8-812e-1762419aa502" providerId="ADAL" clId="{A5B8EFBF-7BC2-4E5B-A031-689C3554ECC8}" dt="2024-03-07T20:27:41.755" v="1013" actId="5793"/>
        <pc:sldMkLst>
          <pc:docMk/>
          <pc:sldMk cId="520170149" sldId="278"/>
        </pc:sldMkLst>
      </pc:sldChg>
    </pc:docChg>
  </pc:docChgLst>
  <pc:docChgLst>
    <pc:chgData name="CHRISTELLE DECLERCQ" userId="S::christelle.declercq@univ-reims.fr::6105ae43-a600-46e8-812e-1762419aa502" providerId="AD" clId="Web-{9330BD1D-BCB9-43B9-BBDB-BC8B88221336}"/>
    <pc:docChg chg="modSld">
      <pc:chgData name="CHRISTELLE DECLERCQ" userId="S::christelle.declercq@univ-reims.fr::6105ae43-a600-46e8-812e-1762419aa502" providerId="AD" clId="Web-{9330BD1D-BCB9-43B9-BBDB-BC8B88221336}" dt="2024-06-25T08:21:30.144" v="1" actId="20577"/>
      <pc:docMkLst>
        <pc:docMk/>
      </pc:docMkLst>
      <pc:sldChg chg="modSp">
        <pc:chgData name="CHRISTELLE DECLERCQ" userId="S::christelle.declercq@univ-reims.fr::6105ae43-a600-46e8-812e-1762419aa502" providerId="AD" clId="Web-{9330BD1D-BCB9-43B9-BBDB-BC8B88221336}" dt="2024-06-25T08:21:30.144" v="1" actId="20577"/>
        <pc:sldMkLst>
          <pc:docMk/>
          <pc:sldMk cId="3327910379" sldId="270"/>
        </pc:sldMkLst>
      </pc:sldChg>
    </pc:docChg>
  </pc:docChgLst>
</pc:chgInfo>
</file>

<file path=ppt/diagrams/_rels/data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diagrams/_rels/drawing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071CB3-1EB5-B948-B7EE-2B08C4A1C23F}" type="doc">
      <dgm:prSet loTypeId="urn:microsoft.com/office/officeart/2008/layout/LinedList" loCatId="" qsTypeId="urn:microsoft.com/office/officeart/2005/8/quickstyle/simple2" qsCatId="simple" csTypeId="urn:microsoft.com/office/officeart/2005/8/colors/accent1_2" csCatId="accent1" phldr="1"/>
      <dgm:spPr/>
      <dgm:t>
        <a:bodyPr/>
        <a:lstStyle/>
        <a:p>
          <a:endParaRPr lang="fr-FR"/>
        </a:p>
      </dgm:t>
    </dgm:pt>
    <dgm:pt modelId="{97252EF4-ACC4-D040-A04A-298DAF4D3492}">
      <dgm:prSet phldrT="[Texte]"/>
      <dgm:spPr/>
      <dgm:t>
        <a:bodyPr/>
        <a:lstStyle/>
        <a:p>
          <a:r>
            <a:rPr lang="fr-FR" dirty="0"/>
            <a:t>Ενεργός διαδικασία </a:t>
          </a:r>
          <a:r>
            <a:rPr lang="fr-FR" dirty="0" err="1"/>
            <a:t>ανταλλαγής </a:t>
          </a:r>
          <a:r>
            <a:rPr lang="fr-FR" dirty="0"/>
            <a:t>πληροφοριών και </a:t>
          </a:r>
          <a:r>
            <a:rPr lang="fr-FR" dirty="0">
              <a:latin typeface="Arial"/>
            </a:rPr>
            <a:t>ιδεών</a:t>
          </a:r>
          <a:endParaRPr lang="fr-FR" dirty="0"/>
        </a:p>
      </dgm:t>
    </dgm:pt>
    <dgm:pt modelId="{9B86CE53-34F0-D34B-8A7C-9B4080DB2FEB}" type="parTrans" cxnId="{95AC6D3E-002C-0D44-B60B-9CA8CE659DA4}">
      <dgm:prSet/>
      <dgm:spPr/>
      <dgm:t>
        <a:bodyPr/>
        <a:lstStyle/>
        <a:p>
          <a:endParaRPr lang="fr-FR"/>
        </a:p>
      </dgm:t>
    </dgm:pt>
    <dgm:pt modelId="{A7D1D562-DA1B-BC43-B300-E57E277D62C5}" type="sibTrans" cxnId="{95AC6D3E-002C-0D44-B60B-9CA8CE659DA4}">
      <dgm:prSet/>
      <dgm:spPr/>
      <dgm:t>
        <a:bodyPr/>
        <a:lstStyle/>
        <a:p>
          <a:endParaRPr lang="fr-FR"/>
        </a:p>
      </dgm:t>
    </dgm:pt>
    <dgm:pt modelId="{96D65A25-61D7-8F48-B7FC-D83639769A05}">
      <dgm:prSet phldrT="[Texte]"/>
      <dgm:spPr/>
      <dgm:t>
        <a:bodyPr/>
        <a:lstStyle/>
        <a:p>
          <a:r>
            <a:rPr lang="fr-FR" dirty="0" err="1"/>
            <a:t>Κατανόηση </a:t>
          </a:r>
          <a:r>
            <a:rPr lang="fr-FR" dirty="0"/>
            <a:t>και έκφραση</a:t>
          </a:r>
        </a:p>
      </dgm:t>
    </dgm:pt>
    <dgm:pt modelId="{9B1EFF99-7B51-1741-A36D-9D716E0F7AED}" type="parTrans" cxnId="{26D2CDEB-BE61-CB49-95CE-F7D128018EE2}">
      <dgm:prSet/>
      <dgm:spPr/>
      <dgm:t>
        <a:bodyPr/>
        <a:lstStyle/>
        <a:p>
          <a:endParaRPr lang="fr-FR"/>
        </a:p>
      </dgm:t>
    </dgm:pt>
    <dgm:pt modelId="{200FA25F-C659-F54B-AD76-4FC1785EE771}" type="sibTrans" cxnId="{26D2CDEB-BE61-CB49-95CE-F7D128018EE2}">
      <dgm:prSet/>
      <dgm:spPr/>
      <dgm:t>
        <a:bodyPr/>
        <a:lstStyle/>
        <a:p>
          <a:endParaRPr lang="fr-FR"/>
        </a:p>
      </dgm:t>
    </dgm:pt>
    <dgm:pt modelId="{66B90006-1F3A-1148-B715-72DFE28D2326}">
      <dgm:prSet phldrT="[Texte]"/>
      <dgm:spPr/>
      <dgm:t>
        <a:bodyPr/>
        <a:lstStyle/>
        <a:p>
          <a:r>
            <a:rPr lang="fr-FR" dirty="0" err="1"/>
            <a:t>Εξατομικευμένες κινήσεις</a:t>
          </a:r>
          <a:r>
            <a:rPr lang="fr-FR" dirty="0"/>
            <a:t>, </a:t>
          </a:r>
          <a:r>
            <a:rPr lang="fr-FR" dirty="0" err="1"/>
            <a:t>χειρονομίες</a:t>
          </a:r>
          <a:r>
            <a:rPr lang="fr-FR" dirty="0"/>
            <a:t>, </a:t>
          </a:r>
          <a:r>
            <a:rPr lang="fr-FR" dirty="0" err="1"/>
            <a:t>αντικείμενα</a:t>
          </a:r>
          <a:r>
            <a:rPr lang="fr-FR" dirty="0"/>
            <a:t>, </a:t>
          </a:r>
          <a:r>
            <a:rPr lang="fr-FR" dirty="0" err="1"/>
            <a:t>λεκτικοί λόγοι</a:t>
          </a:r>
          <a:r>
            <a:rPr lang="fr-FR" dirty="0"/>
            <a:t>, </a:t>
          </a:r>
          <a:r>
            <a:rPr lang="fr-FR" dirty="0" err="1"/>
            <a:t>φωνητικές εκφράσεις</a:t>
          </a:r>
          <a:r>
            <a:rPr lang="fr-FR" dirty="0"/>
            <a:t>, </a:t>
          </a:r>
          <a:r>
            <a:rPr lang="fr-FR" dirty="0" err="1"/>
            <a:t>εικόνες</a:t>
          </a:r>
          <a:r>
            <a:rPr lang="fr-FR" dirty="0"/>
            <a:t>, </a:t>
          </a:r>
          <a:r>
            <a:rPr lang="fr-FR" dirty="0" err="1"/>
            <a:t>σημεία</a:t>
          </a:r>
          <a:r>
            <a:rPr lang="fr-FR" dirty="0"/>
            <a:t>, </a:t>
          </a:r>
          <a:r>
            <a:rPr lang="fr-FR" dirty="0" err="1"/>
            <a:t>σύμβολα</a:t>
          </a:r>
          <a:r>
            <a:rPr lang="fr-FR" dirty="0"/>
            <a:t>, </a:t>
          </a:r>
          <a:r>
            <a:rPr lang="fr-FR" dirty="0" err="1"/>
            <a:t>γραπτός λόγος </a:t>
          </a:r>
          <a:r>
            <a:rPr lang="fr-FR" dirty="0"/>
            <a:t>και παραγωγή </a:t>
          </a:r>
          <a:r>
            <a:rPr lang="fr-FR" dirty="0" err="1"/>
            <a:t>από </a:t>
          </a:r>
          <a:r>
            <a:rPr lang="fr-FR" dirty="0"/>
            <a:t>υποστηρικτικές και εναλλακτικές </a:t>
          </a:r>
          <a:r>
            <a:rPr lang="fr-FR" dirty="0" err="1"/>
            <a:t>συσκευές </a:t>
          </a:r>
          <a:r>
            <a:rPr lang="fr-FR" dirty="0"/>
            <a:t>(AAC).</a:t>
          </a:r>
        </a:p>
      </dgm:t>
    </dgm:pt>
    <dgm:pt modelId="{597F8FD7-AE6D-EC41-8EAB-F6235EB94F93}" type="parTrans" cxnId="{1667FC68-4288-5547-8F2E-E54F59B9F31A}">
      <dgm:prSet/>
      <dgm:spPr/>
      <dgm:t>
        <a:bodyPr/>
        <a:lstStyle/>
        <a:p>
          <a:endParaRPr lang="fr-FR"/>
        </a:p>
      </dgm:t>
    </dgm:pt>
    <dgm:pt modelId="{BB78E4AF-9DDF-734C-A7CF-5933266A61B8}" type="sibTrans" cxnId="{1667FC68-4288-5547-8F2E-E54F59B9F31A}">
      <dgm:prSet/>
      <dgm:spPr/>
      <dgm:t>
        <a:bodyPr/>
        <a:lstStyle/>
        <a:p>
          <a:endParaRPr lang="fr-FR"/>
        </a:p>
      </dgm:t>
    </dgm:pt>
    <dgm:pt modelId="{33AD2B7E-0349-FC4E-9F25-7281D7955ADF}">
      <dgm:prSet phldrT="[Texte]"/>
      <dgm:spPr/>
      <dgm:t>
        <a:bodyPr/>
        <a:lstStyle/>
        <a:p>
          <a:r>
            <a:rPr lang="fr-FR" dirty="0"/>
            <a:t>Η αποτελεσματική επικοινωνία </a:t>
          </a:r>
          <a:r>
            <a:rPr lang="fr-FR" dirty="0" err="1"/>
            <a:t>επιτρέπει την </a:t>
          </a:r>
          <a:r>
            <a:rPr lang="fr-FR" dirty="0"/>
            <a:t>έκφραση </a:t>
          </a:r>
          <a:r>
            <a:rPr lang="fr-FR" dirty="0" err="1"/>
            <a:t>των αναγκών</a:t>
          </a:r>
          <a:r>
            <a:rPr lang="fr-FR" dirty="0"/>
            <a:t>, των </a:t>
          </a:r>
          <a:r>
            <a:rPr lang="fr-FR" dirty="0" err="1"/>
            <a:t>επιθυμιών </a:t>
          </a:r>
          <a:r>
            <a:rPr lang="fr-FR" dirty="0"/>
            <a:t>και των </a:t>
          </a:r>
          <a:r>
            <a:rPr lang="fr-FR" dirty="0" err="1"/>
            <a:t>προτιμήσεων.</a:t>
          </a:r>
          <a:endParaRPr lang="fr-FR" dirty="0"/>
        </a:p>
      </dgm:t>
    </dgm:pt>
    <dgm:pt modelId="{BB1574B0-B833-9C44-956A-3C7F31BE7031}" type="parTrans" cxnId="{EAD45979-B83C-BC44-BCF6-EAC1E0CF459B}">
      <dgm:prSet/>
      <dgm:spPr/>
      <dgm:t>
        <a:bodyPr/>
        <a:lstStyle/>
        <a:p>
          <a:endParaRPr lang="fr-FR"/>
        </a:p>
      </dgm:t>
    </dgm:pt>
    <dgm:pt modelId="{079EFEC2-2711-EF4A-BA5C-978BEA0B3608}" type="sibTrans" cxnId="{EAD45979-B83C-BC44-BCF6-EAC1E0CF459B}">
      <dgm:prSet/>
      <dgm:spPr/>
      <dgm:t>
        <a:bodyPr/>
        <a:lstStyle/>
        <a:p>
          <a:endParaRPr lang="fr-FR"/>
        </a:p>
      </dgm:t>
    </dgm:pt>
    <dgm:pt modelId="{EF1021EF-50FF-8B46-994D-E66E00BC38D9}" type="pres">
      <dgm:prSet presAssocID="{0D071CB3-1EB5-B948-B7EE-2B08C4A1C23F}" presName="vert0" presStyleCnt="0">
        <dgm:presLayoutVars>
          <dgm:dir/>
          <dgm:animOne val="branch"/>
          <dgm:animLvl val="lvl"/>
        </dgm:presLayoutVars>
      </dgm:prSet>
      <dgm:spPr/>
    </dgm:pt>
    <dgm:pt modelId="{39982B4D-2D24-6C45-AA49-20CDD0EF3C45}" type="pres">
      <dgm:prSet presAssocID="{97252EF4-ACC4-D040-A04A-298DAF4D3492}" presName="thickLine" presStyleLbl="alignNode1" presStyleIdx="0" presStyleCnt="4"/>
      <dgm:spPr/>
    </dgm:pt>
    <dgm:pt modelId="{4945DE39-47BA-9643-8E2C-A12871E3CF37}" type="pres">
      <dgm:prSet presAssocID="{97252EF4-ACC4-D040-A04A-298DAF4D3492}" presName="horz1" presStyleCnt="0"/>
      <dgm:spPr/>
    </dgm:pt>
    <dgm:pt modelId="{141BE72B-2435-9542-8F47-BE6263DA223C}" type="pres">
      <dgm:prSet presAssocID="{97252EF4-ACC4-D040-A04A-298DAF4D3492}" presName="tx1" presStyleLbl="revTx" presStyleIdx="0" presStyleCnt="4"/>
      <dgm:spPr/>
    </dgm:pt>
    <dgm:pt modelId="{7917164E-70EB-D34F-8849-F49BD667A31F}" type="pres">
      <dgm:prSet presAssocID="{97252EF4-ACC4-D040-A04A-298DAF4D3492}" presName="vert1" presStyleCnt="0"/>
      <dgm:spPr/>
    </dgm:pt>
    <dgm:pt modelId="{2321277D-63AD-CF4D-BE99-4CC603242055}" type="pres">
      <dgm:prSet presAssocID="{96D65A25-61D7-8F48-B7FC-D83639769A05}" presName="thickLine" presStyleLbl="alignNode1" presStyleIdx="1" presStyleCnt="4"/>
      <dgm:spPr/>
    </dgm:pt>
    <dgm:pt modelId="{AEB496BD-73F1-A145-8F45-E16A83EB4C38}" type="pres">
      <dgm:prSet presAssocID="{96D65A25-61D7-8F48-B7FC-D83639769A05}" presName="horz1" presStyleCnt="0"/>
      <dgm:spPr/>
    </dgm:pt>
    <dgm:pt modelId="{BF532F9B-F1E9-1D40-9BA2-2A20A4D74D71}" type="pres">
      <dgm:prSet presAssocID="{96D65A25-61D7-8F48-B7FC-D83639769A05}" presName="tx1" presStyleLbl="revTx" presStyleIdx="1" presStyleCnt="4"/>
      <dgm:spPr/>
    </dgm:pt>
    <dgm:pt modelId="{5ED209BC-130D-8D4B-A063-395464365D64}" type="pres">
      <dgm:prSet presAssocID="{96D65A25-61D7-8F48-B7FC-D83639769A05}" presName="vert1" presStyleCnt="0"/>
      <dgm:spPr/>
    </dgm:pt>
    <dgm:pt modelId="{6A277332-C775-9B47-AB8C-9BE958284A22}" type="pres">
      <dgm:prSet presAssocID="{66B90006-1F3A-1148-B715-72DFE28D2326}" presName="thickLine" presStyleLbl="alignNode1" presStyleIdx="2" presStyleCnt="4"/>
      <dgm:spPr/>
    </dgm:pt>
    <dgm:pt modelId="{8FF8F777-8005-F446-9405-433B674F2563}" type="pres">
      <dgm:prSet presAssocID="{66B90006-1F3A-1148-B715-72DFE28D2326}" presName="horz1" presStyleCnt="0"/>
      <dgm:spPr/>
    </dgm:pt>
    <dgm:pt modelId="{DAA3092C-813A-D54F-B10E-C9E95D9F7C5A}" type="pres">
      <dgm:prSet presAssocID="{66B90006-1F3A-1148-B715-72DFE28D2326}" presName="tx1" presStyleLbl="revTx" presStyleIdx="2" presStyleCnt="4"/>
      <dgm:spPr/>
    </dgm:pt>
    <dgm:pt modelId="{35D65C46-7AA5-414B-94D5-679A50DA483C}" type="pres">
      <dgm:prSet presAssocID="{66B90006-1F3A-1148-B715-72DFE28D2326}" presName="vert1" presStyleCnt="0"/>
      <dgm:spPr/>
    </dgm:pt>
    <dgm:pt modelId="{50B3E71C-213A-284D-AC10-4AEAE7358A35}" type="pres">
      <dgm:prSet presAssocID="{33AD2B7E-0349-FC4E-9F25-7281D7955ADF}" presName="thickLine" presStyleLbl="alignNode1" presStyleIdx="3" presStyleCnt="4"/>
      <dgm:spPr/>
    </dgm:pt>
    <dgm:pt modelId="{EF2AF94D-88B1-014F-AE9F-B0BEC1F7B94D}" type="pres">
      <dgm:prSet presAssocID="{33AD2B7E-0349-FC4E-9F25-7281D7955ADF}" presName="horz1" presStyleCnt="0"/>
      <dgm:spPr/>
    </dgm:pt>
    <dgm:pt modelId="{4B9CC01C-25D5-6246-8EFD-C0D7E22C3503}" type="pres">
      <dgm:prSet presAssocID="{33AD2B7E-0349-FC4E-9F25-7281D7955ADF}" presName="tx1" presStyleLbl="revTx" presStyleIdx="3" presStyleCnt="4"/>
      <dgm:spPr/>
    </dgm:pt>
    <dgm:pt modelId="{C6434184-AD32-3046-85BC-C9DFB5FF9D05}" type="pres">
      <dgm:prSet presAssocID="{33AD2B7E-0349-FC4E-9F25-7281D7955ADF}" presName="vert1" presStyleCnt="0"/>
      <dgm:spPr/>
    </dgm:pt>
  </dgm:ptLst>
  <dgm:cxnLst>
    <dgm:cxn modelId="{5D378109-93F0-3343-8AEA-3BEF3DE87751}" type="presOf" srcId="{97252EF4-ACC4-D040-A04A-298DAF4D3492}" destId="{141BE72B-2435-9542-8F47-BE6263DA223C}" srcOrd="0" destOrd="0" presId="urn:microsoft.com/office/officeart/2008/layout/LinedList"/>
    <dgm:cxn modelId="{260E5B3D-A01D-9942-BC3C-CB9A8B4C3EEB}" type="presOf" srcId="{96D65A25-61D7-8F48-B7FC-D83639769A05}" destId="{BF532F9B-F1E9-1D40-9BA2-2A20A4D74D71}" srcOrd="0" destOrd="0" presId="urn:microsoft.com/office/officeart/2008/layout/LinedList"/>
    <dgm:cxn modelId="{95AC6D3E-002C-0D44-B60B-9CA8CE659DA4}" srcId="{0D071CB3-1EB5-B948-B7EE-2B08C4A1C23F}" destId="{97252EF4-ACC4-D040-A04A-298DAF4D3492}" srcOrd="0" destOrd="0" parTransId="{9B86CE53-34F0-D34B-8A7C-9B4080DB2FEB}" sibTransId="{A7D1D562-DA1B-BC43-B300-E57E277D62C5}"/>
    <dgm:cxn modelId="{1667FC68-4288-5547-8F2E-E54F59B9F31A}" srcId="{0D071CB3-1EB5-B948-B7EE-2B08C4A1C23F}" destId="{66B90006-1F3A-1148-B715-72DFE28D2326}" srcOrd="2" destOrd="0" parTransId="{597F8FD7-AE6D-EC41-8EAB-F6235EB94F93}" sibTransId="{BB78E4AF-9DDF-734C-A7CF-5933266A61B8}"/>
    <dgm:cxn modelId="{5E720458-18D1-E549-9408-7DC52335AF6C}" type="presOf" srcId="{0D071CB3-1EB5-B948-B7EE-2B08C4A1C23F}" destId="{EF1021EF-50FF-8B46-994D-E66E00BC38D9}" srcOrd="0" destOrd="0" presId="urn:microsoft.com/office/officeart/2008/layout/LinedList"/>
    <dgm:cxn modelId="{E3612758-DA89-0E4A-9FB9-003AE911D3E6}" type="presOf" srcId="{33AD2B7E-0349-FC4E-9F25-7281D7955ADF}" destId="{4B9CC01C-25D5-6246-8EFD-C0D7E22C3503}" srcOrd="0" destOrd="0" presId="urn:microsoft.com/office/officeart/2008/layout/LinedList"/>
    <dgm:cxn modelId="{EAD45979-B83C-BC44-BCF6-EAC1E0CF459B}" srcId="{0D071CB3-1EB5-B948-B7EE-2B08C4A1C23F}" destId="{33AD2B7E-0349-FC4E-9F25-7281D7955ADF}" srcOrd="3" destOrd="0" parTransId="{BB1574B0-B833-9C44-956A-3C7F31BE7031}" sibTransId="{079EFEC2-2711-EF4A-BA5C-978BEA0B3608}"/>
    <dgm:cxn modelId="{B3CE248F-8F00-244C-8C6E-6EB5A55307A6}" type="presOf" srcId="{66B90006-1F3A-1148-B715-72DFE28D2326}" destId="{DAA3092C-813A-D54F-B10E-C9E95D9F7C5A}" srcOrd="0" destOrd="0" presId="urn:microsoft.com/office/officeart/2008/layout/LinedList"/>
    <dgm:cxn modelId="{26D2CDEB-BE61-CB49-95CE-F7D128018EE2}" srcId="{0D071CB3-1EB5-B948-B7EE-2B08C4A1C23F}" destId="{96D65A25-61D7-8F48-B7FC-D83639769A05}" srcOrd="1" destOrd="0" parTransId="{9B1EFF99-7B51-1741-A36D-9D716E0F7AED}" sibTransId="{200FA25F-C659-F54B-AD76-4FC1785EE771}"/>
    <dgm:cxn modelId="{0B661C4C-4055-4645-A35B-BBCBE63735A5}" type="presParOf" srcId="{EF1021EF-50FF-8B46-994D-E66E00BC38D9}" destId="{39982B4D-2D24-6C45-AA49-20CDD0EF3C45}" srcOrd="0" destOrd="0" presId="urn:microsoft.com/office/officeart/2008/layout/LinedList"/>
    <dgm:cxn modelId="{D3B9AE44-5FBA-714D-8A94-27946040C561}" type="presParOf" srcId="{EF1021EF-50FF-8B46-994D-E66E00BC38D9}" destId="{4945DE39-47BA-9643-8E2C-A12871E3CF37}" srcOrd="1" destOrd="0" presId="urn:microsoft.com/office/officeart/2008/layout/LinedList"/>
    <dgm:cxn modelId="{B7CF41AF-44EA-AE42-B519-CD6EEB5C5353}" type="presParOf" srcId="{4945DE39-47BA-9643-8E2C-A12871E3CF37}" destId="{141BE72B-2435-9542-8F47-BE6263DA223C}" srcOrd="0" destOrd="0" presId="urn:microsoft.com/office/officeart/2008/layout/LinedList"/>
    <dgm:cxn modelId="{CBF68D0E-BAAA-9B44-BAAA-1C74B1D5AB7F}" type="presParOf" srcId="{4945DE39-47BA-9643-8E2C-A12871E3CF37}" destId="{7917164E-70EB-D34F-8849-F49BD667A31F}" srcOrd="1" destOrd="0" presId="urn:microsoft.com/office/officeart/2008/layout/LinedList"/>
    <dgm:cxn modelId="{6ECCDBD5-3E77-E34B-88CF-941570431056}" type="presParOf" srcId="{EF1021EF-50FF-8B46-994D-E66E00BC38D9}" destId="{2321277D-63AD-CF4D-BE99-4CC603242055}" srcOrd="2" destOrd="0" presId="urn:microsoft.com/office/officeart/2008/layout/LinedList"/>
    <dgm:cxn modelId="{021FC2BF-5F57-024F-B633-B2752E1A9AAF}" type="presParOf" srcId="{EF1021EF-50FF-8B46-994D-E66E00BC38D9}" destId="{AEB496BD-73F1-A145-8F45-E16A83EB4C38}" srcOrd="3" destOrd="0" presId="urn:microsoft.com/office/officeart/2008/layout/LinedList"/>
    <dgm:cxn modelId="{E89BE87F-FCDA-B148-82A8-70C97EE1177F}" type="presParOf" srcId="{AEB496BD-73F1-A145-8F45-E16A83EB4C38}" destId="{BF532F9B-F1E9-1D40-9BA2-2A20A4D74D71}" srcOrd="0" destOrd="0" presId="urn:microsoft.com/office/officeart/2008/layout/LinedList"/>
    <dgm:cxn modelId="{E83C1E27-59C4-714F-84DA-C6DD450E7A87}" type="presParOf" srcId="{AEB496BD-73F1-A145-8F45-E16A83EB4C38}" destId="{5ED209BC-130D-8D4B-A063-395464365D64}" srcOrd="1" destOrd="0" presId="urn:microsoft.com/office/officeart/2008/layout/LinedList"/>
    <dgm:cxn modelId="{7496105E-1303-624F-8323-162E385D2268}" type="presParOf" srcId="{EF1021EF-50FF-8B46-994D-E66E00BC38D9}" destId="{6A277332-C775-9B47-AB8C-9BE958284A22}" srcOrd="4" destOrd="0" presId="urn:microsoft.com/office/officeart/2008/layout/LinedList"/>
    <dgm:cxn modelId="{4EB556DC-B422-CF44-BC40-3B9D06A74716}" type="presParOf" srcId="{EF1021EF-50FF-8B46-994D-E66E00BC38D9}" destId="{8FF8F777-8005-F446-9405-433B674F2563}" srcOrd="5" destOrd="0" presId="urn:microsoft.com/office/officeart/2008/layout/LinedList"/>
    <dgm:cxn modelId="{0317B416-5CA4-B349-A970-4636D297AC9E}" type="presParOf" srcId="{8FF8F777-8005-F446-9405-433B674F2563}" destId="{DAA3092C-813A-D54F-B10E-C9E95D9F7C5A}" srcOrd="0" destOrd="0" presId="urn:microsoft.com/office/officeart/2008/layout/LinedList"/>
    <dgm:cxn modelId="{F64E7160-BC06-5A47-AD4B-32DE0FCE6D3B}" type="presParOf" srcId="{8FF8F777-8005-F446-9405-433B674F2563}" destId="{35D65C46-7AA5-414B-94D5-679A50DA483C}" srcOrd="1" destOrd="0" presId="urn:microsoft.com/office/officeart/2008/layout/LinedList"/>
    <dgm:cxn modelId="{9B20C010-B7CA-D74F-BC6B-6F5C78BBE2E2}" type="presParOf" srcId="{EF1021EF-50FF-8B46-994D-E66E00BC38D9}" destId="{50B3E71C-213A-284D-AC10-4AEAE7358A35}" srcOrd="6" destOrd="0" presId="urn:microsoft.com/office/officeart/2008/layout/LinedList"/>
    <dgm:cxn modelId="{B577F972-B8F8-E746-B439-A4FE0B0D44A0}" type="presParOf" srcId="{EF1021EF-50FF-8B46-994D-E66E00BC38D9}" destId="{EF2AF94D-88B1-014F-AE9F-B0BEC1F7B94D}" srcOrd="7" destOrd="0" presId="urn:microsoft.com/office/officeart/2008/layout/LinedList"/>
    <dgm:cxn modelId="{5F3F8FF1-43AE-CD45-807A-1F9F2F5B20C5}" type="presParOf" srcId="{EF2AF94D-88B1-014F-AE9F-B0BEC1F7B94D}" destId="{4B9CC01C-25D5-6246-8EFD-C0D7E22C3503}" srcOrd="0" destOrd="0" presId="urn:microsoft.com/office/officeart/2008/layout/LinedList"/>
    <dgm:cxn modelId="{1568A3F3-E81F-B448-9CBC-2D08E78EEEBD}" type="presParOf" srcId="{EF2AF94D-88B1-014F-AE9F-B0BEC1F7B94D}" destId="{C6434184-AD32-3046-85BC-C9DFB5FF9D05}" srcOrd="1"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48ABD27-D314-406D-861E-B0D6ABF5B162}"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fr-FR"/>
        </a:p>
      </dgm:t>
    </dgm:pt>
    <dgm:pt modelId="{0DD73BB4-B0BE-4B43-A47C-B396F2857F01}">
      <dgm:prSet phldrT="[Texte]" phldr="0" custT="1"/>
      <dgm:spPr/>
      <dgm:t>
        <a:bodyPr/>
        <a:lstStyle/>
        <a:p>
          <a:pPr rtl="0"/>
          <a:r>
            <a:rPr lang="fr-FR" sz="4000" dirty="0">
              <a:latin typeface="Arial"/>
            </a:rPr>
            <a:t>2.  </a:t>
          </a:r>
          <a:r>
            <a:rPr lang="fr-FR" sz="4000" dirty="0" err="1">
              <a:latin typeface="Arial"/>
            </a:rPr>
            <a:t>Περιγραφή χαρακτήρων</a:t>
          </a:r>
          <a:endParaRPr lang="fr-FR" sz="4000" dirty="0"/>
        </a:p>
      </dgm:t>
    </dgm:pt>
    <dgm:pt modelId="{D2D90410-4E88-4FDE-BC2B-49E51DE2784B}" type="parTrans" cxnId="{0C004763-1C81-41DF-B148-E7BA9C2E37E5}">
      <dgm:prSet/>
      <dgm:spPr/>
      <dgm:t>
        <a:bodyPr/>
        <a:lstStyle/>
        <a:p>
          <a:endParaRPr lang="fr-FR" sz="1200"/>
        </a:p>
      </dgm:t>
    </dgm:pt>
    <dgm:pt modelId="{8D71A75C-F419-4560-8984-EF3459BEAEE9}" type="sibTrans" cxnId="{0C004763-1C81-41DF-B148-E7BA9C2E37E5}">
      <dgm:prSet/>
      <dgm:spPr/>
      <dgm:t>
        <a:bodyPr/>
        <a:lstStyle/>
        <a:p>
          <a:endParaRPr lang="fr-FR" sz="1200"/>
        </a:p>
      </dgm:t>
    </dgm:pt>
    <dgm:pt modelId="{47ECAD77-8764-494A-9AA9-2B4C40CF461A}" type="pres">
      <dgm:prSet presAssocID="{148ABD27-D314-406D-861E-B0D6ABF5B162}" presName="diagram" presStyleCnt="0">
        <dgm:presLayoutVars>
          <dgm:dir/>
          <dgm:resizeHandles val="exact"/>
        </dgm:presLayoutVars>
      </dgm:prSet>
      <dgm:spPr/>
    </dgm:pt>
    <dgm:pt modelId="{19DA2EDB-F965-4125-90F4-693583B6E45D}" type="pres">
      <dgm:prSet presAssocID="{0DD73BB4-B0BE-4B43-A47C-B396F2857F01}" presName="node" presStyleLbl="node1" presStyleIdx="0" presStyleCnt="1" custScaleX="89887" custScaleY="59331" custLinFactNeighborX="-4002">
        <dgm:presLayoutVars>
          <dgm:bulletEnabled val="1"/>
        </dgm:presLayoutVars>
      </dgm:prSet>
      <dgm:spPr/>
    </dgm:pt>
  </dgm:ptLst>
  <dgm:cxnLst>
    <dgm:cxn modelId="{0C004763-1C81-41DF-B148-E7BA9C2E37E5}" srcId="{148ABD27-D314-406D-861E-B0D6ABF5B162}" destId="{0DD73BB4-B0BE-4B43-A47C-B396F2857F01}" srcOrd="0" destOrd="0" parTransId="{D2D90410-4E88-4FDE-BC2B-49E51DE2784B}" sibTransId="{8D71A75C-F419-4560-8984-EF3459BEAEE9}"/>
    <dgm:cxn modelId="{3688ED9F-8F8A-4319-9270-B3FD378E2CCD}" type="presOf" srcId="{148ABD27-D314-406D-861E-B0D6ABF5B162}" destId="{47ECAD77-8764-494A-9AA9-2B4C40CF461A}" srcOrd="0" destOrd="0" presId="urn:microsoft.com/office/officeart/2005/8/layout/default"/>
    <dgm:cxn modelId="{925A57C3-97F6-4E35-9004-2B6208FBB973}" type="presOf" srcId="{0DD73BB4-B0BE-4B43-A47C-B396F2857F01}" destId="{19DA2EDB-F965-4125-90F4-693583B6E45D}" srcOrd="0" destOrd="0" presId="urn:microsoft.com/office/officeart/2005/8/layout/default"/>
    <dgm:cxn modelId="{EE785BFA-A0E7-40EB-829C-00015D627251}" type="presParOf" srcId="{47ECAD77-8764-494A-9AA9-2B4C40CF461A}" destId="{19DA2EDB-F965-4125-90F4-693583B6E45D}" srcOrd="0"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05AE72-7C56-9248-ACC2-51C20DB8ECFD}" type="doc">
      <dgm:prSet loTypeId="urn:microsoft.com/office/officeart/2005/8/layout/cycle6" loCatId="" qsTypeId="urn:microsoft.com/office/officeart/2005/8/quickstyle/simple1" qsCatId="simple" csTypeId="urn:microsoft.com/office/officeart/2005/8/colors/accent1_2" csCatId="accent1" phldr="1"/>
      <dgm:spPr/>
      <dgm:t>
        <a:bodyPr/>
        <a:lstStyle/>
        <a:p>
          <a:endParaRPr lang="fr-FR"/>
        </a:p>
      </dgm:t>
    </dgm:pt>
    <dgm:pt modelId="{871B31C1-D0A8-5940-9F29-09F2DAD8E86D}">
      <dgm:prSet phldrT="[Texte]"/>
      <dgm:spPr/>
      <dgm:t>
        <a:bodyPr/>
        <a:lstStyle/>
        <a:p>
          <a:r>
            <a:rPr lang="en-GB" noProof="0"/>
            <a:t>Αίτημα</a:t>
          </a:r>
        </a:p>
      </dgm:t>
    </dgm:pt>
    <dgm:pt modelId="{93885EA1-9C04-8D43-AAA8-165A991C488A}" type="parTrans" cxnId="{9478F271-66B2-6343-9DBB-1872485A467E}">
      <dgm:prSet/>
      <dgm:spPr/>
      <dgm:t>
        <a:bodyPr/>
        <a:lstStyle/>
        <a:p>
          <a:endParaRPr lang="en-GB" noProof="0"/>
        </a:p>
      </dgm:t>
    </dgm:pt>
    <dgm:pt modelId="{AAEC7BF4-3429-4345-952A-431DF7F0BF88}" type="sibTrans" cxnId="{9478F271-66B2-6343-9DBB-1872485A467E}">
      <dgm:prSet/>
      <dgm:spPr/>
      <dgm:t>
        <a:bodyPr/>
        <a:lstStyle/>
        <a:p>
          <a:endParaRPr lang="en-GB" noProof="0"/>
        </a:p>
      </dgm:t>
    </dgm:pt>
    <dgm:pt modelId="{D2C2085B-95C6-2B4E-947D-14C9A2ABA681}">
      <dgm:prSet phldrT="[Texte]"/>
      <dgm:spPr/>
      <dgm:t>
        <a:bodyPr/>
        <a:lstStyle/>
        <a:p>
          <a:r>
            <a:rPr lang="en-GB" noProof="0"/>
            <a:t>Απόβλητα</a:t>
          </a:r>
        </a:p>
      </dgm:t>
    </dgm:pt>
    <dgm:pt modelId="{FAAFDA42-FA3B-E54C-81DB-C6656628BB8C}" type="parTrans" cxnId="{7A4AC227-BE2F-5B40-91A1-7E91EEA33B03}">
      <dgm:prSet/>
      <dgm:spPr/>
      <dgm:t>
        <a:bodyPr/>
        <a:lstStyle/>
        <a:p>
          <a:endParaRPr lang="en-GB" noProof="0"/>
        </a:p>
      </dgm:t>
    </dgm:pt>
    <dgm:pt modelId="{7393CEDF-0855-CC43-B327-3278E7DE46EC}" type="sibTrans" cxnId="{7A4AC227-BE2F-5B40-91A1-7E91EEA33B03}">
      <dgm:prSet/>
      <dgm:spPr/>
      <dgm:t>
        <a:bodyPr/>
        <a:lstStyle/>
        <a:p>
          <a:endParaRPr lang="en-GB" noProof="0"/>
        </a:p>
      </dgm:t>
    </dgm:pt>
    <dgm:pt modelId="{B00DF6F5-A802-4942-933B-224A2BE6A83C}">
      <dgm:prSet phldrT="[Texte]"/>
      <dgm:spPr/>
      <dgm:t>
        <a:bodyPr/>
        <a:lstStyle/>
        <a:p>
          <a:r>
            <a:rPr lang="en-GB" noProof="0"/>
            <a:t>Ερώτηση</a:t>
          </a:r>
        </a:p>
      </dgm:t>
    </dgm:pt>
    <dgm:pt modelId="{CF3D2E73-0BEC-2642-AF60-4639DD95A080}" type="parTrans" cxnId="{C33C0631-D7F7-1B4B-829A-595326D28603}">
      <dgm:prSet/>
      <dgm:spPr/>
      <dgm:t>
        <a:bodyPr/>
        <a:lstStyle/>
        <a:p>
          <a:endParaRPr lang="en-GB" noProof="0"/>
        </a:p>
      </dgm:t>
    </dgm:pt>
    <dgm:pt modelId="{9834E4A4-1113-9D43-83DF-A64D99B44D51}" type="sibTrans" cxnId="{C33C0631-D7F7-1B4B-829A-595326D28603}">
      <dgm:prSet/>
      <dgm:spPr/>
      <dgm:t>
        <a:bodyPr/>
        <a:lstStyle/>
        <a:p>
          <a:endParaRPr lang="en-GB" noProof="0"/>
        </a:p>
      </dgm:t>
    </dgm:pt>
    <dgm:pt modelId="{1156726C-5C37-7743-8C6A-EBF7C526238D}">
      <dgm:prSet phldrT="[Texte]"/>
      <dgm:spPr/>
      <dgm:t>
        <a:bodyPr/>
        <a:lstStyle/>
        <a:p>
          <a:r>
            <a:rPr lang="en-GB" noProof="0"/>
            <a:t>Επιλέξτε</a:t>
          </a:r>
        </a:p>
      </dgm:t>
    </dgm:pt>
    <dgm:pt modelId="{44BA109E-CCA3-C84A-9712-700E592D8965}" type="parTrans" cxnId="{F7402818-FCD3-4B46-8C09-02BEF1D6A99C}">
      <dgm:prSet/>
      <dgm:spPr/>
      <dgm:t>
        <a:bodyPr/>
        <a:lstStyle/>
        <a:p>
          <a:endParaRPr lang="en-GB" noProof="0"/>
        </a:p>
      </dgm:t>
    </dgm:pt>
    <dgm:pt modelId="{17C0D653-B9B2-D441-8D7E-744448689EC7}" type="sibTrans" cxnId="{F7402818-FCD3-4B46-8C09-02BEF1D6A99C}">
      <dgm:prSet/>
      <dgm:spPr/>
      <dgm:t>
        <a:bodyPr/>
        <a:lstStyle/>
        <a:p>
          <a:endParaRPr lang="en-GB" noProof="0"/>
        </a:p>
      </dgm:t>
    </dgm:pt>
    <dgm:pt modelId="{6C257329-3825-C747-BB6F-67D479F6C3CC}">
      <dgm:prSet phldrT="[Texte]"/>
      <dgm:spPr/>
      <dgm:t>
        <a:bodyPr/>
        <a:lstStyle/>
        <a:p>
          <a:r>
            <a:rPr lang="en-GB" noProof="0"/>
            <a:t>Εκφράστε μια προτίμηση</a:t>
          </a:r>
        </a:p>
      </dgm:t>
    </dgm:pt>
    <dgm:pt modelId="{B81D017B-69E4-CE41-BDE9-825FD3BEB11A}" type="parTrans" cxnId="{80B6F552-89CF-B740-AEA0-8F6ECDB27A86}">
      <dgm:prSet/>
      <dgm:spPr/>
      <dgm:t>
        <a:bodyPr/>
        <a:lstStyle/>
        <a:p>
          <a:endParaRPr lang="en-GB" noProof="0"/>
        </a:p>
      </dgm:t>
    </dgm:pt>
    <dgm:pt modelId="{53F81872-78F9-1046-8E77-EA09FF4FABEF}" type="sibTrans" cxnId="{80B6F552-89CF-B740-AEA0-8F6ECDB27A86}">
      <dgm:prSet/>
      <dgm:spPr/>
      <dgm:t>
        <a:bodyPr/>
        <a:lstStyle/>
        <a:p>
          <a:endParaRPr lang="en-GB" noProof="0"/>
        </a:p>
      </dgm:t>
    </dgm:pt>
    <dgm:pt modelId="{2A773032-401C-C446-A6CE-D2E693D084BF}">
      <dgm:prSet/>
      <dgm:spPr/>
      <dgm:t>
        <a:bodyPr/>
        <a:lstStyle/>
        <a:p>
          <a:r>
            <a:rPr lang="en-GB" noProof="0" dirty="0"/>
            <a:t>Σεβασμός και αξιοπρέπεια</a:t>
          </a:r>
        </a:p>
      </dgm:t>
    </dgm:pt>
    <dgm:pt modelId="{6B1AACB9-7F12-B642-9034-F967A22D712E}" type="parTrans" cxnId="{3318F8C9-4B6D-6444-B575-B98945A1F844}">
      <dgm:prSet/>
      <dgm:spPr/>
      <dgm:t>
        <a:bodyPr/>
        <a:lstStyle/>
        <a:p>
          <a:endParaRPr lang="en-GB" noProof="0"/>
        </a:p>
      </dgm:t>
    </dgm:pt>
    <dgm:pt modelId="{694A1E83-34C0-7346-A548-1F3BE591E60A}" type="sibTrans" cxnId="{3318F8C9-4B6D-6444-B575-B98945A1F844}">
      <dgm:prSet/>
      <dgm:spPr/>
      <dgm:t>
        <a:bodyPr/>
        <a:lstStyle/>
        <a:p>
          <a:endParaRPr lang="en-GB" noProof="0"/>
        </a:p>
      </dgm:t>
    </dgm:pt>
    <dgm:pt modelId="{F317485C-E833-B14B-A6D1-D3F487278CDD}">
      <dgm:prSet/>
      <dgm:spPr/>
      <dgm:t>
        <a:bodyPr/>
        <a:lstStyle/>
        <a:p>
          <a:r>
            <a:rPr lang="en-GB" noProof="0"/>
            <a:t>Εκφράζοντας τον εαυτό σας</a:t>
          </a:r>
        </a:p>
      </dgm:t>
    </dgm:pt>
    <dgm:pt modelId="{405F0EF4-A47A-9B4E-8E9B-7FA7649F3E09}" type="parTrans" cxnId="{04140CD5-54B3-FE4B-AE2B-95EEA60A0D3C}">
      <dgm:prSet/>
      <dgm:spPr/>
      <dgm:t>
        <a:bodyPr/>
        <a:lstStyle/>
        <a:p>
          <a:endParaRPr lang="en-GB" noProof="0"/>
        </a:p>
      </dgm:t>
    </dgm:pt>
    <dgm:pt modelId="{EF1B59D8-29DD-1D4B-A7DC-205CE135B995}" type="sibTrans" cxnId="{04140CD5-54B3-FE4B-AE2B-95EEA60A0D3C}">
      <dgm:prSet/>
      <dgm:spPr/>
      <dgm:t>
        <a:bodyPr/>
        <a:lstStyle/>
        <a:p>
          <a:endParaRPr lang="en-GB" noProof="0"/>
        </a:p>
      </dgm:t>
    </dgm:pt>
    <dgm:pt modelId="{3C40D819-12E5-8647-86C3-50F546D80E5D}">
      <dgm:prSet/>
      <dgm:spPr/>
      <dgm:t>
        <a:bodyPr/>
        <a:lstStyle/>
        <a:p>
          <a:r>
            <a:rPr lang="en-GB" noProof="0" dirty="0"/>
            <a:t>Πρόσβαση σε AAC</a:t>
          </a:r>
        </a:p>
      </dgm:t>
    </dgm:pt>
    <dgm:pt modelId="{357A026E-D901-AE4C-AF4B-16CC2FE55334}" type="parTrans" cxnId="{8B213DC8-7B71-A44E-A63A-2E529F145466}">
      <dgm:prSet/>
      <dgm:spPr/>
      <dgm:t>
        <a:bodyPr/>
        <a:lstStyle/>
        <a:p>
          <a:endParaRPr lang="en-GB" noProof="0"/>
        </a:p>
      </dgm:t>
    </dgm:pt>
    <dgm:pt modelId="{76AB9777-F7C6-6D40-B0B9-EF6040907E53}" type="sibTrans" cxnId="{8B213DC8-7B71-A44E-A63A-2E529F145466}">
      <dgm:prSet/>
      <dgm:spPr/>
      <dgm:t>
        <a:bodyPr/>
        <a:lstStyle/>
        <a:p>
          <a:endParaRPr lang="en-GB" noProof="0"/>
        </a:p>
      </dgm:t>
    </dgm:pt>
    <dgm:pt modelId="{AE47E139-A358-8F49-8B28-A1B8F306243D}">
      <dgm:prSet/>
      <dgm:spPr/>
      <dgm:t>
        <a:bodyPr/>
        <a:lstStyle/>
        <a:p>
          <a:r>
            <a:rPr lang="en-GB" noProof="0"/>
            <a:t>Ενημέρωση</a:t>
          </a:r>
        </a:p>
      </dgm:t>
    </dgm:pt>
    <dgm:pt modelId="{08C791D5-7B12-D642-AD57-F22B22784B85}" type="parTrans" cxnId="{1546672F-62E9-D543-9E60-902F7EA083BD}">
      <dgm:prSet/>
      <dgm:spPr/>
      <dgm:t>
        <a:bodyPr/>
        <a:lstStyle/>
        <a:p>
          <a:endParaRPr lang="en-GB" noProof="0"/>
        </a:p>
      </dgm:t>
    </dgm:pt>
    <dgm:pt modelId="{EFC5EEC8-D1D5-AF40-BBE4-F619BC93C47F}" type="sibTrans" cxnId="{1546672F-62E9-D543-9E60-902F7EA083BD}">
      <dgm:prSet/>
      <dgm:spPr/>
      <dgm:t>
        <a:bodyPr/>
        <a:lstStyle/>
        <a:p>
          <a:endParaRPr lang="en-GB" noProof="0"/>
        </a:p>
      </dgm:t>
    </dgm:pt>
    <dgm:pt modelId="{785F300A-634A-6E42-822D-22F4C3721DA6}">
      <dgm:prSet/>
      <dgm:spPr/>
      <dgm:t>
        <a:bodyPr/>
        <a:lstStyle/>
        <a:p>
          <a:r>
            <a:rPr lang="en-GB" noProof="0"/>
            <a:t>Σχόλιο</a:t>
          </a:r>
        </a:p>
      </dgm:t>
    </dgm:pt>
    <dgm:pt modelId="{938F9702-9B2E-C74B-8561-04E48CECCB63}" type="parTrans" cxnId="{B669118D-39E3-C24D-8CF4-AB2535495E37}">
      <dgm:prSet/>
      <dgm:spPr/>
      <dgm:t>
        <a:bodyPr/>
        <a:lstStyle/>
        <a:p>
          <a:endParaRPr lang="en-GB" noProof="0"/>
        </a:p>
      </dgm:t>
    </dgm:pt>
    <dgm:pt modelId="{80BA7777-59AC-054F-90E5-5E43D33D988D}" type="sibTrans" cxnId="{B669118D-39E3-C24D-8CF4-AB2535495E37}">
      <dgm:prSet/>
      <dgm:spPr/>
      <dgm:t>
        <a:bodyPr/>
        <a:lstStyle/>
        <a:p>
          <a:endParaRPr lang="en-GB" noProof="0"/>
        </a:p>
      </dgm:t>
    </dgm:pt>
    <dgm:pt modelId="{D80A7639-737B-6545-BA25-BA6CC0BBA163}">
      <dgm:prSet/>
      <dgm:spPr/>
      <dgm:t>
        <a:bodyPr/>
        <a:lstStyle/>
        <a:p>
          <a:r>
            <a:rPr lang="en-GB" noProof="0"/>
            <a:t>Κοινωνική αλληλεπίδραση</a:t>
          </a:r>
        </a:p>
      </dgm:t>
    </dgm:pt>
    <dgm:pt modelId="{3CA90588-D30B-634B-B220-AE4C50F28D81}" type="parTrans" cxnId="{5BE72C7A-E8CD-E64E-A16A-6D56C2F40701}">
      <dgm:prSet/>
      <dgm:spPr/>
      <dgm:t>
        <a:bodyPr/>
        <a:lstStyle/>
        <a:p>
          <a:endParaRPr lang="en-GB" noProof="0"/>
        </a:p>
      </dgm:t>
    </dgm:pt>
    <dgm:pt modelId="{4A76709E-A403-4549-88FA-D97FA4FD80FD}" type="sibTrans" cxnId="{5BE72C7A-E8CD-E64E-A16A-6D56C2F40701}">
      <dgm:prSet/>
      <dgm:spPr/>
      <dgm:t>
        <a:bodyPr/>
        <a:lstStyle/>
        <a:p>
          <a:endParaRPr lang="en-GB" noProof="0"/>
        </a:p>
      </dgm:t>
    </dgm:pt>
    <dgm:pt modelId="{5EFCA9E5-9BB1-974C-8BAC-7F2DFCFAAC7D}" type="pres">
      <dgm:prSet presAssocID="{8C05AE72-7C56-9248-ACC2-51C20DB8ECFD}" presName="cycle" presStyleCnt="0">
        <dgm:presLayoutVars>
          <dgm:dir/>
          <dgm:resizeHandles val="exact"/>
        </dgm:presLayoutVars>
      </dgm:prSet>
      <dgm:spPr/>
    </dgm:pt>
    <dgm:pt modelId="{9490130A-F973-CB44-A170-84643218D31F}" type="pres">
      <dgm:prSet presAssocID="{871B31C1-D0A8-5940-9F29-09F2DAD8E86D}" presName="node" presStyleLbl="node1" presStyleIdx="0" presStyleCnt="11" custScaleX="150465">
        <dgm:presLayoutVars>
          <dgm:bulletEnabled val="1"/>
        </dgm:presLayoutVars>
      </dgm:prSet>
      <dgm:spPr/>
    </dgm:pt>
    <dgm:pt modelId="{948FCDCF-2E3F-1440-92F5-5D29D21CB794}" type="pres">
      <dgm:prSet presAssocID="{871B31C1-D0A8-5940-9F29-09F2DAD8E86D}" presName="spNode" presStyleCnt="0"/>
      <dgm:spPr/>
    </dgm:pt>
    <dgm:pt modelId="{7EFBDE98-AF22-B442-AD7A-5054EE043DCA}" type="pres">
      <dgm:prSet presAssocID="{AAEC7BF4-3429-4345-952A-431DF7F0BF88}" presName="sibTrans" presStyleLbl="sibTrans1D1" presStyleIdx="0" presStyleCnt="11"/>
      <dgm:spPr/>
    </dgm:pt>
    <dgm:pt modelId="{B8239580-2662-A849-A375-04C5E1DBFBB9}" type="pres">
      <dgm:prSet presAssocID="{D2C2085B-95C6-2B4E-947D-14C9A2ABA681}" presName="node" presStyleLbl="node1" presStyleIdx="1" presStyleCnt="11" custScaleX="150465">
        <dgm:presLayoutVars>
          <dgm:bulletEnabled val="1"/>
        </dgm:presLayoutVars>
      </dgm:prSet>
      <dgm:spPr/>
    </dgm:pt>
    <dgm:pt modelId="{6A63B48D-6A95-A442-A033-FC4D16A53BF9}" type="pres">
      <dgm:prSet presAssocID="{D2C2085B-95C6-2B4E-947D-14C9A2ABA681}" presName="spNode" presStyleCnt="0"/>
      <dgm:spPr/>
    </dgm:pt>
    <dgm:pt modelId="{09CF3C45-59CB-D44D-8C8F-D4599177DE0F}" type="pres">
      <dgm:prSet presAssocID="{7393CEDF-0855-CC43-B327-3278E7DE46EC}" presName="sibTrans" presStyleLbl="sibTrans1D1" presStyleIdx="1" presStyleCnt="11"/>
      <dgm:spPr/>
    </dgm:pt>
    <dgm:pt modelId="{FA58400E-F106-794C-B2E7-A62A5220A12F}" type="pres">
      <dgm:prSet presAssocID="{B00DF6F5-A802-4942-933B-224A2BE6A83C}" presName="node" presStyleLbl="node1" presStyleIdx="2" presStyleCnt="11" custScaleX="150465">
        <dgm:presLayoutVars>
          <dgm:bulletEnabled val="1"/>
        </dgm:presLayoutVars>
      </dgm:prSet>
      <dgm:spPr/>
    </dgm:pt>
    <dgm:pt modelId="{B880027E-B14F-7B41-816E-B00888FA7125}" type="pres">
      <dgm:prSet presAssocID="{B00DF6F5-A802-4942-933B-224A2BE6A83C}" presName="spNode" presStyleCnt="0"/>
      <dgm:spPr/>
    </dgm:pt>
    <dgm:pt modelId="{A419775D-31AD-6F4D-AAF2-20088406BF93}" type="pres">
      <dgm:prSet presAssocID="{9834E4A4-1113-9D43-83DF-A64D99B44D51}" presName="sibTrans" presStyleLbl="sibTrans1D1" presStyleIdx="2" presStyleCnt="11"/>
      <dgm:spPr/>
    </dgm:pt>
    <dgm:pt modelId="{2351A002-2915-ED4B-9595-EBBE7E0B00D5}" type="pres">
      <dgm:prSet presAssocID="{1156726C-5C37-7743-8C6A-EBF7C526238D}" presName="node" presStyleLbl="node1" presStyleIdx="3" presStyleCnt="11" custScaleX="150465">
        <dgm:presLayoutVars>
          <dgm:bulletEnabled val="1"/>
        </dgm:presLayoutVars>
      </dgm:prSet>
      <dgm:spPr/>
    </dgm:pt>
    <dgm:pt modelId="{E0A201F0-733F-904D-A851-584709C937A1}" type="pres">
      <dgm:prSet presAssocID="{1156726C-5C37-7743-8C6A-EBF7C526238D}" presName="spNode" presStyleCnt="0"/>
      <dgm:spPr/>
    </dgm:pt>
    <dgm:pt modelId="{8C05593E-50B4-AD48-920E-C59449F58999}" type="pres">
      <dgm:prSet presAssocID="{17C0D653-B9B2-D441-8D7E-744448689EC7}" presName="sibTrans" presStyleLbl="sibTrans1D1" presStyleIdx="3" presStyleCnt="11"/>
      <dgm:spPr/>
    </dgm:pt>
    <dgm:pt modelId="{D4B36EA1-CA0A-9D42-AA31-57E14D6F8140}" type="pres">
      <dgm:prSet presAssocID="{6C257329-3825-C747-BB6F-67D479F6C3CC}" presName="node" presStyleLbl="node1" presStyleIdx="4" presStyleCnt="11" custScaleX="150465">
        <dgm:presLayoutVars>
          <dgm:bulletEnabled val="1"/>
        </dgm:presLayoutVars>
      </dgm:prSet>
      <dgm:spPr/>
    </dgm:pt>
    <dgm:pt modelId="{CC56022E-D066-4F4F-9DD1-E36105404D13}" type="pres">
      <dgm:prSet presAssocID="{6C257329-3825-C747-BB6F-67D479F6C3CC}" presName="spNode" presStyleCnt="0"/>
      <dgm:spPr/>
    </dgm:pt>
    <dgm:pt modelId="{5BC7DC72-62D8-C04D-A7FB-C9AA4063E4C7}" type="pres">
      <dgm:prSet presAssocID="{53F81872-78F9-1046-8E77-EA09FF4FABEF}" presName="sibTrans" presStyleLbl="sibTrans1D1" presStyleIdx="4" presStyleCnt="11"/>
      <dgm:spPr/>
    </dgm:pt>
    <dgm:pt modelId="{FBC0391A-72CE-3B4B-8AC3-B4CADC4B062F}" type="pres">
      <dgm:prSet presAssocID="{2A773032-401C-C446-A6CE-D2E693D084BF}" presName="node" presStyleLbl="node1" presStyleIdx="5" presStyleCnt="11" custScaleX="150465">
        <dgm:presLayoutVars>
          <dgm:bulletEnabled val="1"/>
        </dgm:presLayoutVars>
      </dgm:prSet>
      <dgm:spPr/>
    </dgm:pt>
    <dgm:pt modelId="{4B8FE729-8B05-2946-B5B8-7F0B8C05F640}" type="pres">
      <dgm:prSet presAssocID="{2A773032-401C-C446-A6CE-D2E693D084BF}" presName="spNode" presStyleCnt="0"/>
      <dgm:spPr/>
    </dgm:pt>
    <dgm:pt modelId="{A623B684-EEE1-1846-9E46-D8CC809B2626}" type="pres">
      <dgm:prSet presAssocID="{694A1E83-34C0-7346-A548-1F3BE591E60A}" presName="sibTrans" presStyleLbl="sibTrans1D1" presStyleIdx="5" presStyleCnt="11"/>
      <dgm:spPr/>
    </dgm:pt>
    <dgm:pt modelId="{38522BB1-0B3C-6F47-AB0E-0390802C87AD}" type="pres">
      <dgm:prSet presAssocID="{F317485C-E833-B14B-A6D1-D3F487278CDD}" presName="node" presStyleLbl="node1" presStyleIdx="6" presStyleCnt="11" custScaleX="150465">
        <dgm:presLayoutVars>
          <dgm:bulletEnabled val="1"/>
        </dgm:presLayoutVars>
      </dgm:prSet>
      <dgm:spPr/>
    </dgm:pt>
    <dgm:pt modelId="{41082B58-0211-9C40-BBED-E7DD90553B03}" type="pres">
      <dgm:prSet presAssocID="{F317485C-E833-B14B-A6D1-D3F487278CDD}" presName="spNode" presStyleCnt="0"/>
      <dgm:spPr/>
    </dgm:pt>
    <dgm:pt modelId="{AF3B7AB9-52B6-7743-8298-7DE4CF895557}" type="pres">
      <dgm:prSet presAssocID="{EF1B59D8-29DD-1D4B-A7DC-205CE135B995}" presName="sibTrans" presStyleLbl="sibTrans1D1" presStyleIdx="6" presStyleCnt="11"/>
      <dgm:spPr/>
    </dgm:pt>
    <dgm:pt modelId="{1AFE8ED9-62DE-8046-B538-D0E8676F15B1}" type="pres">
      <dgm:prSet presAssocID="{3C40D819-12E5-8647-86C3-50F546D80E5D}" presName="node" presStyleLbl="node1" presStyleIdx="7" presStyleCnt="11" custScaleX="150465">
        <dgm:presLayoutVars>
          <dgm:bulletEnabled val="1"/>
        </dgm:presLayoutVars>
      </dgm:prSet>
      <dgm:spPr/>
    </dgm:pt>
    <dgm:pt modelId="{336E6147-1058-244B-9DC3-BB4699AAA4F7}" type="pres">
      <dgm:prSet presAssocID="{3C40D819-12E5-8647-86C3-50F546D80E5D}" presName="spNode" presStyleCnt="0"/>
      <dgm:spPr/>
    </dgm:pt>
    <dgm:pt modelId="{98AF1B1E-1663-4E44-B27A-840D18ABFD2B}" type="pres">
      <dgm:prSet presAssocID="{76AB9777-F7C6-6D40-B0B9-EF6040907E53}" presName="sibTrans" presStyleLbl="sibTrans1D1" presStyleIdx="7" presStyleCnt="11"/>
      <dgm:spPr/>
    </dgm:pt>
    <dgm:pt modelId="{4C266475-E4D6-A546-B268-85F1FF7B376D}" type="pres">
      <dgm:prSet presAssocID="{AE47E139-A358-8F49-8B28-A1B8F306243D}" presName="node" presStyleLbl="node1" presStyleIdx="8" presStyleCnt="11" custScaleX="150465">
        <dgm:presLayoutVars>
          <dgm:bulletEnabled val="1"/>
        </dgm:presLayoutVars>
      </dgm:prSet>
      <dgm:spPr/>
    </dgm:pt>
    <dgm:pt modelId="{EBD2D2E4-3D3B-C34B-B990-18ADAA91570C}" type="pres">
      <dgm:prSet presAssocID="{AE47E139-A358-8F49-8B28-A1B8F306243D}" presName="spNode" presStyleCnt="0"/>
      <dgm:spPr/>
    </dgm:pt>
    <dgm:pt modelId="{D08C305D-C4E8-7148-99A6-DE676D75F4DF}" type="pres">
      <dgm:prSet presAssocID="{EFC5EEC8-D1D5-AF40-BBE4-F619BC93C47F}" presName="sibTrans" presStyleLbl="sibTrans1D1" presStyleIdx="8" presStyleCnt="11"/>
      <dgm:spPr/>
    </dgm:pt>
    <dgm:pt modelId="{1F79386F-4AF6-C146-8A91-E0E173B7D540}" type="pres">
      <dgm:prSet presAssocID="{785F300A-634A-6E42-822D-22F4C3721DA6}" presName="node" presStyleLbl="node1" presStyleIdx="9" presStyleCnt="11" custScaleX="150465">
        <dgm:presLayoutVars>
          <dgm:bulletEnabled val="1"/>
        </dgm:presLayoutVars>
      </dgm:prSet>
      <dgm:spPr/>
    </dgm:pt>
    <dgm:pt modelId="{74DF2E10-6B93-AE42-86ED-2342D72D61F0}" type="pres">
      <dgm:prSet presAssocID="{785F300A-634A-6E42-822D-22F4C3721DA6}" presName="spNode" presStyleCnt="0"/>
      <dgm:spPr/>
    </dgm:pt>
    <dgm:pt modelId="{A835ECCB-7283-B34E-8A96-525FE0B7F2F6}" type="pres">
      <dgm:prSet presAssocID="{80BA7777-59AC-054F-90E5-5E43D33D988D}" presName="sibTrans" presStyleLbl="sibTrans1D1" presStyleIdx="9" presStyleCnt="11"/>
      <dgm:spPr/>
    </dgm:pt>
    <dgm:pt modelId="{9D5E8F52-BB9E-AE42-9127-DADF1F93E976}" type="pres">
      <dgm:prSet presAssocID="{D80A7639-737B-6545-BA25-BA6CC0BBA163}" presName="node" presStyleLbl="node1" presStyleIdx="10" presStyleCnt="11" custScaleX="150465">
        <dgm:presLayoutVars>
          <dgm:bulletEnabled val="1"/>
        </dgm:presLayoutVars>
      </dgm:prSet>
      <dgm:spPr/>
    </dgm:pt>
    <dgm:pt modelId="{8758A186-67C9-8747-B3AE-6B00A4AC62D5}" type="pres">
      <dgm:prSet presAssocID="{D80A7639-737B-6545-BA25-BA6CC0BBA163}" presName="spNode" presStyleCnt="0"/>
      <dgm:spPr/>
    </dgm:pt>
    <dgm:pt modelId="{8C842384-7077-7246-8E26-2232B2B51545}" type="pres">
      <dgm:prSet presAssocID="{4A76709E-A403-4549-88FA-D97FA4FD80FD}" presName="sibTrans" presStyleLbl="sibTrans1D1" presStyleIdx="10" presStyleCnt="11"/>
      <dgm:spPr/>
    </dgm:pt>
  </dgm:ptLst>
  <dgm:cxnLst>
    <dgm:cxn modelId="{AA426100-028B-9948-9EE0-E73098A8B266}" type="presOf" srcId="{871B31C1-D0A8-5940-9F29-09F2DAD8E86D}" destId="{9490130A-F973-CB44-A170-84643218D31F}" srcOrd="0" destOrd="0" presId="urn:microsoft.com/office/officeart/2005/8/layout/cycle6"/>
    <dgm:cxn modelId="{93B05300-50F1-CF46-B272-317F37801ABD}" type="presOf" srcId="{7393CEDF-0855-CC43-B327-3278E7DE46EC}" destId="{09CF3C45-59CB-D44D-8C8F-D4599177DE0F}" srcOrd="0" destOrd="0" presId="urn:microsoft.com/office/officeart/2005/8/layout/cycle6"/>
    <dgm:cxn modelId="{F8D4DC0A-2515-2F49-A23E-B137E3D0033C}" type="presOf" srcId="{4A76709E-A403-4549-88FA-D97FA4FD80FD}" destId="{8C842384-7077-7246-8E26-2232B2B51545}" srcOrd="0" destOrd="0" presId="urn:microsoft.com/office/officeart/2005/8/layout/cycle6"/>
    <dgm:cxn modelId="{F7402818-FCD3-4B46-8C09-02BEF1D6A99C}" srcId="{8C05AE72-7C56-9248-ACC2-51C20DB8ECFD}" destId="{1156726C-5C37-7743-8C6A-EBF7C526238D}" srcOrd="3" destOrd="0" parTransId="{44BA109E-CCA3-C84A-9712-700E592D8965}" sibTransId="{17C0D653-B9B2-D441-8D7E-744448689EC7}"/>
    <dgm:cxn modelId="{1787C125-D755-8247-89A3-83D5C447A0D1}" type="presOf" srcId="{8C05AE72-7C56-9248-ACC2-51C20DB8ECFD}" destId="{5EFCA9E5-9BB1-974C-8BAC-7F2DFCFAAC7D}" srcOrd="0" destOrd="0" presId="urn:microsoft.com/office/officeart/2005/8/layout/cycle6"/>
    <dgm:cxn modelId="{7A4AC227-BE2F-5B40-91A1-7E91EEA33B03}" srcId="{8C05AE72-7C56-9248-ACC2-51C20DB8ECFD}" destId="{D2C2085B-95C6-2B4E-947D-14C9A2ABA681}" srcOrd="1" destOrd="0" parTransId="{FAAFDA42-FA3B-E54C-81DB-C6656628BB8C}" sibTransId="{7393CEDF-0855-CC43-B327-3278E7DE46EC}"/>
    <dgm:cxn modelId="{1546672F-62E9-D543-9E60-902F7EA083BD}" srcId="{8C05AE72-7C56-9248-ACC2-51C20DB8ECFD}" destId="{AE47E139-A358-8F49-8B28-A1B8F306243D}" srcOrd="8" destOrd="0" parTransId="{08C791D5-7B12-D642-AD57-F22B22784B85}" sibTransId="{EFC5EEC8-D1D5-AF40-BBE4-F619BC93C47F}"/>
    <dgm:cxn modelId="{C33C0631-D7F7-1B4B-829A-595326D28603}" srcId="{8C05AE72-7C56-9248-ACC2-51C20DB8ECFD}" destId="{B00DF6F5-A802-4942-933B-224A2BE6A83C}" srcOrd="2" destOrd="0" parTransId="{CF3D2E73-0BEC-2642-AF60-4639DD95A080}" sibTransId="{9834E4A4-1113-9D43-83DF-A64D99B44D51}"/>
    <dgm:cxn modelId="{8CC3BB34-230D-1D4B-9C09-BB414BB9FBB8}" type="presOf" srcId="{EF1B59D8-29DD-1D4B-A7DC-205CE135B995}" destId="{AF3B7AB9-52B6-7743-8298-7DE4CF895557}" srcOrd="0" destOrd="0" presId="urn:microsoft.com/office/officeart/2005/8/layout/cycle6"/>
    <dgm:cxn modelId="{C18F463D-E4B1-5642-A774-FBBA2EE59DA4}" type="presOf" srcId="{AE47E139-A358-8F49-8B28-A1B8F306243D}" destId="{4C266475-E4D6-A546-B268-85F1FF7B376D}" srcOrd="0" destOrd="0" presId="urn:microsoft.com/office/officeart/2005/8/layout/cycle6"/>
    <dgm:cxn modelId="{296E474D-1274-344B-8382-980C67C180B2}" type="presOf" srcId="{785F300A-634A-6E42-822D-22F4C3721DA6}" destId="{1F79386F-4AF6-C146-8A91-E0E173B7D540}" srcOrd="0" destOrd="0" presId="urn:microsoft.com/office/officeart/2005/8/layout/cycle6"/>
    <dgm:cxn modelId="{9478F271-66B2-6343-9DBB-1872485A467E}" srcId="{8C05AE72-7C56-9248-ACC2-51C20DB8ECFD}" destId="{871B31C1-D0A8-5940-9F29-09F2DAD8E86D}" srcOrd="0" destOrd="0" parTransId="{93885EA1-9C04-8D43-AAA8-165A991C488A}" sibTransId="{AAEC7BF4-3429-4345-952A-431DF7F0BF88}"/>
    <dgm:cxn modelId="{85EFA552-AC47-0D44-A173-BB12B291E0F1}" type="presOf" srcId="{80BA7777-59AC-054F-90E5-5E43D33D988D}" destId="{A835ECCB-7283-B34E-8A96-525FE0B7F2F6}" srcOrd="0" destOrd="0" presId="urn:microsoft.com/office/officeart/2005/8/layout/cycle6"/>
    <dgm:cxn modelId="{80B6F552-89CF-B740-AEA0-8F6ECDB27A86}" srcId="{8C05AE72-7C56-9248-ACC2-51C20DB8ECFD}" destId="{6C257329-3825-C747-BB6F-67D479F6C3CC}" srcOrd="4" destOrd="0" parTransId="{B81D017B-69E4-CE41-BDE9-825FD3BEB11A}" sibTransId="{53F81872-78F9-1046-8E77-EA09FF4FABEF}"/>
    <dgm:cxn modelId="{9D23B574-960F-B849-936A-E7941BC58234}" type="presOf" srcId="{AAEC7BF4-3429-4345-952A-431DF7F0BF88}" destId="{7EFBDE98-AF22-B442-AD7A-5054EE043DCA}" srcOrd="0" destOrd="0" presId="urn:microsoft.com/office/officeart/2005/8/layout/cycle6"/>
    <dgm:cxn modelId="{44D51D79-E880-514C-B502-F114CF25DCAF}" type="presOf" srcId="{B00DF6F5-A802-4942-933B-224A2BE6A83C}" destId="{FA58400E-F106-794C-B2E7-A62A5220A12F}" srcOrd="0" destOrd="0" presId="urn:microsoft.com/office/officeart/2005/8/layout/cycle6"/>
    <dgm:cxn modelId="{5BE72C7A-E8CD-E64E-A16A-6D56C2F40701}" srcId="{8C05AE72-7C56-9248-ACC2-51C20DB8ECFD}" destId="{D80A7639-737B-6545-BA25-BA6CC0BBA163}" srcOrd="10" destOrd="0" parTransId="{3CA90588-D30B-634B-B220-AE4C50F28D81}" sibTransId="{4A76709E-A403-4549-88FA-D97FA4FD80FD}"/>
    <dgm:cxn modelId="{8EC4437B-0B0A-DE4E-9036-E248F7D401FD}" type="presOf" srcId="{D80A7639-737B-6545-BA25-BA6CC0BBA163}" destId="{9D5E8F52-BB9E-AE42-9127-DADF1F93E976}" srcOrd="0" destOrd="0" presId="urn:microsoft.com/office/officeart/2005/8/layout/cycle6"/>
    <dgm:cxn modelId="{CFF5E180-F0AC-894E-B526-0E8AFA62F840}" type="presOf" srcId="{1156726C-5C37-7743-8C6A-EBF7C526238D}" destId="{2351A002-2915-ED4B-9595-EBBE7E0B00D5}" srcOrd="0" destOrd="0" presId="urn:microsoft.com/office/officeart/2005/8/layout/cycle6"/>
    <dgm:cxn modelId="{C290DE81-69F0-8746-8A01-D50B8B1ACE57}" type="presOf" srcId="{EFC5EEC8-D1D5-AF40-BBE4-F619BC93C47F}" destId="{D08C305D-C4E8-7148-99A6-DE676D75F4DF}" srcOrd="0" destOrd="0" presId="urn:microsoft.com/office/officeart/2005/8/layout/cycle6"/>
    <dgm:cxn modelId="{9435C684-61D2-CD47-82AC-2870D403889F}" type="presOf" srcId="{76AB9777-F7C6-6D40-B0B9-EF6040907E53}" destId="{98AF1B1E-1663-4E44-B27A-840D18ABFD2B}" srcOrd="0" destOrd="0" presId="urn:microsoft.com/office/officeart/2005/8/layout/cycle6"/>
    <dgm:cxn modelId="{B669118D-39E3-C24D-8CF4-AB2535495E37}" srcId="{8C05AE72-7C56-9248-ACC2-51C20DB8ECFD}" destId="{785F300A-634A-6E42-822D-22F4C3721DA6}" srcOrd="9" destOrd="0" parTransId="{938F9702-9B2E-C74B-8561-04E48CECCB63}" sibTransId="{80BA7777-59AC-054F-90E5-5E43D33D988D}"/>
    <dgm:cxn modelId="{129EEF95-7E59-CD46-A0FA-010AD36C5A24}" type="presOf" srcId="{53F81872-78F9-1046-8E77-EA09FF4FABEF}" destId="{5BC7DC72-62D8-C04D-A7FB-C9AA4063E4C7}" srcOrd="0" destOrd="0" presId="urn:microsoft.com/office/officeart/2005/8/layout/cycle6"/>
    <dgm:cxn modelId="{794F0299-528C-B948-9B34-39C76B4BBE3B}" type="presOf" srcId="{17C0D653-B9B2-D441-8D7E-744448689EC7}" destId="{8C05593E-50B4-AD48-920E-C59449F58999}" srcOrd="0" destOrd="0" presId="urn:microsoft.com/office/officeart/2005/8/layout/cycle6"/>
    <dgm:cxn modelId="{135B48A1-2F20-9342-886B-DDEC98719BB1}" type="presOf" srcId="{F317485C-E833-B14B-A6D1-D3F487278CDD}" destId="{38522BB1-0B3C-6F47-AB0E-0390802C87AD}" srcOrd="0" destOrd="0" presId="urn:microsoft.com/office/officeart/2005/8/layout/cycle6"/>
    <dgm:cxn modelId="{68EFBCA7-8CB2-C842-A2A1-016915E83454}" type="presOf" srcId="{D2C2085B-95C6-2B4E-947D-14C9A2ABA681}" destId="{B8239580-2662-A849-A375-04C5E1DBFBB9}" srcOrd="0" destOrd="0" presId="urn:microsoft.com/office/officeart/2005/8/layout/cycle6"/>
    <dgm:cxn modelId="{045258B0-A18A-AB4C-AA7A-38F7BC698BEA}" type="presOf" srcId="{6C257329-3825-C747-BB6F-67D479F6C3CC}" destId="{D4B36EA1-CA0A-9D42-AA31-57E14D6F8140}" srcOrd="0" destOrd="0" presId="urn:microsoft.com/office/officeart/2005/8/layout/cycle6"/>
    <dgm:cxn modelId="{9E843AB6-4B46-094C-A7F3-4490878CBE9A}" type="presOf" srcId="{2A773032-401C-C446-A6CE-D2E693D084BF}" destId="{FBC0391A-72CE-3B4B-8AC3-B4CADC4B062F}" srcOrd="0" destOrd="0" presId="urn:microsoft.com/office/officeart/2005/8/layout/cycle6"/>
    <dgm:cxn modelId="{867E72B6-F41D-084F-8B8C-938D09612677}" type="presOf" srcId="{694A1E83-34C0-7346-A548-1F3BE591E60A}" destId="{A623B684-EEE1-1846-9E46-D8CC809B2626}" srcOrd="0" destOrd="0" presId="urn:microsoft.com/office/officeart/2005/8/layout/cycle6"/>
    <dgm:cxn modelId="{8B213DC8-7B71-A44E-A63A-2E529F145466}" srcId="{8C05AE72-7C56-9248-ACC2-51C20DB8ECFD}" destId="{3C40D819-12E5-8647-86C3-50F546D80E5D}" srcOrd="7" destOrd="0" parTransId="{357A026E-D901-AE4C-AF4B-16CC2FE55334}" sibTransId="{76AB9777-F7C6-6D40-B0B9-EF6040907E53}"/>
    <dgm:cxn modelId="{3318F8C9-4B6D-6444-B575-B98945A1F844}" srcId="{8C05AE72-7C56-9248-ACC2-51C20DB8ECFD}" destId="{2A773032-401C-C446-A6CE-D2E693D084BF}" srcOrd="5" destOrd="0" parTransId="{6B1AACB9-7F12-B642-9034-F967A22D712E}" sibTransId="{694A1E83-34C0-7346-A548-1F3BE591E60A}"/>
    <dgm:cxn modelId="{04140CD5-54B3-FE4B-AE2B-95EEA60A0D3C}" srcId="{8C05AE72-7C56-9248-ACC2-51C20DB8ECFD}" destId="{F317485C-E833-B14B-A6D1-D3F487278CDD}" srcOrd="6" destOrd="0" parTransId="{405F0EF4-A47A-9B4E-8E9B-7FA7649F3E09}" sibTransId="{EF1B59D8-29DD-1D4B-A7DC-205CE135B995}"/>
    <dgm:cxn modelId="{58B4ABE9-F525-DF47-B4D6-DC6B17839B92}" type="presOf" srcId="{9834E4A4-1113-9D43-83DF-A64D99B44D51}" destId="{A419775D-31AD-6F4D-AAF2-20088406BF93}" srcOrd="0" destOrd="0" presId="urn:microsoft.com/office/officeart/2005/8/layout/cycle6"/>
    <dgm:cxn modelId="{B6BC6BF8-6E1B-5142-9ED9-52FA27C1CF24}" type="presOf" srcId="{3C40D819-12E5-8647-86C3-50F546D80E5D}" destId="{1AFE8ED9-62DE-8046-B538-D0E8676F15B1}" srcOrd="0" destOrd="0" presId="urn:microsoft.com/office/officeart/2005/8/layout/cycle6"/>
    <dgm:cxn modelId="{108226A8-3594-DE45-B2D8-52AEC7A78A14}" type="presParOf" srcId="{5EFCA9E5-9BB1-974C-8BAC-7F2DFCFAAC7D}" destId="{9490130A-F973-CB44-A170-84643218D31F}" srcOrd="0" destOrd="0" presId="urn:microsoft.com/office/officeart/2005/8/layout/cycle6"/>
    <dgm:cxn modelId="{3B54A766-EA14-3740-AB48-03D83E0A8093}" type="presParOf" srcId="{5EFCA9E5-9BB1-974C-8BAC-7F2DFCFAAC7D}" destId="{948FCDCF-2E3F-1440-92F5-5D29D21CB794}" srcOrd="1" destOrd="0" presId="urn:microsoft.com/office/officeart/2005/8/layout/cycle6"/>
    <dgm:cxn modelId="{88F74A2D-F89F-B54A-88DD-41300C712F2F}" type="presParOf" srcId="{5EFCA9E5-9BB1-974C-8BAC-7F2DFCFAAC7D}" destId="{7EFBDE98-AF22-B442-AD7A-5054EE043DCA}" srcOrd="2" destOrd="0" presId="urn:microsoft.com/office/officeart/2005/8/layout/cycle6"/>
    <dgm:cxn modelId="{9BB613BA-D214-A744-B8DB-A80E2AB961DF}" type="presParOf" srcId="{5EFCA9E5-9BB1-974C-8BAC-7F2DFCFAAC7D}" destId="{B8239580-2662-A849-A375-04C5E1DBFBB9}" srcOrd="3" destOrd="0" presId="urn:microsoft.com/office/officeart/2005/8/layout/cycle6"/>
    <dgm:cxn modelId="{0601FF31-2DBC-644E-A635-78F5439ACAAD}" type="presParOf" srcId="{5EFCA9E5-9BB1-974C-8BAC-7F2DFCFAAC7D}" destId="{6A63B48D-6A95-A442-A033-FC4D16A53BF9}" srcOrd="4" destOrd="0" presId="urn:microsoft.com/office/officeart/2005/8/layout/cycle6"/>
    <dgm:cxn modelId="{5E33C702-58B4-5240-A414-1BF8A30D4B32}" type="presParOf" srcId="{5EFCA9E5-9BB1-974C-8BAC-7F2DFCFAAC7D}" destId="{09CF3C45-59CB-D44D-8C8F-D4599177DE0F}" srcOrd="5" destOrd="0" presId="urn:microsoft.com/office/officeart/2005/8/layout/cycle6"/>
    <dgm:cxn modelId="{D09AA8BC-2388-BD4B-90FC-2CB3B4A2A713}" type="presParOf" srcId="{5EFCA9E5-9BB1-974C-8BAC-7F2DFCFAAC7D}" destId="{FA58400E-F106-794C-B2E7-A62A5220A12F}" srcOrd="6" destOrd="0" presId="urn:microsoft.com/office/officeart/2005/8/layout/cycle6"/>
    <dgm:cxn modelId="{7AEAA6F0-E4F9-0542-9D12-6B4193C73050}" type="presParOf" srcId="{5EFCA9E5-9BB1-974C-8BAC-7F2DFCFAAC7D}" destId="{B880027E-B14F-7B41-816E-B00888FA7125}" srcOrd="7" destOrd="0" presId="urn:microsoft.com/office/officeart/2005/8/layout/cycle6"/>
    <dgm:cxn modelId="{C83A9594-E082-A641-8182-5FAC9D73D7F0}" type="presParOf" srcId="{5EFCA9E5-9BB1-974C-8BAC-7F2DFCFAAC7D}" destId="{A419775D-31AD-6F4D-AAF2-20088406BF93}" srcOrd="8" destOrd="0" presId="urn:microsoft.com/office/officeart/2005/8/layout/cycle6"/>
    <dgm:cxn modelId="{DC437EB6-4DE9-0D44-8F2B-C30CB35B6873}" type="presParOf" srcId="{5EFCA9E5-9BB1-974C-8BAC-7F2DFCFAAC7D}" destId="{2351A002-2915-ED4B-9595-EBBE7E0B00D5}" srcOrd="9" destOrd="0" presId="urn:microsoft.com/office/officeart/2005/8/layout/cycle6"/>
    <dgm:cxn modelId="{177C0A00-40E0-3A4A-8FC8-6BC8DA6EB1D3}" type="presParOf" srcId="{5EFCA9E5-9BB1-974C-8BAC-7F2DFCFAAC7D}" destId="{E0A201F0-733F-904D-A851-584709C937A1}" srcOrd="10" destOrd="0" presId="urn:microsoft.com/office/officeart/2005/8/layout/cycle6"/>
    <dgm:cxn modelId="{0E061470-DDFF-A94E-B40B-5BA6881B37F5}" type="presParOf" srcId="{5EFCA9E5-9BB1-974C-8BAC-7F2DFCFAAC7D}" destId="{8C05593E-50B4-AD48-920E-C59449F58999}" srcOrd="11" destOrd="0" presId="urn:microsoft.com/office/officeart/2005/8/layout/cycle6"/>
    <dgm:cxn modelId="{EE8682C5-5A28-8147-9078-C76EE862E132}" type="presParOf" srcId="{5EFCA9E5-9BB1-974C-8BAC-7F2DFCFAAC7D}" destId="{D4B36EA1-CA0A-9D42-AA31-57E14D6F8140}" srcOrd="12" destOrd="0" presId="urn:microsoft.com/office/officeart/2005/8/layout/cycle6"/>
    <dgm:cxn modelId="{DAB0CC4C-CFE5-EE4D-8FE3-2866DEE34B3A}" type="presParOf" srcId="{5EFCA9E5-9BB1-974C-8BAC-7F2DFCFAAC7D}" destId="{CC56022E-D066-4F4F-9DD1-E36105404D13}" srcOrd="13" destOrd="0" presId="urn:microsoft.com/office/officeart/2005/8/layout/cycle6"/>
    <dgm:cxn modelId="{B926B516-C980-DC47-98A6-CAD8C6551A49}" type="presParOf" srcId="{5EFCA9E5-9BB1-974C-8BAC-7F2DFCFAAC7D}" destId="{5BC7DC72-62D8-C04D-A7FB-C9AA4063E4C7}" srcOrd="14" destOrd="0" presId="urn:microsoft.com/office/officeart/2005/8/layout/cycle6"/>
    <dgm:cxn modelId="{C186226C-22F7-4043-A5D7-1E33719D8878}" type="presParOf" srcId="{5EFCA9E5-9BB1-974C-8BAC-7F2DFCFAAC7D}" destId="{FBC0391A-72CE-3B4B-8AC3-B4CADC4B062F}" srcOrd="15" destOrd="0" presId="urn:microsoft.com/office/officeart/2005/8/layout/cycle6"/>
    <dgm:cxn modelId="{42FD52B0-7D26-DD4E-9917-E59DEDFBC395}" type="presParOf" srcId="{5EFCA9E5-9BB1-974C-8BAC-7F2DFCFAAC7D}" destId="{4B8FE729-8B05-2946-B5B8-7F0B8C05F640}" srcOrd="16" destOrd="0" presId="urn:microsoft.com/office/officeart/2005/8/layout/cycle6"/>
    <dgm:cxn modelId="{EF808C5A-2B2A-0D43-969E-2FA90D18A867}" type="presParOf" srcId="{5EFCA9E5-9BB1-974C-8BAC-7F2DFCFAAC7D}" destId="{A623B684-EEE1-1846-9E46-D8CC809B2626}" srcOrd="17" destOrd="0" presId="urn:microsoft.com/office/officeart/2005/8/layout/cycle6"/>
    <dgm:cxn modelId="{1B462E2B-4C0B-C647-9B7F-669A50AC2B83}" type="presParOf" srcId="{5EFCA9E5-9BB1-974C-8BAC-7F2DFCFAAC7D}" destId="{38522BB1-0B3C-6F47-AB0E-0390802C87AD}" srcOrd="18" destOrd="0" presId="urn:microsoft.com/office/officeart/2005/8/layout/cycle6"/>
    <dgm:cxn modelId="{93970593-FE47-CD40-8C9C-017A2E6B1336}" type="presParOf" srcId="{5EFCA9E5-9BB1-974C-8BAC-7F2DFCFAAC7D}" destId="{41082B58-0211-9C40-BBED-E7DD90553B03}" srcOrd="19" destOrd="0" presId="urn:microsoft.com/office/officeart/2005/8/layout/cycle6"/>
    <dgm:cxn modelId="{35180613-C470-1E4F-8FA1-A83EC1DAAD0B}" type="presParOf" srcId="{5EFCA9E5-9BB1-974C-8BAC-7F2DFCFAAC7D}" destId="{AF3B7AB9-52B6-7743-8298-7DE4CF895557}" srcOrd="20" destOrd="0" presId="urn:microsoft.com/office/officeart/2005/8/layout/cycle6"/>
    <dgm:cxn modelId="{9AA969FC-5250-A048-9A63-542F8BC1C0A6}" type="presParOf" srcId="{5EFCA9E5-9BB1-974C-8BAC-7F2DFCFAAC7D}" destId="{1AFE8ED9-62DE-8046-B538-D0E8676F15B1}" srcOrd="21" destOrd="0" presId="urn:microsoft.com/office/officeart/2005/8/layout/cycle6"/>
    <dgm:cxn modelId="{CD9BD1BC-F238-B348-A61B-589B5DE4975A}" type="presParOf" srcId="{5EFCA9E5-9BB1-974C-8BAC-7F2DFCFAAC7D}" destId="{336E6147-1058-244B-9DC3-BB4699AAA4F7}" srcOrd="22" destOrd="0" presId="urn:microsoft.com/office/officeart/2005/8/layout/cycle6"/>
    <dgm:cxn modelId="{5805FA0E-3747-7145-9C99-2C5547981C41}" type="presParOf" srcId="{5EFCA9E5-9BB1-974C-8BAC-7F2DFCFAAC7D}" destId="{98AF1B1E-1663-4E44-B27A-840D18ABFD2B}" srcOrd="23" destOrd="0" presId="urn:microsoft.com/office/officeart/2005/8/layout/cycle6"/>
    <dgm:cxn modelId="{1178CA38-F493-1D4A-9BC1-054CB436B0F7}" type="presParOf" srcId="{5EFCA9E5-9BB1-974C-8BAC-7F2DFCFAAC7D}" destId="{4C266475-E4D6-A546-B268-85F1FF7B376D}" srcOrd="24" destOrd="0" presId="urn:microsoft.com/office/officeart/2005/8/layout/cycle6"/>
    <dgm:cxn modelId="{511977E3-C146-1A48-BBED-7209EA88A242}" type="presParOf" srcId="{5EFCA9E5-9BB1-974C-8BAC-7F2DFCFAAC7D}" destId="{EBD2D2E4-3D3B-C34B-B990-18ADAA91570C}" srcOrd="25" destOrd="0" presId="urn:microsoft.com/office/officeart/2005/8/layout/cycle6"/>
    <dgm:cxn modelId="{727AF87D-DA6A-A745-94A0-3985E2B66454}" type="presParOf" srcId="{5EFCA9E5-9BB1-974C-8BAC-7F2DFCFAAC7D}" destId="{D08C305D-C4E8-7148-99A6-DE676D75F4DF}" srcOrd="26" destOrd="0" presId="urn:microsoft.com/office/officeart/2005/8/layout/cycle6"/>
    <dgm:cxn modelId="{6D88C3D2-1ADD-0045-B8D6-93E2A7F9D2EA}" type="presParOf" srcId="{5EFCA9E5-9BB1-974C-8BAC-7F2DFCFAAC7D}" destId="{1F79386F-4AF6-C146-8A91-E0E173B7D540}" srcOrd="27" destOrd="0" presId="urn:microsoft.com/office/officeart/2005/8/layout/cycle6"/>
    <dgm:cxn modelId="{309F599B-864D-9F42-9130-EC2788A2D856}" type="presParOf" srcId="{5EFCA9E5-9BB1-974C-8BAC-7F2DFCFAAC7D}" destId="{74DF2E10-6B93-AE42-86ED-2342D72D61F0}" srcOrd="28" destOrd="0" presId="urn:microsoft.com/office/officeart/2005/8/layout/cycle6"/>
    <dgm:cxn modelId="{46683E60-545A-6C4A-B572-B2C1E5F1AF8B}" type="presParOf" srcId="{5EFCA9E5-9BB1-974C-8BAC-7F2DFCFAAC7D}" destId="{A835ECCB-7283-B34E-8A96-525FE0B7F2F6}" srcOrd="29" destOrd="0" presId="urn:microsoft.com/office/officeart/2005/8/layout/cycle6"/>
    <dgm:cxn modelId="{28EE3EBB-72C7-3C49-A93B-E284CA6BC47C}" type="presParOf" srcId="{5EFCA9E5-9BB1-974C-8BAC-7F2DFCFAAC7D}" destId="{9D5E8F52-BB9E-AE42-9127-DADF1F93E976}" srcOrd="30" destOrd="0" presId="urn:microsoft.com/office/officeart/2005/8/layout/cycle6"/>
    <dgm:cxn modelId="{42B17C0E-E1B7-9046-B0CF-C21FF1ABC523}" type="presParOf" srcId="{5EFCA9E5-9BB1-974C-8BAC-7F2DFCFAAC7D}" destId="{8758A186-67C9-8747-B3AE-6B00A4AC62D5}" srcOrd="31" destOrd="0" presId="urn:microsoft.com/office/officeart/2005/8/layout/cycle6"/>
    <dgm:cxn modelId="{BE592B4B-DB32-E640-8FE4-E049F8031133}" type="presParOf" srcId="{5EFCA9E5-9BB1-974C-8BAC-7F2DFCFAAC7D}" destId="{8C842384-7077-7246-8E26-2232B2B51545}" srcOrd="32" destOrd="0" presId="urn:microsoft.com/office/officeart/2005/8/layout/cycle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AFF6603-BB8C-C941-8DD5-52171BD658A2}" type="doc">
      <dgm:prSet loTypeId="urn:microsoft.com/office/officeart/2005/8/layout/pList2" loCatId="" qsTypeId="urn:microsoft.com/office/officeart/2005/8/quickstyle/simple3" qsCatId="simple" csTypeId="urn:microsoft.com/office/officeart/2005/8/colors/accent1_2" csCatId="accent1" phldr="1"/>
      <dgm:spPr/>
    </dgm:pt>
    <dgm:pt modelId="{E8D39ABF-ED61-DF41-8A35-298D1B93A941}">
      <dgm:prSet phldrT="[Texte]"/>
      <dgm:spPr/>
      <dgm:t>
        <a:bodyPr/>
        <a:lstStyle/>
        <a:p>
          <a:pPr algn="l"/>
          <a:r>
            <a:rPr lang="fr-FR" dirty="0"/>
            <a:t>Αναγνώριση των </a:t>
          </a:r>
          <a:r>
            <a:rPr lang="fr-FR" dirty="0" err="1"/>
            <a:t>δικαιωμάτων πρόσβασης </a:t>
          </a:r>
          <a:r>
            <a:rPr lang="fr-FR" dirty="0"/>
            <a:t>στην </a:t>
          </a:r>
          <a:r>
            <a:rPr lang="fr-FR" dirty="0" err="1"/>
            <a:t>εκπαίδευση</a:t>
          </a:r>
          <a:r>
            <a:rPr lang="fr-FR" dirty="0"/>
            <a:t>
Μη διάκριση
Κοινωνική </a:t>
          </a:r>
          <a:r>
            <a:rPr lang="fr-FR" dirty="0" err="1"/>
            <a:t>ένταξη </a:t>
          </a:r>
          <a:r>
            <a:rPr lang="fr-FR" dirty="0"/>
            <a:t>= ο </a:t>
          </a:r>
          <a:r>
            <a:rPr lang="fr-FR" dirty="0" err="1"/>
            <a:t>σκοπός </a:t>
          </a:r>
          <a:r>
            <a:rPr lang="fr-FR" dirty="0"/>
            <a:t>της </a:t>
          </a:r>
          <a:r>
            <a:rPr lang="fr-FR" dirty="0" err="1"/>
            <a:t>εκπαίδευσης</a:t>
          </a:r>
          <a:endParaRPr lang="fr-FR" dirty="0"/>
        </a:p>
      </dgm:t>
    </dgm:pt>
    <dgm:pt modelId="{8F5BE133-019E-8346-8732-4271209015BD}" type="parTrans" cxnId="{557C630F-F5F2-3F4A-9738-5ADA373487EC}">
      <dgm:prSet/>
      <dgm:spPr/>
      <dgm:t>
        <a:bodyPr/>
        <a:lstStyle/>
        <a:p>
          <a:endParaRPr lang="fr-FR"/>
        </a:p>
      </dgm:t>
    </dgm:pt>
    <dgm:pt modelId="{F79D6981-DD19-A744-93BB-B89ABC432A1D}" type="sibTrans" cxnId="{557C630F-F5F2-3F4A-9738-5ADA373487EC}">
      <dgm:prSet/>
      <dgm:spPr/>
      <dgm:t>
        <a:bodyPr/>
        <a:lstStyle/>
        <a:p>
          <a:endParaRPr lang="fr-FR"/>
        </a:p>
      </dgm:t>
    </dgm:pt>
    <dgm:pt modelId="{2D773FC7-79F6-7249-825D-BB80C8597282}">
      <dgm:prSet phldrT="[Texte]"/>
      <dgm:spPr/>
      <dgm:t>
        <a:bodyPr/>
        <a:lstStyle/>
        <a:p>
          <a:pPr algn="l"/>
          <a:r>
            <a:rPr lang="fr-FR" dirty="0"/>
            <a:t>Δικαίωμα στην </a:t>
          </a:r>
          <a:r>
            <a:rPr lang="fr-FR" dirty="0" err="1"/>
            <a:t>ελευθερία </a:t>
          </a:r>
          <a:r>
            <a:rPr lang="fr-FR" dirty="0"/>
            <a:t>της έκφρασης, του </a:t>
          </a:r>
          <a:r>
            <a:rPr lang="fr-FR" dirty="0" err="1"/>
            <a:t>αυτοπροσδιορισμού </a:t>
          </a:r>
          <a:r>
            <a:rPr lang="fr-FR" dirty="0"/>
            <a:t>και της ένταξης</a:t>
          </a:r>
        </a:p>
        <a:p>
          <a:pPr algn="l"/>
          <a:r>
            <a:rPr lang="fr-FR" dirty="0"/>
            <a:t>Ελευθερία της έκφρασης</a:t>
          </a:r>
        </a:p>
        <a:p>
          <a:pPr algn="l"/>
          <a:r>
            <a:rPr lang="fr-FR" dirty="0"/>
            <a:t>Πρόσβαση σε πληροφορίες</a:t>
          </a:r>
        </a:p>
      </dgm:t>
    </dgm:pt>
    <dgm:pt modelId="{D5A00EAF-31C2-F447-AD69-4ABF65B6B11F}" type="parTrans" cxnId="{99D43269-B0B4-6A4C-9507-490EC30BEA3A}">
      <dgm:prSet/>
      <dgm:spPr/>
      <dgm:t>
        <a:bodyPr/>
        <a:lstStyle/>
        <a:p>
          <a:endParaRPr lang="fr-FR"/>
        </a:p>
      </dgm:t>
    </dgm:pt>
    <dgm:pt modelId="{7C16CF3E-7B79-F84D-9644-17D097FB363C}" type="sibTrans" cxnId="{99D43269-B0B4-6A4C-9507-490EC30BEA3A}">
      <dgm:prSet/>
      <dgm:spPr/>
      <dgm:t>
        <a:bodyPr/>
        <a:lstStyle/>
        <a:p>
          <a:endParaRPr lang="fr-FR"/>
        </a:p>
      </dgm:t>
    </dgm:pt>
    <dgm:pt modelId="{DA86B0F4-8B67-354B-A5CA-B096FCE78A8F}">
      <dgm:prSet phldrT="[Texte]"/>
      <dgm:spPr/>
      <dgm:t>
        <a:bodyPr/>
        <a:lstStyle/>
        <a:p>
          <a:pPr algn="l"/>
          <a:r>
            <a:rPr lang="fr-FR" dirty="0" err="1"/>
            <a:t>Καθένας </a:t>
          </a:r>
          <a:r>
            <a:rPr lang="fr-FR" dirty="0"/>
            <a:t>έχει το δικαίωμα στην </a:t>
          </a:r>
          <a:r>
            <a:rPr lang="fr-FR" dirty="0" err="1"/>
            <a:t>ελευθερία </a:t>
          </a:r>
          <a:r>
            <a:rPr lang="fr-FR" dirty="0"/>
            <a:t>της γνώμης και της έκφρασης, </a:t>
          </a:r>
          <a:r>
            <a:rPr lang="fr-FR" dirty="0" err="1"/>
            <a:t>συμπεριλαμβανομένης της ελευθερίας </a:t>
          </a:r>
          <a:r>
            <a:rPr lang="fr-FR" dirty="0"/>
            <a:t>να:</a:t>
          </a:r>
        </a:p>
        <a:p>
          <a:pPr algn="l"/>
          <a:r>
            <a:rPr lang="fr-FR" dirty="0" err="1"/>
            <a:t>- να έχει </a:t>
          </a:r>
          <a:r>
            <a:rPr lang="fr-FR" dirty="0"/>
            <a:t>άποψη </a:t>
          </a:r>
          <a:r>
            <a:rPr lang="fr-FR" dirty="0" err="1"/>
            <a:t>χωρίς παρεμβάσεις</a:t>
          </a:r>
          <a:endParaRPr lang="fr-FR" dirty="0"/>
        </a:p>
        <a:p>
          <a:pPr algn="l"/>
          <a:r>
            <a:rPr lang="fr-FR" dirty="0" err="1"/>
            <a:t>- να αναζητούν </a:t>
          </a:r>
          <a:r>
            <a:rPr lang="fr-FR" dirty="0"/>
            <a:t>και να </a:t>
          </a:r>
          <a:r>
            <a:rPr lang="fr-FR" dirty="0" err="1"/>
            <a:t>λαμβάνουν </a:t>
          </a:r>
          <a:r>
            <a:rPr lang="fr-FR" dirty="0"/>
            <a:t>πληροφορίες και </a:t>
          </a:r>
          <a:r>
            <a:rPr lang="fr-FR" dirty="0" err="1"/>
            <a:t>ιδέες μέσω οποιουδήποτε </a:t>
          </a:r>
          <a:r>
            <a:rPr lang="fr-FR" dirty="0"/>
            <a:t>μέσου και </a:t>
          </a:r>
          <a:r>
            <a:rPr lang="fr-FR" dirty="0" err="1"/>
            <a:t>ανεξαρτήτως συνόρων</a:t>
          </a:r>
          <a:endParaRPr lang="fr-FR" dirty="0"/>
        </a:p>
      </dgm:t>
    </dgm:pt>
    <dgm:pt modelId="{FA1EC5E3-6349-5D4B-B8C2-D955110C6B2E}" type="parTrans" cxnId="{B31DAB35-99E7-094E-AF1B-12816FA5BA3E}">
      <dgm:prSet/>
      <dgm:spPr/>
      <dgm:t>
        <a:bodyPr/>
        <a:lstStyle/>
        <a:p>
          <a:endParaRPr lang="fr-FR"/>
        </a:p>
      </dgm:t>
    </dgm:pt>
    <dgm:pt modelId="{C83186CD-5DC7-E94F-838B-48BDDC11AD18}" type="sibTrans" cxnId="{B31DAB35-99E7-094E-AF1B-12816FA5BA3E}">
      <dgm:prSet/>
      <dgm:spPr/>
      <dgm:t>
        <a:bodyPr/>
        <a:lstStyle/>
        <a:p>
          <a:endParaRPr lang="fr-FR"/>
        </a:p>
      </dgm:t>
    </dgm:pt>
    <dgm:pt modelId="{939203BB-B705-C849-A165-D59A338D7EF5}" type="pres">
      <dgm:prSet presAssocID="{8AFF6603-BB8C-C941-8DD5-52171BD658A2}" presName="Name0" presStyleCnt="0">
        <dgm:presLayoutVars>
          <dgm:dir/>
          <dgm:resizeHandles val="exact"/>
        </dgm:presLayoutVars>
      </dgm:prSet>
      <dgm:spPr/>
    </dgm:pt>
    <dgm:pt modelId="{23A3D4BA-9968-CB45-B537-280C6BDB970E}" type="pres">
      <dgm:prSet presAssocID="{8AFF6603-BB8C-C941-8DD5-52171BD658A2}" presName="bkgdShp" presStyleLbl="alignAccFollowNode1" presStyleIdx="0" presStyleCnt="1"/>
      <dgm:spPr/>
    </dgm:pt>
    <dgm:pt modelId="{1343A05C-07A7-884F-BA5C-AE0E3B7C2DF6}" type="pres">
      <dgm:prSet presAssocID="{8AFF6603-BB8C-C941-8DD5-52171BD658A2}" presName="linComp" presStyleCnt="0"/>
      <dgm:spPr/>
    </dgm:pt>
    <dgm:pt modelId="{E00DAD3B-0FA8-F841-8451-D597567478FA}" type="pres">
      <dgm:prSet presAssocID="{E8D39ABF-ED61-DF41-8A35-298D1B93A941}" presName="compNode" presStyleCnt="0"/>
      <dgm:spPr/>
    </dgm:pt>
    <dgm:pt modelId="{EC57A2EB-742E-B341-B237-1A1D960E050D}" type="pres">
      <dgm:prSet presAssocID="{E8D39ABF-ED61-DF41-8A35-298D1B93A941}" presName="node" presStyleLbl="node1" presStyleIdx="0" presStyleCnt="3">
        <dgm:presLayoutVars>
          <dgm:bulletEnabled val="1"/>
        </dgm:presLayoutVars>
      </dgm:prSet>
      <dgm:spPr/>
    </dgm:pt>
    <dgm:pt modelId="{43A84BD4-947D-6F49-B059-F77D36679E0C}" type="pres">
      <dgm:prSet presAssocID="{E8D39ABF-ED61-DF41-8A35-298D1B93A941}" presName="invisiNode" presStyleLbl="node1" presStyleIdx="0" presStyleCnt="3"/>
      <dgm:spPr/>
    </dgm:pt>
    <dgm:pt modelId="{8E4BDE44-5545-354D-A34F-43269217133C}" type="pres">
      <dgm:prSet presAssocID="{E8D39ABF-ED61-DF41-8A35-298D1B93A941}" presName="imagNode" presStyleLbl="fgImgPlace1" presStyleIdx="0" presStyleCnt="3"/>
      <dgm:spPr>
        <a:blipFill>
          <a:blip xmlns:r="http://schemas.openxmlformats.org/officeDocument/2006/relationships" r:embed="rId1"/>
          <a:srcRect/>
          <a:stretch>
            <a:fillRect t="-23000" b="-23000"/>
          </a:stretch>
        </a:blipFill>
      </dgm:spPr>
    </dgm:pt>
    <dgm:pt modelId="{B0ED982E-551D-5B40-A1C7-6A979D234C38}" type="pres">
      <dgm:prSet presAssocID="{F79D6981-DD19-A744-93BB-B89ABC432A1D}" presName="sibTrans" presStyleLbl="sibTrans2D1" presStyleIdx="0" presStyleCnt="0"/>
      <dgm:spPr/>
    </dgm:pt>
    <dgm:pt modelId="{6ED3C787-5F0B-A242-84AD-DA4CE15B28C7}" type="pres">
      <dgm:prSet presAssocID="{2D773FC7-79F6-7249-825D-BB80C8597282}" presName="compNode" presStyleCnt="0"/>
      <dgm:spPr/>
    </dgm:pt>
    <dgm:pt modelId="{45EDFDC8-FFFC-9B4D-97A2-247F143A45D5}" type="pres">
      <dgm:prSet presAssocID="{2D773FC7-79F6-7249-825D-BB80C8597282}" presName="node" presStyleLbl="node1" presStyleIdx="1" presStyleCnt="3">
        <dgm:presLayoutVars>
          <dgm:bulletEnabled val="1"/>
        </dgm:presLayoutVars>
      </dgm:prSet>
      <dgm:spPr/>
    </dgm:pt>
    <dgm:pt modelId="{09990795-6DAC-9446-BFFA-A03CECF2C72C}" type="pres">
      <dgm:prSet presAssocID="{2D773FC7-79F6-7249-825D-BB80C8597282}" presName="invisiNode" presStyleLbl="node1" presStyleIdx="1" presStyleCnt="3"/>
      <dgm:spPr/>
    </dgm:pt>
    <dgm:pt modelId="{46C71207-FDB0-1F4E-A3FA-89728A8CFFDA}" type="pres">
      <dgm:prSet presAssocID="{2D773FC7-79F6-7249-825D-BB80C8597282}" presName="imagNode" presStyleLbl="fgImgPlace1" presStyleIdx="1" presStyleCnt="3"/>
      <dgm:spPr>
        <a:blipFill>
          <a:blip xmlns:r="http://schemas.openxmlformats.org/officeDocument/2006/relationships" r:embed="rId2"/>
          <a:srcRect/>
          <a:stretch>
            <a:fillRect t="-19000" b="-19000"/>
          </a:stretch>
        </a:blipFill>
      </dgm:spPr>
    </dgm:pt>
    <dgm:pt modelId="{5462FCFF-2B56-6B46-A099-D361BFA96C8A}" type="pres">
      <dgm:prSet presAssocID="{7C16CF3E-7B79-F84D-9644-17D097FB363C}" presName="sibTrans" presStyleLbl="sibTrans2D1" presStyleIdx="0" presStyleCnt="0"/>
      <dgm:spPr/>
    </dgm:pt>
    <dgm:pt modelId="{BDDFED20-E333-CB45-860C-625CE089F7BB}" type="pres">
      <dgm:prSet presAssocID="{DA86B0F4-8B67-354B-A5CA-B096FCE78A8F}" presName="compNode" presStyleCnt="0"/>
      <dgm:spPr/>
    </dgm:pt>
    <dgm:pt modelId="{A93AADC5-9937-9647-A979-8D317621677D}" type="pres">
      <dgm:prSet presAssocID="{DA86B0F4-8B67-354B-A5CA-B096FCE78A8F}" presName="node" presStyleLbl="node1" presStyleIdx="2" presStyleCnt="3">
        <dgm:presLayoutVars>
          <dgm:bulletEnabled val="1"/>
        </dgm:presLayoutVars>
      </dgm:prSet>
      <dgm:spPr/>
    </dgm:pt>
    <dgm:pt modelId="{08DDC900-0525-F14E-9994-04ABF87DA601}" type="pres">
      <dgm:prSet presAssocID="{DA86B0F4-8B67-354B-A5CA-B096FCE78A8F}" presName="invisiNode" presStyleLbl="node1" presStyleIdx="2" presStyleCnt="3"/>
      <dgm:spPr/>
    </dgm:pt>
    <dgm:pt modelId="{855CA2B9-CD90-CD4B-BCD9-F38E40D0E1EB}" type="pres">
      <dgm:prSet presAssocID="{DA86B0F4-8B67-354B-A5CA-B096FCE78A8F}" presName="imagNode" presStyleLbl="fgImgPlace1" presStyleIdx="2" presStyleCnt="3"/>
      <dgm:spPr>
        <a:blipFill>
          <a:blip xmlns:r="http://schemas.openxmlformats.org/officeDocument/2006/relationships" r:embed="rId3"/>
          <a:srcRect/>
          <a:stretch>
            <a:fillRect l="-14000" r="-14000"/>
          </a:stretch>
        </a:blipFill>
      </dgm:spPr>
    </dgm:pt>
  </dgm:ptLst>
  <dgm:cxnLst>
    <dgm:cxn modelId="{557C630F-F5F2-3F4A-9738-5ADA373487EC}" srcId="{8AFF6603-BB8C-C941-8DD5-52171BD658A2}" destId="{E8D39ABF-ED61-DF41-8A35-298D1B93A941}" srcOrd="0" destOrd="0" parTransId="{8F5BE133-019E-8346-8732-4271209015BD}" sibTransId="{F79D6981-DD19-A744-93BB-B89ABC432A1D}"/>
    <dgm:cxn modelId="{640A4412-4A6A-8245-8525-2D26F353640A}" type="presOf" srcId="{8AFF6603-BB8C-C941-8DD5-52171BD658A2}" destId="{939203BB-B705-C849-A165-D59A338D7EF5}" srcOrd="0" destOrd="0" presId="urn:microsoft.com/office/officeart/2005/8/layout/pList2"/>
    <dgm:cxn modelId="{BE032715-8BA3-A14C-929C-0FBE7F442662}" type="presOf" srcId="{2D773FC7-79F6-7249-825D-BB80C8597282}" destId="{45EDFDC8-FFFC-9B4D-97A2-247F143A45D5}" srcOrd="0" destOrd="0" presId="urn:microsoft.com/office/officeart/2005/8/layout/pList2"/>
    <dgm:cxn modelId="{B31DAB35-99E7-094E-AF1B-12816FA5BA3E}" srcId="{8AFF6603-BB8C-C941-8DD5-52171BD658A2}" destId="{DA86B0F4-8B67-354B-A5CA-B096FCE78A8F}" srcOrd="2" destOrd="0" parTransId="{FA1EC5E3-6349-5D4B-B8C2-D955110C6B2E}" sibTransId="{C83186CD-5DC7-E94F-838B-48BDDC11AD18}"/>
    <dgm:cxn modelId="{99D43269-B0B4-6A4C-9507-490EC30BEA3A}" srcId="{8AFF6603-BB8C-C941-8DD5-52171BD658A2}" destId="{2D773FC7-79F6-7249-825D-BB80C8597282}" srcOrd="1" destOrd="0" parTransId="{D5A00EAF-31C2-F447-AD69-4ABF65B6B11F}" sibTransId="{7C16CF3E-7B79-F84D-9644-17D097FB363C}"/>
    <dgm:cxn modelId="{E6C9104E-C475-4A4C-BBE8-60805CD47E69}" type="presOf" srcId="{E8D39ABF-ED61-DF41-8A35-298D1B93A941}" destId="{EC57A2EB-742E-B341-B237-1A1D960E050D}" srcOrd="0" destOrd="0" presId="urn:microsoft.com/office/officeart/2005/8/layout/pList2"/>
    <dgm:cxn modelId="{9BBDCA92-8D23-A64B-A94E-D7163EB5643C}" type="presOf" srcId="{7C16CF3E-7B79-F84D-9644-17D097FB363C}" destId="{5462FCFF-2B56-6B46-A099-D361BFA96C8A}" srcOrd="0" destOrd="0" presId="urn:microsoft.com/office/officeart/2005/8/layout/pList2"/>
    <dgm:cxn modelId="{318F1596-DCD7-8B43-8610-4EC9D7F32BC6}" type="presOf" srcId="{DA86B0F4-8B67-354B-A5CA-B096FCE78A8F}" destId="{A93AADC5-9937-9647-A979-8D317621677D}" srcOrd="0" destOrd="0" presId="urn:microsoft.com/office/officeart/2005/8/layout/pList2"/>
    <dgm:cxn modelId="{C3E5A4D0-2F3B-A743-B8F5-9805CAB50E45}" type="presOf" srcId="{F79D6981-DD19-A744-93BB-B89ABC432A1D}" destId="{B0ED982E-551D-5B40-A1C7-6A979D234C38}" srcOrd="0" destOrd="0" presId="urn:microsoft.com/office/officeart/2005/8/layout/pList2"/>
    <dgm:cxn modelId="{3D6A2C1A-972C-034A-8644-E5A0A72066F1}" type="presParOf" srcId="{939203BB-B705-C849-A165-D59A338D7EF5}" destId="{23A3D4BA-9968-CB45-B537-280C6BDB970E}" srcOrd="0" destOrd="0" presId="urn:microsoft.com/office/officeart/2005/8/layout/pList2"/>
    <dgm:cxn modelId="{90B42679-09B7-BE46-9E2E-AFCAB2D6E7F2}" type="presParOf" srcId="{939203BB-B705-C849-A165-D59A338D7EF5}" destId="{1343A05C-07A7-884F-BA5C-AE0E3B7C2DF6}" srcOrd="1" destOrd="0" presId="urn:microsoft.com/office/officeart/2005/8/layout/pList2"/>
    <dgm:cxn modelId="{58CD4EAE-ED44-2C40-B796-BB559EFBFCCE}" type="presParOf" srcId="{1343A05C-07A7-884F-BA5C-AE0E3B7C2DF6}" destId="{E00DAD3B-0FA8-F841-8451-D597567478FA}" srcOrd="0" destOrd="0" presId="urn:microsoft.com/office/officeart/2005/8/layout/pList2"/>
    <dgm:cxn modelId="{DB96E915-B741-6E4F-A066-3A46C106CB69}" type="presParOf" srcId="{E00DAD3B-0FA8-F841-8451-D597567478FA}" destId="{EC57A2EB-742E-B341-B237-1A1D960E050D}" srcOrd="0" destOrd="0" presId="urn:microsoft.com/office/officeart/2005/8/layout/pList2"/>
    <dgm:cxn modelId="{1754FA8B-9E5B-EA4F-B02D-2426401E7BE2}" type="presParOf" srcId="{E00DAD3B-0FA8-F841-8451-D597567478FA}" destId="{43A84BD4-947D-6F49-B059-F77D36679E0C}" srcOrd="1" destOrd="0" presId="urn:microsoft.com/office/officeart/2005/8/layout/pList2"/>
    <dgm:cxn modelId="{9B536E9E-3DBB-0A45-AD50-8F0CB1F24442}" type="presParOf" srcId="{E00DAD3B-0FA8-F841-8451-D597567478FA}" destId="{8E4BDE44-5545-354D-A34F-43269217133C}" srcOrd="2" destOrd="0" presId="urn:microsoft.com/office/officeart/2005/8/layout/pList2"/>
    <dgm:cxn modelId="{BEAC19F9-D14D-F243-B458-75818F02F8F1}" type="presParOf" srcId="{1343A05C-07A7-884F-BA5C-AE0E3B7C2DF6}" destId="{B0ED982E-551D-5B40-A1C7-6A979D234C38}" srcOrd="1" destOrd="0" presId="urn:microsoft.com/office/officeart/2005/8/layout/pList2"/>
    <dgm:cxn modelId="{3AF8FCE6-265B-4047-943D-792F32F56C21}" type="presParOf" srcId="{1343A05C-07A7-884F-BA5C-AE0E3B7C2DF6}" destId="{6ED3C787-5F0B-A242-84AD-DA4CE15B28C7}" srcOrd="2" destOrd="0" presId="urn:microsoft.com/office/officeart/2005/8/layout/pList2"/>
    <dgm:cxn modelId="{76E6D7A3-BE51-AC40-87D4-5D23CBE92681}" type="presParOf" srcId="{6ED3C787-5F0B-A242-84AD-DA4CE15B28C7}" destId="{45EDFDC8-FFFC-9B4D-97A2-247F143A45D5}" srcOrd="0" destOrd="0" presId="urn:microsoft.com/office/officeart/2005/8/layout/pList2"/>
    <dgm:cxn modelId="{75AC0DD0-8AC5-C344-9584-2F5D4CC2CDC6}" type="presParOf" srcId="{6ED3C787-5F0B-A242-84AD-DA4CE15B28C7}" destId="{09990795-6DAC-9446-BFFA-A03CECF2C72C}" srcOrd="1" destOrd="0" presId="urn:microsoft.com/office/officeart/2005/8/layout/pList2"/>
    <dgm:cxn modelId="{E5FE9241-781A-1D40-92DF-117D0513B46D}" type="presParOf" srcId="{6ED3C787-5F0B-A242-84AD-DA4CE15B28C7}" destId="{46C71207-FDB0-1F4E-A3FA-89728A8CFFDA}" srcOrd="2" destOrd="0" presId="urn:microsoft.com/office/officeart/2005/8/layout/pList2"/>
    <dgm:cxn modelId="{8E79F4AB-9978-A845-ABF9-C3C0D920830B}" type="presParOf" srcId="{1343A05C-07A7-884F-BA5C-AE0E3B7C2DF6}" destId="{5462FCFF-2B56-6B46-A099-D361BFA96C8A}" srcOrd="3" destOrd="0" presId="urn:microsoft.com/office/officeart/2005/8/layout/pList2"/>
    <dgm:cxn modelId="{2008629E-D7A7-F347-927C-DBDF06D31DB9}" type="presParOf" srcId="{1343A05C-07A7-884F-BA5C-AE0E3B7C2DF6}" destId="{BDDFED20-E333-CB45-860C-625CE089F7BB}" srcOrd="4" destOrd="0" presId="urn:microsoft.com/office/officeart/2005/8/layout/pList2"/>
    <dgm:cxn modelId="{D6F31A21-566C-2440-975F-9414E3B3FD08}" type="presParOf" srcId="{BDDFED20-E333-CB45-860C-625CE089F7BB}" destId="{A93AADC5-9937-9647-A979-8D317621677D}" srcOrd="0" destOrd="0" presId="urn:microsoft.com/office/officeart/2005/8/layout/pList2"/>
    <dgm:cxn modelId="{7150B287-C0D4-0F46-91E9-ECD6F1486D93}" type="presParOf" srcId="{BDDFED20-E333-CB45-860C-625CE089F7BB}" destId="{08DDC900-0525-F14E-9994-04ABF87DA601}" srcOrd="1" destOrd="0" presId="urn:microsoft.com/office/officeart/2005/8/layout/pList2"/>
    <dgm:cxn modelId="{BCDCA9AA-43BD-5849-841B-682765A672D0}" type="presParOf" srcId="{BDDFED20-E333-CB45-860C-625CE089F7BB}" destId="{855CA2B9-CD90-CD4B-BCD9-F38E40D0E1EB}" srcOrd="2" destOrd="0" presId="urn:microsoft.com/office/officeart/2005/8/layout/p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12FDC75-6ADD-43F3-82C8-193E5CACCEE3}" type="doc">
      <dgm:prSet loTypeId="urn:microsoft.com/office/officeart/2005/8/layout/vList2" loCatId="list" qsTypeId="urn:microsoft.com/office/officeart/2005/8/quickstyle/simple2" qsCatId="simple" csTypeId="urn:microsoft.com/office/officeart/2005/8/colors/accent1_2" csCatId="accent1" phldr="1"/>
      <dgm:spPr/>
      <dgm:t>
        <a:bodyPr/>
        <a:lstStyle/>
        <a:p>
          <a:endParaRPr lang="fr-FR"/>
        </a:p>
      </dgm:t>
    </dgm:pt>
    <dgm:pt modelId="{E769A9EE-BD29-4ECB-8363-8435E4826246}">
      <dgm:prSet phldrT="[Texte]" custT="1"/>
      <dgm:spPr/>
      <dgm:t>
        <a:bodyPr/>
        <a:lstStyle/>
        <a:p>
          <a:r>
            <a:rPr lang="fr-FR" sz="1800" dirty="0"/>
            <a:t>UNCRPD, άρθρο 21 </a:t>
          </a:r>
        </a:p>
        <a:p>
          <a:r>
            <a:rPr lang="fr-FR" sz="1800" dirty="0"/>
            <a:t>Ελευθερία της έκφρασης και της γνώμης και </a:t>
          </a:r>
          <a:r>
            <a:rPr lang="fr-FR" sz="1800" dirty="0" err="1"/>
            <a:t>πρόσβαση </a:t>
          </a:r>
          <a:r>
            <a:rPr lang="fr-FR" sz="1800" dirty="0"/>
            <a:t>στην πληροφόρηση</a:t>
          </a:r>
        </a:p>
      </dgm:t>
    </dgm:pt>
    <dgm:pt modelId="{7DFBFD2C-1692-42F3-A2A8-65395932DC1E}" type="parTrans" cxnId="{282311C7-C2A9-4F38-AEAF-A3C6D3A3C97B}">
      <dgm:prSet/>
      <dgm:spPr/>
      <dgm:t>
        <a:bodyPr/>
        <a:lstStyle/>
        <a:p>
          <a:endParaRPr lang="fr-FR" sz="1800"/>
        </a:p>
      </dgm:t>
    </dgm:pt>
    <dgm:pt modelId="{891375C3-E368-4802-8AC8-2C21BC999756}" type="sibTrans" cxnId="{282311C7-C2A9-4F38-AEAF-A3C6D3A3C97B}">
      <dgm:prSet/>
      <dgm:spPr/>
      <dgm:t>
        <a:bodyPr/>
        <a:lstStyle/>
        <a:p>
          <a:endParaRPr lang="fr-FR" sz="1800"/>
        </a:p>
      </dgm:t>
    </dgm:pt>
    <dgm:pt modelId="{D2D598D6-B9F5-4BB0-B7BE-66F9FD14FC3D}" type="pres">
      <dgm:prSet presAssocID="{712FDC75-6ADD-43F3-82C8-193E5CACCEE3}" presName="linear" presStyleCnt="0">
        <dgm:presLayoutVars>
          <dgm:animLvl val="lvl"/>
          <dgm:resizeHandles val="exact"/>
        </dgm:presLayoutVars>
      </dgm:prSet>
      <dgm:spPr/>
    </dgm:pt>
    <dgm:pt modelId="{85D811B6-5FFF-49C3-A3D3-9FF571CC54A9}" type="pres">
      <dgm:prSet presAssocID="{E769A9EE-BD29-4ECB-8363-8435E4826246}" presName="parentText" presStyleLbl="node1" presStyleIdx="0" presStyleCnt="1" custScaleX="133417" custScaleY="229895" custLinFactY="-46365" custLinFactNeighborX="2038" custLinFactNeighborY="-100000">
        <dgm:presLayoutVars>
          <dgm:chMax val="0"/>
          <dgm:bulletEnabled val="1"/>
        </dgm:presLayoutVars>
      </dgm:prSet>
      <dgm:spPr/>
    </dgm:pt>
  </dgm:ptLst>
  <dgm:cxnLst>
    <dgm:cxn modelId="{5AFF142F-7A27-4C53-9FBB-F1EA5481D58D}" type="presOf" srcId="{712FDC75-6ADD-43F3-82C8-193E5CACCEE3}" destId="{D2D598D6-B9F5-4BB0-B7BE-66F9FD14FC3D}" srcOrd="0" destOrd="0" presId="urn:microsoft.com/office/officeart/2005/8/layout/vList2"/>
    <dgm:cxn modelId="{23BE5E53-0D70-4CD1-8DA9-B097C45754CC}" type="presOf" srcId="{E769A9EE-BD29-4ECB-8363-8435E4826246}" destId="{85D811B6-5FFF-49C3-A3D3-9FF571CC54A9}" srcOrd="0" destOrd="0" presId="urn:microsoft.com/office/officeart/2005/8/layout/vList2"/>
    <dgm:cxn modelId="{282311C7-C2A9-4F38-AEAF-A3C6D3A3C97B}" srcId="{712FDC75-6ADD-43F3-82C8-193E5CACCEE3}" destId="{E769A9EE-BD29-4ECB-8363-8435E4826246}" srcOrd="0" destOrd="0" parTransId="{7DFBFD2C-1692-42F3-A2A8-65395932DC1E}" sibTransId="{891375C3-E368-4802-8AC8-2C21BC999756}"/>
    <dgm:cxn modelId="{3F638447-B72B-4E94-8AD8-833220B144CA}" type="presParOf" srcId="{D2D598D6-B9F5-4BB0-B7BE-66F9FD14FC3D}" destId="{85D811B6-5FFF-49C3-A3D3-9FF571CC54A9}" srcOrd="0"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B5366AB-5BED-BF47-9049-B8A95F58639F}"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fr-FR"/>
        </a:p>
      </dgm:t>
    </dgm:pt>
    <dgm:pt modelId="{433F7C8A-C69A-CD46-AB2F-D270EF2C5DE1}">
      <dgm:prSet phldrT="[Texte]" custT="1"/>
      <dgm:spPr/>
      <dgm:t>
        <a:bodyPr/>
        <a:lstStyle/>
        <a:p>
          <a:r>
            <a:rPr lang="fr-FR" sz="2000" b="1" dirty="0" err="1">
              <a:solidFill>
                <a:schemeClr val="tx2">
                  <a:lumMod val="50000"/>
                </a:schemeClr>
              </a:solidFill>
            </a:rPr>
            <a:t>Δέσμευση </a:t>
          </a:r>
          <a:r>
            <a:rPr lang="fr-FR" sz="2000" b="1" dirty="0">
              <a:solidFill>
                <a:schemeClr val="tx2">
                  <a:lumMod val="50000"/>
                </a:schemeClr>
              </a:solidFill>
            </a:rPr>
            <a:t>των </a:t>
          </a:r>
          <a:r>
            <a:rPr lang="fr-FR" sz="2000" b="1" dirty="0" err="1">
              <a:solidFill>
                <a:schemeClr val="tx2">
                  <a:lumMod val="50000"/>
                </a:schemeClr>
              </a:solidFill>
            </a:rPr>
            <a:t>υπογραφόντων </a:t>
          </a:r>
          <a:r>
            <a:rPr lang="fr-FR" sz="2000" b="1" dirty="0">
              <a:solidFill>
                <a:schemeClr val="tx2">
                  <a:lumMod val="50000"/>
                </a:schemeClr>
              </a:solidFill>
            </a:rPr>
            <a:t>κρατών</a:t>
          </a:r>
        </a:p>
      </dgm:t>
    </dgm:pt>
    <dgm:pt modelId="{92270078-3721-5A49-A7B6-C0A8EDFFA0CF}" type="parTrans" cxnId="{6E82F94F-7850-A84F-9780-2DA8B76DA0E9}">
      <dgm:prSet/>
      <dgm:spPr/>
      <dgm:t>
        <a:bodyPr/>
        <a:lstStyle/>
        <a:p>
          <a:endParaRPr lang="fr-FR"/>
        </a:p>
      </dgm:t>
    </dgm:pt>
    <dgm:pt modelId="{1C80DA3F-9068-4D43-8C30-B20B71B4F690}" type="sibTrans" cxnId="{6E82F94F-7850-A84F-9780-2DA8B76DA0E9}">
      <dgm:prSet/>
      <dgm:spPr/>
      <dgm:t>
        <a:bodyPr/>
        <a:lstStyle/>
        <a:p>
          <a:endParaRPr lang="fr-FR"/>
        </a:p>
      </dgm:t>
    </dgm:pt>
    <dgm:pt modelId="{FE5A49CB-F5DC-3544-BA74-86D230FA590E}">
      <dgm:prSet phldrT="[Texte]"/>
      <dgm:spPr/>
      <dgm:t>
        <a:bodyPr/>
        <a:lstStyle/>
        <a:p>
          <a:r>
            <a:rPr lang="en-US" dirty="0"/>
            <a:t>Παροχή πληροφοριών σε προσβάσιμες μορφές και τεχνολογίες κατάλληλες για διάφορα είδη αναπηρίας, εγκαίρως και χωρίς πρόσθετο κόστος</a:t>
          </a:r>
          <a:endParaRPr lang="fr-FR" dirty="0"/>
        </a:p>
      </dgm:t>
    </dgm:pt>
    <dgm:pt modelId="{6DBA0A75-599B-8646-8AFA-1C81AB5F71DD}" type="parTrans" cxnId="{5BC25AD3-2BCD-6D45-BD7B-6A8F86AAD822}">
      <dgm:prSet/>
      <dgm:spPr/>
      <dgm:t>
        <a:bodyPr/>
        <a:lstStyle/>
        <a:p>
          <a:endParaRPr lang="fr-FR"/>
        </a:p>
      </dgm:t>
    </dgm:pt>
    <dgm:pt modelId="{8008D7E3-9BB5-FD4E-BAD5-FCFF941C2821}" type="sibTrans" cxnId="{5BC25AD3-2BCD-6D45-BD7B-6A8F86AAD822}">
      <dgm:prSet/>
      <dgm:spPr/>
      <dgm:t>
        <a:bodyPr/>
        <a:lstStyle/>
        <a:p>
          <a:endParaRPr lang="fr-FR"/>
        </a:p>
      </dgm:t>
    </dgm:pt>
    <dgm:pt modelId="{A6B12D3A-6842-4C49-B0A9-69E0CF3D2E5F}">
      <dgm:prSet phldrT="[Texte]"/>
      <dgm:spPr/>
      <dgm:t>
        <a:bodyPr/>
        <a:lstStyle/>
        <a:p>
          <a:r>
            <a:rPr lang="en-US" dirty="0"/>
            <a:t>Αποδοχή και διευκόλυνση της χρήσης της νοηματικής γλώσσας, της γραφής Braille, της επαυξητικής και εναλλακτικής επικοινωνίας και όλων των άλλων προσβάσιμων μέσων, τρόπων και μορφών επικοινωνίας της επιλογής τους από τα άτομα με αναπηρία στις επίσημες αλληλεπιδράσεις.</a:t>
          </a:r>
          <a:endParaRPr lang="fr-FR" dirty="0"/>
        </a:p>
      </dgm:t>
    </dgm:pt>
    <dgm:pt modelId="{B4849B2C-3B28-CA45-8C58-705771800E19}" type="parTrans" cxnId="{D62B9B42-B0DB-F544-9FF2-3944EB6F894B}">
      <dgm:prSet/>
      <dgm:spPr/>
      <dgm:t>
        <a:bodyPr/>
        <a:lstStyle/>
        <a:p>
          <a:endParaRPr lang="fr-FR"/>
        </a:p>
      </dgm:t>
    </dgm:pt>
    <dgm:pt modelId="{3B15CE32-994E-9E4B-B236-048EB9830F62}" type="sibTrans" cxnId="{D62B9B42-B0DB-F544-9FF2-3944EB6F894B}">
      <dgm:prSet/>
      <dgm:spPr/>
      <dgm:t>
        <a:bodyPr/>
        <a:lstStyle/>
        <a:p>
          <a:endParaRPr lang="fr-FR"/>
        </a:p>
      </dgm:t>
    </dgm:pt>
    <dgm:pt modelId="{3A542FF4-4E4F-3644-97AC-91D538E04B35}">
      <dgm:prSet phldrT="[Texte]"/>
      <dgm:spPr/>
      <dgm:t>
        <a:bodyPr/>
        <a:lstStyle/>
        <a:p>
          <a:r>
            <a:rPr lang="en-US" dirty="0"/>
            <a:t>προτρέποντας τους ιδιωτικούς φορείς που παρέχουν υπηρεσίες στο ευρύ κοινό, μεταξύ άλλων μέσω του Διαδικτύου, να παρέχουν πληροφορίες και υπηρεσίες σε προσβάσιμες και αξιοποιήσιμες μορφές για τα άτομα με αναπηρίες</a:t>
          </a:r>
          <a:endParaRPr lang="fr-FR" dirty="0"/>
        </a:p>
      </dgm:t>
    </dgm:pt>
    <dgm:pt modelId="{F68EE421-5B17-414E-B38B-60CED77BF0F6}" type="parTrans" cxnId="{631AE13B-31A9-5A46-A109-191F6E4636ED}">
      <dgm:prSet/>
      <dgm:spPr/>
      <dgm:t>
        <a:bodyPr/>
        <a:lstStyle/>
        <a:p>
          <a:endParaRPr lang="fr-FR"/>
        </a:p>
      </dgm:t>
    </dgm:pt>
    <dgm:pt modelId="{E006CED6-1FBA-2B49-B300-0E926C7662DA}" type="sibTrans" cxnId="{631AE13B-31A9-5A46-A109-191F6E4636ED}">
      <dgm:prSet/>
      <dgm:spPr/>
      <dgm:t>
        <a:bodyPr/>
        <a:lstStyle/>
        <a:p>
          <a:endParaRPr lang="fr-FR"/>
        </a:p>
      </dgm:t>
    </dgm:pt>
    <dgm:pt modelId="{85A3D58D-A30B-0C40-A541-6E0A40D5A740}">
      <dgm:prSet/>
      <dgm:spPr/>
      <dgm:t>
        <a:bodyPr/>
        <a:lstStyle/>
        <a:p>
          <a:r>
            <a:rPr lang="en-US" dirty="0"/>
            <a:t>Ενθάρρυνση των μέσων μαζικής ενημέρωσης, συμπεριλαμβανομένων των παρόχων πληροφοριών μέσω του Διαδικτύου, να καταστήσουν τις υπηρεσίες τους προσβάσιμες στα άτομα με αναπηρία</a:t>
          </a:r>
          <a:endParaRPr lang="fr-FR" dirty="0"/>
        </a:p>
      </dgm:t>
    </dgm:pt>
    <dgm:pt modelId="{7B82C6CB-6291-7F4E-AE2F-64976C9A17D8}" type="parTrans" cxnId="{4E0E2458-7997-E849-9C71-961958F97F9C}">
      <dgm:prSet/>
      <dgm:spPr/>
      <dgm:t>
        <a:bodyPr/>
        <a:lstStyle/>
        <a:p>
          <a:endParaRPr lang="fr-FR"/>
        </a:p>
      </dgm:t>
    </dgm:pt>
    <dgm:pt modelId="{FA6D3F59-C66E-3443-AFB4-4BF7AB95FF1D}" type="sibTrans" cxnId="{4E0E2458-7997-E849-9C71-961958F97F9C}">
      <dgm:prSet/>
      <dgm:spPr/>
      <dgm:t>
        <a:bodyPr/>
        <a:lstStyle/>
        <a:p>
          <a:endParaRPr lang="fr-FR"/>
        </a:p>
      </dgm:t>
    </dgm:pt>
    <dgm:pt modelId="{2301A37F-4508-DE47-B18F-A7EA4FDB7AC7}">
      <dgm:prSet/>
      <dgm:spPr/>
      <dgm:t>
        <a:bodyPr/>
        <a:lstStyle/>
        <a:p>
          <a:r>
            <a:rPr lang="en-US" dirty="0"/>
            <a:t>Αναγνώριση και προώθηση της χρήσης των νοηματικών γλωσσών</a:t>
          </a:r>
          <a:endParaRPr lang="fr-FR" dirty="0"/>
        </a:p>
      </dgm:t>
    </dgm:pt>
    <dgm:pt modelId="{A300A511-15E0-3143-9CE8-7AE01C89066A}" type="parTrans" cxnId="{0802773D-3CC9-004C-9BEE-08EA639AF991}">
      <dgm:prSet/>
      <dgm:spPr/>
      <dgm:t>
        <a:bodyPr/>
        <a:lstStyle/>
        <a:p>
          <a:endParaRPr lang="fr-FR"/>
        </a:p>
      </dgm:t>
    </dgm:pt>
    <dgm:pt modelId="{7A20A220-2E4D-0743-937E-51B75E8FCB0E}" type="sibTrans" cxnId="{0802773D-3CC9-004C-9BEE-08EA639AF991}">
      <dgm:prSet/>
      <dgm:spPr/>
      <dgm:t>
        <a:bodyPr/>
        <a:lstStyle/>
        <a:p>
          <a:endParaRPr lang="fr-FR"/>
        </a:p>
      </dgm:t>
    </dgm:pt>
    <dgm:pt modelId="{5EDA8C3E-3C56-3241-BAA4-FF724A7EDECC}" type="pres">
      <dgm:prSet presAssocID="{AB5366AB-5BED-BF47-9049-B8A95F58639F}" presName="vert0" presStyleCnt="0">
        <dgm:presLayoutVars>
          <dgm:dir/>
          <dgm:animOne val="branch"/>
          <dgm:animLvl val="lvl"/>
        </dgm:presLayoutVars>
      </dgm:prSet>
      <dgm:spPr/>
    </dgm:pt>
    <dgm:pt modelId="{4DFC56FF-31CE-0843-BF73-0969464C55E4}" type="pres">
      <dgm:prSet presAssocID="{433F7C8A-C69A-CD46-AB2F-D270EF2C5DE1}" presName="thickLine" presStyleLbl="alignNode1" presStyleIdx="0" presStyleCnt="1"/>
      <dgm:spPr/>
    </dgm:pt>
    <dgm:pt modelId="{933C6C78-4260-1F45-B17D-4B42B8ADC694}" type="pres">
      <dgm:prSet presAssocID="{433F7C8A-C69A-CD46-AB2F-D270EF2C5DE1}" presName="horz1" presStyleCnt="0"/>
      <dgm:spPr/>
    </dgm:pt>
    <dgm:pt modelId="{C2D8E911-1462-974A-9101-82CC0AD7D1E8}" type="pres">
      <dgm:prSet presAssocID="{433F7C8A-C69A-CD46-AB2F-D270EF2C5DE1}" presName="tx1" presStyleLbl="revTx" presStyleIdx="0" presStyleCnt="6"/>
      <dgm:spPr/>
    </dgm:pt>
    <dgm:pt modelId="{23AEEF90-B241-9F4E-929D-D4BBD3F9A5EC}" type="pres">
      <dgm:prSet presAssocID="{433F7C8A-C69A-CD46-AB2F-D270EF2C5DE1}" presName="vert1" presStyleCnt="0"/>
      <dgm:spPr/>
    </dgm:pt>
    <dgm:pt modelId="{751EE4D4-7354-E249-8D11-ED047AEBC61D}" type="pres">
      <dgm:prSet presAssocID="{FE5A49CB-F5DC-3544-BA74-86D230FA590E}" presName="vertSpace2a" presStyleCnt="0"/>
      <dgm:spPr/>
    </dgm:pt>
    <dgm:pt modelId="{64C00764-C69F-6346-922D-169E3715783A}" type="pres">
      <dgm:prSet presAssocID="{FE5A49CB-F5DC-3544-BA74-86D230FA590E}" presName="horz2" presStyleCnt="0"/>
      <dgm:spPr/>
    </dgm:pt>
    <dgm:pt modelId="{DD8FE1E0-AF4A-2643-BF13-638AA5A21BFA}" type="pres">
      <dgm:prSet presAssocID="{FE5A49CB-F5DC-3544-BA74-86D230FA590E}" presName="horzSpace2" presStyleCnt="0"/>
      <dgm:spPr/>
    </dgm:pt>
    <dgm:pt modelId="{872ED5AD-ACAA-B84A-BEE4-D0CE22196C92}" type="pres">
      <dgm:prSet presAssocID="{FE5A49CB-F5DC-3544-BA74-86D230FA590E}" presName="tx2" presStyleLbl="revTx" presStyleIdx="1" presStyleCnt="6"/>
      <dgm:spPr/>
    </dgm:pt>
    <dgm:pt modelId="{80C49F0F-057B-7D4E-BF97-66F0A0DDADC5}" type="pres">
      <dgm:prSet presAssocID="{FE5A49CB-F5DC-3544-BA74-86D230FA590E}" presName="vert2" presStyleCnt="0"/>
      <dgm:spPr/>
    </dgm:pt>
    <dgm:pt modelId="{61E30F5C-C53D-C04F-9223-9253010A0B76}" type="pres">
      <dgm:prSet presAssocID="{FE5A49CB-F5DC-3544-BA74-86D230FA590E}" presName="thinLine2b" presStyleLbl="callout" presStyleIdx="0" presStyleCnt="5"/>
      <dgm:spPr/>
    </dgm:pt>
    <dgm:pt modelId="{1B0B48CF-6EDD-2549-B9D2-BC76C12047BC}" type="pres">
      <dgm:prSet presAssocID="{FE5A49CB-F5DC-3544-BA74-86D230FA590E}" presName="vertSpace2b" presStyleCnt="0"/>
      <dgm:spPr/>
    </dgm:pt>
    <dgm:pt modelId="{C12DF276-9159-7445-8897-3066AF04F773}" type="pres">
      <dgm:prSet presAssocID="{A6B12D3A-6842-4C49-B0A9-69E0CF3D2E5F}" presName="horz2" presStyleCnt="0"/>
      <dgm:spPr/>
    </dgm:pt>
    <dgm:pt modelId="{31696CDE-0B91-8942-A415-49FA57CD961B}" type="pres">
      <dgm:prSet presAssocID="{A6B12D3A-6842-4C49-B0A9-69E0CF3D2E5F}" presName="horzSpace2" presStyleCnt="0"/>
      <dgm:spPr/>
    </dgm:pt>
    <dgm:pt modelId="{D632AAC8-34A7-3949-B8CA-BA9BEBA69332}" type="pres">
      <dgm:prSet presAssocID="{A6B12D3A-6842-4C49-B0A9-69E0CF3D2E5F}" presName="tx2" presStyleLbl="revTx" presStyleIdx="2" presStyleCnt="6"/>
      <dgm:spPr/>
    </dgm:pt>
    <dgm:pt modelId="{E9B68884-4860-EC4D-9D6F-D9A34D271EFA}" type="pres">
      <dgm:prSet presAssocID="{A6B12D3A-6842-4C49-B0A9-69E0CF3D2E5F}" presName="vert2" presStyleCnt="0"/>
      <dgm:spPr/>
    </dgm:pt>
    <dgm:pt modelId="{7D8B7974-3503-534A-A5A1-9E13DC831271}" type="pres">
      <dgm:prSet presAssocID="{A6B12D3A-6842-4C49-B0A9-69E0CF3D2E5F}" presName="thinLine2b" presStyleLbl="callout" presStyleIdx="1" presStyleCnt="5"/>
      <dgm:spPr/>
    </dgm:pt>
    <dgm:pt modelId="{D26E7DD2-B286-6043-B497-76D0D50BCA60}" type="pres">
      <dgm:prSet presAssocID="{A6B12D3A-6842-4C49-B0A9-69E0CF3D2E5F}" presName="vertSpace2b" presStyleCnt="0"/>
      <dgm:spPr/>
    </dgm:pt>
    <dgm:pt modelId="{0FBDA590-A43B-8643-BDE9-09825FAAB358}" type="pres">
      <dgm:prSet presAssocID="{3A542FF4-4E4F-3644-97AC-91D538E04B35}" presName="horz2" presStyleCnt="0"/>
      <dgm:spPr/>
    </dgm:pt>
    <dgm:pt modelId="{63585FA9-5E5B-9E46-8816-242D2B905542}" type="pres">
      <dgm:prSet presAssocID="{3A542FF4-4E4F-3644-97AC-91D538E04B35}" presName="horzSpace2" presStyleCnt="0"/>
      <dgm:spPr/>
    </dgm:pt>
    <dgm:pt modelId="{CD7016E6-73DC-E74F-8D07-37FE6426623B}" type="pres">
      <dgm:prSet presAssocID="{3A542FF4-4E4F-3644-97AC-91D538E04B35}" presName="tx2" presStyleLbl="revTx" presStyleIdx="3" presStyleCnt="6"/>
      <dgm:spPr/>
    </dgm:pt>
    <dgm:pt modelId="{E3F6811A-3D55-2C43-9442-8BC6090F2033}" type="pres">
      <dgm:prSet presAssocID="{3A542FF4-4E4F-3644-97AC-91D538E04B35}" presName="vert2" presStyleCnt="0"/>
      <dgm:spPr/>
    </dgm:pt>
    <dgm:pt modelId="{D9CDFDA9-5451-9A4B-B0E6-3703CAFCC022}" type="pres">
      <dgm:prSet presAssocID="{3A542FF4-4E4F-3644-97AC-91D538E04B35}" presName="thinLine2b" presStyleLbl="callout" presStyleIdx="2" presStyleCnt="5"/>
      <dgm:spPr/>
    </dgm:pt>
    <dgm:pt modelId="{8A416EF6-10E1-6340-A7F8-98A912008AFF}" type="pres">
      <dgm:prSet presAssocID="{3A542FF4-4E4F-3644-97AC-91D538E04B35}" presName="vertSpace2b" presStyleCnt="0"/>
      <dgm:spPr/>
    </dgm:pt>
    <dgm:pt modelId="{72FD787C-E13A-854C-AE08-7D513365A782}" type="pres">
      <dgm:prSet presAssocID="{85A3D58D-A30B-0C40-A541-6E0A40D5A740}" presName="horz2" presStyleCnt="0"/>
      <dgm:spPr/>
    </dgm:pt>
    <dgm:pt modelId="{72B0FDF5-5748-2B4A-BE1A-EC5FCF97BA8F}" type="pres">
      <dgm:prSet presAssocID="{85A3D58D-A30B-0C40-A541-6E0A40D5A740}" presName="horzSpace2" presStyleCnt="0"/>
      <dgm:spPr/>
    </dgm:pt>
    <dgm:pt modelId="{7D5D01B1-876F-B84D-A0B6-BCEDABC1E9BE}" type="pres">
      <dgm:prSet presAssocID="{85A3D58D-A30B-0C40-A541-6E0A40D5A740}" presName="tx2" presStyleLbl="revTx" presStyleIdx="4" presStyleCnt="6"/>
      <dgm:spPr/>
    </dgm:pt>
    <dgm:pt modelId="{F25F2BE9-D340-614A-9563-DB340B9B3875}" type="pres">
      <dgm:prSet presAssocID="{85A3D58D-A30B-0C40-A541-6E0A40D5A740}" presName="vert2" presStyleCnt="0"/>
      <dgm:spPr/>
    </dgm:pt>
    <dgm:pt modelId="{DF142573-BB0F-644E-93C6-9873F3C94A62}" type="pres">
      <dgm:prSet presAssocID="{85A3D58D-A30B-0C40-A541-6E0A40D5A740}" presName="thinLine2b" presStyleLbl="callout" presStyleIdx="3" presStyleCnt="5"/>
      <dgm:spPr/>
    </dgm:pt>
    <dgm:pt modelId="{A63F8C40-1575-D54E-937C-C805443F1C89}" type="pres">
      <dgm:prSet presAssocID="{85A3D58D-A30B-0C40-A541-6E0A40D5A740}" presName="vertSpace2b" presStyleCnt="0"/>
      <dgm:spPr/>
    </dgm:pt>
    <dgm:pt modelId="{37DC4485-D1CE-DF40-9485-0D178B7F3D2D}" type="pres">
      <dgm:prSet presAssocID="{2301A37F-4508-DE47-B18F-A7EA4FDB7AC7}" presName="horz2" presStyleCnt="0"/>
      <dgm:spPr/>
    </dgm:pt>
    <dgm:pt modelId="{95623087-6AB1-864C-A1E7-D717B5571BC2}" type="pres">
      <dgm:prSet presAssocID="{2301A37F-4508-DE47-B18F-A7EA4FDB7AC7}" presName="horzSpace2" presStyleCnt="0"/>
      <dgm:spPr/>
    </dgm:pt>
    <dgm:pt modelId="{20CCA84E-E6AD-784D-B3DF-F6D18E0CDBF1}" type="pres">
      <dgm:prSet presAssocID="{2301A37F-4508-DE47-B18F-A7EA4FDB7AC7}" presName="tx2" presStyleLbl="revTx" presStyleIdx="5" presStyleCnt="6"/>
      <dgm:spPr/>
    </dgm:pt>
    <dgm:pt modelId="{A29B8772-1C06-1446-A9F1-FC493092B13E}" type="pres">
      <dgm:prSet presAssocID="{2301A37F-4508-DE47-B18F-A7EA4FDB7AC7}" presName="vert2" presStyleCnt="0"/>
      <dgm:spPr/>
    </dgm:pt>
    <dgm:pt modelId="{BFC965E1-B8EB-7841-AF96-EE662D92F7C6}" type="pres">
      <dgm:prSet presAssocID="{2301A37F-4508-DE47-B18F-A7EA4FDB7AC7}" presName="thinLine2b" presStyleLbl="callout" presStyleIdx="4" presStyleCnt="5"/>
      <dgm:spPr/>
    </dgm:pt>
    <dgm:pt modelId="{08B5CF5E-7ACF-B841-917B-F44380B76546}" type="pres">
      <dgm:prSet presAssocID="{2301A37F-4508-DE47-B18F-A7EA4FDB7AC7}" presName="vertSpace2b" presStyleCnt="0"/>
      <dgm:spPr/>
    </dgm:pt>
  </dgm:ptLst>
  <dgm:cxnLst>
    <dgm:cxn modelId="{A09B261E-C942-6048-802E-73186A98D98F}" type="presOf" srcId="{AB5366AB-5BED-BF47-9049-B8A95F58639F}" destId="{5EDA8C3E-3C56-3241-BAA4-FF724A7EDECC}" srcOrd="0" destOrd="0" presId="urn:microsoft.com/office/officeart/2008/layout/LinedList"/>
    <dgm:cxn modelId="{631AE13B-31A9-5A46-A109-191F6E4636ED}" srcId="{433F7C8A-C69A-CD46-AB2F-D270EF2C5DE1}" destId="{3A542FF4-4E4F-3644-97AC-91D538E04B35}" srcOrd="2" destOrd="0" parTransId="{F68EE421-5B17-414E-B38B-60CED77BF0F6}" sibTransId="{E006CED6-1FBA-2B49-B300-0E926C7662DA}"/>
    <dgm:cxn modelId="{0802773D-3CC9-004C-9BEE-08EA639AF991}" srcId="{433F7C8A-C69A-CD46-AB2F-D270EF2C5DE1}" destId="{2301A37F-4508-DE47-B18F-A7EA4FDB7AC7}" srcOrd="4" destOrd="0" parTransId="{A300A511-15E0-3143-9CE8-7AE01C89066A}" sibTransId="{7A20A220-2E4D-0743-937E-51B75E8FCB0E}"/>
    <dgm:cxn modelId="{9CDCFE3E-401B-3D4D-AB5F-D7577D709827}" type="presOf" srcId="{3A542FF4-4E4F-3644-97AC-91D538E04B35}" destId="{CD7016E6-73DC-E74F-8D07-37FE6426623B}" srcOrd="0" destOrd="0" presId="urn:microsoft.com/office/officeart/2008/layout/LinedList"/>
    <dgm:cxn modelId="{D62B9B42-B0DB-F544-9FF2-3944EB6F894B}" srcId="{433F7C8A-C69A-CD46-AB2F-D270EF2C5DE1}" destId="{A6B12D3A-6842-4C49-B0A9-69E0CF3D2E5F}" srcOrd="1" destOrd="0" parTransId="{B4849B2C-3B28-CA45-8C58-705771800E19}" sibTransId="{3B15CE32-994E-9E4B-B236-048EB9830F62}"/>
    <dgm:cxn modelId="{6E82F94F-7850-A84F-9780-2DA8B76DA0E9}" srcId="{AB5366AB-5BED-BF47-9049-B8A95F58639F}" destId="{433F7C8A-C69A-CD46-AB2F-D270EF2C5DE1}" srcOrd="0" destOrd="0" parTransId="{92270078-3721-5A49-A7B6-C0A8EDFFA0CF}" sibTransId="{1C80DA3F-9068-4D43-8C30-B20B71B4F690}"/>
    <dgm:cxn modelId="{84478156-E982-3841-93F4-48193FCF23FB}" type="presOf" srcId="{85A3D58D-A30B-0C40-A541-6E0A40D5A740}" destId="{7D5D01B1-876F-B84D-A0B6-BCEDABC1E9BE}" srcOrd="0" destOrd="0" presId="urn:microsoft.com/office/officeart/2008/layout/LinedList"/>
    <dgm:cxn modelId="{4E0E2458-7997-E849-9C71-961958F97F9C}" srcId="{433F7C8A-C69A-CD46-AB2F-D270EF2C5DE1}" destId="{85A3D58D-A30B-0C40-A541-6E0A40D5A740}" srcOrd="3" destOrd="0" parTransId="{7B82C6CB-6291-7F4E-AE2F-64976C9A17D8}" sibTransId="{FA6D3F59-C66E-3443-AFB4-4BF7AB95FF1D}"/>
    <dgm:cxn modelId="{677E1D8F-09C7-CF44-B398-351086E447A4}" type="presOf" srcId="{A6B12D3A-6842-4C49-B0A9-69E0CF3D2E5F}" destId="{D632AAC8-34A7-3949-B8CA-BA9BEBA69332}" srcOrd="0" destOrd="0" presId="urn:microsoft.com/office/officeart/2008/layout/LinedList"/>
    <dgm:cxn modelId="{227A9A98-A844-154E-80CC-31FA33C4E711}" type="presOf" srcId="{FE5A49CB-F5DC-3544-BA74-86D230FA590E}" destId="{872ED5AD-ACAA-B84A-BEE4-D0CE22196C92}" srcOrd="0" destOrd="0" presId="urn:microsoft.com/office/officeart/2008/layout/LinedList"/>
    <dgm:cxn modelId="{BA3FDF9D-F948-1D47-8B93-8CFE65ABA627}" type="presOf" srcId="{433F7C8A-C69A-CD46-AB2F-D270EF2C5DE1}" destId="{C2D8E911-1462-974A-9101-82CC0AD7D1E8}" srcOrd="0" destOrd="0" presId="urn:microsoft.com/office/officeart/2008/layout/LinedList"/>
    <dgm:cxn modelId="{5BC25AD3-2BCD-6D45-BD7B-6A8F86AAD822}" srcId="{433F7C8A-C69A-CD46-AB2F-D270EF2C5DE1}" destId="{FE5A49CB-F5DC-3544-BA74-86D230FA590E}" srcOrd="0" destOrd="0" parTransId="{6DBA0A75-599B-8646-8AFA-1C81AB5F71DD}" sibTransId="{8008D7E3-9BB5-FD4E-BAD5-FCFF941C2821}"/>
    <dgm:cxn modelId="{09E242F0-3BFA-FA4D-8F38-646E3E2103E6}" type="presOf" srcId="{2301A37F-4508-DE47-B18F-A7EA4FDB7AC7}" destId="{20CCA84E-E6AD-784D-B3DF-F6D18E0CDBF1}" srcOrd="0" destOrd="0" presId="urn:microsoft.com/office/officeart/2008/layout/LinedList"/>
    <dgm:cxn modelId="{DEE4F7B4-15BC-E84B-98FD-296352FCC3AA}" type="presParOf" srcId="{5EDA8C3E-3C56-3241-BAA4-FF724A7EDECC}" destId="{4DFC56FF-31CE-0843-BF73-0969464C55E4}" srcOrd="0" destOrd="0" presId="urn:microsoft.com/office/officeart/2008/layout/LinedList"/>
    <dgm:cxn modelId="{FF2C01CB-2F72-BD47-A4C4-D566A3BE08FF}" type="presParOf" srcId="{5EDA8C3E-3C56-3241-BAA4-FF724A7EDECC}" destId="{933C6C78-4260-1F45-B17D-4B42B8ADC694}" srcOrd="1" destOrd="0" presId="urn:microsoft.com/office/officeart/2008/layout/LinedList"/>
    <dgm:cxn modelId="{F2310885-2236-F942-B8FB-7C682BD75B3C}" type="presParOf" srcId="{933C6C78-4260-1F45-B17D-4B42B8ADC694}" destId="{C2D8E911-1462-974A-9101-82CC0AD7D1E8}" srcOrd="0" destOrd="0" presId="urn:microsoft.com/office/officeart/2008/layout/LinedList"/>
    <dgm:cxn modelId="{1E74DDD0-66D5-E349-A3A5-2922996AE011}" type="presParOf" srcId="{933C6C78-4260-1F45-B17D-4B42B8ADC694}" destId="{23AEEF90-B241-9F4E-929D-D4BBD3F9A5EC}" srcOrd="1" destOrd="0" presId="urn:microsoft.com/office/officeart/2008/layout/LinedList"/>
    <dgm:cxn modelId="{D1BCA02B-6916-784B-AC40-B201754E3FD1}" type="presParOf" srcId="{23AEEF90-B241-9F4E-929D-D4BBD3F9A5EC}" destId="{751EE4D4-7354-E249-8D11-ED047AEBC61D}" srcOrd="0" destOrd="0" presId="urn:microsoft.com/office/officeart/2008/layout/LinedList"/>
    <dgm:cxn modelId="{05232423-DA8E-4847-93A3-9E57B37ADF78}" type="presParOf" srcId="{23AEEF90-B241-9F4E-929D-D4BBD3F9A5EC}" destId="{64C00764-C69F-6346-922D-169E3715783A}" srcOrd="1" destOrd="0" presId="urn:microsoft.com/office/officeart/2008/layout/LinedList"/>
    <dgm:cxn modelId="{BF82B069-09A6-E444-BD8A-1E278490634F}" type="presParOf" srcId="{64C00764-C69F-6346-922D-169E3715783A}" destId="{DD8FE1E0-AF4A-2643-BF13-638AA5A21BFA}" srcOrd="0" destOrd="0" presId="urn:microsoft.com/office/officeart/2008/layout/LinedList"/>
    <dgm:cxn modelId="{B96B5BD8-7CDD-6E41-BF35-95993EC1E30D}" type="presParOf" srcId="{64C00764-C69F-6346-922D-169E3715783A}" destId="{872ED5AD-ACAA-B84A-BEE4-D0CE22196C92}" srcOrd="1" destOrd="0" presId="urn:microsoft.com/office/officeart/2008/layout/LinedList"/>
    <dgm:cxn modelId="{1847FC36-8059-EB46-9C0C-8CD99155C366}" type="presParOf" srcId="{64C00764-C69F-6346-922D-169E3715783A}" destId="{80C49F0F-057B-7D4E-BF97-66F0A0DDADC5}" srcOrd="2" destOrd="0" presId="urn:microsoft.com/office/officeart/2008/layout/LinedList"/>
    <dgm:cxn modelId="{F9DB65A5-2C6A-5340-A14C-0963DADFBDE5}" type="presParOf" srcId="{23AEEF90-B241-9F4E-929D-D4BBD3F9A5EC}" destId="{61E30F5C-C53D-C04F-9223-9253010A0B76}" srcOrd="2" destOrd="0" presId="urn:microsoft.com/office/officeart/2008/layout/LinedList"/>
    <dgm:cxn modelId="{FA9C18B6-4384-2843-A7CB-9F1B76F8C2C2}" type="presParOf" srcId="{23AEEF90-B241-9F4E-929D-D4BBD3F9A5EC}" destId="{1B0B48CF-6EDD-2549-B9D2-BC76C12047BC}" srcOrd="3" destOrd="0" presId="urn:microsoft.com/office/officeart/2008/layout/LinedList"/>
    <dgm:cxn modelId="{D96B73F9-E047-DD47-8B16-811533DE1BC3}" type="presParOf" srcId="{23AEEF90-B241-9F4E-929D-D4BBD3F9A5EC}" destId="{C12DF276-9159-7445-8897-3066AF04F773}" srcOrd="4" destOrd="0" presId="urn:microsoft.com/office/officeart/2008/layout/LinedList"/>
    <dgm:cxn modelId="{72C1CCA2-CB1C-DE47-AB8C-E3D899A00CEB}" type="presParOf" srcId="{C12DF276-9159-7445-8897-3066AF04F773}" destId="{31696CDE-0B91-8942-A415-49FA57CD961B}" srcOrd="0" destOrd="0" presId="urn:microsoft.com/office/officeart/2008/layout/LinedList"/>
    <dgm:cxn modelId="{FC9612FF-0C6F-F641-AB57-FFF1E358CA45}" type="presParOf" srcId="{C12DF276-9159-7445-8897-3066AF04F773}" destId="{D632AAC8-34A7-3949-B8CA-BA9BEBA69332}" srcOrd="1" destOrd="0" presId="urn:microsoft.com/office/officeart/2008/layout/LinedList"/>
    <dgm:cxn modelId="{74BD52B3-AE5D-8946-A36F-428206FF0432}" type="presParOf" srcId="{C12DF276-9159-7445-8897-3066AF04F773}" destId="{E9B68884-4860-EC4D-9D6F-D9A34D271EFA}" srcOrd="2" destOrd="0" presId="urn:microsoft.com/office/officeart/2008/layout/LinedList"/>
    <dgm:cxn modelId="{E541C05E-A16F-854B-A554-D95C7DC291FE}" type="presParOf" srcId="{23AEEF90-B241-9F4E-929D-D4BBD3F9A5EC}" destId="{7D8B7974-3503-534A-A5A1-9E13DC831271}" srcOrd="5" destOrd="0" presId="urn:microsoft.com/office/officeart/2008/layout/LinedList"/>
    <dgm:cxn modelId="{BC34D5BF-1F6A-C040-BDCF-452FDF2F9DDE}" type="presParOf" srcId="{23AEEF90-B241-9F4E-929D-D4BBD3F9A5EC}" destId="{D26E7DD2-B286-6043-B497-76D0D50BCA60}" srcOrd="6" destOrd="0" presId="urn:microsoft.com/office/officeart/2008/layout/LinedList"/>
    <dgm:cxn modelId="{239CFE6C-9F39-D947-9AD3-FC893D11FF03}" type="presParOf" srcId="{23AEEF90-B241-9F4E-929D-D4BBD3F9A5EC}" destId="{0FBDA590-A43B-8643-BDE9-09825FAAB358}" srcOrd="7" destOrd="0" presId="urn:microsoft.com/office/officeart/2008/layout/LinedList"/>
    <dgm:cxn modelId="{3CE66E05-DF34-D149-A01B-C59F61DC4446}" type="presParOf" srcId="{0FBDA590-A43B-8643-BDE9-09825FAAB358}" destId="{63585FA9-5E5B-9E46-8816-242D2B905542}" srcOrd="0" destOrd="0" presId="urn:microsoft.com/office/officeart/2008/layout/LinedList"/>
    <dgm:cxn modelId="{07585245-4EAB-7241-9F57-1F9E8E40B099}" type="presParOf" srcId="{0FBDA590-A43B-8643-BDE9-09825FAAB358}" destId="{CD7016E6-73DC-E74F-8D07-37FE6426623B}" srcOrd="1" destOrd="0" presId="urn:microsoft.com/office/officeart/2008/layout/LinedList"/>
    <dgm:cxn modelId="{6530C37C-E02E-DA42-9199-7FB64136F9F7}" type="presParOf" srcId="{0FBDA590-A43B-8643-BDE9-09825FAAB358}" destId="{E3F6811A-3D55-2C43-9442-8BC6090F2033}" srcOrd="2" destOrd="0" presId="urn:microsoft.com/office/officeart/2008/layout/LinedList"/>
    <dgm:cxn modelId="{3602BE7B-0099-2246-B038-F1E21CFB9C7C}" type="presParOf" srcId="{23AEEF90-B241-9F4E-929D-D4BBD3F9A5EC}" destId="{D9CDFDA9-5451-9A4B-B0E6-3703CAFCC022}" srcOrd="8" destOrd="0" presId="urn:microsoft.com/office/officeart/2008/layout/LinedList"/>
    <dgm:cxn modelId="{C7CC157D-63DF-CB41-A6BF-049D95792C59}" type="presParOf" srcId="{23AEEF90-B241-9F4E-929D-D4BBD3F9A5EC}" destId="{8A416EF6-10E1-6340-A7F8-98A912008AFF}" srcOrd="9" destOrd="0" presId="urn:microsoft.com/office/officeart/2008/layout/LinedList"/>
    <dgm:cxn modelId="{A30A895E-ED6C-9A49-8095-E5CD53987C67}" type="presParOf" srcId="{23AEEF90-B241-9F4E-929D-D4BBD3F9A5EC}" destId="{72FD787C-E13A-854C-AE08-7D513365A782}" srcOrd="10" destOrd="0" presId="urn:microsoft.com/office/officeart/2008/layout/LinedList"/>
    <dgm:cxn modelId="{0EC8E85B-2BB4-DB44-B91A-12F528277CF1}" type="presParOf" srcId="{72FD787C-E13A-854C-AE08-7D513365A782}" destId="{72B0FDF5-5748-2B4A-BE1A-EC5FCF97BA8F}" srcOrd="0" destOrd="0" presId="urn:microsoft.com/office/officeart/2008/layout/LinedList"/>
    <dgm:cxn modelId="{B0907876-8CF4-BA4C-B334-D0913C152E10}" type="presParOf" srcId="{72FD787C-E13A-854C-AE08-7D513365A782}" destId="{7D5D01B1-876F-B84D-A0B6-BCEDABC1E9BE}" srcOrd="1" destOrd="0" presId="urn:microsoft.com/office/officeart/2008/layout/LinedList"/>
    <dgm:cxn modelId="{430882A3-E4B1-A343-96E1-24B56C1769AB}" type="presParOf" srcId="{72FD787C-E13A-854C-AE08-7D513365A782}" destId="{F25F2BE9-D340-614A-9563-DB340B9B3875}" srcOrd="2" destOrd="0" presId="urn:microsoft.com/office/officeart/2008/layout/LinedList"/>
    <dgm:cxn modelId="{D4D8EC04-8CC4-AC4F-BE83-F3D4EE15BA96}" type="presParOf" srcId="{23AEEF90-B241-9F4E-929D-D4BBD3F9A5EC}" destId="{DF142573-BB0F-644E-93C6-9873F3C94A62}" srcOrd="11" destOrd="0" presId="urn:microsoft.com/office/officeart/2008/layout/LinedList"/>
    <dgm:cxn modelId="{7729A9D2-794B-C240-B5B3-2BEABA650904}" type="presParOf" srcId="{23AEEF90-B241-9F4E-929D-D4BBD3F9A5EC}" destId="{A63F8C40-1575-D54E-937C-C805443F1C89}" srcOrd="12" destOrd="0" presId="urn:microsoft.com/office/officeart/2008/layout/LinedList"/>
    <dgm:cxn modelId="{6B07C73D-75B6-BB45-9998-9FB94E1B7C63}" type="presParOf" srcId="{23AEEF90-B241-9F4E-929D-D4BBD3F9A5EC}" destId="{37DC4485-D1CE-DF40-9485-0D178B7F3D2D}" srcOrd="13" destOrd="0" presId="urn:microsoft.com/office/officeart/2008/layout/LinedList"/>
    <dgm:cxn modelId="{5CFA4CC9-429C-2A46-8705-3DE047C09530}" type="presParOf" srcId="{37DC4485-D1CE-DF40-9485-0D178B7F3D2D}" destId="{95623087-6AB1-864C-A1E7-D717B5571BC2}" srcOrd="0" destOrd="0" presId="urn:microsoft.com/office/officeart/2008/layout/LinedList"/>
    <dgm:cxn modelId="{2A3D54C4-D9AB-2B44-96E9-3666C390C9D1}" type="presParOf" srcId="{37DC4485-D1CE-DF40-9485-0D178B7F3D2D}" destId="{20CCA84E-E6AD-784D-B3DF-F6D18E0CDBF1}" srcOrd="1" destOrd="0" presId="urn:microsoft.com/office/officeart/2008/layout/LinedList"/>
    <dgm:cxn modelId="{90E4434A-B655-2F43-9B97-1691BB03CD3C}" type="presParOf" srcId="{37DC4485-D1CE-DF40-9485-0D178B7F3D2D}" destId="{A29B8772-1C06-1446-A9F1-FC493092B13E}" srcOrd="2" destOrd="0" presId="urn:microsoft.com/office/officeart/2008/layout/LinedList"/>
    <dgm:cxn modelId="{C2B4EE2C-30E9-3A4B-BF3C-5094C2481C33}" type="presParOf" srcId="{23AEEF90-B241-9F4E-929D-D4BBD3F9A5EC}" destId="{BFC965E1-B8EB-7841-AF96-EE662D92F7C6}" srcOrd="14" destOrd="0" presId="urn:microsoft.com/office/officeart/2008/layout/LinedList"/>
    <dgm:cxn modelId="{FEC4CAE0-7EA8-2841-9645-29F404F94638}" type="presParOf" srcId="{23AEEF90-B241-9F4E-929D-D4BBD3F9A5EC}" destId="{08B5CF5E-7ACF-B841-917B-F44380B76546}" srcOrd="15" destOrd="0" presId="urn:microsoft.com/office/officeart/2008/layout/LinedList"/>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2699D30-AB34-4D9B-9D37-D8BAC14562B7}" type="doc">
      <dgm:prSet loTypeId="urn:microsoft.com/office/officeart/2005/8/layout/vList2" loCatId="list" qsTypeId="urn:microsoft.com/office/officeart/2005/8/quickstyle/simple1" qsCatId="simple" csTypeId="urn:microsoft.com/office/officeart/2005/8/colors/accent1_2" csCatId="accent1" phldr="1"/>
      <dgm:spPr/>
    </dgm:pt>
    <dgm:pt modelId="{81FBE25C-1B34-4E23-BD8C-0186CF8AAF36}">
      <dgm:prSet phldrT="[Texte]"/>
      <dgm:spPr>
        <a:solidFill>
          <a:srgbClr val="346A8C"/>
        </a:solidFill>
      </dgm:spPr>
      <dgm:t>
        <a:bodyPr/>
        <a:lstStyle/>
        <a:p>
          <a:r>
            <a:rPr lang="fr-FR" err="1"/>
            <a:t>Διανοητικές αναπτυξιακές </a:t>
          </a:r>
          <a:r>
            <a:rPr lang="fr-FR"/>
            <a:t>αναπηρίες</a:t>
          </a:r>
        </a:p>
      </dgm:t>
    </dgm:pt>
    <dgm:pt modelId="{45E55F9C-A029-4ECE-8DEB-A7CFC29B7F7D}" type="parTrans" cxnId="{8CC470F0-3AE7-4687-A7E0-03ECC9699E52}">
      <dgm:prSet/>
      <dgm:spPr/>
      <dgm:t>
        <a:bodyPr/>
        <a:lstStyle/>
        <a:p>
          <a:endParaRPr lang="fr-FR"/>
        </a:p>
      </dgm:t>
    </dgm:pt>
    <dgm:pt modelId="{A67270B1-D9E3-475E-B48A-6A9555BEFB47}" type="sibTrans" cxnId="{8CC470F0-3AE7-4687-A7E0-03ECC9699E52}">
      <dgm:prSet/>
      <dgm:spPr/>
      <dgm:t>
        <a:bodyPr/>
        <a:lstStyle/>
        <a:p>
          <a:endParaRPr lang="fr-FR"/>
        </a:p>
      </dgm:t>
    </dgm:pt>
    <dgm:pt modelId="{5C270E7A-830C-423A-8A82-2465087A732C}">
      <dgm:prSet phldrT="[Texte]"/>
      <dgm:spPr>
        <a:solidFill>
          <a:srgbClr val="4184AD"/>
        </a:solidFill>
      </dgm:spPr>
      <dgm:t>
        <a:bodyPr/>
        <a:lstStyle/>
        <a:p>
          <a:r>
            <a:rPr lang="fr-FR" dirty="0"/>
            <a:t>Κατάσταση </a:t>
          </a:r>
          <a:r>
            <a:rPr lang="fr-FR" dirty="0" err="1"/>
            <a:t>κατά την οποία η διανοητική </a:t>
          </a:r>
          <a:r>
            <a:rPr lang="fr-FR" dirty="0"/>
            <a:t>και προσαρμοστική </a:t>
          </a:r>
          <a:r>
            <a:rPr lang="fr-FR" dirty="0" err="1"/>
            <a:t>λειτουργία </a:t>
          </a:r>
          <a:r>
            <a:rPr lang="fr-FR" dirty="0"/>
            <a:t>είναι </a:t>
          </a:r>
          <a:r>
            <a:rPr lang="fr-FR" dirty="0" err="1"/>
            <a:t>περιορισμένη</a:t>
          </a:r>
          <a:endParaRPr lang="fr-FR" dirty="0"/>
        </a:p>
      </dgm:t>
    </dgm:pt>
    <dgm:pt modelId="{2A702E92-B659-48D1-91F5-4AF111898CAB}" type="parTrans" cxnId="{C4E3D334-ACBE-4C62-8654-7E920A48411C}">
      <dgm:prSet/>
      <dgm:spPr/>
      <dgm:t>
        <a:bodyPr/>
        <a:lstStyle/>
        <a:p>
          <a:endParaRPr lang="fr-FR"/>
        </a:p>
      </dgm:t>
    </dgm:pt>
    <dgm:pt modelId="{9F1980EE-6B0C-45F9-B7C2-101A4B194B99}" type="sibTrans" cxnId="{C4E3D334-ACBE-4C62-8654-7E920A48411C}">
      <dgm:prSet/>
      <dgm:spPr/>
      <dgm:t>
        <a:bodyPr/>
        <a:lstStyle/>
        <a:p>
          <a:endParaRPr lang="fr-FR"/>
        </a:p>
      </dgm:t>
    </dgm:pt>
    <dgm:pt modelId="{96EFC55B-DAFE-46B7-B50F-F0B788C6CA93}">
      <dgm:prSet phldrT="[Texte]"/>
      <dgm:spPr/>
      <dgm:t>
        <a:bodyPr/>
        <a:lstStyle/>
        <a:p>
          <a:r>
            <a:rPr lang="fr-FR" err="1"/>
            <a:t>εμφανίζεται κατά </a:t>
          </a:r>
          <a:r>
            <a:rPr lang="fr-FR"/>
            <a:t>την </a:t>
          </a:r>
          <a:r>
            <a:rPr lang="fr-FR" err="1"/>
            <a:t>αναπτυξιακή περίοδο</a:t>
          </a:r>
          <a:endParaRPr lang="fr-FR"/>
        </a:p>
      </dgm:t>
    </dgm:pt>
    <dgm:pt modelId="{3F2632F1-B233-4D9B-B646-848FA6F9FFA1}" type="parTrans" cxnId="{E907628A-FFB9-468B-A30F-B87AA491B7DF}">
      <dgm:prSet/>
      <dgm:spPr/>
      <dgm:t>
        <a:bodyPr/>
        <a:lstStyle/>
        <a:p>
          <a:endParaRPr lang="fr-FR"/>
        </a:p>
      </dgm:t>
    </dgm:pt>
    <dgm:pt modelId="{ED8DE1CD-019A-4DFB-BD33-0D6CFDD2E9C1}" type="sibTrans" cxnId="{E907628A-FFB9-468B-A30F-B87AA491B7DF}">
      <dgm:prSet/>
      <dgm:spPr/>
      <dgm:t>
        <a:bodyPr/>
        <a:lstStyle/>
        <a:p>
          <a:endParaRPr lang="fr-FR"/>
        </a:p>
      </dgm:t>
    </dgm:pt>
    <dgm:pt modelId="{441B6F86-9265-4C15-AA81-67F1E6615B72}">
      <dgm:prSet phldrT="[Texte]"/>
      <dgm:spPr/>
      <dgm:t>
        <a:bodyPr/>
        <a:lstStyle/>
        <a:p>
          <a:r>
            <a:rPr lang="fr-FR" err="1"/>
            <a:t>μόνη της </a:t>
          </a:r>
          <a:r>
            <a:rPr lang="fr-FR"/>
            <a:t>ή σε συνδυασμό </a:t>
          </a:r>
          <a:r>
            <a:rPr lang="fr-FR" err="1"/>
            <a:t>με οποιαδήποτε σωματική </a:t>
          </a:r>
          <a:r>
            <a:rPr lang="fr-FR"/>
            <a:t>ή ψυχική πάθηση (π.χ. αισθητηριακές </a:t>
          </a:r>
          <a:r>
            <a:rPr lang="fr-FR" err="1"/>
            <a:t>διαταραχές</a:t>
          </a:r>
          <a:r>
            <a:rPr lang="fr-FR"/>
            <a:t>, </a:t>
          </a:r>
          <a:r>
            <a:rPr lang="fr-FR" err="1"/>
            <a:t>αυτισμός...</a:t>
          </a:r>
          <a:r>
            <a:rPr lang="fr-FR"/>
            <a:t>)</a:t>
          </a:r>
        </a:p>
      </dgm:t>
    </dgm:pt>
    <dgm:pt modelId="{1A10B0A2-302F-41B1-A2AB-F01DE1D45B48}" type="parTrans" cxnId="{44A9A415-0B72-414C-943F-F5F4872079BA}">
      <dgm:prSet/>
      <dgm:spPr/>
      <dgm:t>
        <a:bodyPr/>
        <a:lstStyle/>
        <a:p>
          <a:endParaRPr lang="fr-FR"/>
        </a:p>
      </dgm:t>
    </dgm:pt>
    <dgm:pt modelId="{06AF4303-EB8B-4AC1-82EF-2BAAC9FCA267}" type="sibTrans" cxnId="{44A9A415-0B72-414C-943F-F5F4872079BA}">
      <dgm:prSet/>
      <dgm:spPr/>
      <dgm:t>
        <a:bodyPr/>
        <a:lstStyle/>
        <a:p>
          <a:endParaRPr lang="fr-FR"/>
        </a:p>
      </dgm:t>
    </dgm:pt>
    <dgm:pt modelId="{88B78418-7E8C-4A0B-92D4-C606A89AC8F9}">
      <dgm:prSet phldrT="[Texte]"/>
      <dgm:spPr>
        <a:solidFill>
          <a:srgbClr val="5597BF"/>
        </a:solidFill>
      </dgm:spPr>
      <dgm:t>
        <a:bodyPr/>
        <a:lstStyle/>
        <a:p>
          <a:r>
            <a:rPr lang="fr-FR" err="1"/>
            <a:t>Παλαιότερα</a:t>
          </a:r>
          <a:r>
            <a:rPr lang="fr-FR"/>
            <a:t>: νοητική καθυστέρηση</a:t>
          </a:r>
        </a:p>
      </dgm:t>
    </dgm:pt>
    <dgm:pt modelId="{52424CF7-10D7-45BD-B155-016D2F4E2525}" type="parTrans" cxnId="{A6F41C46-308A-447F-9183-E984258F3120}">
      <dgm:prSet/>
      <dgm:spPr/>
      <dgm:t>
        <a:bodyPr/>
        <a:lstStyle/>
        <a:p>
          <a:endParaRPr lang="fr-FR"/>
        </a:p>
      </dgm:t>
    </dgm:pt>
    <dgm:pt modelId="{65CC4297-2160-4344-83B8-35D55218C103}" type="sibTrans" cxnId="{A6F41C46-308A-447F-9183-E984258F3120}">
      <dgm:prSet/>
      <dgm:spPr/>
      <dgm:t>
        <a:bodyPr/>
        <a:lstStyle/>
        <a:p>
          <a:endParaRPr lang="fr-FR"/>
        </a:p>
      </dgm:t>
    </dgm:pt>
    <dgm:pt modelId="{6E896483-AF60-48C8-839A-CE8D1D7E6051}">
      <dgm:prSet phldrT="[Texte]"/>
      <dgm:spPr/>
      <dgm:t>
        <a:bodyPr/>
        <a:lstStyle/>
        <a:p>
          <a:r>
            <a:rPr lang="fr-FR"/>
            <a:t>ICD11 (</a:t>
          </a:r>
          <a:r>
            <a:rPr lang="fr-FR" err="1"/>
            <a:t>Διανοητική </a:t>
          </a:r>
          <a:r>
            <a:rPr lang="fr-FR"/>
            <a:t>Ταξινόμηση των </a:t>
          </a:r>
          <a:r>
            <a:rPr lang="fr-FR" err="1"/>
            <a:t>Ασθενειών</a:t>
          </a:r>
          <a:r>
            <a:rPr lang="fr-FR"/>
            <a:t>), Παγκόσμιος </a:t>
          </a:r>
          <a:r>
            <a:rPr lang="fr-FR" err="1"/>
            <a:t>Οργανισμός Υγείας </a:t>
          </a:r>
          <a:r>
            <a:rPr lang="fr-FR"/>
            <a:t>(ΠΟΥ)</a:t>
          </a:r>
        </a:p>
      </dgm:t>
    </dgm:pt>
    <dgm:pt modelId="{247BC154-9EDB-451A-9C5E-7F26D3AF4CF1}" type="sibTrans" cxnId="{CAA7165A-573F-409B-ADD8-4FE3EBECE1E3}">
      <dgm:prSet/>
      <dgm:spPr/>
      <dgm:t>
        <a:bodyPr/>
        <a:lstStyle/>
        <a:p>
          <a:endParaRPr lang="fr-FR"/>
        </a:p>
      </dgm:t>
    </dgm:pt>
    <dgm:pt modelId="{C2F4F13C-5F0F-4685-8E8C-91F1BAAF5DC9}" type="parTrans" cxnId="{CAA7165A-573F-409B-ADD8-4FE3EBECE1E3}">
      <dgm:prSet/>
      <dgm:spPr/>
      <dgm:t>
        <a:bodyPr/>
        <a:lstStyle/>
        <a:p>
          <a:endParaRPr lang="fr-FR"/>
        </a:p>
      </dgm:t>
    </dgm:pt>
    <dgm:pt modelId="{B261B85B-CBAD-4F92-BA8F-4A613CF1F7CD}" type="pres">
      <dgm:prSet presAssocID="{72699D30-AB34-4D9B-9D37-D8BAC14562B7}" presName="linear" presStyleCnt="0">
        <dgm:presLayoutVars>
          <dgm:animLvl val="lvl"/>
          <dgm:resizeHandles val="exact"/>
        </dgm:presLayoutVars>
      </dgm:prSet>
      <dgm:spPr/>
    </dgm:pt>
    <dgm:pt modelId="{EF7AB981-8176-4483-993D-E077F5278C5B}" type="pres">
      <dgm:prSet presAssocID="{81FBE25C-1B34-4E23-BD8C-0186CF8AAF36}" presName="parentText" presStyleLbl="node1" presStyleIdx="0" presStyleCnt="3">
        <dgm:presLayoutVars>
          <dgm:chMax val="0"/>
          <dgm:bulletEnabled val="1"/>
        </dgm:presLayoutVars>
      </dgm:prSet>
      <dgm:spPr/>
    </dgm:pt>
    <dgm:pt modelId="{C26EB9D7-6CA0-40D7-B9E5-B18399546DE6}" type="pres">
      <dgm:prSet presAssocID="{81FBE25C-1B34-4E23-BD8C-0186CF8AAF36}" presName="childText" presStyleLbl="revTx" presStyleIdx="0" presStyleCnt="2">
        <dgm:presLayoutVars>
          <dgm:bulletEnabled val="1"/>
        </dgm:presLayoutVars>
      </dgm:prSet>
      <dgm:spPr/>
    </dgm:pt>
    <dgm:pt modelId="{BEEB5485-582C-4058-8285-2F8DA00C958F}" type="pres">
      <dgm:prSet presAssocID="{5C270E7A-830C-423A-8A82-2465087A732C}" presName="parentText" presStyleLbl="node1" presStyleIdx="1" presStyleCnt="3">
        <dgm:presLayoutVars>
          <dgm:chMax val="0"/>
          <dgm:bulletEnabled val="1"/>
        </dgm:presLayoutVars>
      </dgm:prSet>
      <dgm:spPr/>
    </dgm:pt>
    <dgm:pt modelId="{88D9EE02-D735-4F3A-AE2D-F0E08AFC8D09}" type="pres">
      <dgm:prSet presAssocID="{5C270E7A-830C-423A-8A82-2465087A732C}" presName="childText" presStyleLbl="revTx" presStyleIdx="1" presStyleCnt="2">
        <dgm:presLayoutVars>
          <dgm:bulletEnabled val="1"/>
        </dgm:presLayoutVars>
      </dgm:prSet>
      <dgm:spPr/>
    </dgm:pt>
    <dgm:pt modelId="{F95C8166-F69B-40FE-91F6-A44134E722FA}" type="pres">
      <dgm:prSet presAssocID="{88B78418-7E8C-4A0B-92D4-C606A89AC8F9}" presName="parentText" presStyleLbl="node1" presStyleIdx="2" presStyleCnt="3">
        <dgm:presLayoutVars>
          <dgm:chMax val="0"/>
          <dgm:bulletEnabled val="1"/>
        </dgm:presLayoutVars>
      </dgm:prSet>
      <dgm:spPr/>
    </dgm:pt>
  </dgm:ptLst>
  <dgm:cxnLst>
    <dgm:cxn modelId="{CC9DE909-9C23-428B-B83D-86D47387BE38}" type="presOf" srcId="{6E896483-AF60-48C8-839A-CE8D1D7E6051}" destId="{C26EB9D7-6CA0-40D7-B9E5-B18399546DE6}" srcOrd="0" destOrd="0" presId="urn:microsoft.com/office/officeart/2005/8/layout/vList2"/>
    <dgm:cxn modelId="{44A9A415-0B72-414C-943F-F5F4872079BA}" srcId="{5C270E7A-830C-423A-8A82-2465087A732C}" destId="{441B6F86-9265-4C15-AA81-67F1E6615B72}" srcOrd="1" destOrd="0" parTransId="{1A10B0A2-302F-41B1-A2AB-F01DE1D45B48}" sibTransId="{06AF4303-EB8B-4AC1-82EF-2BAAC9FCA267}"/>
    <dgm:cxn modelId="{6B471B27-B754-440A-BF05-C0CBB5E62982}" type="presOf" srcId="{5C270E7A-830C-423A-8A82-2465087A732C}" destId="{BEEB5485-582C-4058-8285-2F8DA00C958F}" srcOrd="0" destOrd="0" presId="urn:microsoft.com/office/officeart/2005/8/layout/vList2"/>
    <dgm:cxn modelId="{C4E3D334-ACBE-4C62-8654-7E920A48411C}" srcId="{72699D30-AB34-4D9B-9D37-D8BAC14562B7}" destId="{5C270E7A-830C-423A-8A82-2465087A732C}" srcOrd="1" destOrd="0" parTransId="{2A702E92-B659-48D1-91F5-4AF111898CAB}" sibTransId="{9F1980EE-6B0C-45F9-B7C2-101A4B194B99}"/>
    <dgm:cxn modelId="{A6F41C46-308A-447F-9183-E984258F3120}" srcId="{72699D30-AB34-4D9B-9D37-D8BAC14562B7}" destId="{88B78418-7E8C-4A0B-92D4-C606A89AC8F9}" srcOrd="2" destOrd="0" parTransId="{52424CF7-10D7-45BD-B155-016D2F4E2525}" sibTransId="{65CC4297-2160-4344-83B8-35D55218C103}"/>
    <dgm:cxn modelId="{A7870A48-D0C6-4FCA-9B5E-38E108EEE0D5}" type="presOf" srcId="{72699D30-AB34-4D9B-9D37-D8BAC14562B7}" destId="{B261B85B-CBAD-4F92-BA8F-4A613CF1F7CD}" srcOrd="0" destOrd="0" presId="urn:microsoft.com/office/officeart/2005/8/layout/vList2"/>
    <dgm:cxn modelId="{501DD653-9900-4DCD-B9E5-12FAB36326DA}" type="presOf" srcId="{96EFC55B-DAFE-46B7-B50F-F0B788C6CA93}" destId="{88D9EE02-D735-4F3A-AE2D-F0E08AFC8D09}" srcOrd="0" destOrd="0" presId="urn:microsoft.com/office/officeart/2005/8/layout/vList2"/>
    <dgm:cxn modelId="{CAA7165A-573F-409B-ADD8-4FE3EBECE1E3}" srcId="{81FBE25C-1B34-4E23-BD8C-0186CF8AAF36}" destId="{6E896483-AF60-48C8-839A-CE8D1D7E6051}" srcOrd="0" destOrd="0" parTransId="{C2F4F13C-5F0F-4685-8E8C-91F1BAAF5DC9}" sibTransId="{247BC154-9EDB-451A-9C5E-7F26D3AF4CF1}"/>
    <dgm:cxn modelId="{307E0C7E-FE9D-44AF-81C0-75EDDF006A48}" type="presOf" srcId="{88B78418-7E8C-4A0B-92D4-C606A89AC8F9}" destId="{F95C8166-F69B-40FE-91F6-A44134E722FA}" srcOrd="0" destOrd="0" presId="urn:microsoft.com/office/officeart/2005/8/layout/vList2"/>
    <dgm:cxn modelId="{E907628A-FFB9-468B-A30F-B87AA491B7DF}" srcId="{5C270E7A-830C-423A-8A82-2465087A732C}" destId="{96EFC55B-DAFE-46B7-B50F-F0B788C6CA93}" srcOrd="0" destOrd="0" parTransId="{3F2632F1-B233-4D9B-B646-848FA6F9FFA1}" sibTransId="{ED8DE1CD-019A-4DFB-BD33-0D6CFDD2E9C1}"/>
    <dgm:cxn modelId="{20B9638E-02CD-4538-B3F1-D645E5730896}" type="presOf" srcId="{81FBE25C-1B34-4E23-BD8C-0186CF8AAF36}" destId="{EF7AB981-8176-4483-993D-E077F5278C5B}" srcOrd="0" destOrd="0" presId="urn:microsoft.com/office/officeart/2005/8/layout/vList2"/>
    <dgm:cxn modelId="{8CC470F0-3AE7-4687-A7E0-03ECC9699E52}" srcId="{72699D30-AB34-4D9B-9D37-D8BAC14562B7}" destId="{81FBE25C-1B34-4E23-BD8C-0186CF8AAF36}" srcOrd="0" destOrd="0" parTransId="{45E55F9C-A029-4ECE-8DEB-A7CFC29B7F7D}" sibTransId="{A67270B1-D9E3-475E-B48A-6A9555BEFB47}"/>
    <dgm:cxn modelId="{286FEBFB-5380-481E-97F1-5F4D032107CF}" type="presOf" srcId="{441B6F86-9265-4C15-AA81-67F1E6615B72}" destId="{88D9EE02-D735-4F3A-AE2D-F0E08AFC8D09}" srcOrd="0" destOrd="1" presId="urn:microsoft.com/office/officeart/2005/8/layout/vList2"/>
    <dgm:cxn modelId="{7A420570-F5F9-43F1-AEE7-238F495B25EB}" type="presParOf" srcId="{B261B85B-CBAD-4F92-BA8F-4A613CF1F7CD}" destId="{EF7AB981-8176-4483-993D-E077F5278C5B}" srcOrd="0" destOrd="0" presId="urn:microsoft.com/office/officeart/2005/8/layout/vList2"/>
    <dgm:cxn modelId="{53268AB0-9A90-4BDD-9AB0-7C811304A3C4}" type="presParOf" srcId="{B261B85B-CBAD-4F92-BA8F-4A613CF1F7CD}" destId="{C26EB9D7-6CA0-40D7-B9E5-B18399546DE6}" srcOrd="1" destOrd="0" presId="urn:microsoft.com/office/officeart/2005/8/layout/vList2"/>
    <dgm:cxn modelId="{EFF68422-7662-4D8C-87C6-5944E2F11C2C}" type="presParOf" srcId="{B261B85B-CBAD-4F92-BA8F-4A613CF1F7CD}" destId="{BEEB5485-582C-4058-8285-2F8DA00C958F}" srcOrd="2" destOrd="0" presId="urn:microsoft.com/office/officeart/2005/8/layout/vList2"/>
    <dgm:cxn modelId="{188C3F5A-418D-43D2-9082-543E413BACD7}" type="presParOf" srcId="{B261B85B-CBAD-4F92-BA8F-4A613CF1F7CD}" destId="{88D9EE02-D735-4F3A-AE2D-F0E08AFC8D09}" srcOrd="3" destOrd="0" presId="urn:microsoft.com/office/officeart/2005/8/layout/vList2"/>
    <dgm:cxn modelId="{B2A9A82C-E2A6-4C86-80AC-531D54BB1AED}" type="presParOf" srcId="{B261B85B-CBAD-4F92-BA8F-4A613CF1F7CD}" destId="{F95C8166-F69B-40FE-91F6-A44134E722FA}" srcOrd="4"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a:ext uri="{C62137D5-CB1D-491B-B009-E17868A290BF}">
      <dgm14:recolorImg xmlns:dgm14="http://schemas.microsoft.com/office/drawing/2010/diagram" val="1"/>
    </a:ext>
  </dgm:extLst>
</dgm:dataModel>
</file>

<file path=ppt/diagrams/data7.xml><?xml version="1.0" encoding="utf-8"?>
<dgm:dataModel xmlns:dgm="http://schemas.openxmlformats.org/drawingml/2006/diagram" xmlns:a="http://schemas.openxmlformats.org/drawingml/2006/main">
  <dgm:ptLst>
    <dgm:pt modelId="{66289291-AC0F-463B-A3D2-42A8901CB287}" type="doc">
      <dgm:prSet loTypeId="urn:microsoft.com/office/officeart/2005/8/layout/process3" loCatId="process" qsTypeId="urn:microsoft.com/office/officeart/2005/8/quickstyle/simple1" qsCatId="simple" csTypeId="urn:microsoft.com/office/officeart/2005/8/colors/accent6_2" csCatId="accent6" phldr="1"/>
      <dgm:spPr/>
      <dgm:t>
        <a:bodyPr/>
        <a:lstStyle/>
        <a:p>
          <a:endParaRPr lang="fr-FR"/>
        </a:p>
      </dgm:t>
    </dgm:pt>
    <dgm:pt modelId="{EB2084CE-F4CD-4BFF-A8AC-0E7D14FCE35C}">
      <dgm:prSet phldrT="[Texte]" custT="1"/>
      <dgm:spPr/>
      <dgm:t>
        <a:bodyPr anchor="ctr" anchorCtr="0"/>
        <a:lstStyle/>
        <a:p>
          <a:pPr algn="ctr"/>
          <a:r>
            <a:rPr lang="fr-FR" sz="1800"/>
            <a:t>4 ομάδες σε </a:t>
          </a:r>
          <a:r>
            <a:rPr lang="fr-FR" sz="1800" err="1"/>
            <a:t>συνάρτηση με </a:t>
          </a:r>
          <a:r>
            <a:rPr lang="fr-FR" sz="1800"/>
            <a:t>το δείκτη νοημοσύνης (IQ)</a:t>
          </a:r>
        </a:p>
      </dgm:t>
    </dgm:pt>
    <dgm:pt modelId="{6FA42EA7-2247-418B-9CD1-A2D168181944}" type="parTrans" cxnId="{CA8E8328-F0B4-4622-9C5F-D10B145C1285}">
      <dgm:prSet/>
      <dgm:spPr/>
      <dgm:t>
        <a:bodyPr/>
        <a:lstStyle/>
        <a:p>
          <a:endParaRPr lang="fr-FR" sz="1200"/>
        </a:p>
      </dgm:t>
    </dgm:pt>
    <dgm:pt modelId="{90F3238D-9A36-41BB-B856-09740A726868}" type="sibTrans" cxnId="{CA8E8328-F0B4-4622-9C5F-D10B145C1285}">
      <dgm:prSet custT="1"/>
      <dgm:spPr/>
      <dgm:t>
        <a:bodyPr/>
        <a:lstStyle/>
        <a:p>
          <a:endParaRPr lang="fr-FR" sz="1600"/>
        </a:p>
      </dgm:t>
    </dgm:pt>
    <dgm:pt modelId="{2ED5FC12-BB41-40F2-B6B2-B0306BCEB01E}">
      <dgm:prSet phldrT="[Texte]" custT="1"/>
      <dgm:spPr/>
      <dgm:t>
        <a:bodyPr anchor="ctr" anchorCtr="0"/>
        <a:lstStyle/>
        <a:p>
          <a:r>
            <a:rPr lang="fr-FR" sz="1800" err="1"/>
            <a:t>Ήπια </a:t>
          </a:r>
          <a:r>
            <a:rPr lang="fr-FR" sz="1800"/>
            <a:t>(50 έως 70)</a:t>
          </a:r>
        </a:p>
      </dgm:t>
    </dgm:pt>
    <dgm:pt modelId="{CE4E53F8-2B15-4030-A9B9-27C25C874D32}" type="parTrans" cxnId="{D0688DD6-1CA3-4A35-AF68-0E9BB9BE2777}">
      <dgm:prSet/>
      <dgm:spPr/>
      <dgm:t>
        <a:bodyPr/>
        <a:lstStyle/>
        <a:p>
          <a:endParaRPr lang="fr-FR" sz="1200"/>
        </a:p>
      </dgm:t>
    </dgm:pt>
    <dgm:pt modelId="{B157BCCD-E9A3-4107-9670-293288152ACF}" type="sibTrans" cxnId="{D0688DD6-1CA3-4A35-AF68-0E9BB9BE2777}">
      <dgm:prSet/>
      <dgm:spPr/>
      <dgm:t>
        <a:bodyPr/>
        <a:lstStyle/>
        <a:p>
          <a:endParaRPr lang="fr-FR" sz="1200"/>
        </a:p>
      </dgm:t>
    </dgm:pt>
    <dgm:pt modelId="{8434321A-BC49-492A-A4AE-DCB6A7272031}">
      <dgm:prSet phldrT="[Texte]" custT="1"/>
      <dgm:spPr/>
      <dgm:t>
        <a:bodyPr anchor="ctr" anchorCtr="0"/>
        <a:lstStyle/>
        <a:p>
          <a:r>
            <a:rPr lang="fr-FR" sz="1800" err="1"/>
            <a:t>Ενδιάμεσο </a:t>
          </a:r>
          <a:r>
            <a:rPr lang="fr-FR" sz="1800"/>
            <a:t>(35 έως 59 ετών)</a:t>
          </a:r>
        </a:p>
      </dgm:t>
    </dgm:pt>
    <dgm:pt modelId="{EA547CBC-278C-4036-9CB8-BAE5293A4D13}" type="parTrans" cxnId="{F59B1126-8E7F-435F-A91F-589C609351D0}">
      <dgm:prSet/>
      <dgm:spPr/>
      <dgm:t>
        <a:bodyPr/>
        <a:lstStyle/>
        <a:p>
          <a:endParaRPr lang="fr-FR" sz="1200"/>
        </a:p>
      </dgm:t>
    </dgm:pt>
    <dgm:pt modelId="{02480FA0-9E53-4C9E-B7A4-B6A9B7A6A9F6}" type="sibTrans" cxnId="{F59B1126-8E7F-435F-A91F-589C609351D0}">
      <dgm:prSet/>
      <dgm:spPr/>
      <dgm:t>
        <a:bodyPr/>
        <a:lstStyle/>
        <a:p>
          <a:endParaRPr lang="fr-FR" sz="1200"/>
        </a:p>
      </dgm:t>
    </dgm:pt>
    <dgm:pt modelId="{BA57A388-5272-4036-81B6-E7902547ABFC}">
      <dgm:prSet phldrT="[Texte]" custT="1"/>
      <dgm:spPr/>
      <dgm:t>
        <a:bodyPr anchor="ctr" anchorCtr="0"/>
        <a:lstStyle/>
        <a:p>
          <a:r>
            <a:rPr lang="fr-FR" sz="1800"/>
            <a:t>+ </a:t>
          </a:r>
          <a:r>
            <a:rPr lang="fr-FR" sz="1800" err="1"/>
            <a:t>απροσδιόριστο </a:t>
          </a:r>
          <a:r>
            <a:rPr lang="fr-FR" sz="1800"/>
            <a:t>IDD</a:t>
          </a:r>
        </a:p>
      </dgm:t>
    </dgm:pt>
    <dgm:pt modelId="{B3404DED-2642-4CE4-8C88-90D779C339DF}" type="parTrans" cxnId="{4EC69630-DA9A-4A3B-83CD-53F071E6364A}">
      <dgm:prSet/>
      <dgm:spPr/>
      <dgm:t>
        <a:bodyPr/>
        <a:lstStyle/>
        <a:p>
          <a:endParaRPr lang="fr-FR" sz="1200"/>
        </a:p>
      </dgm:t>
    </dgm:pt>
    <dgm:pt modelId="{3699748C-7BC9-4516-A866-9592605C4CBE}" type="sibTrans" cxnId="{4EC69630-DA9A-4A3B-83CD-53F071E6364A}">
      <dgm:prSet/>
      <dgm:spPr/>
      <dgm:t>
        <a:bodyPr/>
        <a:lstStyle/>
        <a:p>
          <a:endParaRPr lang="fr-FR" sz="1200"/>
        </a:p>
      </dgm:t>
    </dgm:pt>
    <dgm:pt modelId="{3CEF13B2-897E-4A89-A4B8-AA69DAB697B4}">
      <dgm:prSet phldrT="[Texte]" custT="1"/>
      <dgm:spPr/>
      <dgm:t>
        <a:bodyPr anchor="ctr" anchorCtr="0"/>
        <a:lstStyle/>
        <a:p>
          <a:pPr algn="ctr"/>
          <a:r>
            <a:rPr lang="fr-FR" sz="1800"/>
            <a:t>Σύσταση της AAIDD</a:t>
          </a:r>
        </a:p>
      </dgm:t>
    </dgm:pt>
    <dgm:pt modelId="{A578DE6F-2CB9-4893-8E63-9720B56131DA}" type="parTrans" cxnId="{AB613740-B8FC-40FB-BC9A-D7BEAF76160A}">
      <dgm:prSet/>
      <dgm:spPr/>
      <dgm:t>
        <a:bodyPr/>
        <a:lstStyle/>
        <a:p>
          <a:endParaRPr lang="fr-FR" sz="1200"/>
        </a:p>
      </dgm:t>
    </dgm:pt>
    <dgm:pt modelId="{BA690FB7-B2A3-4FA8-A6AE-8FAAFCDAFAC9}" type="sibTrans" cxnId="{AB613740-B8FC-40FB-BC9A-D7BEAF76160A}">
      <dgm:prSet/>
      <dgm:spPr/>
      <dgm:t>
        <a:bodyPr/>
        <a:lstStyle/>
        <a:p>
          <a:endParaRPr lang="fr-FR" sz="1200"/>
        </a:p>
      </dgm:t>
    </dgm:pt>
    <dgm:pt modelId="{85C1CA8A-D646-4849-A934-A59D418D3A3D}">
      <dgm:prSet phldrT="[Texte]" custT="1"/>
      <dgm:spPr/>
      <dgm:t>
        <a:bodyPr anchor="ctr" anchorCtr="0"/>
        <a:lstStyle/>
        <a:p>
          <a:r>
            <a:rPr lang="fr-FR" sz="1800"/>
            <a:t>IDD = </a:t>
          </a:r>
          <a:r>
            <a:rPr lang="fr-FR" sz="1800" err="1"/>
            <a:t>διανοητική </a:t>
          </a:r>
          <a:r>
            <a:rPr lang="fr-FR" sz="1800"/>
            <a:t>+ προσαρμοστική</a:t>
          </a:r>
        </a:p>
      </dgm:t>
    </dgm:pt>
    <dgm:pt modelId="{377CE8C5-9216-4870-A00D-B88D31DCE9D0}" type="parTrans" cxnId="{15BCD428-23D6-4667-BB57-3D0D6001439A}">
      <dgm:prSet/>
      <dgm:spPr/>
      <dgm:t>
        <a:bodyPr/>
        <a:lstStyle/>
        <a:p>
          <a:endParaRPr lang="fr-FR" sz="1200"/>
        </a:p>
      </dgm:t>
    </dgm:pt>
    <dgm:pt modelId="{EC0C9077-4E19-4A11-9CC6-095E4D43437C}" type="sibTrans" cxnId="{15BCD428-23D6-4667-BB57-3D0D6001439A}">
      <dgm:prSet/>
      <dgm:spPr/>
      <dgm:t>
        <a:bodyPr/>
        <a:lstStyle/>
        <a:p>
          <a:endParaRPr lang="fr-FR" sz="1200"/>
        </a:p>
      </dgm:t>
    </dgm:pt>
    <dgm:pt modelId="{534E351C-910B-4378-8104-9976AA64E80A}">
      <dgm:prSet phldrT="[Texte]" custT="1"/>
      <dgm:spPr/>
      <dgm:t>
        <a:bodyPr anchor="ctr" anchorCtr="0"/>
        <a:lstStyle/>
        <a:p>
          <a:r>
            <a:rPr lang="fr-FR" sz="1800" err="1"/>
            <a:t>Σοβαρή </a:t>
          </a:r>
          <a:r>
            <a:rPr lang="fr-FR" sz="1800"/>
            <a:t>(20 έως 34)</a:t>
          </a:r>
        </a:p>
      </dgm:t>
    </dgm:pt>
    <dgm:pt modelId="{1101F4D6-137A-4632-87AA-340A40D44509}" type="parTrans" cxnId="{D42FBEF8-0F90-4B05-B0BF-A9F05F69ADD7}">
      <dgm:prSet/>
      <dgm:spPr/>
      <dgm:t>
        <a:bodyPr/>
        <a:lstStyle/>
        <a:p>
          <a:endParaRPr lang="fr-FR" sz="1200"/>
        </a:p>
      </dgm:t>
    </dgm:pt>
    <dgm:pt modelId="{D576835A-DD44-4DBD-968E-73FE14ED14C1}" type="sibTrans" cxnId="{D42FBEF8-0F90-4B05-B0BF-A9F05F69ADD7}">
      <dgm:prSet/>
      <dgm:spPr/>
      <dgm:t>
        <a:bodyPr/>
        <a:lstStyle/>
        <a:p>
          <a:endParaRPr lang="fr-FR" sz="1200"/>
        </a:p>
      </dgm:t>
    </dgm:pt>
    <dgm:pt modelId="{5D7D607E-15D1-4932-8B13-52400BFE5567}">
      <dgm:prSet phldrT="[Texte]" custT="1"/>
      <dgm:spPr/>
      <dgm:t>
        <a:bodyPr anchor="ctr" anchorCtr="0"/>
        <a:lstStyle/>
        <a:p>
          <a:r>
            <a:rPr lang="fr-FR" sz="1800" err="1"/>
            <a:t>Βαθιά </a:t>
          </a:r>
          <a:r>
            <a:rPr lang="fr-FR" sz="1800"/>
            <a:t>(</a:t>
          </a:r>
          <a:r>
            <a:rPr lang="fr-FR" sz="1800" err="1"/>
            <a:t>λιγότερο από </a:t>
          </a:r>
          <a:r>
            <a:rPr lang="fr-FR" sz="1800"/>
            <a:t>20)</a:t>
          </a:r>
        </a:p>
      </dgm:t>
    </dgm:pt>
    <dgm:pt modelId="{1923001A-002C-4355-8DE8-070D29D7FCA9}" type="parTrans" cxnId="{8B14AD7C-AF48-4F7E-9B0C-A5109396BE9A}">
      <dgm:prSet/>
      <dgm:spPr/>
      <dgm:t>
        <a:bodyPr/>
        <a:lstStyle/>
        <a:p>
          <a:endParaRPr lang="fr-FR" sz="1200"/>
        </a:p>
      </dgm:t>
    </dgm:pt>
    <dgm:pt modelId="{53F422B3-846A-42A5-8D8A-035DECDB20A3}" type="sibTrans" cxnId="{8B14AD7C-AF48-4F7E-9B0C-A5109396BE9A}">
      <dgm:prSet/>
      <dgm:spPr/>
      <dgm:t>
        <a:bodyPr/>
        <a:lstStyle/>
        <a:p>
          <a:endParaRPr lang="fr-FR" sz="1200"/>
        </a:p>
      </dgm:t>
    </dgm:pt>
    <dgm:pt modelId="{45439801-776E-4510-92C7-835A9A356B50}">
      <dgm:prSet phldrT="[Texte]" custT="1"/>
      <dgm:spPr/>
      <dgm:t>
        <a:bodyPr anchor="ctr" anchorCtr="0"/>
        <a:lstStyle/>
        <a:p>
          <a:r>
            <a:rPr lang="fr-FR" sz="1800" err="1"/>
            <a:t>Κριτήρια </a:t>
          </a:r>
          <a:r>
            <a:rPr lang="fr-FR" sz="1800"/>
            <a:t>για την </a:t>
          </a:r>
          <a:r>
            <a:rPr lang="fr-FR" sz="1800" err="1"/>
            <a:t>ένταση </a:t>
          </a:r>
          <a:r>
            <a:rPr lang="fr-FR" sz="1800"/>
            <a:t>στήριξης </a:t>
          </a:r>
          <a:r>
            <a:rPr lang="fr-FR" sz="1800" err="1"/>
            <a:t>περιορισμένη</a:t>
          </a:r>
          <a:r>
            <a:rPr lang="fr-FR" sz="1800"/>
            <a:t>, διαλείπουσα, εκτεταμένη, διάχυτη</a:t>
          </a:r>
        </a:p>
      </dgm:t>
    </dgm:pt>
    <dgm:pt modelId="{3B16A0E4-BBF5-463F-8DFC-5DE9BE7AAF80}" type="parTrans" cxnId="{630B32B9-8E92-4649-ACCE-FA486398F304}">
      <dgm:prSet/>
      <dgm:spPr/>
      <dgm:t>
        <a:bodyPr/>
        <a:lstStyle/>
        <a:p>
          <a:endParaRPr lang="fr-FR" sz="1200"/>
        </a:p>
      </dgm:t>
    </dgm:pt>
    <dgm:pt modelId="{477A60FF-2C2F-465E-AA96-8EFA8C61CCF2}" type="sibTrans" cxnId="{630B32B9-8E92-4649-ACCE-FA486398F304}">
      <dgm:prSet/>
      <dgm:spPr/>
      <dgm:t>
        <a:bodyPr/>
        <a:lstStyle/>
        <a:p>
          <a:endParaRPr lang="fr-FR" sz="1200"/>
        </a:p>
      </dgm:t>
    </dgm:pt>
    <dgm:pt modelId="{6885C67B-849B-429C-B41B-EA1BAECC7181}" type="pres">
      <dgm:prSet presAssocID="{66289291-AC0F-463B-A3D2-42A8901CB287}" presName="linearFlow" presStyleCnt="0">
        <dgm:presLayoutVars>
          <dgm:dir/>
          <dgm:animLvl val="lvl"/>
          <dgm:resizeHandles val="exact"/>
        </dgm:presLayoutVars>
      </dgm:prSet>
      <dgm:spPr/>
    </dgm:pt>
    <dgm:pt modelId="{FE769E8F-61A9-4F8C-9811-243553E0774A}" type="pres">
      <dgm:prSet presAssocID="{EB2084CE-F4CD-4BFF-A8AC-0E7D14FCE35C}" presName="composite" presStyleCnt="0"/>
      <dgm:spPr/>
    </dgm:pt>
    <dgm:pt modelId="{4C7F5B0E-B57F-4C2F-A80F-913A9643AD31}" type="pres">
      <dgm:prSet presAssocID="{EB2084CE-F4CD-4BFF-A8AC-0E7D14FCE35C}" presName="parTx" presStyleLbl="node1" presStyleIdx="0" presStyleCnt="2">
        <dgm:presLayoutVars>
          <dgm:chMax val="0"/>
          <dgm:chPref val="0"/>
          <dgm:bulletEnabled val="1"/>
        </dgm:presLayoutVars>
      </dgm:prSet>
      <dgm:spPr/>
    </dgm:pt>
    <dgm:pt modelId="{D836A8E4-B192-4311-916B-A9295C309277}" type="pres">
      <dgm:prSet presAssocID="{EB2084CE-F4CD-4BFF-A8AC-0E7D14FCE35C}" presName="parSh" presStyleLbl="node1" presStyleIdx="0" presStyleCnt="2"/>
      <dgm:spPr/>
    </dgm:pt>
    <dgm:pt modelId="{CDA0FE45-BBC3-41A6-B808-8C51B32176FF}" type="pres">
      <dgm:prSet presAssocID="{EB2084CE-F4CD-4BFF-A8AC-0E7D14FCE35C}" presName="desTx" presStyleLbl="fgAcc1" presStyleIdx="0" presStyleCnt="2">
        <dgm:presLayoutVars>
          <dgm:bulletEnabled val="1"/>
        </dgm:presLayoutVars>
      </dgm:prSet>
      <dgm:spPr/>
    </dgm:pt>
    <dgm:pt modelId="{97E1B57F-4738-49AA-9F0D-328A9E2A8101}" type="pres">
      <dgm:prSet presAssocID="{90F3238D-9A36-41BB-B856-09740A726868}" presName="sibTrans" presStyleLbl="sibTrans2D1" presStyleIdx="0" presStyleCnt="1"/>
      <dgm:spPr/>
    </dgm:pt>
    <dgm:pt modelId="{EE07CF7E-D008-41D1-AA71-25F18DDFFED7}" type="pres">
      <dgm:prSet presAssocID="{90F3238D-9A36-41BB-B856-09740A726868}" presName="connTx" presStyleLbl="sibTrans2D1" presStyleIdx="0" presStyleCnt="1"/>
      <dgm:spPr/>
    </dgm:pt>
    <dgm:pt modelId="{5D5740CE-07FD-4676-95D1-103E1841B9EA}" type="pres">
      <dgm:prSet presAssocID="{3CEF13B2-897E-4A89-A4B8-AA69DAB697B4}" presName="composite" presStyleCnt="0"/>
      <dgm:spPr/>
    </dgm:pt>
    <dgm:pt modelId="{213BB460-4F24-4C69-93BE-AFAD29E9F307}" type="pres">
      <dgm:prSet presAssocID="{3CEF13B2-897E-4A89-A4B8-AA69DAB697B4}" presName="parTx" presStyleLbl="node1" presStyleIdx="0" presStyleCnt="2">
        <dgm:presLayoutVars>
          <dgm:chMax val="0"/>
          <dgm:chPref val="0"/>
          <dgm:bulletEnabled val="1"/>
        </dgm:presLayoutVars>
      </dgm:prSet>
      <dgm:spPr/>
    </dgm:pt>
    <dgm:pt modelId="{36F94408-B527-45EF-9A7E-82CA06A04DE1}" type="pres">
      <dgm:prSet presAssocID="{3CEF13B2-897E-4A89-A4B8-AA69DAB697B4}" presName="parSh" presStyleLbl="node1" presStyleIdx="1" presStyleCnt="2"/>
      <dgm:spPr/>
    </dgm:pt>
    <dgm:pt modelId="{DE726072-7BBC-40FD-A29D-FF7197AC09FF}" type="pres">
      <dgm:prSet presAssocID="{3CEF13B2-897E-4A89-A4B8-AA69DAB697B4}" presName="desTx" presStyleLbl="fgAcc1" presStyleIdx="1" presStyleCnt="2">
        <dgm:presLayoutVars>
          <dgm:bulletEnabled val="1"/>
        </dgm:presLayoutVars>
      </dgm:prSet>
      <dgm:spPr/>
    </dgm:pt>
  </dgm:ptLst>
  <dgm:cxnLst>
    <dgm:cxn modelId="{1D4E0A02-4B07-40FC-9B68-3893E3B9BB2A}" type="presOf" srcId="{90F3238D-9A36-41BB-B856-09740A726868}" destId="{EE07CF7E-D008-41D1-AA71-25F18DDFFED7}" srcOrd="1" destOrd="0" presId="urn:microsoft.com/office/officeart/2005/8/layout/process3"/>
    <dgm:cxn modelId="{179A4A08-E6DE-4EFB-8B64-A2B67D24D6AA}" type="presOf" srcId="{66289291-AC0F-463B-A3D2-42A8901CB287}" destId="{6885C67B-849B-429C-B41B-EA1BAECC7181}" srcOrd="0" destOrd="0" presId="urn:microsoft.com/office/officeart/2005/8/layout/process3"/>
    <dgm:cxn modelId="{06DA6418-DA6E-4F97-8B8C-DED6EE5F925A}" type="presOf" srcId="{BA57A388-5272-4036-81B6-E7902547ABFC}" destId="{CDA0FE45-BBC3-41A6-B808-8C51B32176FF}" srcOrd="0" destOrd="4" presId="urn:microsoft.com/office/officeart/2005/8/layout/process3"/>
    <dgm:cxn modelId="{6A67CF1D-BBF7-40AB-A9FC-89B322371865}" type="presOf" srcId="{90F3238D-9A36-41BB-B856-09740A726868}" destId="{97E1B57F-4738-49AA-9F0D-328A9E2A8101}" srcOrd="0" destOrd="0" presId="urn:microsoft.com/office/officeart/2005/8/layout/process3"/>
    <dgm:cxn modelId="{F59B1126-8E7F-435F-A91F-589C609351D0}" srcId="{EB2084CE-F4CD-4BFF-A8AC-0E7D14FCE35C}" destId="{8434321A-BC49-492A-A4AE-DCB6A7272031}" srcOrd="1" destOrd="0" parTransId="{EA547CBC-278C-4036-9CB8-BAE5293A4D13}" sibTransId="{02480FA0-9E53-4C9E-B7A4-B6A9B7A6A9F6}"/>
    <dgm:cxn modelId="{CA8E8328-F0B4-4622-9C5F-D10B145C1285}" srcId="{66289291-AC0F-463B-A3D2-42A8901CB287}" destId="{EB2084CE-F4CD-4BFF-A8AC-0E7D14FCE35C}" srcOrd="0" destOrd="0" parTransId="{6FA42EA7-2247-418B-9CD1-A2D168181944}" sibTransId="{90F3238D-9A36-41BB-B856-09740A726868}"/>
    <dgm:cxn modelId="{15BCD428-23D6-4667-BB57-3D0D6001439A}" srcId="{3CEF13B2-897E-4A89-A4B8-AA69DAB697B4}" destId="{85C1CA8A-D646-4849-A934-A59D418D3A3D}" srcOrd="0" destOrd="0" parTransId="{377CE8C5-9216-4870-A00D-B88D31DCE9D0}" sibTransId="{EC0C9077-4E19-4A11-9CC6-095E4D43437C}"/>
    <dgm:cxn modelId="{4EC69630-DA9A-4A3B-83CD-53F071E6364A}" srcId="{EB2084CE-F4CD-4BFF-A8AC-0E7D14FCE35C}" destId="{BA57A388-5272-4036-81B6-E7902547ABFC}" srcOrd="4" destOrd="0" parTransId="{B3404DED-2642-4CE4-8C88-90D779C339DF}" sibTransId="{3699748C-7BC9-4516-A866-9592605C4CBE}"/>
    <dgm:cxn modelId="{EC941732-3A34-4811-80C9-F42AF01FD968}" type="presOf" srcId="{534E351C-910B-4378-8104-9976AA64E80A}" destId="{CDA0FE45-BBC3-41A6-B808-8C51B32176FF}" srcOrd="0" destOrd="2" presId="urn:microsoft.com/office/officeart/2005/8/layout/process3"/>
    <dgm:cxn modelId="{51DD933B-75F8-4ECD-AD22-8BBAD9D682EF}" type="presOf" srcId="{5D7D607E-15D1-4932-8B13-52400BFE5567}" destId="{CDA0FE45-BBC3-41A6-B808-8C51B32176FF}" srcOrd="0" destOrd="3" presId="urn:microsoft.com/office/officeart/2005/8/layout/process3"/>
    <dgm:cxn modelId="{AB613740-B8FC-40FB-BC9A-D7BEAF76160A}" srcId="{66289291-AC0F-463B-A3D2-42A8901CB287}" destId="{3CEF13B2-897E-4A89-A4B8-AA69DAB697B4}" srcOrd="1" destOrd="0" parTransId="{A578DE6F-2CB9-4893-8E63-9720B56131DA}" sibTransId="{BA690FB7-B2A3-4FA8-A6AE-8FAAFCDAFAC9}"/>
    <dgm:cxn modelId="{44CAC65B-8302-4E94-9FCE-16EA1AD1D9C9}" type="presOf" srcId="{2ED5FC12-BB41-40F2-B6B2-B0306BCEB01E}" destId="{CDA0FE45-BBC3-41A6-B808-8C51B32176FF}" srcOrd="0" destOrd="0" presId="urn:microsoft.com/office/officeart/2005/8/layout/process3"/>
    <dgm:cxn modelId="{5A5D616E-282C-4526-B554-AE40997136C1}" type="presOf" srcId="{3CEF13B2-897E-4A89-A4B8-AA69DAB697B4}" destId="{213BB460-4F24-4C69-93BE-AFAD29E9F307}" srcOrd="0" destOrd="0" presId="urn:microsoft.com/office/officeart/2005/8/layout/process3"/>
    <dgm:cxn modelId="{8B14AD7C-AF48-4F7E-9B0C-A5109396BE9A}" srcId="{EB2084CE-F4CD-4BFF-A8AC-0E7D14FCE35C}" destId="{5D7D607E-15D1-4932-8B13-52400BFE5567}" srcOrd="3" destOrd="0" parTransId="{1923001A-002C-4355-8DE8-070D29D7FCA9}" sibTransId="{53F422B3-846A-42A5-8D8A-035DECDB20A3}"/>
    <dgm:cxn modelId="{49ABFD7D-CB3C-4034-9A03-9ACB40A5A0EE}" type="presOf" srcId="{EB2084CE-F4CD-4BFF-A8AC-0E7D14FCE35C}" destId="{D836A8E4-B192-4311-916B-A9295C309277}" srcOrd="1" destOrd="0" presId="urn:microsoft.com/office/officeart/2005/8/layout/process3"/>
    <dgm:cxn modelId="{C9CAA994-6C18-45D4-997B-3A8DA0A9717C}" type="presOf" srcId="{85C1CA8A-D646-4849-A934-A59D418D3A3D}" destId="{DE726072-7BBC-40FD-A29D-FF7197AC09FF}" srcOrd="0" destOrd="0" presId="urn:microsoft.com/office/officeart/2005/8/layout/process3"/>
    <dgm:cxn modelId="{8506789A-DA01-4658-AD62-0DA6BDEC1BC3}" type="presOf" srcId="{45439801-776E-4510-92C7-835A9A356B50}" destId="{DE726072-7BBC-40FD-A29D-FF7197AC09FF}" srcOrd="0" destOrd="1" presId="urn:microsoft.com/office/officeart/2005/8/layout/process3"/>
    <dgm:cxn modelId="{BAC619B6-F451-41B4-8CA3-E0DF7B29980D}" type="presOf" srcId="{EB2084CE-F4CD-4BFF-A8AC-0E7D14FCE35C}" destId="{4C7F5B0E-B57F-4C2F-A80F-913A9643AD31}" srcOrd="0" destOrd="0" presId="urn:microsoft.com/office/officeart/2005/8/layout/process3"/>
    <dgm:cxn modelId="{630B32B9-8E92-4649-ACCE-FA486398F304}" srcId="{3CEF13B2-897E-4A89-A4B8-AA69DAB697B4}" destId="{45439801-776E-4510-92C7-835A9A356B50}" srcOrd="1" destOrd="0" parTransId="{3B16A0E4-BBF5-463F-8DFC-5DE9BE7AAF80}" sibTransId="{477A60FF-2C2F-465E-AA96-8EFA8C61CCF2}"/>
    <dgm:cxn modelId="{C50741CB-CAC7-4DD5-9F43-4F79757B286F}" type="presOf" srcId="{8434321A-BC49-492A-A4AE-DCB6A7272031}" destId="{CDA0FE45-BBC3-41A6-B808-8C51B32176FF}" srcOrd="0" destOrd="1" presId="urn:microsoft.com/office/officeart/2005/8/layout/process3"/>
    <dgm:cxn modelId="{D0688DD6-1CA3-4A35-AF68-0E9BB9BE2777}" srcId="{EB2084CE-F4CD-4BFF-A8AC-0E7D14FCE35C}" destId="{2ED5FC12-BB41-40F2-B6B2-B0306BCEB01E}" srcOrd="0" destOrd="0" parTransId="{CE4E53F8-2B15-4030-A9B9-27C25C874D32}" sibTransId="{B157BCCD-E9A3-4107-9670-293288152ACF}"/>
    <dgm:cxn modelId="{D42FBEF8-0F90-4B05-B0BF-A9F05F69ADD7}" srcId="{EB2084CE-F4CD-4BFF-A8AC-0E7D14FCE35C}" destId="{534E351C-910B-4378-8104-9976AA64E80A}" srcOrd="2" destOrd="0" parTransId="{1101F4D6-137A-4632-87AA-340A40D44509}" sibTransId="{D576835A-DD44-4DBD-968E-73FE14ED14C1}"/>
    <dgm:cxn modelId="{F44D5CFB-A50C-41E6-A850-EE861E47AA91}" type="presOf" srcId="{3CEF13B2-897E-4A89-A4B8-AA69DAB697B4}" destId="{36F94408-B527-45EF-9A7E-82CA06A04DE1}" srcOrd="1" destOrd="0" presId="urn:microsoft.com/office/officeart/2005/8/layout/process3"/>
    <dgm:cxn modelId="{02D4B10B-C624-4D9E-A4B4-1E86C4A64E55}" type="presParOf" srcId="{6885C67B-849B-429C-B41B-EA1BAECC7181}" destId="{FE769E8F-61A9-4F8C-9811-243553E0774A}" srcOrd="0" destOrd="0" presId="urn:microsoft.com/office/officeart/2005/8/layout/process3"/>
    <dgm:cxn modelId="{EF22BDAB-6976-472F-8D9D-EC15F6D184F0}" type="presParOf" srcId="{FE769E8F-61A9-4F8C-9811-243553E0774A}" destId="{4C7F5B0E-B57F-4C2F-A80F-913A9643AD31}" srcOrd="0" destOrd="0" presId="urn:microsoft.com/office/officeart/2005/8/layout/process3"/>
    <dgm:cxn modelId="{1D101491-744F-4FA6-B895-415C546F90FE}" type="presParOf" srcId="{FE769E8F-61A9-4F8C-9811-243553E0774A}" destId="{D836A8E4-B192-4311-916B-A9295C309277}" srcOrd="1" destOrd="0" presId="urn:microsoft.com/office/officeart/2005/8/layout/process3"/>
    <dgm:cxn modelId="{F71132C4-B661-48DC-A530-0F8A7DFEE944}" type="presParOf" srcId="{FE769E8F-61A9-4F8C-9811-243553E0774A}" destId="{CDA0FE45-BBC3-41A6-B808-8C51B32176FF}" srcOrd="2" destOrd="0" presId="urn:microsoft.com/office/officeart/2005/8/layout/process3"/>
    <dgm:cxn modelId="{5676CA7D-91A0-43DC-9911-EE98C871CB63}" type="presParOf" srcId="{6885C67B-849B-429C-B41B-EA1BAECC7181}" destId="{97E1B57F-4738-49AA-9F0D-328A9E2A8101}" srcOrd="1" destOrd="0" presId="urn:microsoft.com/office/officeart/2005/8/layout/process3"/>
    <dgm:cxn modelId="{B0D7C1B8-1C13-492B-976B-3DF576C8C097}" type="presParOf" srcId="{97E1B57F-4738-49AA-9F0D-328A9E2A8101}" destId="{EE07CF7E-D008-41D1-AA71-25F18DDFFED7}" srcOrd="0" destOrd="0" presId="urn:microsoft.com/office/officeart/2005/8/layout/process3"/>
    <dgm:cxn modelId="{CCCE1BCF-4F1C-4BDD-AB6C-52B24DAC9011}" type="presParOf" srcId="{6885C67B-849B-429C-B41B-EA1BAECC7181}" destId="{5D5740CE-07FD-4676-95D1-103E1841B9EA}" srcOrd="2" destOrd="0" presId="urn:microsoft.com/office/officeart/2005/8/layout/process3"/>
    <dgm:cxn modelId="{2A9A3656-805C-457D-B51E-97D04DCD0C58}" type="presParOf" srcId="{5D5740CE-07FD-4676-95D1-103E1841B9EA}" destId="{213BB460-4F24-4C69-93BE-AFAD29E9F307}" srcOrd="0" destOrd="0" presId="urn:microsoft.com/office/officeart/2005/8/layout/process3"/>
    <dgm:cxn modelId="{2A1C3E27-5CFF-4AD4-9B00-D07442B70893}" type="presParOf" srcId="{5D5740CE-07FD-4676-95D1-103E1841B9EA}" destId="{36F94408-B527-45EF-9A7E-82CA06A04DE1}" srcOrd="1" destOrd="0" presId="urn:microsoft.com/office/officeart/2005/8/layout/process3"/>
    <dgm:cxn modelId="{A4EC0230-2A21-4470-9408-6156595E1BFA}" type="presParOf" srcId="{5D5740CE-07FD-4676-95D1-103E1841B9EA}" destId="{DE726072-7BBC-40FD-A29D-FF7197AC09FF}" srcOrd="2" destOrd="0" presId="urn:microsoft.com/office/officeart/2005/8/layout/process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CDBB4E1-D893-9D40-93EA-9A3CB866D944}" type="doc">
      <dgm:prSet loTypeId="urn:microsoft.com/office/officeart/2008/layout/SquareAccentList" loCatId="" qsTypeId="urn:microsoft.com/office/officeart/2005/8/quickstyle/simple1" qsCatId="simple" csTypeId="urn:microsoft.com/office/officeart/2005/8/colors/accent1_2" csCatId="accent1" phldr="1"/>
      <dgm:spPr/>
      <dgm:t>
        <a:bodyPr/>
        <a:lstStyle/>
        <a:p>
          <a:endParaRPr lang="fr-FR"/>
        </a:p>
      </dgm:t>
    </dgm:pt>
    <dgm:pt modelId="{68E0EEAC-89BB-4D47-BFC4-DEC125092B0B}">
      <dgm:prSet phldrT="[Texte]" custT="1"/>
      <dgm:spPr/>
      <dgm:t>
        <a:bodyPr/>
        <a:lstStyle/>
        <a:p>
          <a:pPr algn="ctr"/>
          <a:r>
            <a:rPr lang="fr-FR" sz="2000" b="1" dirty="0"/>
            <a:t>Μέθοδοι για τη </a:t>
          </a:r>
          <a:r>
            <a:rPr lang="fr-FR" sz="2000" b="1" dirty="0" err="1"/>
            <a:t>βελτίωση των δεξιοτήτων </a:t>
          </a:r>
          <a:r>
            <a:rPr lang="fr-FR" sz="2000" b="1" dirty="0"/>
            <a:t>επικοινωνίας</a:t>
          </a:r>
        </a:p>
      </dgm:t>
    </dgm:pt>
    <dgm:pt modelId="{793DF45E-279C-7741-BCF1-35D0B171F7AA}" type="parTrans" cxnId="{5FF14B3D-5B2C-C645-9E87-39F3DAC81328}">
      <dgm:prSet/>
      <dgm:spPr/>
      <dgm:t>
        <a:bodyPr/>
        <a:lstStyle/>
        <a:p>
          <a:endParaRPr lang="fr-FR"/>
        </a:p>
      </dgm:t>
    </dgm:pt>
    <dgm:pt modelId="{B8B11CE6-E27E-D446-91F4-D920B3493F3C}" type="sibTrans" cxnId="{5FF14B3D-5B2C-C645-9E87-39F3DAC81328}">
      <dgm:prSet/>
      <dgm:spPr/>
      <dgm:t>
        <a:bodyPr/>
        <a:lstStyle/>
        <a:p>
          <a:endParaRPr lang="fr-FR"/>
        </a:p>
      </dgm:t>
    </dgm:pt>
    <dgm:pt modelId="{2F0AC340-F7AD-6048-96E0-38D9CCEB976D}">
      <dgm:prSet phldrT="[Texte]"/>
      <dgm:spPr/>
      <dgm:t>
        <a:bodyPr/>
        <a:lstStyle/>
        <a:p>
          <a:r>
            <a:rPr lang="fr-FR" dirty="0"/>
            <a:t>Σε </a:t>
          </a:r>
          <a:r>
            <a:rPr lang="fr-FR" dirty="0" err="1"/>
            <a:t>άτομα με </a:t>
          </a:r>
          <a:r>
            <a:rPr lang="fr-FR" dirty="0"/>
            <a:t>IDD</a:t>
          </a:r>
        </a:p>
      </dgm:t>
    </dgm:pt>
    <dgm:pt modelId="{730D1616-D0ED-5E4A-9BAF-0F5CB2CB6459}" type="parTrans" cxnId="{8ACD4F61-0BD2-324E-8CDC-CE442DE201D2}">
      <dgm:prSet/>
      <dgm:spPr/>
      <dgm:t>
        <a:bodyPr/>
        <a:lstStyle/>
        <a:p>
          <a:endParaRPr lang="fr-FR"/>
        </a:p>
      </dgm:t>
    </dgm:pt>
    <dgm:pt modelId="{2ADC2E1E-02E3-D641-94D9-0E76B0A0CF5A}" type="sibTrans" cxnId="{8ACD4F61-0BD2-324E-8CDC-CE442DE201D2}">
      <dgm:prSet/>
      <dgm:spPr/>
      <dgm:t>
        <a:bodyPr/>
        <a:lstStyle/>
        <a:p>
          <a:endParaRPr lang="fr-FR"/>
        </a:p>
      </dgm:t>
    </dgm:pt>
    <dgm:pt modelId="{3896D956-CDB5-F642-B475-E8E3B096BBC3}">
      <dgm:prSet phldrT="[Texte]"/>
      <dgm:spPr/>
      <dgm:t>
        <a:bodyPr/>
        <a:lstStyle/>
        <a:p>
          <a:r>
            <a:rPr lang="fr-FR" dirty="0"/>
            <a:t>Σε </a:t>
          </a:r>
          <a:r>
            <a:rPr lang="fr-FR" dirty="0" err="1"/>
            <a:t>επαγγελματίες</a:t>
          </a:r>
          <a:endParaRPr lang="fr-FR" dirty="0"/>
        </a:p>
      </dgm:t>
    </dgm:pt>
    <dgm:pt modelId="{863A3184-F197-A544-89EC-616E8AA056C4}" type="parTrans" cxnId="{D3C14839-0606-D241-B593-431FCE32E05D}">
      <dgm:prSet/>
      <dgm:spPr/>
      <dgm:t>
        <a:bodyPr/>
        <a:lstStyle/>
        <a:p>
          <a:endParaRPr lang="fr-FR"/>
        </a:p>
      </dgm:t>
    </dgm:pt>
    <dgm:pt modelId="{36D47F8D-9420-9346-9DF5-83B9F8B7195B}" type="sibTrans" cxnId="{D3C14839-0606-D241-B593-431FCE32E05D}">
      <dgm:prSet/>
      <dgm:spPr/>
      <dgm:t>
        <a:bodyPr/>
        <a:lstStyle/>
        <a:p>
          <a:endParaRPr lang="fr-FR"/>
        </a:p>
      </dgm:t>
    </dgm:pt>
    <dgm:pt modelId="{E8281F06-CF0B-8F4A-AC27-826ABF30E288}">
      <dgm:prSet phldrT="[Texte]" custT="1"/>
      <dgm:spPr/>
      <dgm:t>
        <a:bodyPr/>
        <a:lstStyle/>
        <a:p>
          <a:pPr algn="ctr"/>
          <a:r>
            <a:rPr lang="fr-FR" sz="2000" b="1" dirty="0" err="1"/>
            <a:t>Ο ρόλος </a:t>
          </a:r>
          <a:r>
            <a:rPr lang="fr-FR" sz="2000" b="1" dirty="0"/>
            <a:t>των </a:t>
          </a:r>
          <a:r>
            <a:rPr lang="fr-FR" sz="2000" b="1" dirty="0" err="1"/>
            <a:t>καθημερινών </a:t>
          </a:r>
          <a:r>
            <a:rPr lang="fr-FR" sz="2000" b="1" dirty="0"/>
            <a:t>αλληλεπιδράσεων </a:t>
          </a:r>
          <a:r>
            <a:rPr lang="fr-FR" sz="2000" b="1" dirty="0" err="1"/>
            <a:t>με </a:t>
          </a:r>
          <a:r>
            <a:rPr lang="fr-FR" sz="2000" b="1" dirty="0"/>
            <a:t>το </a:t>
          </a:r>
          <a:r>
            <a:rPr lang="fr-FR" sz="2000" b="1" dirty="0" err="1"/>
            <a:t>περιβάλλον</a:t>
          </a:r>
          <a:endParaRPr lang="fr-FR" sz="2000" b="1" dirty="0"/>
        </a:p>
      </dgm:t>
    </dgm:pt>
    <dgm:pt modelId="{14D59111-818F-DC49-B08C-56C95BD2B146}" type="parTrans" cxnId="{5550B693-B4C6-5044-9BC0-A8FBB56B3091}">
      <dgm:prSet/>
      <dgm:spPr/>
      <dgm:t>
        <a:bodyPr/>
        <a:lstStyle/>
        <a:p>
          <a:endParaRPr lang="fr-FR"/>
        </a:p>
      </dgm:t>
    </dgm:pt>
    <dgm:pt modelId="{771957DA-09A0-B04D-B8ED-3115A640B704}" type="sibTrans" cxnId="{5550B693-B4C6-5044-9BC0-A8FBB56B3091}">
      <dgm:prSet/>
      <dgm:spPr/>
      <dgm:t>
        <a:bodyPr/>
        <a:lstStyle/>
        <a:p>
          <a:endParaRPr lang="fr-FR"/>
        </a:p>
      </dgm:t>
    </dgm:pt>
    <dgm:pt modelId="{2050A9BB-B274-9247-AC75-FC730203FC09}">
      <dgm:prSet phldrT="[Texte]"/>
      <dgm:spPr/>
      <dgm:t>
        <a:bodyPr/>
        <a:lstStyle/>
        <a:p>
          <a:r>
            <a:rPr lang="fr-FR" dirty="0" err="1"/>
            <a:t>Δημιουργία </a:t>
          </a:r>
          <a:r>
            <a:rPr lang="fr-FR" dirty="0"/>
            <a:t>νέων </a:t>
          </a:r>
          <a:r>
            <a:rPr lang="fr-FR" dirty="0" err="1"/>
            <a:t>υποστηρικτικών σχέσεων</a:t>
          </a:r>
          <a:endParaRPr lang="fr-FR" dirty="0"/>
        </a:p>
      </dgm:t>
    </dgm:pt>
    <dgm:pt modelId="{094CF659-1DE6-2F49-863A-C3422E8C7256}" type="parTrans" cxnId="{1C4F3618-B83C-D846-83A2-DAFA96E404CA}">
      <dgm:prSet/>
      <dgm:spPr/>
      <dgm:t>
        <a:bodyPr/>
        <a:lstStyle/>
        <a:p>
          <a:endParaRPr lang="fr-FR"/>
        </a:p>
      </dgm:t>
    </dgm:pt>
    <dgm:pt modelId="{DE89EEA7-6D1F-7149-BB9A-FCD8B833D172}" type="sibTrans" cxnId="{1C4F3618-B83C-D846-83A2-DAFA96E404CA}">
      <dgm:prSet/>
      <dgm:spPr/>
      <dgm:t>
        <a:bodyPr/>
        <a:lstStyle/>
        <a:p>
          <a:endParaRPr lang="fr-FR"/>
        </a:p>
      </dgm:t>
    </dgm:pt>
    <dgm:pt modelId="{6FFAFB7E-46EA-194C-A4D0-7EFDC1287772}">
      <dgm:prSet/>
      <dgm:spPr/>
      <dgm:t>
        <a:bodyPr/>
        <a:lstStyle/>
        <a:p>
          <a:r>
            <a:rPr lang="fr-FR" dirty="0" err="1"/>
            <a:t>Ενίσχυση των υφιστάμενων σχέσεων</a:t>
          </a:r>
          <a:endParaRPr lang="fr-FR" dirty="0"/>
        </a:p>
      </dgm:t>
    </dgm:pt>
    <dgm:pt modelId="{68141EAF-E8A6-9B42-B941-2FED042C4F59}" type="parTrans" cxnId="{0D5E01C9-11CC-4A45-B064-6DEB53AA6429}">
      <dgm:prSet/>
      <dgm:spPr/>
      <dgm:t>
        <a:bodyPr/>
        <a:lstStyle/>
        <a:p>
          <a:endParaRPr lang="fr-FR"/>
        </a:p>
      </dgm:t>
    </dgm:pt>
    <dgm:pt modelId="{A79692CF-A089-B34D-BDAA-556A7B0506A0}" type="sibTrans" cxnId="{0D5E01C9-11CC-4A45-B064-6DEB53AA6429}">
      <dgm:prSet/>
      <dgm:spPr/>
      <dgm:t>
        <a:bodyPr/>
        <a:lstStyle/>
        <a:p>
          <a:endParaRPr lang="fr-FR"/>
        </a:p>
      </dgm:t>
    </dgm:pt>
    <dgm:pt modelId="{2421C6ED-36F2-F548-9F90-326B1660776B}">
      <dgm:prSet custT="1"/>
      <dgm:spPr/>
      <dgm:t>
        <a:bodyPr/>
        <a:lstStyle/>
        <a:p>
          <a:pPr algn="ctr"/>
          <a:r>
            <a:rPr lang="fr-FR" sz="2000" b="1" dirty="0"/>
            <a:t>Η επικοινωνία ως ραχοκοκαλιά των κοινωνικών δεσμών</a:t>
          </a:r>
        </a:p>
      </dgm:t>
    </dgm:pt>
    <dgm:pt modelId="{ECF3EA91-421E-3B4E-9E67-EC992C2413AE}" type="parTrans" cxnId="{C22A8025-13F4-6843-A097-304268B7C21C}">
      <dgm:prSet/>
      <dgm:spPr/>
      <dgm:t>
        <a:bodyPr/>
        <a:lstStyle/>
        <a:p>
          <a:endParaRPr lang="fr-FR"/>
        </a:p>
      </dgm:t>
    </dgm:pt>
    <dgm:pt modelId="{FCFE1F65-97E6-D34A-86F3-24AE693A1D91}" type="sibTrans" cxnId="{C22A8025-13F4-6843-A097-304268B7C21C}">
      <dgm:prSet/>
      <dgm:spPr/>
      <dgm:t>
        <a:bodyPr/>
        <a:lstStyle/>
        <a:p>
          <a:endParaRPr lang="fr-FR"/>
        </a:p>
      </dgm:t>
    </dgm:pt>
    <dgm:pt modelId="{2AF1D6E2-7522-6643-A315-C4127D7A267D}">
      <dgm:prSet/>
      <dgm:spPr/>
      <dgm:t>
        <a:bodyPr/>
        <a:lstStyle/>
        <a:p>
          <a:r>
            <a:rPr lang="fr-FR" dirty="0"/>
            <a:t>Εκφράστε </a:t>
          </a:r>
          <a:r>
            <a:rPr lang="fr-FR" dirty="0" err="1"/>
            <a:t>ανάγκες</a:t>
          </a:r>
          <a:r>
            <a:rPr lang="fr-FR" dirty="0"/>
            <a:t>, </a:t>
          </a:r>
          <a:r>
            <a:rPr lang="fr-FR" dirty="0" err="1"/>
            <a:t>σκέψεις </a:t>
          </a:r>
          <a:r>
            <a:rPr lang="fr-FR" dirty="0"/>
            <a:t>και </a:t>
          </a:r>
          <a:r>
            <a:rPr lang="fr-FR" dirty="0" err="1"/>
            <a:t>συναισθήματα</a:t>
          </a:r>
          <a:endParaRPr lang="fr-FR" dirty="0"/>
        </a:p>
      </dgm:t>
    </dgm:pt>
    <dgm:pt modelId="{28AD78B7-07FF-D84E-BE7B-50A52CD1CFBC}" type="parTrans" cxnId="{7517FC16-93DC-C440-9438-A6EB0B5B1028}">
      <dgm:prSet/>
      <dgm:spPr/>
      <dgm:t>
        <a:bodyPr/>
        <a:lstStyle/>
        <a:p>
          <a:endParaRPr lang="fr-FR"/>
        </a:p>
      </dgm:t>
    </dgm:pt>
    <dgm:pt modelId="{A9803D57-931C-644A-B519-349E92EE9B39}" type="sibTrans" cxnId="{7517FC16-93DC-C440-9438-A6EB0B5B1028}">
      <dgm:prSet/>
      <dgm:spPr/>
      <dgm:t>
        <a:bodyPr/>
        <a:lstStyle/>
        <a:p>
          <a:endParaRPr lang="fr-FR"/>
        </a:p>
      </dgm:t>
    </dgm:pt>
    <dgm:pt modelId="{8CAD52BC-1860-D84A-B0C2-B8713E2F8029}">
      <dgm:prSet/>
      <dgm:spPr/>
      <dgm:t>
        <a:bodyPr/>
        <a:lstStyle/>
        <a:p>
          <a:r>
            <a:rPr lang="fr-FR" dirty="0"/>
            <a:t>Μοιραστείτε τις </a:t>
          </a:r>
          <a:r>
            <a:rPr lang="fr-FR" dirty="0" err="1"/>
            <a:t>ανησυχίες </a:t>
          </a:r>
          <a:r>
            <a:rPr lang="fr-FR" dirty="0"/>
            <a:t>και τις </a:t>
          </a:r>
          <a:r>
            <a:rPr lang="fr-FR" dirty="0" err="1"/>
            <a:t>επιθυμίες σας</a:t>
          </a:r>
          <a:endParaRPr lang="fr-FR" dirty="0"/>
        </a:p>
      </dgm:t>
    </dgm:pt>
    <dgm:pt modelId="{3559EB03-BB56-574F-A5B3-E08103CEACCA}" type="parTrans" cxnId="{2B4CA8AF-A9C0-FE4B-88B4-895574EDA0D1}">
      <dgm:prSet/>
      <dgm:spPr/>
      <dgm:t>
        <a:bodyPr/>
        <a:lstStyle/>
        <a:p>
          <a:endParaRPr lang="fr-FR"/>
        </a:p>
      </dgm:t>
    </dgm:pt>
    <dgm:pt modelId="{AC64A0B9-6CCD-3A48-A592-FB32CA1E331C}" type="sibTrans" cxnId="{2B4CA8AF-A9C0-FE4B-88B4-895574EDA0D1}">
      <dgm:prSet/>
      <dgm:spPr/>
      <dgm:t>
        <a:bodyPr/>
        <a:lstStyle/>
        <a:p>
          <a:endParaRPr lang="fr-FR"/>
        </a:p>
      </dgm:t>
    </dgm:pt>
    <dgm:pt modelId="{C111C777-95F5-4743-A39C-517E0ACBE657}">
      <dgm:prSet/>
      <dgm:spPr/>
      <dgm:t>
        <a:bodyPr/>
        <a:lstStyle/>
        <a:p>
          <a:r>
            <a:rPr lang="fr-FR" dirty="0" err="1"/>
            <a:t>Δίκαιες </a:t>
          </a:r>
          <a:r>
            <a:rPr lang="fr-FR" dirty="0"/>
            <a:t>και </a:t>
          </a:r>
          <a:r>
            <a:rPr lang="fr-FR" dirty="0" err="1"/>
            <a:t>ισχυρές σχέσεις</a:t>
          </a:r>
          <a:endParaRPr lang="fr-FR" dirty="0"/>
        </a:p>
      </dgm:t>
    </dgm:pt>
    <dgm:pt modelId="{933CFB51-7D6B-944C-B986-BCB9223BD31A}" type="parTrans" cxnId="{68781B2B-C44A-EF47-A8DF-F1647F6EE342}">
      <dgm:prSet/>
      <dgm:spPr/>
      <dgm:t>
        <a:bodyPr/>
        <a:lstStyle/>
        <a:p>
          <a:endParaRPr lang="fr-FR"/>
        </a:p>
      </dgm:t>
    </dgm:pt>
    <dgm:pt modelId="{05D76752-118F-9342-B9F5-1598982368B2}" type="sibTrans" cxnId="{68781B2B-C44A-EF47-A8DF-F1647F6EE342}">
      <dgm:prSet/>
      <dgm:spPr/>
      <dgm:t>
        <a:bodyPr/>
        <a:lstStyle/>
        <a:p>
          <a:endParaRPr lang="fr-FR"/>
        </a:p>
      </dgm:t>
    </dgm:pt>
    <dgm:pt modelId="{CD70E217-AF7F-D44E-AE24-06A497F4F3CA}" type="pres">
      <dgm:prSet presAssocID="{7CDBB4E1-D893-9D40-93EA-9A3CB866D944}" presName="layout" presStyleCnt="0">
        <dgm:presLayoutVars>
          <dgm:chMax/>
          <dgm:chPref/>
          <dgm:dir/>
          <dgm:resizeHandles/>
        </dgm:presLayoutVars>
      </dgm:prSet>
      <dgm:spPr/>
    </dgm:pt>
    <dgm:pt modelId="{27BC1D65-646A-0C40-BEC6-F15EEAD825BB}" type="pres">
      <dgm:prSet presAssocID="{68E0EEAC-89BB-4D47-BFC4-DEC125092B0B}" presName="root" presStyleCnt="0">
        <dgm:presLayoutVars>
          <dgm:chMax/>
          <dgm:chPref/>
        </dgm:presLayoutVars>
      </dgm:prSet>
      <dgm:spPr/>
    </dgm:pt>
    <dgm:pt modelId="{49C5FA0E-732E-9F4E-B627-4B1C2C2D58FC}" type="pres">
      <dgm:prSet presAssocID="{68E0EEAC-89BB-4D47-BFC4-DEC125092B0B}" presName="rootComposite" presStyleCnt="0">
        <dgm:presLayoutVars/>
      </dgm:prSet>
      <dgm:spPr/>
    </dgm:pt>
    <dgm:pt modelId="{290D7232-073E-AD43-8EF4-8084152F76C5}" type="pres">
      <dgm:prSet presAssocID="{68E0EEAC-89BB-4D47-BFC4-DEC125092B0B}" presName="ParentAccent" presStyleLbl="alignNode1" presStyleIdx="0" presStyleCnt="3"/>
      <dgm:spPr/>
    </dgm:pt>
    <dgm:pt modelId="{76140C11-14D9-C246-9B6F-65234F297DC7}" type="pres">
      <dgm:prSet presAssocID="{68E0EEAC-89BB-4D47-BFC4-DEC125092B0B}" presName="ParentSmallAccent" presStyleLbl="fgAcc1" presStyleIdx="0" presStyleCnt="3"/>
      <dgm:spPr/>
    </dgm:pt>
    <dgm:pt modelId="{42384F8A-3E34-6A44-B66A-3C3EACD4121C}" type="pres">
      <dgm:prSet presAssocID="{68E0EEAC-89BB-4D47-BFC4-DEC125092B0B}" presName="Parent" presStyleLbl="revTx" presStyleIdx="0" presStyleCnt="10">
        <dgm:presLayoutVars>
          <dgm:chMax/>
          <dgm:chPref val="4"/>
          <dgm:bulletEnabled val="1"/>
        </dgm:presLayoutVars>
      </dgm:prSet>
      <dgm:spPr/>
    </dgm:pt>
    <dgm:pt modelId="{DD8CEDE4-B4DE-494D-ADA4-4B5FF3DE811A}" type="pres">
      <dgm:prSet presAssocID="{68E0EEAC-89BB-4D47-BFC4-DEC125092B0B}" presName="childShape" presStyleCnt="0">
        <dgm:presLayoutVars>
          <dgm:chMax val="0"/>
          <dgm:chPref val="0"/>
        </dgm:presLayoutVars>
      </dgm:prSet>
      <dgm:spPr/>
    </dgm:pt>
    <dgm:pt modelId="{C75B06D6-98B7-6B41-ABC3-8B84D3EDDFE9}" type="pres">
      <dgm:prSet presAssocID="{2F0AC340-F7AD-6048-96E0-38D9CCEB976D}" presName="childComposite" presStyleCnt="0">
        <dgm:presLayoutVars>
          <dgm:chMax val="0"/>
          <dgm:chPref val="0"/>
        </dgm:presLayoutVars>
      </dgm:prSet>
      <dgm:spPr/>
    </dgm:pt>
    <dgm:pt modelId="{BCC084EF-D7C5-7048-AAC6-9A7D6C430886}" type="pres">
      <dgm:prSet presAssocID="{2F0AC340-F7AD-6048-96E0-38D9CCEB976D}" presName="ChildAccent" presStyleLbl="solidFgAcc1" presStyleIdx="0" presStyleCnt="7"/>
      <dgm:spPr/>
    </dgm:pt>
    <dgm:pt modelId="{1AA349CA-2B30-C74C-B47B-4736578FA001}" type="pres">
      <dgm:prSet presAssocID="{2F0AC340-F7AD-6048-96E0-38D9CCEB976D}" presName="Child" presStyleLbl="revTx" presStyleIdx="1" presStyleCnt="10">
        <dgm:presLayoutVars>
          <dgm:chMax val="0"/>
          <dgm:chPref val="0"/>
          <dgm:bulletEnabled val="1"/>
        </dgm:presLayoutVars>
      </dgm:prSet>
      <dgm:spPr/>
    </dgm:pt>
    <dgm:pt modelId="{B6A6F9AF-78F6-0E42-AB13-FA3BC6C1CD7A}" type="pres">
      <dgm:prSet presAssocID="{3896D956-CDB5-F642-B475-E8E3B096BBC3}" presName="childComposite" presStyleCnt="0">
        <dgm:presLayoutVars>
          <dgm:chMax val="0"/>
          <dgm:chPref val="0"/>
        </dgm:presLayoutVars>
      </dgm:prSet>
      <dgm:spPr/>
    </dgm:pt>
    <dgm:pt modelId="{48F1FE16-7AEA-F443-A29B-B8FC1D8D25B9}" type="pres">
      <dgm:prSet presAssocID="{3896D956-CDB5-F642-B475-E8E3B096BBC3}" presName="ChildAccent" presStyleLbl="solidFgAcc1" presStyleIdx="1" presStyleCnt="7"/>
      <dgm:spPr/>
    </dgm:pt>
    <dgm:pt modelId="{04F51DA2-0653-CD4A-BDCF-CD4A5C399324}" type="pres">
      <dgm:prSet presAssocID="{3896D956-CDB5-F642-B475-E8E3B096BBC3}" presName="Child" presStyleLbl="revTx" presStyleIdx="2" presStyleCnt="10">
        <dgm:presLayoutVars>
          <dgm:chMax val="0"/>
          <dgm:chPref val="0"/>
          <dgm:bulletEnabled val="1"/>
        </dgm:presLayoutVars>
      </dgm:prSet>
      <dgm:spPr/>
    </dgm:pt>
    <dgm:pt modelId="{D8695552-0F3F-B34F-92D4-7858719CB6DC}" type="pres">
      <dgm:prSet presAssocID="{E8281F06-CF0B-8F4A-AC27-826ABF30E288}" presName="root" presStyleCnt="0">
        <dgm:presLayoutVars>
          <dgm:chMax/>
          <dgm:chPref/>
        </dgm:presLayoutVars>
      </dgm:prSet>
      <dgm:spPr/>
    </dgm:pt>
    <dgm:pt modelId="{DD870287-DC67-874E-8DB7-3B3255EAC8F5}" type="pres">
      <dgm:prSet presAssocID="{E8281F06-CF0B-8F4A-AC27-826ABF30E288}" presName="rootComposite" presStyleCnt="0">
        <dgm:presLayoutVars/>
      </dgm:prSet>
      <dgm:spPr/>
    </dgm:pt>
    <dgm:pt modelId="{30E189EE-AC4D-B641-AF70-DEAD917E0186}" type="pres">
      <dgm:prSet presAssocID="{E8281F06-CF0B-8F4A-AC27-826ABF30E288}" presName="ParentAccent" presStyleLbl="alignNode1" presStyleIdx="1" presStyleCnt="3"/>
      <dgm:spPr/>
    </dgm:pt>
    <dgm:pt modelId="{A2788468-2099-4C49-9795-E602C7BA26EC}" type="pres">
      <dgm:prSet presAssocID="{E8281F06-CF0B-8F4A-AC27-826ABF30E288}" presName="ParentSmallAccent" presStyleLbl="fgAcc1" presStyleIdx="1" presStyleCnt="3"/>
      <dgm:spPr/>
    </dgm:pt>
    <dgm:pt modelId="{3B7FBA17-0B8B-B249-A5AD-D277661B6EB1}" type="pres">
      <dgm:prSet presAssocID="{E8281F06-CF0B-8F4A-AC27-826ABF30E288}" presName="Parent" presStyleLbl="revTx" presStyleIdx="3" presStyleCnt="10">
        <dgm:presLayoutVars>
          <dgm:chMax/>
          <dgm:chPref val="4"/>
          <dgm:bulletEnabled val="1"/>
        </dgm:presLayoutVars>
      </dgm:prSet>
      <dgm:spPr/>
    </dgm:pt>
    <dgm:pt modelId="{A958C909-6049-0C43-8071-36215923984D}" type="pres">
      <dgm:prSet presAssocID="{E8281F06-CF0B-8F4A-AC27-826ABF30E288}" presName="childShape" presStyleCnt="0">
        <dgm:presLayoutVars>
          <dgm:chMax val="0"/>
          <dgm:chPref val="0"/>
        </dgm:presLayoutVars>
      </dgm:prSet>
      <dgm:spPr/>
    </dgm:pt>
    <dgm:pt modelId="{ADDB041F-1AA2-4A4A-B1CD-A8D6B1484173}" type="pres">
      <dgm:prSet presAssocID="{2050A9BB-B274-9247-AC75-FC730203FC09}" presName="childComposite" presStyleCnt="0">
        <dgm:presLayoutVars>
          <dgm:chMax val="0"/>
          <dgm:chPref val="0"/>
        </dgm:presLayoutVars>
      </dgm:prSet>
      <dgm:spPr/>
    </dgm:pt>
    <dgm:pt modelId="{59975288-95CB-6441-B4EC-ECC1E97CF853}" type="pres">
      <dgm:prSet presAssocID="{2050A9BB-B274-9247-AC75-FC730203FC09}" presName="ChildAccent" presStyleLbl="solidFgAcc1" presStyleIdx="2" presStyleCnt="7"/>
      <dgm:spPr/>
    </dgm:pt>
    <dgm:pt modelId="{2EEE3AD9-C76D-4C49-9807-392379B6075A}" type="pres">
      <dgm:prSet presAssocID="{2050A9BB-B274-9247-AC75-FC730203FC09}" presName="Child" presStyleLbl="revTx" presStyleIdx="4" presStyleCnt="10">
        <dgm:presLayoutVars>
          <dgm:chMax val="0"/>
          <dgm:chPref val="0"/>
          <dgm:bulletEnabled val="1"/>
        </dgm:presLayoutVars>
      </dgm:prSet>
      <dgm:spPr/>
    </dgm:pt>
    <dgm:pt modelId="{5426CFE0-3A81-D645-9F26-499598147F59}" type="pres">
      <dgm:prSet presAssocID="{6FFAFB7E-46EA-194C-A4D0-7EFDC1287772}" presName="childComposite" presStyleCnt="0">
        <dgm:presLayoutVars>
          <dgm:chMax val="0"/>
          <dgm:chPref val="0"/>
        </dgm:presLayoutVars>
      </dgm:prSet>
      <dgm:spPr/>
    </dgm:pt>
    <dgm:pt modelId="{5780C244-42C1-7A4B-9298-7265590BDCD8}" type="pres">
      <dgm:prSet presAssocID="{6FFAFB7E-46EA-194C-A4D0-7EFDC1287772}" presName="ChildAccent" presStyleLbl="solidFgAcc1" presStyleIdx="3" presStyleCnt="7"/>
      <dgm:spPr/>
    </dgm:pt>
    <dgm:pt modelId="{EFAA3E93-01E3-BF4F-97D7-56FD75F5F49B}" type="pres">
      <dgm:prSet presAssocID="{6FFAFB7E-46EA-194C-A4D0-7EFDC1287772}" presName="Child" presStyleLbl="revTx" presStyleIdx="5" presStyleCnt="10">
        <dgm:presLayoutVars>
          <dgm:chMax val="0"/>
          <dgm:chPref val="0"/>
          <dgm:bulletEnabled val="1"/>
        </dgm:presLayoutVars>
      </dgm:prSet>
      <dgm:spPr/>
    </dgm:pt>
    <dgm:pt modelId="{788A24B1-2574-5444-9598-40724F64E985}" type="pres">
      <dgm:prSet presAssocID="{2421C6ED-36F2-F548-9F90-326B1660776B}" presName="root" presStyleCnt="0">
        <dgm:presLayoutVars>
          <dgm:chMax/>
          <dgm:chPref/>
        </dgm:presLayoutVars>
      </dgm:prSet>
      <dgm:spPr/>
    </dgm:pt>
    <dgm:pt modelId="{173D0F6F-B321-1846-BF8C-6E2C5C2C1C28}" type="pres">
      <dgm:prSet presAssocID="{2421C6ED-36F2-F548-9F90-326B1660776B}" presName="rootComposite" presStyleCnt="0">
        <dgm:presLayoutVars/>
      </dgm:prSet>
      <dgm:spPr/>
    </dgm:pt>
    <dgm:pt modelId="{93A5D586-8EF8-FB40-9CC8-3529C2EEEAE5}" type="pres">
      <dgm:prSet presAssocID="{2421C6ED-36F2-F548-9F90-326B1660776B}" presName="ParentAccent" presStyleLbl="alignNode1" presStyleIdx="2" presStyleCnt="3"/>
      <dgm:spPr/>
    </dgm:pt>
    <dgm:pt modelId="{E5A50B31-A53C-9649-B4B7-025D215385C9}" type="pres">
      <dgm:prSet presAssocID="{2421C6ED-36F2-F548-9F90-326B1660776B}" presName="ParentSmallAccent" presStyleLbl="fgAcc1" presStyleIdx="2" presStyleCnt="3"/>
      <dgm:spPr/>
    </dgm:pt>
    <dgm:pt modelId="{F08A1257-367D-6D47-B32C-60996C3EE335}" type="pres">
      <dgm:prSet presAssocID="{2421C6ED-36F2-F548-9F90-326B1660776B}" presName="Parent" presStyleLbl="revTx" presStyleIdx="6" presStyleCnt="10">
        <dgm:presLayoutVars>
          <dgm:chMax/>
          <dgm:chPref val="4"/>
          <dgm:bulletEnabled val="1"/>
        </dgm:presLayoutVars>
      </dgm:prSet>
      <dgm:spPr/>
    </dgm:pt>
    <dgm:pt modelId="{9C12CCBA-EA23-C440-ADB5-B16403332C2D}" type="pres">
      <dgm:prSet presAssocID="{2421C6ED-36F2-F548-9F90-326B1660776B}" presName="childShape" presStyleCnt="0">
        <dgm:presLayoutVars>
          <dgm:chMax val="0"/>
          <dgm:chPref val="0"/>
        </dgm:presLayoutVars>
      </dgm:prSet>
      <dgm:spPr/>
    </dgm:pt>
    <dgm:pt modelId="{B75277AF-1262-A649-B214-3A0DEB585FF0}" type="pres">
      <dgm:prSet presAssocID="{2AF1D6E2-7522-6643-A315-C4127D7A267D}" presName="childComposite" presStyleCnt="0">
        <dgm:presLayoutVars>
          <dgm:chMax val="0"/>
          <dgm:chPref val="0"/>
        </dgm:presLayoutVars>
      </dgm:prSet>
      <dgm:spPr/>
    </dgm:pt>
    <dgm:pt modelId="{EB56BD85-0004-FC4A-872A-452225E61C2F}" type="pres">
      <dgm:prSet presAssocID="{2AF1D6E2-7522-6643-A315-C4127D7A267D}" presName="ChildAccent" presStyleLbl="solidFgAcc1" presStyleIdx="4" presStyleCnt="7"/>
      <dgm:spPr/>
    </dgm:pt>
    <dgm:pt modelId="{84DFFC31-C1D5-C24C-97E1-7C4154052146}" type="pres">
      <dgm:prSet presAssocID="{2AF1D6E2-7522-6643-A315-C4127D7A267D}" presName="Child" presStyleLbl="revTx" presStyleIdx="7" presStyleCnt="10">
        <dgm:presLayoutVars>
          <dgm:chMax val="0"/>
          <dgm:chPref val="0"/>
          <dgm:bulletEnabled val="1"/>
        </dgm:presLayoutVars>
      </dgm:prSet>
      <dgm:spPr/>
    </dgm:pt>
    <dgm:pt modelId="{1DB0D0DE-225D-1E41-A7B3-865AFDF7496D}" type="pres">
      <dgm:prSet presAssocID="{8CAD52BC-1860-D84A-B0C2-B8713E2F8029}" presName="childComposite" presStyleCnt="0">
        <dgm:presLayoutVars>
          <dgm:chMax val="0"/>
          <dgm:chPref val="0"/>
        </dgm:presLayoutVars>
      </dgm:prSet>
      <dgm:spPr/>
    </dgm:pt>
    <dgm:pt modelId="{0408C53C-A9B6-AE43-BEC0-6D7626687294}" type="pres">
      <dgm:prSet presAssocID="{8CAD52BC-1860-D84A-B0C2-B8713E2F8029}" presName="ChildAccent" presStyleLbl="solidFgAcc1" presStyleIdx="5" presStyleCnt="7"/>
      <dgm:spPr/>
    </dgm:pt>
    <dgm:pt modelId="{5A557EC0-0C3F-DE47-AC3C-A4DA0107B4F8}" type="pres">
      <dgm:prSet presAssocID="{8CAD52BC-1860-D84A-B0C2-B8713E2F8029}" presName="Child" presStyleLbl="revTx" presStyleIdx="8" presStyleCnt="10">
        <dgm:presLayoutVars>
          <dgm:chMax val="0"/>
          <dgm:chPref val="0"/>
          <dgm:bulletEnabled val="1"/>
        </dgm:presLayoutVars>
      </dgm:prSet>
      <dgm:spPr/>
    </dgm:pt>
    <dgm:pt modelId="{8CAF7FF7-7EA7-CD42-8EBF-C8E3181E8DE0}" type="pres">
      <dgm:prSet presAssocID="{C111C777-95F5-4743-A39C-517E0ACBE657}" presName="childComposite" presStyleCnt="0">
        <dgm:presLayoutVars>
          <dgm:chMax val="0"/>
          <dgm:chPref val="0"/>
        </dgm:presLayoutVars>
      </dgm:prSet>
      <dgm:spPr/>
    </dgm:pt>
    <dgm:pt modelId="{3CC7DF79-55B4-CF4F-BD4E-B91DD95CAD7D}" type="pres">
      <dgm:prSet presAssocID="{C111C777-95F5-4743-A39C-517E0ACBE657}" presName="ChildAccent" presStyleLbl="solidFgAcc1" presStyleIdx="6" presStyleCnt="7"/>
      <dgm:spPr/>
    </dgm:pt>
    <dgm:pt modelId="{A43E60C3-5D7C-A94F-8958-B262C6331879}" type="pres">
      <dgm:prSet presAssocID="{C111C777-95F5-4743-A39C-517E0ACBE657}" presName="Child" presStyleLbl="revTx" presStyleIdx="9" presStyleCnt="10">
        <dgm:presLayoutVars>
          <dgm:chMax val="0"/>
          <dgm:chPref val="0"/>
          <dgm:bulletEnabled val="1"/>
        </dgm:presLayoutVars>
      </dgm:prSet>
      <dgm:spPr/>
    </dgm:pt>
  </dgm:ptLst>
  <dgm:cxnLst>
    <dgm:cxn modelId="{7517FC16-93DC-C440-9438-A6EB0B5B1028}" srcId="{2421C6ED-36F2-F548-9F90-326B1660776B}" destId="{2AF1D6E2-7522-6643-A315-C4127D7A267D}" srcOrd="0" destOrd="0" parTransId="{28AD78B7-07FF-D84E-BE7B-50A52CD1CFBC}" sibTransId="{A9803D57-931C-644A-B519-349E92EE9B39}"/>
    <dgm:cxn modelId="{1C4F3618-B83C-D846-83A2-DAFA96E404CA}" srcId="{E8281F06-CF0B-8F4A-AC27-826ABF30E288}" destId="{2050A9BB-B274-9247-AC75-FC730203FC09}" srcOrd="0" destOrd="0" parTransId="{094CF659-1DE6-2F49-863A-C3422E8C7256}" sibTransId="{DE89EEA7-6D1F-7149-BB9A-FCD8B833D172}"/>
    <dgm:cxn modelId="{F31A711C-8DCF-EF4B-BA1F-B9E42AD7E2DB}" type="presOf" srcId="{68E0EEAC-89BB-4D47-BFC4-DEC125092B0B}" destId="{42384F8A-3E34-6A44-B66A-3C3EACD4121C}" srcOrd="0" destOrd="0" presId="urn:microsoft.com/office/officeart/2008/layout/SquareAccentList"/>
    <dgm:cxn modelId="{6806991C-2EE4-664D-806F-0AAF5A3449B2}" type="presOf" srcId="{2050A9BB-B274-9247-AC75-FC730203FC09}" destId="{2EEE3AD9-C76D-4C49-9807-392379B6075A}" srcOrd="0" destOrd="0" presId="urn:microsoft.com/office/officeart/2008/layout/SquareAccentList"/>
    <dgm:cxn modelId="{C22A8025-13F4-6843-A097-304268B7C21C}" srcId="{7CDBB4E1-D893-9D40-93EA-9A3CB866D944}" destId="{2421C6ED-36F2-F548-9F90-326B1660776B}" srcOrd="2" destOrd="0" parTransId="{ECF3EA91-421E-3B4E-9E67-EC992C2413AE}" sibTransId="{FCFE1F65-97E6-D34A-86F3-24AE693A1D91}"/>
    <dgm:cxn modelId="{68781B2B-C44A-EF47-A8DF-F1647F6EE342}" srcId="{2421C6ED-36F2-F548-9F90-326B1660776B}" destId="{C111C777-95F5-4743-A39C-517E0ACBE657}" srcOrd="2" destOrd="0" parTransId="{933CFB51-7D6B-944C-B986-BCB9223BD31A}" sibTransId="{05D76752-118F-9342-B9F5-1598982368B2}"/>
    <dgm:cxn modelId="{D3C14839-0606-D241-B593-431FCE32E05D}" srcId="{68E0EEAC-89BB-4D47-BFC4-DEC125092B0B}" destId="{3896D956-CDB5-F642-B475-E8E3B096BBC3}" srcOrd="1" destOrd="0" parTransId="{863A3184-F197-A544-89EC-616E8AA056C4}" sibTransId="{36D47F8D-9420-9346-9DF5-83B9F8B7195B}"/>
    <dgm:cxn modelId="{5FF14B3D-5B2C-C645-9E87-39F3DAC81328}" srcId="{7CDBB4E1-D893-9D40-93EA-9A3CB866D944}" destId="{68E0EEAC-89BB-4D47-BFC4-DEC125092B0B}" srcOrd="0" destOrd="0" parTransId="{793DF45E-279C-7741-BCF1-35D0B171F7AA}" sibTransId="{B8B11CE6-E27E-D446-91F4-D920B3493F3C}"/>
    <dgm:cxn modelId="{0CC4B65F-56BD-D748-893E-914E8C67E063}" type="presOf" srcId="{2F0AC340-F7AD-6048-96E0-38D9CCEB976D}" destId="{1AA349CA-2B30-C74C-B47B-4736578FA001}" srcOrd="0" destOrd="0" presId="urn:microsoft.com/office/officeart/2008/layout/SquareAccentList"/>
    <dgm:cxn modelId="{8ACD4F61-0BD2-324E-8CDC-CE442DE201D2}" srcId="{68E0EEAC-89BB-4D47-BFC4-DEC125092B0B}" destId="{2F0AC340-F7AD-6048-96E0-38D9CCEB976D}" srcOrd="0" destOrd="0" parTransId="{730D1616-D0ED-5E4A-9BAF-0F5CB2CB6459}" sibTransId="{2ADC2E1E-02E3-D641-94D9-0E76B0A0CF5A}"/>
    <dgm:cxn modelId="{8F982663-C966-DB4C-A98B-7862157E980C}" type="presOf" srcId="{8CAD52BC-1860-D84A-B0C2-B8713E2F8029}" destId="{5A557EC0-0C3F-DE47-AC3C-A4DA0107B4F8}" srcOrd="0" destOrd="0" presId="urn:microsoft.com/office/officeart/2008/layout/SquareAccentList"/>
    <dgm:cxn modelId="{F754E449-50E6-5C45-BD9B-2922CA4DFF95}" type="presOf" srcId="{2421C6ED-36F2-F548-9F90-326B1660776B}" destId="{F08A1257-367D-6D47-B32C-60996C3EE335}" srcOrd="0" destOrd="0" presId="urn:microsoft.com/office/officeart/2008/layout/SquareAccentList"/>
    <dgm:cxn modelId="{5550B693-B4C6-5044-9BC0-A8FBB56B3091}" srcId="{7CDBB4E1-D893-9D40-93EA-9A3CB866D944}" destId="{E8281F06-CF0B-8F4A-AC27-826ABF30E288}" srcOrd="1" destOrd="0" parTransId="{14D59111-818F-DC49-B08C-56C95BD2B146}" sibTransId="{771957DA-09A0-B04D-B8ED-3115A640B704}"/>
    <dgm:cxn modelId="{5A8C65A5-0F48-7C4B-A5BB-52C8D49289A5}" type="presOf" srcId="{2AF1D6E2-7522-6643-A315-C4127D7A267D}" destId="{84DFFC31-C1D5-C24C-97E1-7C4154052146}" srcOrd="0" destOrd="0" presId="urn:microsoft.com/office/officeart/2008/layout/SquareAccentList"/>
    <dgm:cxn modelId="{8265F8A7-64F8-6F41-B162-049599ED0EDB}" type="presOf" srcId="{3896D956-CDB5-F642-B475-E8E3B096BBC3}" destId="{04F51DA2-0653-CD4A-BDCF-CD4A5C399324}" srcOrd="0" destOrd="0" presId="urn:microsoft.com/office/officeart/2008/layout/SquareAccentList"/>
    <dgm:cxn modelId="{2B4CA8AF-A9C0-FE4B-88B4-895574EDA0D1}" srcId="{2421C6ED-36F2-F548-9F90-326B1660776B}" destId="{8CAD52BC-1860-D84A-B0C2-B8713E2F8029}" srcOrd="1" destOrd="0" parTransId="{3559EB03-BB56-574F-A5B3-E08103CEACCA}" sibTransId="{AC64A0B9-6CCD-3A48-A592-FB32CA1E331C}"/>
    <dgm:cxn modelId="{CFF4A7B8-87ED-0748-B7CA-EC2D71EEF3FA}" type="presOf" srcId="{6FFAFB7E-46EA-194C-A4D0-7EFDC1287772}" destId="{EFAA3E93-01E3-BF4F-97D7-56FD75F5F49B}" srcOrd="0" destOrd="0" presId="urn:microsoft.com/office/officeart/2008/layout/SquareAccentList"/>
    <dgm:cxn modelId="{0D5E01C9-11CC-4A45-B064-6DEB53AA6429}" srcId="{E8281F06-CF0B-8F4A-AC27-826ABF30E288}" destId="{6FFAFB7E-46EA-194C-A4D0-7EFDC1287772}" srcOrd="1" destOrd="0" parTransId="{68141EAF-E8A6-9B42-B941-2FED042C4F59}" sibTransId="{A79692CF-A089-B34D-BDAA-556A7B0506A0}"/>
    <dgm:cxn modelId="{33E10AC9-A490-B94E-9591-4F9B0D6EC587}" type="presOf" srcId="{7CDBB4E1-D893-9D40-93EA-9A3CB866D944}" destId="{CD70E217-AF7F-D44E-AE24-06A497F4F3CA}" srcOrd="0" destOrd="0" presId="urn:microsoft.com/office/officeart/2008/layout/SquareAccentList"/>
    <dgm:cxn modelId="{575B52DE-7F6B-DC4C-8C37-CB60692B7221}" type="presOf" srcId="{E8281F06-CF0B-8F4A-AC27-826ABF30E288}" destId="{3B7FBA17-0B8B-B249-A5AD-D277661B6EB1}" srcOrd="0" destOrd="0" presId="urn:microsoft.com/office/officeart/2008/layout/SquareAccentList"/>
    <dgm:cxn modelId="{4B0C76FF-9EB0-C145-9899-4307AA23876E}" type="presOf" srcId="{C111C777-95F5-4743-A39C-517E0ACBE657}" destId="{A43E60C3-5D7C-A94F-8958-B262C6331879}" srcOrd="0" destOrd="0" presId="urn:microsoft.com/office/officeart/2008/layout/SquareAccentList"/>
    <dgm:cxn modelId="{708D1762-DB15-B54A-9EE7-0FC17967B9EB}" type="presParOf" srcId="{CD70E217-AF7F-D44E-AE24-06A497F4F3CA}" destId="{27BC1D65-646A-0C40-BEC6-F15EEAD825BB}" srcOrd="0" destOrd="0" presId="urn:microsoft.com/office/officeart/2008/layout/SquareAccentList"/>
    <dgm:cxn modelId="{A1DE91DA-5F2E-6748-BFB9-D7840D974B27}" type="presParOf" srcId="{27BC1D65-646A-0C40-BEC6-F15EEAD825BB}" destId="{49C5FA0E-732E-9F4E-B627-4B1C2C2D58FC}" srcOrd="0" destOrd="0" presId="urn:microsoft.com/office/officeart/2008/layout/SquareAccentList"/>
    <dgm:cxn modelId="{66F97018-FED7-A744-B543-06661F6F3F73}" type="presParOf" srcId="{49C5FA0E-732E-9F4E-B627-4B1C2C2D58FC}" destId="{290D7232-073E-AD43-8EF4-8084152F76C5}" srcOrd="0" destOrd="0" presId="urn:microsoft.com/office/officeart/2008/layout/SquareAccentList"/>
    <dgm:cxn modelId="{0F0FF6FD-066C-144E-8CDA-814C880A88F2}" type="presParOf" srcId="{49C5FA0E-732E-9F4E-B627-4B1C2C2D58FC}" destId="{76140C11-14D9-C246-9B6F-65234F297DC7}" srcOrd="1" destOrd="0" presId="urn:microsoft.com/office/officeart/2008/layout/SquareAccentList"/>
    <dgm:cxn modelId="{8C6330E8-1FCD-9447-B532-141E37B966EB}" type="presParOf" srcId="{49C5FA0E-732E-9F4E-B627-4B1C2C2D58FC}" destId="{42384F8A-3E34-6A44-B66A-3C3EACD4121C}" srcOrd="2" destOrd="0" presId="urn:microsoft.com/office/officeart/2008/layout/SquareAccentList"/>
    <dgm:cxn modelId="{E321627A-F8B3-F146-A944-8A570CF5ADCF}" type="presParOf" srcId="{27BC1D65-646A-0C40-BEC6-F15EEAD825BB}" destId="{DD8CEDE4-B4DE-494D-ADA4-4B5FF3DE811A}" srcOrd="1" destOrd="0" presId="urn:microsoft.com/office/officeart/2008/layout/SquareAccentList"/>
    <dgm:cxn modelId="{7D632FB2-1EEF-584B-AB01-041338324ADF}" type="presParOf" srcId="{DD8CEDE4-B4DE-494D-ADA4-4B5FF3DE811A}" destId="{C75B06D6-98B7-6B41-ABC3-8B84D3EDDFE9}" srcOrd="0" destOrd="0" presId="urn:microsoft.com/office/officeart/2008/layout/SquareAccentList"/>
    <dgm:cxn modelId="{9E7010ED-31B6-4D4A-900B-BEA42D2533A2}" type="presParOf" srcId="{C75B06D6-98B7-6B41-ABC3-8B84D3EDDFE9}" destId="{BCC084EF-D7C5-7048-AAC6-9A7D6C430886}" srcOrd="0" destOrd="0" presId="urn:microsoft.com/office/officeart/2008/layout/SquareAccentList"/>
    <dgm:cxn modelId="{53122453-BD30-6F40-B9EE-CD58C32FC519}" type="presParOf" srcId="{C75B06D6-98B7-6B41-ABC3-8B84D3EDDFE9}" destId="{1AA349CA-2B30-C74C-B47B-4736578FA001}" srcOrd="1" destOrd="0" presId="urn:microsoft.com/office/officeart/2008/layout/SquareAccentList"/>
    <dgm:cxn modelId="{5BA83C25-34B3-C940-9078-8413531DA0DE}" type="presParOf" srcId="{DD8CEDE4-B4DE-494D-ADA4-4B5FF3DE811A}" destId="{B6A6F9AF-78F6-0E42-AB13-FA3BC6C1CD7A}" srcOrd="1" destOrd="0" presId="urn:microsoft.com/office/officeart/2008/layout/SquareAccentList"/>
    <dgm:cxn modelId="{D7EC61CD-EE47-A94A-96C8-472D0395FC07}" type="presParOf" srcId="{B6A6F9AF-78F6-0E42-AB13-FA3BC6C1CD7A}" destId="{48F1FE16-7AEA-F443-A29B-B8FC1D8D25B9}" srcOrd="0" destOrd="0" presId="urn:microsoft.com/office/officeart/2008/layout/SquareAccentList"/>
    <dgm:cxn modelId="{3AEDD474-65E8-EB4C-9FE1-33CFB05B384B}" type="presParOf" srcId="{B6A6F9AF-78F6-0E42-AB13-FA3BC6C1CD7A}" destId="{04F51DA2-0653-CD4A-BDCF-CD4A5C399324}" srcOrd="1" destOrd="0" presId="urn:microsoft.com/office/officeart/2008/layout/SquareAccentList"/>
    <dgm:cxn modelId="{6FC7AF72-86FB-664B-986B-DCC44CD444A7}" type="presParOf" srcId="{CD70E217-AF7F-D44E-AE24-06A497F4F3CA}" destId="{D8695552-0F3F-B34F-92D4-7858719CB6DC}" srcOrd="1" destOrd="0" presId="urn:microsoft.com/office/officeart/2008/layout/SquareAccentList"/>
    <dgm:cxn modelId="{B3AF8BCA-045D-6F42-BF80-7D69A132AEBC}" type="presParOf" srcId="{D8695552-0F3F-B34F-92D4-7858719CB6DC}" destId="{DD870287-DC67-874E-8DB7-3B3255EAC8F5}" srcOrd="0" destOrd="0" presId="urn:microsoft.com/office/officeart/2008/layout/SquareAccentList"/>
    <dgm:cxn modelId="{DAC0EBD0-9216-9F43-9F2F-6F04DDA315E3}" type="presParOf" srcId="{DD870287-DC67-874E-8DB7-3B3255EAC8F5}" destId="{30E189EE-AC4D-B641-AF70-DEAD917E0186}" srcOrd="0" destOrd="0" presId="urn:microsoft.com/office/officeart/2008/layout/SquareAccentList"/>
    <dgm:cxn modelId="{EDF977C3-4694-C845-B655-30C79FE7DFCB}" type="presParOf" srcId="{DD870287-DC67-874E-8DB7-3B3255EAC8F5}" destId="{A2788468-2099-4C49-9795-E602C7BA26EC}" srcOrd="1" destOrd="0" presId="urn:microsoft.com/office/officeart/2008/layout/SquareAccentList"/>
    <dgm:cxn modelId="{91300836-0E4F-0149-9088-E89A5E1B040A}" type="presParOf" srcId="{DD870287-DC67-874E-8DB7-3B3255EAC8F5}" destId="{3B7FBA17-0B8B-B249-A5AD-D277661B6EB1}" srcOrd="2" destOrd="0" presId="urn:microsoft.com/office/officeart/2008/layout/SquareAccentList"/>
    <dgm:cxn modelId="{84FC3434-C918-B146-B46B-5466CD45F970}" type="presParOf" srcId="{D8695552-0F3F-B34F-92D4-7858719CB6DC}" destId="{A958C909-6049-0C43-8071-36215923984D}" srcOrd="1" destOrd="0" presId="urn:microsoft.com/office/officeart/2008/layout/SquareAccentList"/>
    <dgm:cxn modelId="{C5934328-F4A8-FE43-8C8E-27B8B1207BF4}" type="presParOf" srcId="{A958C909-6049-0C43-8071-36215923984D}" destId="{ADDB041F-1AA2-4A4A-B1CD-A8D6B1484173}" srcOrd="0" destOrd="0" presId="urn:microsoft.com/office/officeart/2008/layout/SquareAccentList"/>
    <dgm:cxn modelId="{ECE1AC8E-FD5E-AE41-AC1C-D3001C851ACA}" type="presParOf" srcId="{ADDB041F-1AA2-4A4A-B1CD-A8D6B1484173}" destId="{59975288-95CB-6441-B4EC-ECC1E97CF853}" srcOrd="0" destOrd="0" presId="urn:microsoft.com/office/officeart/2008/layout/SquareAccentList"/>
    <dgm:cxn modelId="{8B0B2D22-2499-6A43-9840-66391435483E}" type="presParOf" srcId="{ADDB041F-1AA2-4A4A-B1CD-A8D6B1484173}" destId="{2EEE3AD9-C76D-4C49-9807-392379B6075A}" srcOrd="1" destOrd="0" presId="urn:microsoft.com/office/officeart/2008/layout/SquareAccentList"/>
    <dgm:cxn modelId="{347CC5ED-029F-0646-948C-1B7A36FDBCB0}" type="presParOf" srcId="{A958C909-6049-0C43-8071-36215923984D}" destId="{5426CFE0-3A81-D645-9F26-499598147F59}" srcOrd="1" destOrd="0" presId="urn:microsoft.com/office/officeart/2008/layout/SquareAccentList"/>
    <dgm:cxn modelId="{0C9C2CD6-6247-7449-8F0D-0C0EE7FA079B}" type="presParOf" srcId="{5426CFE0-3A81-D645-9F26-499598147F59}" destId="{5780C244-42C1-7A4B-9298-7265590BDCD8}" srcOrd="0" destOrd="0" presId="urn:microsoft.com/office/officeart/2008/layout/SquareAccentList"/>
    <dgm:cxn modelId="{BF9CAF49-A653-7046-A9C4-0BEEF8273DD0}" type="presParOf" srcId="{5426CFE0-3A81-D645-9F26-499598147F59}" destId="{EFAA3E93-01E3-BF4F-97D7-56FD75F5F49B}" srcOrd="1" destOrd="0" presId="urn:microsoft.com/office/officeart/2008/layout/SquareAccentList"/>
    <dgm:cxn modelId="{4A61B19B-C123-884A-8D03-7BBD7C9B5D23}" type="presParOf" srcId="{CD70E217-AF7F-D44E-AE24-06A497F4F3CA}" destId="{788A24B1-2574-5444-9598-40724F64E985}" srcOrd="2" destOrd="0" presId="urn:microsoft.com/office/officeart/2008/layout/SquareAccentList"/>
    <dgm:cxn modelId="{824C7C3D-CAF4-EF4C-AD00-9A79849CBAF7}" type="presParOf" srcId="{788A24B1-2574-5444-9598-40724F64E985}" destId="{173D0F6F-B321-1846-BF8C-6E2C5C2C1C28}" srcOrd="0" destOrd="0" presId="urn:microsoft.com/office/officeart/2008/layout/SquareAccentList"/>
    <dgm:cxn modelId="{4623D91A-AF4C-1A4D-9AD7-9E874B0FAA70}" type="presParOf" srcId="{173D0F6F-B321-1846-BF8C-6E2C5C2C1C28}" destId="{93A5D586-8EF8-FB40-9CC8-3529C2EEEAE5}" srcOrd="0" destOrd="0" presId="urn:microsoft.com/office/officeart/2008/layout/SquareAccentList"/>
    <dgm:cxn modelId="{BF14415D-B399-B845-B2A9-3CF4E4367497}" type="presParOf" srcId="{173D0F6F-B321-1846-BF8C-6E2C5C2C1C28}" destId="{E5A50B31-A53C-9649-B4B7-025D215385C9}" srcOrd="1" destOrd="0" presId="urn:microsoft.com/office/officeart/2008/layout/SquareAccentList"/>
    <dgm:cxn modelId="{3CEB3538-62F2-E447-87B5-9458C94CC5C5}" type="presParOf" srcId="{173D0F6F-B321-1846-BF8C-6E2C5C2C1C28}" destId="{F08A1257-367D-6D47-B32C-60996C3EE335}" srcOrd="2" destOrd="0" presId="urn:microsoft.com/office/officeart/2008/layout/SquareAccentList"/>
    <dgm:cxn modelId="{98308A37-3674-5E4C-82D9-5E8F71BD06F0}" type="presParOf" srcId="{788A24B1-2574-5444-9598-40724F64E985}" destId="{9C12CCBA-EA23-C440-ADB5-B16403332C2D}" srcOrd="1" destOrd="0" presId="urn:microsoft.com/office/officeart/2008/layout/SquareAccentList"/>
    <dgm:cxn modelId="{FD7A6A26-E659-3B43-8719-159CBA412D64}" type="presParOf" srcId="{9C12CCBA-EA23-C440-ADB5-B16403332C2D}" destId="{B75277AF-1262-A649-B214-3A0DEB585FF0}" srcOrd="0" destOrd="0" presId="urn:microsoft.com/office/officeart/2008/layout/SquareAccentList"/>
    <dgm:cxn modelId="{A05BA71B-1DF7-0448-A2AA-292D42BCCFA2}" type="presParOf" srcId="{B75277AF-1262-A649-B214-3A0DEB585FF0}" destId="{EB56BD85-0004-FC4A-872A-452225E61C2F}" srcOrd="0" destOrd="0" presId="urn:microsoft.com/office/officeart/2008/layout/SquareAccentList"/>
    <dgm:cxn modelId="{6A593E9A-893C-7542-8245-928801B29FF9}" type="presParOf" srcId="{B75277AF-1262-A649-B214-3A0DEB585FF0}" destId="{84DFFC31-C1D5-C24C-97E1-7C4154052146}" srcOrd="1" destOrd="0" presId="urn:microsoft.com/office/officeart/2008/layout/SquareAccentList"/>
    <dgm:cxn modelId="{AAD34876-F32D-4949-873D-6715AA47C845}" type="presParOf" srcId="{9C12CCBA-EA23-C440-ADB5-B16403332C2D}" destId="{1DB0D0DE-225D-1E41-A7B3-865AFDF7496D}" srcOrd="1" destOrd="0" presId="urn:microsoft.com/office/officeart/2008/layout/SquareAccentList"/>
    <dgm:cxn modelId="{8ABC8CE7-46A6-FF4D-B368-69C608956ABB}" type="presParOf" srcId="{1DB0D0DE-225D-1E41-A7B3-865AFDF7496D}" destId="{0408C53C-A9B6-AE43-BEC0-6D7626687294}" srcOrd="0" destOrd="0" presId="urn:microsoft.com/office/officeart/2008/layout/SquareAccentList"/>
    <dgm:cxn modelId="{EC8E6D48-0B99-8841-A965-6422BA83468B}" type="presParOf" srcId="{1DB0D0DE-225D-1E41-A7B3-865AFDF7496D}" destId="{5A557EC0-0C3F-DE47-AC3C-A4DA0107B4F8}" srcOrd="1" destOrd="0" presId="urn:microsoft.com/office/officeart/2008/layout/SquareAccentList"/>
    <dgm:cxn modelId="{F6BE84B4-533F-AD4A-B262-504FF971C631}" type="presParOf" srcId="{9C12CCBA-EA23-C440-ADB5-B16403332C2D}" destId="{8CAF7FF7-7EA7-CD42-8EBF-C8E3181E8DE0}" srcOrd="2" destOrd="0" presId="urn:microsoft.com/office/officeart/2008/layout/SquareAccentList"/>
    <dgm:cxn modelId="{F339B438-5D05-5F44-A844-072C596CC7C2}" type="presParOf" srcId="{8CAF7FF7-7EA7-CD42-8EBF-C8E3181E8DE0}" destId="{3CC7DF79-55B4-CF4F-BD4E-B91DD95CAD7D}" srcOrd="0" destOrd="0" presId="urn:microsoft.com/office/officeart/2008/layout/SquareAccentList"/>
    <dgm:cxn modelId="{CD23310D-4619-4E4A-B304-7CC2E5EADB95}" type="presParOf" srcId="{8CAF7FF7-7EA7-CD42-8EBF-C8E3181E8DE0}" destId="{A43E60C3-5D7C-A94F-8958-B262C6331879}" srcOrd="1" destOrd="0" presId="urn:microsoft.com/office/officeart/2008/layout/SquareAccent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48ABD27-D314-406D-861E-B0D6ABF5B162}"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fr-FR"/>
        </a:p>
      </dgm:t>
    </dgm:pt>
    <dgm:pt modelId="{0DD73BB4-B0BE-4B43-A47C-B396F2857F01}">
      <dgm:prSet phldrT="[Texte]" phldr="0" custT="1"/>
      <dgm:spPr/>
      <dgm:t>
        <a:bodyPr/>
        <a:lstStyle/>
        <a:p>
          <a:pPr rtl="0"/>
          <a:r>
            <a:rPr lang="fr-FR" sz="4000" dirty="0">
              <a:latin typeface="Arial"/>
            </a:rPr>
            <a:t> 1. </a:t>
          </a:r>
          <a:r>
            <a:rPr lang="fr-FR" sz="4000" dirty="0" err="1">
              <a:latin typeface="Arial"/>
            </a:rPr>
            <a:t>Εργασία </a:t>
          </a:r>
          <a:r>
            <a:rPr lang="fr-FR" sz="4000" dirty="0">
              <a:latin typeface="Arial"/>
            </a:rPr>
            <a:t>αναπαραγωγής σχημάτων</a:t>
          </a:r>
          <a:endParaRPr lang="fr-FR" sz="4000" dirty="0"/>
        </a:p>
      </dgm:t>
    </dgm:pt>
    <dgm:pt modelId="{D2D90410-4E88-4FDE-BC2B-49E51DE2784B}" type="parTrans" cxnId="{0C004763-1C81-41DF-B148-E7BA9C2E37E5}">
      <dgm:prSet/>
      <dgm:spPr/>
      <dgm:t>
        <a:bodyPr/>
        <a:lstStyle/>
        <a:p>
          <a:endParaRPr lang="fr-FR" sz="1200"/>
        </a:p>
      </dgm:t>
    </dgm:pt>
    <dgm:pt modelId="{8D71A75C-F419-4560-8984-EF3459BEAEE9}" type="sibTrans" cxnId="{0C004763-1C81-41DF-B148-E7BA9C2E37E5}">
      <dgm:prSet/>
      <dgm:spPr/>
      <dgm:t>
        <a:bodyPr/>
        <a:lstStyle/>
        <a:p>
          <a:endParaRPr lang="fr-FR" sz="1200"/>
        </a:p>
      </dgm:t>
    </dgm:pt>
    <dgm:pt modelId="{47ECAD77-8764-494A-9AA9-2B4C40CF461A}" type="pres">
      <dgm:prSet presAssocID="{148ABD27-D314-406D-861E-B0D6ABF5B162}" presName="diagram" presStyleCnt="0">
        <dgm:presLayoutVars>
          <dgm:dir/>
          <dgm:resizeHandles val="exact"/>
        </dgm:presLayoutVars>
      </dgm:prSet>
      <dgm:spPr/>
    </dgm:pt>
    <dgm:pt modelId="{19DA2EDB-F965-4125-90F4-693583B6E45D}" type="pres">
      <dgm:prSet presAssocID="{0DD73BB4-B0BE-4B43-A47C-B396F2857F01}" presName="node" presStyleLbl="node1" presStyleIdx="0" presStyleCnt="1" custScaleY="65829" custLinFactNeighborX="193" custLinFactNeighborY="-4931">
        <dgm:presLayoutVars>
          <dgm:bulletEnabled val="1"/>
        </dgm:presLayoutVars>
      </dgm:prSet>
      <dgm:spPr/>
    </dgm:pt>
  </dgm:ptLst>
  <dgm:cxnLst>
    <dgm:cxn modelId="{0C004763-1C81-41DF-B148-E7BA9C2E37E5}" srcId="{148ABD27-D314-406D-861E-B0D6ABF5B162}" destId="{0DD73BB4-B0BE-4B43-A47C-B396F2857F01}" srcOrd="0" destOrd="0" parTransId="{D2D90410-4E88-4FDE-BC2B-49E51DE2784B}" sibTransId="{8D71A75C-F419-4560-8984-EF3459BEAEE9}"/>
    <dgm:cxn modelId="{3688ED9F-8F8A-4319-9270-B3FD378E2CCD}" type="presOf" srcId="{148ABD27-D314-406D-861E-B0D6ABF5B162}" destId="{47ECAD77-8764-494A-9AA9-2B4C40CF461A}" srcOrd="0" destOrd="0" presId="urn:microsoft.com/office/officeart/2005/8/layout/default"/>
    <dgm:cxn modelId="{925A57C3-97F6-4E35-9004-2B6208FBB973}" type="presOf" srcId="{0DD73BB4-B0BE-4B43-A47C-B396F2857F01}" destId="{19DA2EDB-F965-4125-90F4-693583B6E45D}" srcOrd="0" destOrd="0" presId="urn:microsoft.com/office/officeart/2005/8/layout/default"/>
    <dgm:cxn modelId="{EE785BFA-A0E7-40EB-829C-00015D627251}" type="presParOf" srcId="{47ECAD77-8764-494A-9AA9-2B4C40CF461A}" destId="{19DA2EDB-F965-4125-90F4-693583B6E45D}" srcOrd="0"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982B4D-2D24-6C45-AA49-20CDD0EF3C45}">
      <dsp:nvSpPr>
        <dsp:cNvPr id="0" name=""/>
        <dsp:cNvSpPr/>
      </dsp:nvSpPr>
      <dsp:spPr>
        <a:xfrm>
          <a:off x="0" y="0"/>
          <a:ext cx="1046550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141BE72B-2435-9542-8F47-BE6263DA223C}">
      <dsp:nvSpPr>
        <dsp:cNvPr id="0" name=""/>
        <dsp:cNvSpPr/>
      </dsp:nvSpPr>
      <dsp:spPr>
        <a:xfrm>
          <a:off x="0" y="0"/>
          <a:ext cx="10465503" cy="1052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fr-FR" sz="2200" kern="1200" dirty="0"/>
            <a:t>Ενεργός διαδικασία </a:t>
          </a:r>
          <a:r>
            <a:rPr lang="fr-FR" sz="2200" kern="1200" dirty="0" err="1"/>
            <a:t>ανταλλαγής </a:t>
          </a:r>
          <a:r>
            <a:rPr lang="fr-FR" sz="2200" kern="1200" dirty="0"/>
            <a:t>πληροφοριών και </a:t>
          </a:r>
          <a:r>
            <a:rPr lang="fr-FR" sz="2200" kern="1200" dirty="0">
              <a:latin typeface="Arial"/>
            </a:rPr>
            <a:t>ιδεών</a:t>
          </a:r>
          <a:endParaRPr lang="fr-FR" sz="2200" kern="1200" dirty="0"/>
        </a:p>
      </dsp:txBody>
      <dsp:txXfrm>
        <a:off x="0" y="0"/>
        <a:ext cx="10465503" cy="1052472"/>
      </dsp:txXfrm>
    </dsp:sp>
    <dsp:sp modelId="{2321277D-63AD-CF4D-BE99-4CC603242055}">
      <dsp:nvSpPr>
        <dsp:cNvPr id="0" name=""/>
        <dsp:cNvSpPr/>
      </dsp:nvSpPr>
      <dsp:spPr>
        <a:xfrm>
          <a:off x="0" y="1052471"/>
          <a:ext cx="1046550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BF532F9B-F1E9-1D40-9BA2-2A20A4D74D71}">
      <dsp:nvSpPr>
        <dsp:cNvPr id="0" name=""/>
        <dsp:cNvSpPr/>
      </dsp:nvSpPr>
      <dsp:spPr>
        <a:xfrm>
          <a:off x="0" y="1052472"/>
          <a:ext cx="10465503" cy="1052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fr-FR" sz="2200" kern="1200" dirty="0" err="1"/>
            <a:t>Κατανόηση </a:t>
          </a:r>
          <a:r>
            <a:rPr lang="fr-FR" sz="2200" kern="1200" dirty="0"/>
            <a:t>και έκφραση</a:t>
          </a:r>
        </a:p>
      </dsp:txBody>
      <dsp:txXfrm>
        <a:off x="0" y="1052472"/>
        <a:ext cx="10465503" cy="1052472"/>
      </dsp:txXfrm>
    </dsp:sp>
    <dsp:sp modelId="{6A277332-C775-9B47-AB8C-9BE958284A22}">
      <dsp:nvSpPr>
        <dsp:cNvPr id="0" name=""/>
        <dsp:cNvSpPr/>
      </dsp:nvSpPr>
      <dsp:spPr>
        <a:xfrm>
          <a:off x="0" y="2104943"/>
          <a:ext cx="1046550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DAA3092C-813A-D54F-B10E-C9E95D9F7C5A}">
      <dsp:nvSpPr>
        <dsp:cNvPr id="0" name=""/>
        <dsp:cNvSpPr/>
      </dsp:nvSpPr>
      <dsp:spPr>
        <a:xfrm>
          <a:off x="0" y="2104944"/>
          <a:ext cx="10465503" cy="1052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fr-FR" sz="2200" kern="1200" dirty="0" err="1"/>
            <a:t>Εξατομικευμένες κινήσεις</a:t>
          </a:r>
          <a:r>
            <a:rPr lang="fr-FR" sz="2200" kern="1200" dirty="0"/>
            <a:t>, </a:t>
          </a:r>
          <a:r>
            <a:rPr lang="fr-FR" sz="2200" kern="1200" dirty="0" err="1"/>
            <a:t>χειρονομίες</a:t>
          </a:r>
          <a:r>
            <a:rPr lang="fr-FR" sz="2200" kern="1200" dirty="0"/>
            <a:t>, </a:t>
          </a:r>
          <a:r>
            <a:rPr lang="fr-FR" sz="2200" kern="1200" dirty="0" err="1"/>
            <a:t>αντικείμενα</a:t>
          </a:r>
          <a:r>
            <a:rPr lang="fr-FR" sz="2200" kern="1200" dirty="0"/>
            <a:t>, </a:t>
          </a:r>
          <a:r>
            <a:rPr lang="fr-FR" sz="2200" kern="1200" dirty="0" err="1"/>
            <a:t>λεκτικοί λόγοι</a:t>
          </a:r>
          <a:r>
            <a:rPr lang="fr-FR" sz="2200" kern="1200" dirty="0"/>
            <a:t>, </a:t>
          </a:r>
          <a:r>
            <a:rPr lang="fr-FR" sz="2200" kern="1200" dirty="0" err="1"/>
            <a:t>φωνητικές εκφράσεις</a:t>
          </a:r>
          <a:r>
            <a:rPr lang="fr-FR" sz="2200" kern="1200" dirty="0"/>
            <a:t>, </a:t>
          </a:r>
          <a:r>
            <a:rPr lang="fr-FR" sz="2200" kern="1200" dirty="0" err="1"/>
            <a:t>εικόνες</a:t>
          </a:r>
          <a:r>
            <a:rPr lang="fr-FR" sz="2200" kern="1200" dirty="0"/>
            <a:t>, </a:t>
          </a:r>
          <a:r>
            <a:rPr lang="fr-FR" sz="2200" kern="1200" dirty="0" err="1"/>
            <a:t>σημεία</a:t>
          </a:r>
          <a:r>
            <a:rPr lang="fr-FR" sz="2200" kern="1200" dirty="0"/>
            <a:t>, </a:t>
          </a:r>
          <a:r>
            <a:rPr lang="fr-FR" sz="2200" kern="1200" dirty="0" err="1"/>
            <a:t>σύμβολα</a:t>
          </a:r>
          <a:r>
            <a:rPr lang="fr-FR" sz="2200" kern="1200" dirty="0"/>
            <a:t>, </a:t>
          </a:r>
          <a:r>
            <a:rPr lang="fr-FR" sz="2200" kern="1200" dirty="0" err="1"/>
            <a:t>γραπτός λόγος </a:t>
          </a:r>
          <a:r>
            <a:rPr lang="fr-FR" sz="2200" kern="1200" dirty="0"/>
            <a:t>και παραγωγή </a:t>
          </a:r>
          <a:r>
            <a:rPr lang="fr-FR" sz="2200" kern="1200" dirty="0" err="1"/>
            <a:t>από </a:t>
          </a:r>
          <a:r>
            <a:rPr lang="fr-FR" sz="2200" kern="1200" dirty="0"/>
            <a:t>υποστηρικτικές και εναλλακτικές </a:t>
          </a:r>
          <a:r>
            <a:rPr lang="fr-FR" sz="2200" kern="1200" dirty="0" err="1"/>
            <a:t>συσκευές </a:t>
          </a:r>
          <a:r>
            <a:rPr lang="fr-FR" sz="2200" kern="1200" dirty="0"/>
            <a:t>(AAC).</a:t>
          </a:r>
        </a:p>
      </dsp:txBody>
      <dsp:txXfrm>
        <a:off x="0" y="2104944"/>
        <a:ext cx="10465503" cy="1052472"/>
      </dsp:txXfrm>
    </dsp:sp>
    <dsp:sp modelId="{50B3E71C-213A-284D-AC10-4AEAE7358A35}">
      <dsp:nvSpPr>
        <dsp:cNvPr id="0" name=""/>
        <dsp:cNvSpPr/>
      </dsp:nvSpPr>
      <dsp:spPr>
        <a:xfrm>
          <a:off x="0" y="3157416"/>
          <a:ext cx="1046550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4B9CC01C-25D5-6246-8EFD-C0D7E22C3503}">
      <dsp:nvSpPr>
        <dsp:cNvPr id="0" name=""/>
        <dsp:cNvSpPr/>
      </dsp:nvSpPr>
      <dsp:spPr>
        <a:xfrm>
          <a:off x="0" y="3157416"/>
          <a:ext cx="10465503" cy="1052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fr-FR" sz="2200" kern="1200" dirty="0"/>
            <a:t>Η αποτελεσματική επικοινωνία </a:t>
          </a:r>
          <a:r>
            <a:rPr lang="fr-FR" sz="2200" kern="1200" dirty="0" err="1"/>
            <a:t>επιτρέπει την </a:t>
          </a:r>
          <a:r>
            <a:rPr lang="fr-FR" sz="2200" kern="1200" dirty="0"/>
            <a:t>έκφραση </a:t>
          </a:r>
          <a:r>
            <a:rPr lang="fr-FR" sz="2200" kern="1200" dirty="0" err="1"/>
            <a:t>των αναγκών</a:t>
          </a:r>
          <a:r>
            <a:rPr lang="fr-FR" sz="2200" kern="1200" dirty="0"/>
            <a:t>, των </a:t>
          </a:r>
          <a:r>
            <a:rPr lang="fr-FR" sz="2200" kern="1200" dirty="0" err="1"/>
            <a:t>επιθυμιών </a:t>
          </a:r>
          <a:r>
            <a:rPr lang="fr-FR" sz="2200" kern="1200" dirty="0"/>
            <a:t>και των </a:t>
          </a:r>
          <a:r>
            <a:rPr lang="fr-FR" sz="2200" kern="1200" dirty="0" err="1"/>
            <a:t>προτιμήσεων.</a:t>
          </a:r>
          <a:endParaRPr lang="fr-FR" sz="2200" kern="1200" dirty="0"/>
        </a:p>
      </dsp:txBody>
      <dsp:txXfrm>
        <a:off x="0" y="3157416"/>
        <a:ext cx="10465503" cy="105247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DA2EDB-F965-4125-90F4-693583B6E45D}">
      <dsp:nvSpPr>
        <dsp:cNvPr id="0" name=""/>
        <dsp:cNvSpPr/>
      </dsp:nvSpPr>
      <dsp:spPr>
        <a:xfrm>
          <a:off x="85310" y="441486"/>
          <a:ext cx="7271999" cy="2879982"/>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rtl="0">
            <a:lnSpc>
              <a:spcPct val="90000"/>
            </a:lnSpc>
            <a:spcBef>
              <a:spcPct val="0"/>
            </a:spcBef>
            <a:spcAft>
              <a:spcPct val="35000"/>
            </a:spcAft>
            <a:buNone/>
          </a:pPr>
          <a:r>
            <a:rPr lang="fr-FR" sz="4000" kern="1200" dirty="0">
              <a:latin typeface="Arial"/>
            </a:rPr>
            <a:t>2.  </a:t>
          </a:r>
          <a:r>
            <a:rPr lang="fr-FR" sz="4000" kern="1200" dirty="0" err="1">
              <a:latin typeface="Arial"/>
            </a:rPr>
            <a:t>Περιγραφή χαρακτήρων</a:t>
          </a:r>
          <a:endParaRPr lang="fr-FR" sz="4000" kern="1200" dirty="0"/>
        </a:p>
      </dsp:txBody>
      <dsp:txXfrm>
        <a:off x="85310" y="441486"/>
        <a:ext cx="7271999" cy="28799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90130A-F973-CB44-A170-84643218D31F}">
      <dsp:nvSpPr>
        <dsp:cNvPr id="0" name=""/>
        <dsp:cNvSpPr/>
      </dsp:nvSpPr>
      <dsp:spPr>
        <a:xfrm>
          <a:off x="4302390" y="2385"/>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noProof="0"/>
            <a:t>Αίτημα</a:t>
          </a:r>
        </a:p>
      </dsp:txBody>
      <dsp:txXfrm>
        <a:off x="4329691" y="29686"/>
        <a:ext cx="1239991" cy="504654"/>
      </dsp:txXfrm>
    </dsp:sp>
    <dsp:sp modelId="{7EFBDE98-AF22-B442-AD7A-5054EE043DCA}">
      <dsp:nvSpPr>
        <dsp:cNvPr id="0" name=""/>
        <dsp:cNvSpPr/>
      </dsp:nvSpPr>
      <dsp:spPr>
        <a:xfrm>
          <a:off x="2430577" y="282014"/>
          <a:ext cx="5038218" cy="5038218"/>
        </a:xfrm>
        <a:custGeom>
          <a:avLst/>
          <a:gdLst/>
          <a:ahLst/>
          <a:cxnLst/>
          <a:rect l="0" t="0" r="0" b="0"/>
          <a:pathLst>
            <a:path>
              <a:moveTo>
                <a:pt x="3167631" y="84909"/>
              </a:moveTo>
              <a:arcTo wR="2519109" hR="2519109" stAng="17095098" swAng="16974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8239580-2662-A849-A375-04C5E1DBFBB9}">
      <dsp:nvSpPr>
        <dsp:cNvPr id="0" name=""/>
        <dsp:cNvSpPr/>
      </dsp:nvSpPr>
      <dsp:spPr>
        <a:xfrm>
          <a:off x="5664323" y="402285"/>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noProof="0"/>
            <a:t>Απόβλητα</a:t>
          </a:r>
        </a:p>
      </dsp:txBody>
      <dsp:txXfrm>
        <a:off x="5691624" y="429586"/>
        <a:ext cx="1239991" cy="504654"/>
      </dsp:txXfrm>
    </dsp:sp>
    <dsp:sp modelId="{09CF3C45-59CB-D44D-8C8F-D4599177DE0F}">
      <dsp:nvSpPr>
        <dsp:cNvPr id="0" name=""/>
        <dsp:cNvSpPr/>
      </dsp:nvSpPr>
      <dsp:spPr>
        <a:xfrm>
          <a:off x="2430577" y="282014"/>
          <a:ext cx="5038218" cy="5038218"/>
        </a:xfrm>
        <a:custGeom>
          <a:avLst/>
          <a:gdLst/>
          <a:ahLst/>
          <a:cxnLst/>
          <a:rect l="0" t="0" r="0" b="0"/>
          <a:pathLst>
            <a:path>
              <a:moveTo>
                <a:pt x="4244954" y="684069"/>
              </a:moveTo>
              <a:arcTo wR="2519109" hR="2519109" stAng="18794615" swAng="89050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A58400E-F106-794C-B2E7-A62A5220A12F}">
      <dsp:nvSpPr>
        <dsp:cNvPr id="0" name=""/>
        <dsp:cNvSpPr/>
      </dsp:nvSpPr>
      <dsp:spPr>
        <a:xfrm>
          <a:off x="6593852" y="1475019"/>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noProof="0"/>
            <a:t>Ερώτηση</a:t>
          </a:r>
        </a:p>
      </dsp:txBody>
      <dsp:txXfrm>
        <a:off x="6621153" y="1502320"/>
        <a:ext cx="1239991" cy="504654"/>
      </dsp:txXfrm>
    </dsp:sp>
    <dsp:sp modelId="{A419775D-31AD-6F4D-AAF2-20088406BF93}">
      <dsp:nvSpPr>
        <dsp:cNvPr id="0" name=""/>
        <dsp:cNvSpPr/>
      </dsp:nvSpPr>
      <dsp:spPr>
        <a:xfrm>
          <a:off x="2430577" y="282014"/>
          <a:ext cx="5038218" cy="5038218"/>
        </a:xfrm>
        <a:custGeom>
          <a:avLst/>
          <a:gdLst/>
          <a:ahLst/>
          <a:cxnLst/>
          <a:rect l="0" t="0" r="0" b="0"/>
          <a:pathLst>
            <a:path>
              <a:moveTo>
                <a:pt x="4921248" y="1760400"/>
              </a:moveTo>
              <a:arcTo wR="2519109" hR="2519109" stAng="20548286" swAng="114772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351A002-2915-ED4B-9595-EBBE7E0B00D5}">
      <dsp:nvSpPr>
        <dsp:cNvPr id="0" name=""/>
        <dsp:cNvSpPr/>
      </dsp:nvSpPr>
      <dsp:spPr>
        <a:xfrm>
          <a:off x="6795858" y="2880001"/>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noProof="0"/>
            <a:t>Επιλέξτε</a:t>
          </a:r>
        </a:p>
      </dsp:txBody>
      <dsp:txXfrm>
        <a:off x="6823159" y="2907302"/>
        <a:ext cx="1239991" cy="504654"/>
      </dsp:txXfrm>
    </dsp:sp>
    <dsp:sp modelId="{8C05593E-50B4-AD48-920E-C59449F58999}">
      <dsp:nvSpPr>
        <dsp:cNvPr id="0" name=""/>
        <dsp:cNvSpPr/>
      </dsp:nvSpPr>
      <dsp:spPr>
        <a:xfrm>
          <a:off x="2430577" y="282014"/>
          <a:ext cx="5038218" cy="5038218"/>
        </a:xfrm>
        <a:custGeom>
          <a:avLst/>
          <a:gdLst/>
          <a:ahLst/>
          <a:cxnLst/>
          <a:rect l="0" t="0" r="0" b="0"/>
          <a:pathLst>
            <a:path>
              <a:moveTo>
                <a:pt x="4954013" y="3164979"/>
              </a:moveTo>
              <a:arcTo wR="2519109" hR="2519109" stAng="891353" swAng="107452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4B36EA1-CA0A-9D42-AA31-57E14D6F8140}">
      <dsp:nvSpPr>
        <dsp:cNvPr id="0" name=""/>
        <dsp:cNvSpPr/>
      </dsp:nvSpPr>
      <dsp:spPr>
        <a:xfrm>
          <a:off x="6206206" y="4171160"/>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noProof="0"/>
            <a:t>Εκφράστε μια προτίμηση</a:t>
          </a:r>
        </a:p>
      </dsp:txBody>
      <dsp:txXfrm>
        <a:off x="6233507" y="4198461"/>
        <a:ext cx="1239991" cy="504654"/>
      </dsp:txXfrm>
    </dsp:sp>
    <dsp:sp modelId="{5BC7DC72-62D8-C04D-A7FB-C9AA4063E4C7}">
      <dsp:nvSpPr>
        <dsp:cNvPr id="0" name=""/>
        <dsp:cNvSpPr/>
      </dsp:nvSpPr>
      <dsp:spPr>
        <a:xfrm>
          <a:off x="2430577" y="282014"/>
          <a:ext cx="5038218" cy="5038218"/>
        </a:xfrm>
        <a:custGeom>
          <a:avLst/>
          <a:gdLst/>
          <a:ahLst/>
          <a:cxnLst/>
          <a:rect l="0" t="0" r="0" b="0"/>
          <a:pathLst>
            <a:path>
              <a:moveTo>
                <a:pt x="4136189" y="4450678"/>
              </a:moveTo>
              <a:arcTo wR="2519109" hR="2519109" stAng="3003867" swAng="47416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BC0391A-72CE-3B4B-8AC3-B4CADC4B062F}">
      <dsp:nvSpPr>
        <dsp:cNvPr id="0" name=""/>
        <dsp:cNvSpPr/>
      </dsp:nvSpPr>
      <dsp:spPr>
        <a:xfrm>
          <a:off x="5012105" y="4938562"/>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noProof="0" dirty="0"/>
            <a:t>Σεβασμός και αξιοπρέπεια</a:t>
          </a:r>
        </a:p>
      </dsp:txBody>
      <dsp:txXfrm>
        <a:off x="5039406" y="4965863"/>
        <a:ext cx="1239991" cy="504654"/>
      </dsp:txXfrm>
    </dsp:sp>
    <dsp:sp modelId="{A623B684-EEE1-1846-9E46-D8CC809B2626}">
      <dsp:nvSpPr>
        <dsp:cNvPr id="0" name=""/>
        <dsp:cNvSpPr/>
      </dsp:nvSpPr>
      <dsp:spPr>
        <a:xfrm>
          <a:off x="2430577" y="282014"/>
          <a:ext cx="5038218" cy="5038218"/>
        </a:xfrm>
        <a:custGeom>
          <a:avLst/>
          <a:gdLst/>
          <a:ahLst/>
          <a:cxnLst/>
          <a:rect l="0" t="0" r="0" b="0"/>
          <a:pathLst>
            <a:path>
              <a:moveTo>
                <a:pt x="2580279" y="5037475"/>
              </a:moveTo>
              <a:arcTo wR="2519109" hR="2519109" stAng="5316514" swAng="16697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8522BB1-0B3C-6F47-AB0E-0390802C87AD}">
      <dsp:nvSpPr>
        <dsp:cNvPr id="0" name=""/>
        <dsp:cNvSpPr/>
      </dsp:nvSpPr>
      <dsp:spPr>
        <a:xfrm>
          <a:off x="3592675" y="4938562"/>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noProof="0"/>
            <a:t>Εκφράζοντας τον εαυτό σας</a:t>
          </a:r>
        </a:p>
      </dsp:txBody>
      <dsp:txXfrm>
        <a:off x="3619976" y="4965863"/>
        <a:ext cx="1239991" cy="504654"/>
      </dsp:txXfrm>
    </dsp:sp>
    <dsp:sp modelId="{AF3B7AB9-52B6-7743-8298-7DE4CF895557}">
      <dsp:nvSpPr>
        <dsp:cNvPr id="0" name=""/>
        <dsp:cNvSpPr/>
      </dsp:nvSpPr>
      <dsp:spPr>
        <a:xfrm>
          <a:off x="2430577" y="282014"/>
          <a:ext cx="5038218" cy="5038218"/>
        </a:xfrm>
        <a:custGeom>
          <a:avLst/>
          <a:gdLst/>
          <a:ahLst/>
          <a:cxnLst/>
          <a:rect l="0" t="0" r="0" b="0"/>
          <a:pathLst>
            <a:path>
              <a:moveTo>
                <a:pt x="1182963" y="4654671"/>
              </a:moveTo>
              <a:arcTo wR="2519109" hR="2519109" stAng="7321965" swAng="47416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AFE8ED9-62DE-8046-B538-D0E8676F15B1}">
      <dsp:nvSpPr>
        <dsp:cNvPr id="0" name=""/>
        <dsp:cNvSpPr/>
      </dsp:nvSpPr>
      <dsp:spPr>
        <a:xfrm>
          <a:off x="2398574" y="4171160"/>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noProof="0" dirty="0"/>
            <a:t>Πρόσβαση σε AAC</a:t>
          </a:r>
        </a:p>
      </dsp:txBody>
      <dsp:txXfrm>
        <a:off x="2425875" y="4198461"/>
        <a:ext cx="1239991" cy="504654"/>
      </dsp:txXfrm>
    </dsp:sp>
    <dsp:sp modelId="{98AF1B1E-1663-4E44-B27A-840D18ABFD2B}">
      <dsp:nvSpPr>
        <dsp:cNvPr id="0" name=""/>
        <dsp:cNvSpPr/>
      </dsp:nvSpPr>
      <dsp:spPr>
        <a:xfrm>
          <a:off x="2430577" y="282014"/>
          <a:ext cx="5038218" cy="5038218"/>
        </a:xfrm>
        <a:custGeom>
          <a:avLst/>
          <a:gdLst/>
          <a:ahLst/>
          <a:cxnLst/>
          <a:rect l="0" t="0" r="0" b="0"/>
          <a:pathLst>
            <a:path>
              <a:moveTo>
                <a:pt x="400789" y="3882426"/>
              </a:moveTo>
              <a:arcTo wR="2519109" hR="2519109" stAng="8834118" swAng="107452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C266475-E4D6-A546-B268-85F1FF7B376D}">
      <dsp:nvSpPr>
        <dsp:cNvPr id="0" name=""/>
        <dsp:cNvSpPr/>
      </dsp:nvSpPr>
      <dsp:spPr>
        <a:xfrm>
          <a:off x="1808922" y="2880001"/>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noProof="0"/>
            <a:t>Ενημέρωση</a:t>
          </a:r>
        </a:p>
      </dsp:txBody>
      <dsp:txXfrm>
        <a:off x="1836223" y="2907302"/>
        <a:ext cx="1239991" cy="504654"/>
      </dsp:txXfrm>
    </dsp:sp>
    <dsp:sp modelId="{D08C305D-C4E8-7148-99A6-DE676D75F4DF}">
      <dsp:nvSpPr>
        <dsp:cNvPr id="0" name=""/>
        <dsp:cNvSpPr/>
      </dsp:nvSpPr>
      <dsp:spPr>
        <a:xfrm>
          <a:off x="2430577" y="282014"/>
          <a:ext cx="5038218" cy="5038218"/>
        </a:xfrm>
        <a:custGeom>
          <a:avLst/>
          <a:gdLst/>
          <a:ahLst/>
          <a:cxnLst/>
          <a:rect l="0" t="0" r="0" b="0"/>
          <a:pathLst>
            <a:path>
              <a:moveTo>
                <a:pt x="982" y="2589451"/>
              </a:moveTo>
              <a:arcTo wR="2519109" hR="2519109" stAng="10703993" swAng="114772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F79386F-4AF6-C146-8A91-E0E173B7D540}">
      <dsp:nvSpPr>
        <dsp:cNvPr id="0" name=""/>
        <dsp:cNvSpPr/>
      </dsp:nvSpPr>
      <dsp:spPr>
        <a:xfrm>
          <a:off x="2010928" y="1475019"/>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noProof="0"/>
            <a:t>Σχόλιο</a:t>
          </a:r>
        </a:p>
      </dsp:txBody>
      <dsp:txXfrm>
        <a:off x="2038229" y="1502320"/>
        <a:ext cx="1239991" cy="504654"/>
      </dsp:txXfrm>
    </dsp:sp>
    <dsp:sp modelId="{A835ECCB-7283-B34E-8A96-525FE0B7F2F6}">
      <dsp:nvSpPr>
        <dsp:cNvPr id="0" name=""/>
        <dsp:cNvSpPr/>
      </dsp:nvSpPr>
      <dsp:spPr>
        <a:xfrm>
          <a:off x="2430577" y="282014"/>
          <a:ext cx="5038218" cy="5038218"/>
        </a:xfrm>
        <a:custGeom>
          <a:avLst/>
          <a:gdLst/>
          <a:ahLst/>
          <a:cxnLst/>
          <a:rect l="0" t="0" r="0" b="0"/>
          <a:pathLst>
            <a:path>
              <a:moveTo>
                <a:pt x="380799" y="1187365"/>
              </a:moveTo>
              <a:arcTo wR="2519109" hR="2519109" stAng="12714884" swAng="89050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D5E8F52-BB9E-AE42-9127-DADF1F93E976}">
      <dsp:nvSpPr>
        <dsp:cNvPr id="0" name=""/>
        <dsp:cNvSpPr/>
      </dsp:nvSpPr>
      <dsp:spPr>
        <a:xfrm>
          <a:off x="2940457" y="402285"/>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noProof="0"/>
            <a:t>Κοινωνική αλληλεπίδραση</a:t>
          </a:r>
        </a:p>
      </dsp:txBody>
      <dsp:txXfrm>
        <a:off x="2967758" y="429586"/>
        <a:ext cx="1239991" cy="504654"/>
      </dsp:txXfrm>
    </dsp:sp>
    <dsp:sp modelId="{8C842384-7077-7246-8E26-2232B2B51545}">
      <dsp:nvSpPr>
        <dsp:cNvPr id="0" name=""/>
        <dsp:cNvSpPr/>
      </dsp:nvSpPr>
      <dsp:spPr>
        <a:xfrm>
          <a:off x="2430577" y="282014"/>
          <a:ext cx="5038218" cy="5038218"/>
        </a:xfrm>
        <a:custGeom>
          <a:avLst/>
          <a:gdLst/>
          <a:ahLst/>
          <a:cxnLst/>
          <a:rect l="0" t="0" r="0" b="0"/>
          <a:pathLst>
            <a:path>
              <a:moveTo>
                <a:pt x="1751235" y="119884"/>
              </a:moveTo>
              <a:arcTo wR="2519109" hR="2519109" stAng="15135161" swAng="16974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A3D4BA-9968-CB45-B537-280C6BDB970E}">
      <dsp:nvSpPr>
        <dsp:cNvPr id="0" name=""/>
        <dsp:cNvSpPr/>
      </dsp:nvSpPr>
      <dsp:spPr>
        <a:xfrm>
          <a:off x="0" y="0"/>
          <a:ext cx="10731786" cy="1959337"/>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E4BDE44-5545-354D-A34F-43269217133C}">
      <dsp:nvSpPr>
        <dsp:cNvPr id="0" name=""/>
        <dsp:cNvSpPr/>
      </dsp:nvSpPr>
      <dsp:spPr>
        <a:xfrm>
          <a:off x="321953" y="261244"/>
          <a:ext cx="3152462" cy="1436847"/>
        </a:xfrm>
        <a:prstGeom prst="roundRect">
          <a:avLst>
            <a:gd name="adj" fmla="val 10000"/>
          </a:avLst>
        </a:prstGeom>
        <a:blipFill>
          <a:blip xmlns:r="http://schemas.openxmlformats.org/officeDocument/2006/relationships" r:embed="rId1"/>
          <a:srcRect/>
          <a:stretch>
            <a:fillRect t="-23000" b="-23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EC57A2EB-742E-B341-B237-1A1D960E050D}">
      <dsp:nvSpPr>
        <dsp:cNvPr id="0" name=""/>
        <dsp:cNvSpPr/>
      </dsp:nvSpPr>
      <dsp:spPr>
        <a:xfrm rot="10800000">
          <a:off x="321953" y="1959337"/>
          <a:ext cx="3152462" cy="2394745"/>
        </a:xfrm>
        <a:prstGeom prst="round2SameRect">
          <a:avLst>
            <a:gd name="adj1" fmla="val 10500"/>
            <a:gd name="adj2" fmla="val 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568" tIns="99568" rIns="99568" bIns="99568" numCol="1" spcCol="1270" anchor="t" anchorCtr="0">
          <a:noAutofit/>
        </a:bodyPr>
        <a:lstStyle/>
        <a:p>
          <a:pPr marL="0" lvl="0" indent="0" algn="l" defTabSz="622300">
            <a:lnSpc>
              <a:spcPct val="90000"/>
            </a:lnSpc>
            <a:spcBef>
              <a:spcPct val="0"/>
            </a:spcBef>
            <a:spcAft>
              <a:spcPct val="35000"/>
            </a:spcAft>
            <a:buNone/>
          </a:pPr>
          <a:r>
            <a:rPr lang="fr-FR" sz="1400" kern="1200" dirty="0"/>
            <a:t>Αναγνώριση των </a:t>
          </a:r>
          <a:r>
            <a:rPr lang="fr-FR" sz="1400" kern="1200" dirty="0" err="1"/>
            <a:t>δικαιωμάτων πρόσβασης </a:t>
          </a:r>
          <a:r>
            <a:rPr lang="fr-FR" sz="1400" kern="1200" dirty="0"/>
            <a:t>στην </a:t>
          </a:r>
          <a:r>
            <a:rPr lang="fr-FR" sz="1400" kern="1200" dirty="0" err="1"/>
            <a:t>εκπαίδευση</a:t>
          </a:r>
          <a:r>
            <a:rPr lang="fr-FR" sz="1400" kern="1200" dirty="0"/>
            <a:t>
Μη διάκριση
Κοινωνική </a:t>
          </a:r>
          <a:r>
            <a:rPr lang="fr-FR" sz="1400" kern="1200" dirty="0" err="1"/>
            <a:t>ένταξη </a:t>
          </a:r>
          <a:r>
            <a:rPr lang="fr-FR" sz="1400" kern="1200" dirty="0"/>
            <a:t>= ο </a:t>
          </a:r>
          <a:r>
            <a:rPr lang="fr-FR" sz="1400" kern="1200" dirty="0" err="1"/>
            <a:t>σκοπός </a:t>
          </a:r>
          <a:r>
            <a:rPr lang="fr-FR" sz="1400" kern="1200" dirty="0"/>
            <a:t>της </a:t>
          </a:r>
          <a:r>
            <a:rPr lang="fr-FR" sz="1400" kern="1200" dirty="0" err="1"/>
            <a:t>εκπαίδευσης</a:t>
          </a:r>
          <a:endParaRPr lang="fr-FR" sz="1400" kern="1200" dirty="0"/>
        </a:p>
      </dsp:txBody>
      <dsp:txXfrm rot="10800000">
        <a:off x="395600" y="1959337"/>
        <a:ext cx="3005168" cy="2321098"/>
      </dsp:txXfrm>
    </dsp:sp>
    <dsp:sp modelId="{46C71207-FDB0-1F4E-A3FA-89728A8CFFDA}">
      <dsp:nvSpPr>
        <dsp:cNvPr id="0" name=""/>
        <dsp:cNvSpPr/>
      </dsp:nvSpPr>
      <dsp:spPr>
        <a:xfrm>
          <a:off x="3789661" y="261244"/>
          <a:ext cx="3152462" cy="1436847"/>
        </a:xfrm>
        <a:prstGeom prst="roundRect">
          <a:avLst>
            <a:gd name="adj" fmla="val 10000"/>
          </a:avLst>
        </a:prstGeom>
        <a:blipFill>
          <a:blip xmlns:r="http://schemas.openxmlformats.org/officeDocument/2006/relationships" r:embed="rId2"/>
          <a:srcRect/>
          <a:stretch>
            <a:fillRect t="-19000" b="-19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45EDFDC8-FFFC-9B4D-97A2-247F143A45D5}">
      <dsp:nvSpPr>
        <dsp:cNvPr id="0" name=""/>
        <dsp:cNvSpPr/>
      </dsp:nvSpPr>
      <dsp:spPr>
        <a:xfrm rot="10800000">
          <a:off x="3789661" y="1959337"/>
          <a:ext cx="3152462" cy="2394745"/>
        </a:xfrm>
        <a:prstGeom prst="round2SameRect">
          <a:avLst>
            <a:gd name="adj1" fmla="val 10500"/>
            <a:gd name="adj2" fmla="val 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568" tIns="99568" rIns="99568" bIns="99568" numCol="1" spcCol="1270" anchor="t" anchorCtr="0">
          <a:noAutofit/>
        </a:bodyPr>
        <a:lstStyle/>
        <a:p>
          <a:pPr marL="0" lvl="0" indent="0" algn="l" defTabSz="622300">
            <a:lnSpc>
              <a:spcPct val="90000"/>
            </a:lnSpc>
            <a:spcBef>
              <a:spcPct val="0"/>
            </a:spcBef>
            <a:spcAft>
              <a:spcPct val="35000"/>
            </a:spcAft>
            <a:buNone/>
          </a:pPr>
          <a:r>
            <a:rPr lang="fr-FR" sz="1400" kern="1200" dirty="0"/>
            <a:t>Δικαίωμα στην </a:t>
          </a:r>
          <a:r>
            <a:rPr lang="fr-FR" sz="1400" kern="1200" dirty="0" err="1"/>
            <a:t>ελευθερία </a:t>
          </a:r>
          <a:r>
            <a:rPr lang="fr-FR" sz="1400" kern="1200" dirty="0"/>
            <a:t>της έκφρασης, του </a:t>
          </a:r>
          <a:r>
            <a:rPr lang="fr-FR" sz="1400" kern="1200" dirty="0" err="1"/>
            <a:t>αυτοπροσδιορισμού </a:t>
          </a:r>
          <a:r>
            <a:rPr lang="fr-FR" sz="1400" kern="1200" dirty="0"/>
            <a:t>και της ένταξης</a:t>
          </a:r>
        </a:p>
        <a:p>
          <a:pPr marL="0" lvl="0" indent="0" algn="l" defTabSz="622300">
            <a:lnSpc>
              <a:spcPct val="90000"/>
            </a:lnSpc>
            <a:spcBef>
              <a:spcPct val="0"/>
            </a:spcBef>
            <a:spcAft>
              <a:spcPct val="35000"/>
            </a:spcAft>
            <a:buNone/>
          </a:pPr>
          <a:r>
            <a:rPr lang="fr-FR" sz="1400" kern="1200" dirty="0"/>
            <a:t>Ελευθερία της έκφρασης</a:t>
          </a:r>
        </a:p>
        <a:p>
          <a:pPr marL="0" lvl="0" indent="0" algn="l" defTabSz="622300">
            <a:lnSpc>
              <a:spcPct val="90000"/>
            </a:lnSpc>
            <a:spcBef>
              <a:spcPct val="0"/>
            </a:spcBef>
            <a:spcAft>
              <a:spcPct val="35000"/>
            </a:spcAft>
            <a:buNone/>
          </a:pPr>
          <a:r>
            <a:rPr lang="fr-FR" sz="1400" kern="1200" dirty="0"/>
            <a:t>Πρόσβαση σε πληροφορίες</a:t>
          </a:r>
        </a:p>
      </dsp:txBody>
      <dsp:txXfrm rot="10800000">
        <a:off x="3863308" y="1959337"/>
        <a:ext cx="3005168" cy="2321098"/>
      </dsp:txXfrm>
    </dsp:sp>
    <dsp:sp modelId="{855CA2B9-CD90-CD4B-BCD9-F38E40D0E1EB}">
      <dsp:nvSpPr>
        <dsp:cNvPr id="0" name=""/>
        <dsp:cNvSpPr/>
      </dsp:nvSpPr>
      <dsp:spPr>
        <a:xfrm>
          <a:off x="7257370" y="261244"/>
          <a:ext cx="3152462" cy="1436847"/>
        </a:xfrm>
        <a:prstGeom prst="roundRect">
          <a:avLst>
            <a:gd name="adj" fmla="val 10000"/>
          </a:avLst>
        </a:prstGeom>
        <a:blipFill>
          <a:blip xmlns:r="http://schemas.openxmlformats.org/officeDocument/2006/relationships" r:embed="rId3"/>
          <a:srcRect/>
          <a:stretch>
            <a:fillRect l="-14000" r="-14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A93AADC5-9937-9647-A979-8D317621677D}">
      <dsp:nvSpPr>
        <dsp:cNvPr id="0" name=""/>
        <dsp:cNvSpPr/>
      </dsp:nvSpPr>
      <dsp:spPr>
        <a:xfrm rot="10800000">
          <a:off x="7257370" y="1959337"/>
          <a:ext cx="3152462" cy="2394745"/>
        </a:xfrm>
        <a:prstGeom prst="round2SameRect">
          <a:avLst>
            <a:gd name="adj1" fmla="val 10500"/>
            <a:gd name="adj2" fmla="val 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568" tIns="99568" rIns="99568" bIns="99568" numCol="1" spcCol="1270" anchor="t" anchorCtr="0">
          <a:noAutofit/>
        </a:bodyPr>
        <a:lstStyle/>
        <a:p>
          <a:pPr marL="0" lvl="0" indent="0" algn="l" defTabSz="622300">
            <a:lnSpc>
              <a:spcPct val="90000"/>
            </a:lnSpc>
            <a:spcBef>
              <a:spcPct val="0"/>
            </a:spcBef>
            <a:spcAft>
              <a:spcPct val="35000"/>
            </a:spcAft>
            <a:buNone/>
          </a:pPr>
          <a:r>
            <a:rPr lang="fr-FR" sz="1400" kern="1200" dirty="0" err="1"/>
            <a:t>Καθένας </a:t>
          </a:r>
          <a:r>
            <a:rPr lang="fr-FR" sz="1400" kern="1200" dirty="0"/>
            <a:t>έχει το δικαίωμα στην </a:t>
          </a:r>
          <a:r>
            <a:rPr lang="fr-FR" sz="1400" kern="1200" dirty="0" err="1"/>
            <a:t>ελευθερία </a:t>
          </a:r>
          <a:r>
            <a:rPr lang="fr-FR" sz="1400" kern="1200" dirty="0"/>
            <a:t>της γνώμης και της έκφρασης, </a:t>
          </a:r>
          <a:r>
            <a:rPr lang="fr-FR" sz="1400" kern="1200" dirty="0" err="1"/>
            <a:t>συμπεριλαμβανομένης της ελευθερίας </a:t>
          </a:r>
          <a:r>
            <a:rPr lang="fr-FR" sz="1400" kern="1200" dirty="0"/>
            <a:t>να:</a:t>
          </a:r>
        </a:p>
        <a:p>
          <a:pPr marL="0" lvl="0" indent="0" algn="l" defTabSz="622300">
            <a:lnSpc>
              <a:spcPct val="90000"/>
            </a:lnSpc>
            <a:spcBef>
              <a:spcPct val="0"/>
            </a:spcBef>
            <a:spcAft>
              <a:spcPct val="35000"/>
            </a:spcAft>
            <a:buNone/>
          </a:pPr>
          <a:r>
            <a:rPr lang="fr-FR" sz="1400" kern="1200" dirty="0" err="1"/>
            <a:t>- να έχει </a:t>
          </a:r>
          <a:r>
            <a:rPr lang="fr-FR" sz="1400" kern="1200" dirty="0"/>
            <a:t>άποψη </a:t>
          </a:r>
          <a:r>
            <a:rPr lang="fr-FR" sz="1400" kern="1200" dirty="0" err="1"/>
            <a:t>χωρίς παρεμβάσεις</a:t>
          </a:r>
          <a:endParaRPr lang="fr-FR" sz="1400" kern="1200" dirty="0"/>
        </a:p>
        <a:p>
          <a:pPr marL="0" lvl="0" indent="0" algn="l" defTabSz="622300">
            <a:lnSpc>
              <a:spcPct val="90000"/>
            </a:lnSpc>
            <a:spcBef>
              <a:spcPct val="0"/>
            </a:spcBef>
            <a:spcAft>
              <a:spcPct val="35000"/>
            </a:spcAft>
            <a:buNone/>
          </a:pPr>
          <a:r>
            <a:rPr lang="fr-FR" sz="1400" kern="1200" dirty="0" err="1"/>
            <a:t>- να αναζητούν </a:t>
          </a:r>
          <a:r>
            <a:rPr lang="fr-FR" sz="1400" kern="1200" dirty="0"/>
            <a:t>και να </a:t>
          </a:r>
          <a:r>
            <a:rPr lang="fr-FR" sz="1400" kern="1200" dirty="0" err="1"/>
            <a:t>λαμβάνουν </a:t>
          </a:r>
          <a:r>
            <a:rPr lang="fr-FR" sz="1400" kern="1200" dirty="0"/>
            <a:t>πληροφορίες και </a:t>
          </a:r>
          <a:r>
            <a:rPr lang="fr-FR" sz="1400" kern="1200" dirty="0" err="1"/>
            <a:t>ιδέες μέσω οποιουδήποτε </a:t>
          </a:r>
          <a:r>
            <a:rPr lang="fr-FR" sz="1400" kern="1200" dirty="0"/>
            <a:t>μέσου και </a:t>
          </a:r>
          <a:r>
            <a:rPr lang="fr-FR" sz="1400" kern="1200" dirty="0" err="1"/>
            <a:t>ανεξαρτήτως συνόρων</a:t>
          </a:r>
          <a:endParaRPr lang="fr-FR" sz="1400" kern="1200" dirty="0"/>
        </a:p>
      </dsp:txBody>
      <dsp:txXfrm rot="10800000">
        <a:off x="7331017" y="1959337"/>
        <a:ext cx="3005168" cy="232109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D811B6-5FFF-49C3-A3D3-9FF571CC54A9}">
      <dsp:nvSpPr>
        <dsp:cNvPr id="0" name=""/>
        <dsp:cNvSpPr/>
      </dsp:nvSpPr>
      <dsp:spPr>
        <a:xfrm>
          <a:off x="0" y="0"/>
          <a:ext cx="6702966" cy="738243"/>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fr-FR" sz="1800" kern="1200" dirty="0"/>
            <a:t>UNCRPD, άρθρο 21 </a:t>
          </a:r>
        </a:p>
        <a:p>
          <a:pPr marL="0" lvl="0" indent="0" algn="l" defTabSz="800100">
            <a:lnSpc>
              <a:spcPct val="90000"/>
            </a:lnSpc>
            <a:spcBef>
              <a:spcPct val="0"/>
            </a:spcBef>
            <a:spcAft>
              <a:spcPct val="35000"/>
            </a:spcAft>
            <a:buNone/>
          </a:pPr>
          <a:r>
            <a:rPr lang="fr-FR" sz="1800" kern="1200" dirty="0"/>
            <a:t>Ελευθερία της έκφρασης και της γνώμης και </a:t>
          </a:r>
          <a:r>
            <a:rPr lang="fr-FR" sz="1800" kern="1200" dirty="0" err="1"/>
            <a:t>πρόσβαση </a:t>
          </a:r>
          <a:r>
            <a:rPr lang="fr-FR" sz="1800" kern="1200" dirty="0"/>
            <a:t>στην πληροφόρηση</a:t>
          </a:r>
        </a:p>
      </dsp:txBody>
      <dsp:txXfrm>
        <a:off x="36038" y="36038"/>
        <a:ext cx="6630890" cy="66616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FC56FF-31CE-0843-BF73-0969464C55E4}">
      <dsp:nvSpPr>
        <dsp:cNvPr id="0" name=""/>
        <dsp:cNvSpPr/>
      </dsp:nvSpPr>
      <dsp:spPr>
        <a:xfrm>
          <a:off x="0" y="0"/>
          <a:ext cx="10769884"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D8E911-1462-974A-9101-82CC0AD7D1E8}">
      <dsp:nvSpPr>
        <dsp:cNvPr id="0" name=""/>
        <dsp:cNvSpPr/>
      </dsp:nvSpPr>
      <dsp:spPr>
        <a:xfrm>
          <a:off x="0" y="0"/>
          <a:ext cx="2153977" cy="48558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fr-FR" sz="2000" b="1" kern="1200" dirty="0" err="1">
              <a:solidFill>
                <a:schemeClr val="tx2">
                  <a:lumMod val="50000"/>
                </a:schemeClr>
              </a:solidFill>
            </a:rPr>
            <a:t>Δέσμευση </a:t>
          </a:r>
          <a:r>
            <a:rPr lang="fr-FR" sz="2000" b="1" kern="1200" dirty="0">
              <a:solidFill>
                <a:schemeClr val="tx2">
                  <a:lumMod val="50000"/>
                </a:schemeClr>
              </a:solidFill>
            </a:rPr>
            <a:t>των </a:t>
          </a:r>
          <a:r>
            <a:rPr lang="fr-FR" sz="2000" b="1" kern="1200" dirty="0" err="1">
              <a:solidFill>
                <a:schemeClr val="tx2">
                  <a:lumMod val="50000"/>
                </a:schemeClr>
              </a:solidFill>
            </a:rPr>
            <a:t>υπογραφόντων </a:t>
          </a:r>
          <a:r>
            <a:rPr lang="fr-FR" sz="2000" b="1" kern="1200" dirty="0">
              <a:solidFill>
                <a:schemeClr val="tx2">
                  <a:lumMod val="50000"/>
                </a:schemeClr>
              </a:solidFill>
            </a:rPr>
            <a:t>κρατών</a:t>
          </a:r>
        </a:p>
      </dsp:txBody>
      <dsp:txXfrm>
        <a:off x="0" y="0"/>
        <a:ext cx="2153977" cy="4855841"/>
      </dsp:txXfrm>
    </dsp:sp>
    <dsp:sp modelId="{872ED5AD-ACAA-B84A-BEE4-D0CE22196C92}">
      <dsp:nvSpPr>
        <dsp:cNvPr id="0" name=""/>
        <dsp:cNvSpPr/>
      </dsp:nvSpPr>
      <dsp:spPr>
        <a:xfrm>
          <a:off x="2315525" y="45760"/>
          <a:ext cx="8454359" cy="9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n-US" sz="1500" kern="1200" dirty="0"/>
            <a:t>Παροχή πληροφοριών σε προσβάσιμες μορφές και τεχνολογίες κατάλληλες για διάφορα είδη αναπηρίας, εγκαίρως και χωρίς πρόσθετο κόστος</a:t>
          </a:r>
          <a:endParaRPr lang="fr-FR" sz="1500" kern="1200" dirty="0"/>
        </a:p>
      </dsp:txBody>
      <dsp:txXfrm>
        <a:off x="2315525" y="45760"/>
        <a:ext cx="8454359" cy="915212"/>
      </dsp:txXfrm>
    </dsp:sp>
    <dsp:sp modelId="{61E30F5C-C53D-C04F-9223-9253010A0B76}">
      <dsp:nvSpPr>
        <dsp:cNvPr id="0" name=""/>
        <dsp:cNvSpPr/>
      </dsp:nvSpPr>
      <dsp:spPr>
        <a:xfrm>
          <a:off x="2153977" y="960972"/>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32AAC8-34A7-3949-B8CA-BA9BEBA69332}">
      <dsp:nvSpPr>
        <dsp:cNvPr id="0" name=""/>
        <dsp:cNvSpPr/>
      </dsp:nvSpPr>
      <dsp:spPr>
        <a:xfrm>
          <a:off x="2315525" y="1006733"/>
          <a:ext cx="8454359" cy="9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n-US" sz="1500" kern="1200" dirty="0"/>
            <a:t>Αποδοχή και διευκόλυνση της χρήσης της νοηματικής γλώσσας, της γραφής Braille, της επαυξητικής και εναλλακτικής επικοινωνίας και όλων των άλλων προσβάσιμων μέσων, τρόπων και μορφών επικοινωνίας της επιλογής τους από τα άτομα με αναπηρία στις επίσημες αλληλεπιδράσεις.</a:t>
          </a:r>
          <a:endParaRPr lang="fr-FR" sz="1500" kern="1200" dirty="0"/>
        </a:p>
      </dsp:txBody>
      <dsp:txXfrm>
        <a:off x="2315525" y="1006733"/>
        <a:ext cx="8454359" cy="915212"/>
      </dsp:txXfrm>
    </dsp:sp>
    <dsp:sp modelId="{7D8B7974-3503-534A-A5A1-9E13DC831271}">
      <dsp:nvSpPr>
        <dsp:cNvPr id="0" name=""/>
        <dsp:cNvSpPr/>
      </dsp:nvSpPr>
      <dsp:spPr>
        <a:xfrm>
          <a:off x="2153977" y="1921945"/>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7016E6-73DC-E74F-8D07-37FE6426623B}">
      <dsp:nvSpPr>
        <dsp:cNvPr id="0" name=""/>
        <dsp:cNvSpPr/>
      </dsp:nvSpPr>
      <dsp:spPr>
        <a:xfrm>
          <a:off x="2315525" y="1967706"/>
          <a:ext cx="8454359" cy="9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n-US" sz="1500" kern="1200" dirty="0"/>
            <a:t>προτρέποντας τους ιδιωτικούς φορείς που παρέχουν υπηρεσίες στο ευρύ κοινό, μεταξύ άλλων μέσω του Διαδικτύου, να παρέχουν πληροφορίες και υπηρεσίες σε προσβάσιμες και αξιοποιήσιμες μορφές για τα άτομα με αναπηρίες</a:t>
          </a:r>
          <a:endParaRPr lang="fr-FR" sz="1500" kern="1200" dirty="0"/>
        </a:p>
      </dsp:txBody>
      <dsp:txXfrm>
        <a:off x="2315525" y="1967706"/>
        <a:ext cx="8454359" cy="915212"/>
      </dsp:txXfrm>
    </dsp:sp>
    <dsp:sp modelId="{D9CDFDA9-5451-9A4B-B0E6-3703CAFCC022}">
      <dsp:nvSpPr>
        <dsp:cNvPr id="0" name=""/>
        <dsp:cNvSpPr/>
      </dsp:nvSpPr>
      <dsp:spPr>
        <a:xfrm>
          <a:off x="2153977" y="2882918"/>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5D01B1-876F-B84D-A0B6-BCEDABC1E9BE}">
      <dsp:nvSpPr>
        <dsp:cNvPr id="0" name=""/>
        <dsp:cNvSpPr/>
      </dsp:nvSpPr>
      <dsp:spPr>
        <a:xfrm>
          <a:off x="2315525" y="2928679"/>
          <a:ext cx="8454359" cy="9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n-US" sz="1500" kern="1200" dirty="0"/>
            <a:t>Ενθάρρυνση των μέσων μαζικής ενημέρωσης, συμπεριλαμβανομένων των παρόχων πληροφοριών μέσω του Διαδικτύου, να καταστήσουν τις υπηρεσίες τους προσβάσιμες στα άτομα με αναπηρία</a:t>
          </a:r>
          <a:endParaRPr lang="fr-FR" sz="1500" kern="1200" dirty="0"/>
        </a:p>
      </dsp:txBody>
      <dsp:txXfrm>
        <a:off x="2315525" y="2928679"/>
        <a:ext cx="8454359" cy="915212"/>
      </dsp:txXfrm>
    </dsp:sp>
    <dsp:sp modelId="{DF142573-BB0F-644E-93C6-9873F3C94A62}">
      <dsp:nvSpPr>
        <dsp:cNvPr id="0" name=""/>
        <dsp:cNvSpPr/>
      </dsp:nvSpPr>
      <dsp:spPr>
        <a:xfrm>
          <a:off x="2153977" y="3843891"/>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CCA84E-E6AD-784D-B3DF-F6D18E0CDBF1}">
      <dsp:nvSpPr>
        <dsp:cNvPr id="0" name=""/>
        <dsp:cNvSpPr/>
      </dsp:nvSpPr>
      <dsp:spPr>
        <a:xfrm>
          <a:off x="2315525" y="3889651"/>
          <a:ext cx="8454359" cy="9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n-US" sz="1500" kern="1200" dirty="0"/>
            <a:t>Αναγνώριση και προώθηση της χρήσης των νοηματικών γλωσσών</a:t>
          </a:r>
          <a:endParaRPr lang="fr-FR" sz="1500" kern="1200" dirty="0"/>
        </a:p>
      </dsp:txBody>
      <dsp:txXfrm>
        <a:off x="2315525" y="3889651"/>
        <a:ext cx="8454359" cy="915212"/>
      </dsp:txXfrm>
    </dsp:sp>
    <dsp:sp modelId="{BFC965E1-B8EB-7841-AF96-EE662D92F7C6}">
      <dsp:nvSpPr>
        <dsp:cNvPr id="0" name=""/>
        <dsp:cNvSpPr/>
      </dsp:nvSpPr>
      <dsp:spPr>
        <a:xfrm>
          <a:off x="2153977" y="4804864"/>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7AB981-8176-4483-993D-E077F5278C5B}">
      <dsp:nvSpPr>
        <dsp:cNvPr id="0" name=""/>
        <dsp:cNvSpPr/>
      </dsp:nvSpPr>
      <dsp:spPr>
        <a:xfrm>
          <a:off x="0" y="22357"/>
          <a:ext cx="10575289" cy="815636"/>
        </a:xfrm>
        <a:prstGeom prst="roundRect">
          <a:avLst/>
        </a:prstGeom>
        <a:solidFill>
          <a:srgbClr val="346A8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fr-FR" sz="2200" kern="1200" err="1"/>
            <a:t>Διανοητικές αναπτυξιακές </a:t>
          </a:r>
          <a:r>
            <a:rPr lang="fr-FR" sz="2200" kern="1200"/>
            <a:t>αναπηρίες</a:t>
          </a:r>
        </a:p>
      </dsp:txBody>
      <dsp:txXfrm>
        <a:off x="39816" y="62173"/>
        <a:ext cx="10495657" cy="736004"/>
      </dsp:txXfrm>
    </dsp:sp>
    <dsp:sp modelId="{C26EB9D7-6CA0-40D7-B9E5-B18399546DE6}">
      <dsp:nvSpPr>
        <dsp:cNvPr id="0" name=""/>
        <dsp:cNvSpPr/>
      </dsp:nvSpPr>
      <dsp:spPr>
        <a:xfrm>
          <a:off x="0" y="837993"/>
          <a:ext cx="10575289" cy="36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5765"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fr-FR" sz="1700" kern="1200"/>
            <a:t>ICD11 (</a:t>
          </a:r>
          <a:r>
            <a:rPr lang="fr-FR" sz="1700" kern="1200" err="1"/>
            <a:t>Διανοητική </a:t>
          </a:r>
          <a:r>
            <a:rPr lang="fr-FR" sz="1700" kern="1200"/>
            <a:t>Ταξινόμηση των </a:t>
          </a:r>
          <a:r>
            <a:rPr lang="fr-FR" sz="1700" kern="1200" err="1"/>
            <a:t>Ασθενειών</a:t>
          </a:r>
          <a:r>
            <a:rPr lang="fr-FR" sz="1700" kern="1200"/>
            <a:t>), Παγκόσμιος </a:t>
          </a:r>
          <a:r>
            <a:rPr lang="fr-FR" sz="1700" kern="1200" err="1"/>
            <a:t>Οργανισμός Υγείας </a:t>
          </a:r>
          <a:r>
            <a:rPr lang="fr-FR" sz="1700" kern="1200"/>
            <a:t>(ΠΟΥ)</a:t>
          </a:r>
        </a:p>
      </dsp:txBody>
      <dsp:txXfrm>
        <a:off x="0" y="837993"/>
        <a:ext cx="10575289" cy="364320"/>
      </dsp:txXfrm>
    </dsp:sp>
    <dsp:sp modelId="{BEEB5485-582C-4058-8285-2F8DA00C958F}">
      <dsp:nvSpPr>
        <dsp:cNvPr id="0" name=""/>
        <dsp:cNvSpPr/>
      </dsp:nvSpPr>
      <dsp:spPr>
        <a:xfrm>
          <a:off x="0" y="1202313"/>
          <a:ext cx="10575289" cy="815636"/>
        </a:xfrm>
        <a:prstGeom prst="round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fr-FR" sz="2200" kern="1200" dirty="0"/>
            <a:t>Κατάσταση </a:t>
          </a:r>
          <a:r>
            <a:rPr lang="fr-FR" sz="2200" kern="1200" dirty="0" err="1"/>
            <a:t>κατά την οποία η διανοητική </a:t>
          </a:r>
          <a:r>
            <a:rPr lang="fr-FR" sz="2200" kern="1200" dirty="0"/>
            <a:t>και προσαρμοστική </a:t>
          </a:r>
          <a:r>
            <a:rPr lang="fr-FR" sz="2200" kern="1200" dirty="0" err="1"/>
            <a:t>λειτουργία </a:t>
          </a:r>
          <a:r>
            <a:rPr lang="fr-FR" sz="2200" kern="1200" dirty="0"/>
            <a:t>είναι </a:t>
          </a:r>
          <a:r>
            <a:rPr lang="fr-FR" sz="2200" kern="1200" dirty="0" err="1"/>
            <a:t>περιορισμένη</a:t>
          </a:r>
          <a:endParaRPr lang="fr-FR" sz="2200" kern="1200" dirty="0"/>
        </a:p>
      </dsp:txBody>
      <dsp:txXfrm>
        <a:off x="39816" y="1242129"/>
        <a:ext cx="10495657" cy="736004"/>
      </dsp:txXfrm>
    </dsp:sp>
    <dsp:sp modelId="{88D9EE02-D735-4F3A-AE2D-F0E08AFC8D09}">
      <dsp:nvSpPr>
        <dsp:cNvPr id="0" name=""/>
        <dsp:cNvSpPr/>
      </dsp:nvSpPr>
      <dsp:spPr>
        <a:xfrm>
          <a:off x="0" y="2017950"/>
          <a:ext cx="10575289" cy="77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5765"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fr-FR" sz="1700" kern="1200" err="1"/>
            <a:t>εμφανίζεται κατά </a:t>
          </a:r>
          <a:r>
            <a:rPr lang="fr-FR" sz="1700" kern="1200"/>
            <a:t>την </a:t>
          </a:r>
          <a:r>
            <a:rPr lang="fr-FR" sz="1700" kern="1200" err="1"/>
            <a:t>αναπτυξιακή περίοδο</a:t>
          </a:r>
          <a:endParaRPr lang="fr-FR" sz="1700" kern="1200"/>
        </a:p>
        <a:p>
          <a:pPr marL="171450" lvl="1" indent="-171450" algn="l" defTabSz="755650">
            <a:lnSpc>
              <a:spcPct val="90000"/>
            </a:lnSpc>
            <a:spcBef>
              <a:spcPct val="0"/>
            </a:spcBef>
            <a:spcAft>
              <a:spcPct val="20000"/>
            </a:spcAft>
            <a:buChar char="•"/>
          </a:pPr>
          <a:r>
            <a:rPr lang="fr-FR" sz="1700" kern="1200" err="1"/>
            <a:t>μόνη της </a:t>
          </a:r>
          <a:r>
            <a:rPr lang="fr-FR" sz="1700" kern="1200"/>
            <a:t>ή σε συνδυασμό </a:t>
          </a:r>
          <a:r>
            <a:rPr lang="fr-FR" sz="1700" kern="1200" err="1"/>
            <a:t>με οποιαδήποτε σωματική </a:t>
          </a:r>
          <a:r>
            <a:rPr lang="fr-FR" sz="1700" kern="1200"/>
            <a:t>ή ψυχική πάθηση (π.χ. αισθητηριακές </a:t>
          </a:r>
          <a:r>
            <a:rPr lang="fr-FR" sz="1700" kern="1200" err="1"/>
            <a:t>διαταραχές</a:t>
          </a:r>
          <a:r>
            <a:rPr lang="fr-FR" sz="1700" kern="1200"/>
            <a:t>, </a:t>
          </a:r>
          <a:r>
            <a:rPr lang="fr-FR" sz="1700" kern="1200" err="1"/>
            <a:t>αυτισμός...</a:t>
          </a:r>
          <a:r>
            <a:rPr lang="fr-FR" sz="1700" kern="1200"/>
            <a:t>)</a:t>
          </a:r>
        </a:p>
      </dsp:txBody>
      <dsp:txXfrm>
        <a:off x="0" y="2017950"/>
        <a:ext cx="10575289" cy="774180"/>
      </dsp:txXfrm>
    </dsp:sp>
    <dsp:sp modelId="{F95C8166-F69B-40FE-91F6-A44134E722FA}">
      <dsp:nvSpPr>
        <dsp:cNvPr id="0" name=""/>
        <dsp:cNvSpPr/>
      </dsp:nvSpPr>
      <dsp:spPr>
        <a:xfrm>
          <a:off x="0" y="2792130"/>
          <a:ext cx="10575289" cy="815636"/>
        </a:xfrm>
        <a:prstGeom prst="roundRect">
          <a:avLst/>
        </a:prstGeom>
        <a:solidFill>
          <a:srgbClr val="5597B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fr-FR" sz="2200" kern="1200" err="1"/>
            <a:t>Παλαιότερα</a:t>
          </a:r>
          <a:r>
            <a:rPr lang="fr-FR" sz="2200" kern="1200"/>
            <a:t>: νοητική καθυστέρηση</a:t>
          </a:r>
        </a:p>
      </dsp:txBody>
      <dsp:txXfrm>
        <a:off x="39816" y="2831946"/>
        <a:ext cx="10495657" cy="73600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36A8E4-B192-4311-916B-A9295C309277}">
      <dsp:nvSpPr>
        <dsp:cNvPr id="0" name=""/>
        <dsp:cNvSpPr/>
      </dsp:nvSpPr>
      <dsp:spPr>
        <a:xfrm>
          <a:off x="4398" y="40150"/>
          <a:ext cx="3775406" cy="1339199"/>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ctr" anchorCtr="0">
          <a:noAutofit/>
        </a:bodyPr>
        <a:lstStyle/>
        <a:p>
          <a:pPr marL="0" lvl="0" indent="0" algn="ctr" defTabSz="800100">
            <a:lnSpc>
              <a:spcPct val="90000"/>
            </a:lnSpc>
            <a:spcBef>
              <a:spcPct val="0"/>
            </a:spcBef>
            <a:spcAft>
              <a:spcPct val="35000"/>
            </a:spcAft>
            <a:buNone/>
          </a:pPr>
          <a:r>
            <a:rPr lang="fr-FR" sz="1800" kern="1200"/>
            <a:t>4 ομάδες σε </a:t>
          </a:r>
          <a:r>
            <a:rPr lang="fr-FR" sz="1800" kern="1200" err="1"/>
            <a:t>συνάρτηση με </a:t>
          </a:r>
          <a:r>
            <a:rPr lang="fr-FR" sz="1800" kern="1200"/>
            <a:t>το δείκτη νοημοσύνης (IQ)</a:t>
          </a:r>
        </a:p>
      </dsp:txBody>
      <dsp:txXfrm>
        <a:off x="4398" y="40150"/>
        <a:ext cx="3775406" cy="892800"/>
      </dsp:txXfrm>
    </dsp:sp>
    <dsp:sp modelId="{CDA0FE45-BBC3-41A6-B808-8C51B32176FF}">
      <dsp:nvSpPr>
        <dsp:cNvPr id="0" name=""/>
        <dsp:cNvSpPr/>
      </dsp:nvSpPr>
      <dsp:spPr>
        <a:xfrm>
          <a:off x="777674" y="932950"/>
          <a:ext cx="3775406" cy="1785600"/>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171450" lvl="1" indent="-171450" algn="l" defTabSz="800100">
            <a:lnSpc>
              <a:spcPct val="90000"/>
            </a:lnSpc>
            <a:spcBef>
              <a:spcPct val="0"/>
            </a:spcBef>
            <a:spcAft>
              <a:spcPct val="15000"/>
            </a:spcAft>
            <a:buChar char="•"/>
          </a:pPr>
          <a:r>
            <a:rPr lang="fr-FR" sz="1800" kern="1200" err="1"/>
            <a:t>Ήπια </a:t>
          </a:r>
          <a:r>
            <a:rPr lang="fr-FR" sz="1800" kern="1200"/>
            <a:t>(50 έως 70)</a:t>
          </a:r>
        </a:p>
        <a:p>
          <a:pPr marL="171450" lvl="1" indent="-171450" algn="l" defTabSz="800100">
            <a:lnSpc>
              <a:spcPct val="90000"/>
            </a:lnSpc>
            <a:spcBef>
              <a:spcPct val="0"/>
            </a:spcBef>
            <a:spcAft>
              <a:spcPct val="15000"/>
            </a:spcAft>
            <a:buChar char="•"/>
          </a:pPr>
          <a:r>
            <a:rPr lang="fr-FR" sz="1800" kern="1200" err="1"/>
            <a:t>Ενδιάμεσο </a:t>
          </a:r>
          <a:r>
            <a:rPr lang="fr-FR" sz="1800" kern="1200"/>
            <a:t>(35 έως 59 ετών)</a:t>
          </a:r>
        </a:p>
        <a:p>
          <a:pPr marL="171450" lvl="1" indent="-171450" algn="l" defTabSz="800100">
            <a:lnSpc>
              <a:spcPct val="90000"/>
            </a:lnSpc>
            <a:spcBef>
              <a:spcPct val="0"/>
            </a:spcBef>
            <a:spcAft>
              <a:spcPct val="15000"/>
            </a:spcAft>
            <a:buChar char="•"/>
          </a:pPr>
          <a:r>
            <a:rPr lang="fr-FR" sz="1800" kern="1200" err="1"/>
            <a:t>Σοβαρή </a:t>
          </a:r>
          <a:r>
            <a:rPr lang="fr-FR" sz="1800" kern="1200"/>
            <a:t>(20 έως 34)</a:t>
          </a:r>
        </a:p>
        <a:p>
          <a:pPr marL="171450" lvl="1" indent="-171450" algn="l" defTabSz="800100">
            <a:lnSpc>
              <a:spcPct val="90000"/>
            </a:lnSpc>
            <a:spcBef>
              <a:spcPct val="0"/>
            </a:spcBef>
            <a:spcAft>
              <a:spcPct val="15000"/>
            </a:spcAft>
            <a:buChar char="•"/>
          </a:pPr>
          <a:r>
            <a:rPr lang="fr-FR" sz="1800" kern="1200" err="1"/>
            <a:t>Βαθιά </a:t>
          </a:r>
          <a:r>
            <a:rPr lang="fr-FR" sz="1800" kern="1200"/>
            <a:t>(</a:t>
          </a:r>
          <a:r>
            <a:rPr lang="fr-FR" sz="1800" kern="1200" err="1"/>
            <a:t>λιγότερο από </a:t>
          </a:r>
          <a:r>
            <a:rPr lang="fr-FR" sz="1800" kern="1200"/>
            <a:t>20)</a:t>
          </a:r>
        </a:p>
        <a:p>
          <a:pPr marL="171450" lvl="1" indent="-171450" algn="l" defTabSz="800100">
            <a:lnSpc>
              <a:spcPct val="90000"/>
            </a:lnSpc>
            <a:spcBef>
              <a:spcPct val="0"/>
            </a:spcBef>
            <a:spcAft>
              <a:spcPct val="15000"/>
            </a:spcAft>
            <a:buChar char="•"/>
          </a:pPr>
          <a:r>
            <a:rPr lang="fr-FR" sz="1800" kern="1200"/>
            <a:t>+ </a:t>
          </a:r>
          <a:r>
            <a:rPr lang="fr-FR" sz="1800" kern="1200" err="1"/>
            <a:t>απροσδιόριστο </a:t>
          </a:r>
          <a:r>
            <a:rPr lang="fr-FR" sz="1800" kern="1200"/>
            <a:t>IDD</a:t>
          </a:r>
        </a:p>
      </dsp:txBody>
      <dsp:txXfrm>
        <a:off x="829972" y="985248"/>
        <a:ext cx="3670810" cy="1681004"/>
      </dsp:txXfrm>
    </dsp:sp>
    <dsp:sp modelId="{97E1B57F-4738-49AA-9F0D-328A9E2A8101}">
      <dsp:nvSpPr>
        <dsp:cNvPr id="0" name=""/>
        <dsp:cNvSpPr/>
      </dsp:nvSpPr>
      <dsp:spPr>
        <a:xfrm>
          <a:off x="4352142" y="16566"/>
          <a:ext cx="1213356" cy="939967"/>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fr-FR" sz="1600" kern="1200"/>
        </a:p>
      </dsp:txBody>
      <dsp:txXfrm>
        <a:off x="4352142" y="204559"/>
        <a:ext cx="931366" cy="563981"/>
      </dsp:txXfrm>
    </dsp:sp>
    <dsp:sp modelId="{36F94408-B527-45EF-9A7E-82CA06A04DE1}">
      <dsp:nvSpPr>
        <dsp:cNvPr id="0" name=""/>
        <dsp:cNvSpPr/>
      </dsp:nvSpPr>
      <dsp:spPr>
        <a:xfrm>
          <a:off x="6069157" y="40150"/>
          <a:ext cx="3775406" cy="1339199"/>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ctr" anchorCtr="0">
          <a:noAutofit/>
        </a:bodyPr>
        <a:lstStyle/>
        <a:p>
          <a:pPr marL="0" lvl="0" indent="0" algn="ctr" defTabSz="800100">
            <a:lnSpc>
              <a:spcPct val="90000"/>
            </a:lnSpc>
            <a:spcBef>
              <a:spcPct val="0"/>
            </a:spcBef>
            <a:spcAft>
              <a:spcPct val="35000"/>
            </a:spcAft>
            <a:buNone/>
          </a:pPr>
          <a:r>
            <a:rPr lang="fr-FR" sz="1800" kern="1200"/>
            <a:t>Σύσταση της AAIDD</a:t>
          </a:r>
        </a:p>
      </dsp:txBody>
      <dsp:txXfrm>
        <a:off x="6069157" y="40150"/>
        <a:ext cx="3775406" cy="892800"/>
      </dsp:txXfrm>
    </dsp:sp>
    <dsp:sp modelId="{DE726072-7BBC-40FD-A29D-FF7197AC09FF}">
      <dsp:nvSpPr>
        <dsp:cNvPr id="0" name=""/>
        <dsp:cNvSpPr/>
      </dsp:nvSpPr>
      <dsp:spPr>
        <a:xfrm>
          <a:off x="6842433" y="932950"/>
          <a:ext cx="3775406" cy="1785600"/>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171450" lvl="1" indent="-171450" algn="l" defTabSz="800100">
            <a:lnSpc>
              <a:spcPct val="90000"/>
            </a:lnSpc>
            <a:spcBef>
              <a:spcPct val="0"/>
            </a:spcBef>
            <a:spcAft>
              <a:spcPct val="15000"/>
            </a:spcAft>
            <a:buChar char="•"/>
          </a:pPr>
          <a:r>
            <a:rPr lang="fr-FR" sz="1800" kern="1200"/>
            <a:t>IDD = </a:t>
          </a:r>
          <a:r>
            <a:rPr lang="fr-FR" sz="1800" kern="1200" err="1"/>
            <a:t>διανοητική </a:t>
          </a:r>
          <a:r>
            <a:rPr lang="fr-FR" sz="1800" kern="1200"/>
            <a:t>+ προσαρμοστική</a:t>
          </a:r>
        </a:p>
        <a:p>
          <a:pPr marL="171450" lvl="1" indent="-171450" algn="l" defTabSz="800100">
            <a:lnSpc>
              <a:spcPct val="90000"/>
            </a:lnSpc>
            <a:spcBef>
              <a:spcPct val="0"/>
            </a:spcBef>
            <a:spcAft>
              <a:spcPct val="15000"/>
            </a:spcAft>
            <a:buChar char="•"/>
          </a:pPr>
          <a:r>
            <a:rPr lang="fr-FR" sz="1800" kern="1200" err="1"/>
            <a:t>Κριτήρια </a:t>
          </a:r>
          <a:r>
            <a:rPr lang="fr-FR" sz="1800" kern="1200"/>
            <a:t>για την </a:t>
          </a:r>
          <a:r>
            <a:rPr lang="fr-FR" sz="1800" kern="1200" err="1"/>
            <a:t>ένταση </a:t>
          </a:r>
          <a:r>
            <a:rPr lang="fr-FR" sz="1800" kern="1200"/>
            <a:t>στήριξης </a:t>
          </a:r>
          <a:r>
            <a:rPr lang="fr-FR" sz="1800" kern="1200" err="1"/>
            <a:t>περιορισμένη</a:t>
          </a:r>
          <a:r>
            <a:rPr lang="fr-FR" sz="1800" kern="1200"/>
            <a:t>, διαλείπουσα, εκτεταμένη, διάχυτη</a:t>
          </a:r>
        </a:p>
      </dsp:txBody>
      <dsp:txXfrm>
        <a:off x="6894731" y="985248"/>
        <a:ext cx="3670810" cy="168100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0D7232-073E-AD43-8EF4-8084152F76C5}">
      <dsp:nvSpPr>
        <dsp:cNvPr id="0" name=""/>
        <dsp:cNvSpPr/>
      </dsp:nvSpPr>
      <dsp:spPr>
        <a:xfrm>
          <a:off x="10479" y="790390"/>
          <a:ext cx="3739837" cy="43998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140C11-14D9-C246-9B6F-65234F297DC7}">
      <dsp:nvSpPr>
        <dsp:cNvPr id="0" name=""/>
        <dsp:cNvSpPr/>
      </dsp:nvSpPr>
      <dsp:spPr>
        <a:xfrm>
          <a:off x="10479" y="955629"/>
          <a:ext cx="274742" cy="27474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2384F8A-3E34-6A44-B66A-3C3EACD4121C}">
      <dsp:nvSpPr>
        <dsp:cNvPr id="0" name=""/>
        <dsp:cNvSpPr/>
      </dsp:nvSpPr>
      <dsp:spPr>
        <a:xfrm>
          <a:off x="10479" y="0"/>
          <a:ext cx="3739837" cy="790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fr-FR" sz="2000" b="1" kern="1200" dirty="0"/>
            <a:t>Μέθοδοι για τη </a:t>
          </a:r>
          <a:r>
            <a:rPr lang="fr-FR" sz="2000" b="1" kern="1200" dirty="0" err="1"/>
            <a:t>βελτίωση των δεξιοτήτων </a:t>
          </a:r>
          <a:r>
            <a:rPr lang="fr-FR" sz="2000" b="1" kern="1200" dirty="0"/>
            <a:t>επικοινωνίας</a:t>
          </a:r>
        </a:p>
      </dsp:txBody>
      <dsp:txXfrm>
        <a:off x="10479" y="0"/>
        <a:ext cx="3739837" cy="790390"/>
      </dsp:txXfrm>
    </dsp:sp>
    <dsp:sp modelId="{BCC084EF-D7C5-7048-AAC6-9A7D6C430886}">
      <dsp:nvSpPr>
        <dsp:cNvPr id="0" name=""/>
        <dsp:cNvSpPr/>
      </dsp:nvSpPr>
      <dsp:spPr>
        <a:xfrm>
          <a:off x="10479" y="1596045"/>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AA349CA-2B30-C74C-B47B-4736578FA001}">
      <dsp:nvSpPr>
        <dsp:cNvPr id="0" name=""/>
        <dsp:cNvSpPr/>
      </dsp:nvSpPr>
      <dsp:spPr>
        <a:xfrm>
          <a:off x="272267" y="1413208"/>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a:t>Σε </a:t>
          </a:r>
          <a:r>
            <a:rPr lang="fr-FR" sz="1600" kern="1200" dirty="0" err="1"/>
            <a:t>άτομα με </a:t>
          </a:r>
          <a:r>
            <a:rPr lang="fr-FR" sz="1600" kern="1200" dirty="0"/>
            <a:t>IDD</a:t>
          </a:r>
        </a:p>
      </dsp:txBody>
      <dsp:txXfrm>
        <a:off x="272267" y="1413208"/>
        <a:ext cx="3478049" cy="640408"/>
      </dsp:txXfrm>
    </dsp:sp>
    <dsp:sp modelId="{48F1FE16-7AEA-F443-A29B-B8FC1D8D25B9}">
      <dsp:nvSpPr>
        <dsp:cNvPr id="0" name=""/>
        <dsp:cNvSpPr/>
      </dsp:nvSpPr>
      <dsp:spPr>
        <a:xfrm>
          <a:off x="10479" y="2236453"/>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4F51DA2-0653-CD4A-BDCF-CD4A5C399324}">
      <dsp:nvSpPr>
        <dsp:cNvPr id="0" name=""/>
        <dsp:cNvSpPr/>
      </dsp:nvSpPr>
      <dsp:spPr>
        <a:xfrm>
          <a:off x="272267" y="2053616"/>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a:t>Σε </a:t>
          </a:r>
          <a:r>
            <a:rPr lang="fr-FR" sz="1600" kern="1200" dirty="0" err="1"/>
            <a:t>επαγγελματίες</a:t>
          </a:r>
          <a:endParaRPr lang="fr-FR" sz="1600" kern="1200" dirty="0"/>
        </a:p>
      </dsp:txBody>
      <dsp:txXfrm>
        <a:off x="272267" y="2053616"/>
        <a:ext cx="3478049" cy="640408"/>
      </dsp:txXfrm>
    </dsp:sp>
    <dsp:sp modelId="{30E189EE-AC4D-B641-AF70-DEAD917E0186}">
      <dsp:nvSpPr>
        <dsp:cNvPr id="0" name=""/>
        <dsp:cNvSpPr/>
      </dsp:nvSpPr>
      <dsp:spPr>
        <a:xfrm>
          <a:off x="3937309" y="790390"/>
          <a:ext cx="3739837" cy="43998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788468-2099-4C49-9795-E602C7BA26EC}">
      <dsp:nvSpPr>
        <dsp:cNvPr id="0" name=""/>
        <dsp:cNvSpPr/>
      </dsp:nvSpPr>
      <dsp:spPr>
        <a:xfrm>
          <a:off x="3937309" y="955629"/>
          <a:ext cx="274742" cy="27474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7FBA17-0B8B-B249-A5AD-D277661B6EB1}">
      <dsp:nvSpPr>
        <dsp:cNvPr id="0" name=""/>
        <dsp:cNvSpPr/>
      </dsp:nvSpPr>
      <dsp:spPr>
        <a:xfrm>
          <a:off x="3937309" y="0"/>
          <a:ext cx="3739837" cy="790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fr-FR" sz="2000" b="1" kern="1200" dirty="0" err="1"/>
            <a:t>Ο ρόλος </a:t>
          </a:r>
          <a:r>
            <a:rPr lang="fr-FR" sz="2000" b="1" kern="1200" dirty="0"/>
            <a:t>των </a:t>
          </a:r>
          <a:r>
            <a:rPr lang="fr-FR" sz="2000" b="1" kern="1200" dirty="0" err="1"/>
            <a:t>καθημερινών </a:t>
          </a:r>
          <a:r>
            <a:rPr lang="fr-FR" sz="2000" b="1" kern="1200" dirty="0"/>
            <a:t>αλληλεπιδράσεων </a:t>
          </a:r>
          <a:r>
            <a:rPr lang="fr-FR" sz="2000" b="1" kern="1200" dirty="0" err="1"/>
            <a:t>με </a:t>
          </a:r>
          <a:r>
            <a:rPr lang="fr-FR" sz="2000" b="1" kern="1200" dirty="0"/>
            <a:t>το </a:t>
          </a:r>
          <a:r>
            <a:rPr lang="fr-FR" sz="2000" b="1" kern="1200" dirty="0" err="1"/>
            <a:t>περιβάλλον</a:t>
          </a:r>
          <a:endParaRPr lang="fr-FR" sz="2000" b="1" kern="1200" dirty="0"/>
        </a:p>
      </dsp:txBody>
      <dsp:txXfrm>
        <a:off x="3937309" y="0"/>
        <a:ext cx="3739837" cy="790390"/>
      </dsp:txXfrm>
    </dsp:sp>
    <dsp:sp modelId="{59975288-95CB-6441-B4EC-ECC1E97CF853}">
      <dsp:nvSpPr>
        <dsp:cNvPr id="0" name=""/>
        <dsp:cNvSpPr/>
      </dsp:nvSpPr>
      <dsp:spPr>
        <a:xfrm>
          <a:off x="3937309" y="1596045"/>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EEE3AD9-C76D-4C49-9807-392379B6075A}">
      <dsp:nvSpPr>
        <dsp:cNvPr id="0" name=""/>
        <dsp:cNvSpPr/>
      </dsp:nvSpPr>
      <dsp:spPr>
        <a:xfrm>
          <a:off x="4199097" y="1413208"/>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err="1"/>
            <a:t>Δημιουργία </a:t>
          </a:r>
          <a:r>
            <a:rPr lang="fr-FR" sz="1600" kern="1200" dirty="0"/>
            <a:t>νέων </a:t>
          </a:r>
          <a:r>
            <a:rPr lang="fr-FR" sz="1600" kern="1200" dirty="0" err="1"/>
            <a:t>υποστηρικτικών σχέσεων</a:t>
          </a:r>
          <a:endParaRPr lang="fr-FR" sz="1600" kern="1200" dirty="0"/>
        </a:p>
      </dsp:txBody>
      <dsp:txXfrm>
        <a:off x="4199097" y="1413208"/>
        <a:ext cx="3478049" cy="640408"/>
      </dsp:txXfrm>
    </dsp:sp>
    <dsp:sp modelId="{5780C244-42C1-7A4B-9298-7265590BDCD8}">
      <dsp:nvSpPr>
        <dsp:cNvPr id="0" name=""/>
        <dsp:cNvSpPr/>
      </dsp:nvSpPr>
      <dsp:spPr>
        <a:xfrm>
          <a:off x="3937309" y="2236453"/>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FAA3E93-01E3-BF4F-97D7-56FD75F5F49B}">
      <dsp:nvSpPr>
        <dsp:cNvPr id="0" name=""/>
        <dsp:cNvSpPr/>
      </dsp:nvSpPr>
      <dsp:spPr>
        <a:xfrm>
          <a:off x="4199097" y="2053616"/>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err="1"/>
            <a:t>Ενίσχυση των υφιστάμενων σχέσεων</a:t>
          </a:r>
          <a:endParaRPr lang="fr-FR" sz="1600" kern="1200" dirty="0"/>
        </a:p>
      </dsp:txBody>
      <dsp:txXfrm>
        <a:off x="4199097" y="2053616"/>
        <a:ext cx="3478049" cy="640408"/>
      </dsp:txXfrm>
    </dsp:sp>
    <dsp:sp modelId="{93A5D586-8EF8-FB40-9CC8-3529C2EEEAE5}">
      <dsp:nvSpPr>
        <dsp:cNvPr id="0" name=""/>
        <dsp:cNvSpPr/>
      </dsp:nvSpPr>
      <dsp:spPr>
        <a:xfrm>
          <a:off x="7864138" y="790390"/>
          <a:ext cx="3739837" cy="43998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A50B31-A53C-9649-B4B7-025D215385C9}">
      <dsp:nvSpPr>
        <dsp:cNvPr id="0" name=""/>
        <dsp:cNvSpPr/>
      </dsp:nvSpPr>
      <dsp:spPr>
        <a:xfrm>
          <a:off x="7864138" y="955629"/>
          <a:ext cx="274742" cy="27474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8A1257-367D-6D47-B32C-60996C3EE335}">
      <dsp:nvSpPr>
        <dsp:cNvPr id="0" name=""/>
        <dsp:cNvSpPr/>
      </dsp:nvSpPr>
      <dsp:spPr>
        <a:xfrm>
          <a:off x="7864138" y="0"/>
          <a:ext cx="3739837" cy="790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fr-FR" sz="2000" b="1" kern="1200" dirty="0"/>
            <a:t>Η επικοινωνία ως ραχοκοκαλιά των κοινωνικών δεσμών</a:t>
          </a:r>
        </a:p>
      </dsp:txBody>
      <dsp:txXfrm>
        <a:off x="7864138" y="0"/>
        <a:ext cx="3739837" cy="790390"/>
      </dsp:txXfrm>
    </dsp:sp>
    <dsp:sp modelId="{EB56BD85-0004-FC4A-872A-452225E61C2F}">
      <dsp:nvSpPr>
        <dsp:cNvPr id="0" name=""/>
        <dsp:cNvSpPr/>
      </dsp:nvSpPr>
      <dsp:spPr>
        <a:xfrm>
          <a:off x="7864138" y="1596045"/>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DFFC31-C1D5-C24C-97E1-7C4154052146}">
      <dsp:nvSpPr>
        <dsp:cNvPr id="0" name=""/>
        <dsp:cNvSpPr/>
      </dsp:nvSpPr>
      <dsp:spPr>
        <a:xfrm>
          <a:off x="8125927" y="1413208"/>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a:t>Εκφράστε </a:t>
          </a:r>
          <a:r>
            <a:rPr lang="fr-FR" sz="1600" kern="1200" dirty="0" err="1"/>
            <a:t>ανάγκες</a:t>
          </a:r>
          <a:r>
            <a:rPr lang="fr-FR" sz="1600" kern="1200" dirty="0"/>
            <a:t>, </a:t>
          </a:r>
          <a:r>
            <a:rPr lang="fr-FR" sz="1600" kern="1200" dirty="0" err="1"/>
            <a:t>σκέψεις </a:t>
          </a:r>
          <a:r>
            <a:rPr lang="fr-FR" sz="1600" kern="1200" dirty="0"/>
            <a:t>και </a:t>
          </a:r>
          <a:r>
            <a:rPr lang="fr-FR" sz="1600" kern="1200" dirty="0" err="1"/>
            <a:t>συναισθήματα</a:t>
          </a:r>
          <a:endParaRPr lang="fr-FR" sz="1600" kern="1200" dirty="0"/>
        </a:p>
      </dsp:txBody>
      <dsp:txXfrm>
        <a:off x="8125927" y="1413208"/>
        <a:ext cx="3478049" cy="640408"/>
      </dsp:txXfrm>
    </dsp:sp>
    <dsp:sp modelId="{0408C53C-A9B6-AE43-BEC0-6D7626687294}">
      <dsp:nvSpPr>
        <dsp:cNvPr id="0" name=""/>
        <dsp:cNvSpPr/>
      </dsp:nvSpPr>
      <dsp:spPr>
        <a:xfrm>
          <a:off x="7864138" y="2236453"/>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A557EC0-0C3F-DE47-AC3C-A4DA0107B4F8}">
      <dsp:nvSpPr>
        <dsp:cNvPr id="0" name=""/>
        <dsp:cNvSpPr/>
      </dsp:nvSpPr>
      <dsp:spPr>
        <a:xfrm>
          <a:off x="8125927" y="2053616"/>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a:t>Μοιραστείτε τις </a:t>
          </a:r>
          <a:r>
            <a:rPr lang="fr-FR" sz="1600" kern="1200" dirty="0" err="1"/>
            <a:t>ανησυχίες </a:t>
          </a:r>
          <a:r>
            <a:rPr lang="fr-FR" sz="1600" kern="1200" dirty="0"/>
            <a:t>και τις </a:t>
          </a:r>
          <a:r>
            <a:rPr lang="fr-FR" sz="1600" kern="1200" dirty="0" err="1"/>
            <a:t>επιθυμίες σας</a:t>
          </a:r>
          <a:endParaRPr lang="fr-FR" sz="1600" kern="1200" dirty="0"/>
        </a:p>
      </dsp:txBody>
      <dsp:txXfrm>
        <a:off x="8125927" y="2053616"/>
        <a:ext cx="3478049" cy="640408"/>
      </dsp:txXfrm>
    </dsp:sp>
    <dsp:sp modelId="{3CC7DF79-55B4-CF4F-BD4E-B91DD95CAD7D}">
      <dsp:nvSpPr>
        <dsp:cNvPr id="0" name=""/>
        <dsp:cNvSpPr/>
      </dsp:nvSpPr>
      <dsp:spPr>
        <a:xfrm>
          <a:off x="7864138" y="2876861"/>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43E60C3-5D7C-A94F-8958-B262C6331879}">
      <dsp:nvSpPr>
        <dsp:cNvPr id="0" name=""/>
        <dsp:cNvSpPr/>
      </dsp:nvSpPr>
      <dsp:spPr>
        <a:xfrm>
          <a:off x="8125927" y="2694025"/>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err="1"/>
            <a:t>Δίκαιες </a:t>
          </a:r>
          <a:r>
            <a:rPr lang="fr-FR" sz="1600" kern="1200" dirty="0"/>
            <a:t>και </a:t>
          </a:r>
          <a:r>
            <a:rPr lang="fr-FR" sz="1600" kern="1200" dirty="0" err="1"/>
            <a:t>ισχυρές σχέσεις</a:t>
          </a:r>
          <a:endParaRPr lang="fr-FR" sz="1600" kern="1200" dirty="0"/>
        </a:p>
      </dsp:txBody>
      <dsp:txXfrm>
        <a:off x="8125927" y="2694025"/>
        <a:ext cx="3478049" cy="64040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DA2EDB-F965-4125-90F4-693583B6E45D}">
      <dsp:nvSpPr>
        <dsp:cNvPr id="0" name=""/>
        <dsp:cNvSpPr/>
      </dsp:nvSpPr>
      <dsp:spPr>
        <a:xfrm>
          <a:off x="0" y="10005"/>
          <a:ext cx="7291586" cy="2879986"/>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rtl="0">
            <a:lnSpc>
              <a:spcPct val="90000"/>
            </a:lnSpc>
            <a:spcBef>
              <a:spcPct val="0"/>
            </a:spcBef>
            <a:spcAft>
              <a:spcPct val="35000"/>
            </a:spcAft>
            <a:buNone/>
          </a:pPr>
          <a:r>
            <a:rPr lang="fr-FR" sz="4000" kern="1200" dirty="0">
              <a:latin typeface="Arial"/>
            </a:rPr>
            <a:t> 1. </a:t>
          </a:r>
          <a:r>
            <a:rPr lang="fr-FR" sz="4000" kern="1200" dirty="0" err="1">
              <a:latin typeface="Arial"/>
            </a:rPr>
            <a:t>Εργασία </a:t>
          </a:r>
          <a:r>
            <a:rPr lang="fr-FR" sz="4000" kern="1200" dirty="0">
              <a:latin typeface="Arial"/>
            </a:rPr>
            <a:t>αναπαραγωγής σχημάτων</a:t>
          </a:r>
          <a:endParaRPr lang="fr-FR" sz="4000" kern="1200" dirty="0"/>
        </a:p>
      </dsp:txBody>
      <dsp:txXfrm>
        <a:off x="0" y="10005"/>
        <a:ext cx="7291586" cy="287998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en-GB" sz="1100" b="0" i="0" u="none" strike="noStrike" cap="none" dirty="0">
                <a:solidFill>
                  <a:srgbClr val="000000"/>
                </a:solidFill>
                <a:effectLst/>
                <a:latin typeface="Arial"/>
                <a:ea typeface="Arial"/>
                <a:cs typeface="Arial"/>
                <a:sym typeface="Arial"/>
              </a:rPr>
              <a:t>Το γεγονός αυτό αναδεικνύει τη σημασία της ανάπτυξης και εφαρμογής μεθοδολογιών και διαδικασιών που αποσκοπούν στη βελτίωση των επικοινωνιακών δεξιοτήτων τόσο των επαγγελματιών όσο και των ατόμων που παρακολουθούνται από τους οργανισμούς μας. </a:t>
            </a:r>
            <a:endParaRPr lang="fr-FR"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Όλοι μας θα πρέπει να λάβουμε υπόψη ότι οι καθημερινές αλληλεπιδράσεις με το περιβάλλον είναι ζωτικής σημασίας για τη δημιουργία νέων υποστηρικτικών σχέσεων και, ταυτόχρονα, για την ενίσχυση των υφιστάμενων. Και η επικοινωνία είναι η ραχοκοκαλιά κάθε κοινωνικού δεσμού. Άλλωστε, χωρίς την ανάπτυξη των βασικών επικοινωνιακών δεξιοτήτων, τα άτομα δεν μπορούν να εκφράσουν τις ανάγκες, τις σκέψεις και τα συναισθήματά τους και, αν δεν μπορούν να μοιραστούν τις ανησυχίες και τις επιθυμίες τους, οι σχέσεις τους θα είναι σαθρές, εφήμερες και πιθανώς άδικες.</a:t>
            </a:r>
            <a:endParaRPr lang="fr-FR" sz="11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382868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fr-FR" sz="1100" b="0" i="0" u="none" strike="noStrike" cap="none" dirty="0" err="1">
                <a:solidFill>
                  <a:srgbClr val="000000"/>
                </a:solidFill>
                <a:effectLst/>
                <a:latin typeface="Arial"/>
                <a:ea typeface="Arial"/>
                <a:cs typeface="Arial"/>
                <a:sym typeface="Arial"/>
              </a:rPr>
              <a:t>Και οι δύο αυτές δραστηριότητες αποσκοπούν </a:t>
            </a:r>
            <a:r>
              <a:rPr lang="fr-FR" sz="1100" b="0" i="0" u="none" strike="noStrike" cap="none" dirty="0">
                <a:solidFill>
                  <a:srgbClr val="000000"/>
                </a:solidFill>
                <a:effectLst/>
                <a:latin typeface="Arial"/>
                <a:ea typeface="Arial"/>
                <a:cs typeface="Arial"/>
                <a:sym typeface="Arial"/>
              </a:rPr>
              <a:t>στο να </a:t>
            </a:r>
            <a:r>
              <a:rPr lang="fr-FR" sz="1100" b="0" i="0" u="none" strike="noStrike" cap="none" dirty="0" err="1">
                <a:solidFill>
                  <a:srgbClr val="000000"/>
                </a:solidFill>
                <a:effectLst/>
                <a:latin typeface="Arial"/>
                <a:ea typeface="Arial"/>
                <a:cs typeface="Arial"/>
                <a:sym typeface="Arial"/>
              </a:rPr>
              <a:t>βιώσουν την </a:t>
            </a:r>
            <a:r>
              <a:rPr lang="fr-FR" sz="1100" b="0" i="0" u="none" strike="noStrike" cap="none" dirty="0">
                <a:solidFill>
                  <a:srgbClr val="000000"/>
                </a:solidFill>
                <a:effectLst/>
                <a:latin typeface="Arial"/>
                <a:ea typeface="Arial"/>
                <a:cs typeface="Arial"/>
                <a:sym typeface="Arial"/>
              </a:rPr>
              <a:t>επικοινωνία και να </a:t>
            </a:r>
            <a:r>
              <a:rPr lang="fr-FR" sz="1100" b="0" i="0" u="none" strike="noStrike" cap="none" dirty="0" err="1">
                <a:solidFill>
                  <a:srgbClr val="000000"/>
                </a:solidFill>
                <a:effectLst/>
                <a:latin typeface="Arial"/>
                <a:ea typeface="Arial"/>
                <a:cs typeface="Arial"/>
                <a:sym typeface="Arial"/>
              </a:rPr>
              <a:t>καταδείξουν γιατί </a:t>
            </a:r>
            <a:r>
              <a:rPr lang="fr-FR" sz="1100" b="0" i="0" u="none" strike="noStrike" cap="none" dirty="0">
                <a:solidFill>
                  <a:srgbClr val="000000"/>
                </a:solidFill>
                <a:effectLst/>
                <a:latin typeface="Arial"/>
                <a:ea typeface="Arial"/>
                <a:cs typeface="Arial"/>
                <a:sym typeface="Arial"/>
              </a:rPr>
              <a:t>η </a:t>
            </a:r>
            <a:r>
              <a:rPr lang="fr-FR" sz="1100" b="0" i="0" u="none" strike="noStrike" cap="none" dirty="0" err="1">
                <a:solidFill>
                  <a:srgbClr val="000000"/>
                </a:solidFill>
                <a:effectLst/>
                <a:latin typeface="Arial"/>
                <a:ea typeface="Arial"/>
                <a:cs typeface="Arial"/>
                <a:sym typeface="Arial"/>
              </a:rPr>
              <a:t>επικοινωνία </a:t>
            </a:r>
            <a:r>
              <a:rPr lang="fr-FR" sz="1100" b="0" i="0" u="none" strike="noStrike" cap="none" dirty="0">
                <a:solidFill>
                  <a:srgbClr val="000000"/>
                </a:solidFill>
                <a:effectLst/>
                <a:latin typeface="Arial"/>
                <a:ea typeface="Arial"/>
                <a:cs typeface="Arial"/>
                <a:sym typeface="Arial"/>
              </a:rPr>
              <a:t>δεν </a:t>
            </a:r>
            <a:r>
              <a:rPr lang="fr-FR" sz="1100" b="0" i="0" u="none" strike="noStrike" cap="none" dirty="0" err="1">
                <a:solidFill>
                  <a:srgbClr val="000000"/>
                </a:solidFill>
                <a:effectLst/>
                <a:latin typeface="Arial"/>
                <a:ea typeface="Arial"/>
                <a:cs typeface="Arial"/>
                <a:sym typeface="Arial"/>
              </a:rPr>
              <a:t>είναι τόσο εύκολη.</a:t>
            </a:r>
          </a:p>
          <a:p>
            <a:pPr marL="158750" indent="0">
              <a:buNone/>
            </a:pPr>
            <a:r>
              <a:rPr lang="ca-ES" sz="1100" b="0" i="0" u="none" strike="noStrike" cap="none" dirty="0">
                <a:solidFill>
                  <a:srgbClr val="000000"/>
                </a:solidFill>
                <a:effectLst/>
                <a:latin typeface="Arial"/>
                <a:ea typeface="Arial"/>
                <a:cs typeface="Arial"/>
                <a:sym typeface="Arial"/>
              </a:rPr>
              <a:t>Δραστηριότητα #1 Εργασία αναπαραγωγής σχήματος:</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Βάλτε τους μαθητές σε ζευγάρια. Ο ένας συμμετέχων πρέπει να περιγράψει μια φιγούρα από τούβλα στον σύντροφό του με βάση ένα μοντέλο και ο άλλος συμμετέχων πρέπει να την αναπαραγάγει με όσο το δυνατόν μεγαλύτερη ακρίβεια. Δώστε τις ακόλουθες οδηγίες: </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1" u="none" strike="noStrike" cap="none" dirty="0">
                <a:solidFill>
                  <a:srgbClr val="000000"/>
                </a:solidFill>
                <a:effectLst/>
                <a:latin typeface="Arial"/>
                <a:ea typeface="Arial"/>
                <a:cs typeface="Arial"/>
                <a:sym typeface="Arial"/>
              </a:rPr>
              <a:t>"Κάντε ζευγάρια. Ένας από εσάς θα πρέπει να πάρει ένα μοντέλο μιας φιγούρας από τούβλο και να το περιγράψει όσο το δυνατόν πιο πιστά στο σύντροφό του, ώστε να μπορέσει να το αναπαραγάγει."</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Στο τέλος κάθε εργασίας, εντοπίστε τα λάθη και τις δυσκολίες που προέκυψαν στην επικοινωνία μεταξύ των συμμετεχόντων.</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Το παράρτημα 1 του οδηγού του εκπαιδευτή παρουσιάζει τα διάφορα μοντέλα.</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Ο στόχος πρέπει να εξηγηθεί στους εκπαιδευόμενους:</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Μέσω αυτής της λεκτικής εργασίας, στόχος είναι να καταδειχθεί στους συμμετέχοντες ότι μπορεί να είναι δύσκολο να επικοινωνήσει κανείς λεκτικά στους άλλους αυτό που βλέπει, ακόμη και με φυσιολογικές επικοινωνιακές δεξιότητες. Η δυσκολία αυτή εντείνεται περαιτέρω στα άτομα με ΔΑΔ, όπου η γλώσσα, είτε στην εκφραστική είτε στη δεκτική πλευρά, επηρεάζεται γενικά. Αυτό μπορεί να αφορά διάφορα γλωσσικά συστήματα, όπως η φωνολογία, η λεξικοσημασιολογία, η μορφοσύνταξη ή η πραγματολογία. Ως εκ τούτου, η εργασία αυτή αναδεικνύει την αναγκαιότητα της υποστήριξης των ατόμων με ΜΔΣ στον τομέα της επικοινωνίας </a:t>
            </a:r>
            <a:endParaRPr lang="fr-FR" sz="1100" b="0" i="0" u="none" strike="noStrike" cap="none" dirty="0">
              <a:solidFill>
                <a:srgbClr val="000000"/>
              </a:solidFill>
              <a:effectLst/>
              <a:latin typeface="Arial"/>
              <a:ea typeface="Arial"/>
              <a:cs typeface="Arial"/>
              <a:sym typeface="Arial"/>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15754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ca-ES" dirty="0" err="1"/>
              <a:t>Δραστηριότητα </a:t>
            </a:r>
            <a:r>
              <a:rPr lang="ca-ES" dirty="0"/>
              <a:t># </a:t>
            </a:r>
            <a:r>
              <a:rPr lang="ca-ES" dirty="0" err="1"/>
              <a:t>Περιγραφή χαρακτήρων</a:t>
            </a:r>
            <a:endParaRPr lang="fr-FR" dirty="0" err="1"/>
          </a:p>
          <a:p>
            <a:pPr marL="158750" indent="0">
              <a:buNone/>
            </a:pPr>
            <a:r>
              <a:rPr lang="fr-FR" sz="1100" b="0" i="0" u="none" strike="noStrike" cap="none" dirty="0">
                <a:solidFill>
                  <a:srgbClr val="000000"/>
                </a:solidFill>
                <a:effectLst/>
                <a:latin typeface="Arial"/>
                <a:ea typeface="Arial"/>
                <a:cs typeface="Arial"/>
                <a:sym typeface="Arial"/>
              </a:rPr>
              <a:t>Η </a:t>
            </a:r>
            <a:r>
              <a:rPr lang="fr-FR" sz="1100" b="0" i="0" u="none" strike="noStrike" cap="none" dirty="0" err="1">
                <a:solidFill>
                  <a:srgbClr val="000000"/>
                </a:solidFill>
                <a:effectLst/>
                <a:latin typeface="Arial"/>
                <a:ea typeface="Arial"/>
                <a:cs typeface="Arial"/>
                <a:sym typeface="Arial"/>
              </a:rPr>
              <a:t>εργασία αυτή αποσκοπεί στην ευαισθητοποίηση </a:t>
            </a:r>
            <a:r>
              <a:rPr lang="fr-FR" sz="1100" b="0" i="0" u="none" strike="noStrike" cap="none" dirty="0">
                <a:solidFill>
                  <a:srgbClr val="000000"/>
                </a:solidFill>
                <a:effectLst/>
                <a:latin typeface="Arial"/>
                <a:ea typeface="Arial"/>
                <a:cs typeface="Arial"/>
                <a:sym typeface="Arial"/>
              </a:rPr>
              <a:t>σχετικά με τα </a:t>
            </a:r>
            <a:r>
              <a:rPr lang="fr-FR" sz="1100" b="0" i="0" u="none" strike="noStrike" cap="none" dirty="0" err="1">
                <a:solidFill>
                  <a:srgbClr val="000000"/>
                </a:solidFill>
                <a:effectLst/>
                <a:latin typeface="Arial"/>
                <a:ea typeface="Arial"/>
                <a:cs typeface="Arial"/>
                <a:sym typeface="Arial"/>
              </a:rPr>
              <a:t>στερεότυπα</a:t>
            </a:r>
            <a:r>
              <a:rPr lang="fr-FR" sz="1100" b="0" i="0" u="none" strike="noStrike" cap="none" dirty="0">
                <a:solidFill>
                  <a:srgbClr val="000000"/>
                </a:solidFill>
                <a:effectLst/>
                <a:latin typeface="Arial"/>
                <a:ea typeface="Arial"/>
                <a:cs typeface="Arial"/>
                <a:sym typeface="Arial"/>
              </a:rPr>
              <a:t>.</a:t>
            </a:r>
          </a:p>
          <a:p>
            <a:pPr marL="158750" indent="0">
              <a:buNone/>
            </a:pPr>
            <a:r>
              <a:rPr lang="ca-ES" sz="1100" b="0" i="0" u="none" strike="noStrike" cap="none" dirty="0">
                <a:solidFill>
                  <a:srgbClr val="000000"/>
                </a:solidFill>
                <a:effectLst/>
                <a:latin typeface="Arial"/>
                <a:ea typeface="Arial"/>
                <a:cs typeface="Arial"/>
                <a:sym typeface="Arial"/>
              </a:rPr>
              <a:t>Βάλτε τους μαθητές σε ζευγάρια. Τοποθετήστε στη μέση των τραπεζιών τις κάρτες των χαρακτήρων και των ψυχολογικών ή συμπεριφορικών χαρακτηριστικών που παρουσιάζονται στο παράρτημα 2. </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Κάθε συμμετέχων επιλέγει έναν χαρακτήρα από τις προτεινόμενες επιλογές (ετικέτες που παρέχονται στο παράρτημα 2): ένας ενήλικας με διαταραχή του αυτιστικού φάσματος, ένας κωφός ενήλικας, ένας ηλικιωμένος, ένας έφηβος με νοητική αναπτυξιακή αναπηρία, ένα παιδί νηπιαγωγείου, ένας πρόσφυγας και ένας ενήλικας που πάσχει από κατάθλιψη".</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Οι κάρτες με τους χαρακτήρες υπενθύμισης αφαιρούνται και μόνο οι κάρτες με τα χαρακτηριστικά βρίσκονται στη μέση του τραπεζιού.</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Στη συνέχεια, ζητείται από κάθε συμμετέχοντα να επιλέξει, μεταξύ των καρτών χαρακτηριστικών, αυτές που θεωρεί ότι ταιριάζουν στον χαρακτήρα που έχει επιλέξει και να τις ευθυγραμμίσει στη δική του πλευρά του τραπεζιού. Σημειώστε ότι μερικές φορές οι συμμετέχοντες μπορεί να θέλουν τις ίδιες κάρτες, πράγμα φυσιολογικό. Αυτό δεν αποτελεί πρόβλημα.</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Μόλις κάνουν την επιλογή, οι κάρτες με τα χαρακτηριστικά υπενθύμισης αφαιρούνται από το τραπέζι. </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Αφιερώστε λίγο χρόνο για να συζητήσετε με τους συμμετέχοντες σχετικά με το τι είναι αληθινό και τι σχετίζεται με τα στερεότυπα σε καθεμία από τις επιλογές τους για τους αντίστοιχους χαρακτήρες. Για το βήμα αυτό, μπορείτε να ανατρέξετε στο πλέγμα που παρέχεται στο παράρτημα για κάθε χαρακτήρα. </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Στη συνέχεια, και οι δύο συμμετέχοντες εξετάζουν όλες τις επιλεγμένες κάρτες χαρακτηριστικών και για τους δύο χαρακτήρες και εντοπίζουν τις κοινές κάρτες. Αυτές μεταφέρονται στο κέντρο του τραπεζιού.</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Οι κοινές κάρτες δίνουν την ευκαιρία να ευαισθητοποιηθούν σχετικά με το γεγονός ότι οι ανάγκες μπορεί να είναι κοινές μεταξύ διαφορετικών ειδών ανθρώπων. Αυτό σημαίνει ότι οι ίδιες διευκολύνσεις θα μπορούσαν να χρησιμοποιηθούν για την υποστήριξή τους, ακόμη και για άτομα χωρίς αναπηρία (π.χ.: οι διευκολύνσεις για κωφούς θα μπορούσαν να είναι επίσης χρήσιμες και για ηλικιωμένους ή για παιδιά που δεν διαβάζουν).Στη συνέχεια, οι δύο συμμετέχοντες εξετάζουν όλες τις επιλεγμένες κάρτες χαρακτηριστικών και για τους δύο χαρακτήρες και εντοπίζουν κοινές κάρτες. Αυτές μεταφέρονται στο κέντρο του τραπεζιού.</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Οι κοινές κάρτες δίνουν την ευκαιρία να ευαισθητοποιηθούν σχετικά με το γεγονός ότι οι ανάγκες μπορεί να είναι κοινές μεταξύ διαφορετικών ειδών ανθρώπων. Αυτό σημαίνει ότι οι ίδιες διευκολύνσεις θα μπορούσαν να χρησιμοποιηθούν για την υποστήριξή τους, ακόμη και για άτομα χωρίς αναπηρία (π.χ.: οι διευκολύνσεις για κωφά άτομα θα μπορούσαν να είναι επίσης χρήσιμες και για ηλικιωμένους ή για παιδιά που δεν διαβάζουν).</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92484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65288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fr-FR" sz="1100" b="0" i="0" u="none" strike="noStrike" cap="none" dirty="0">
                <a:solidFill>
                  <a:srgbClr val="000000"/>
                </a:solidFill>
                <a:effectLst/>
                <a:latin typeface="Arial"/>
                <a:ea typeface="Arial"/>
                <a:cs typeface="Arial"/>
                <a:sym typeface="Arial"/>
              </a:rPr>
              <a:t>Η ASHA (American </a:t>
            </a:r>
            <a:r>
              <a:rPr lang="fr-FR" sz="1100" b="0" i="0" u="none" strike="noStrike" cap="none" dirty="0" err="1">
                <a:solidFill>
                  <a:srgbClr val="000000"/>
                </a:solidFill>
                <a:effectLst/>
                <a:latin typeface="Arial"/>
                <a:ea typeface="Arial"/>
                <a:cs typeface="Arial"/>
                <a:sym typeface="Arial"/>
              </a:rPr>
              <a:t>Speech-Language-Hearing </a:t>
            </a:r>
            <a:r>
              <a:rPr lang="fr-FR" sz="1100" b="0" i="0" u="none" strike="noStrike" cap="none" dirty="0">
                <a:solidFill>
                  <a:srgbClr val="000000"/>
                </a:solidFill>
                <a:effectLst/>
                <a:latin typeface="Arial"/>
                <a:ea typeface="Arial"/>
                <a:cs typeface="Arial"/>
                <a:sym typeface="Arial"/>
              </a:rPr>
              <a:t>Association) έχει </a:t>
            </a:r>
            <a:r>
              <a:rPr lang="fr-FR" sz="1100" b="0" i="0" u="none" strike="noStrike" cap="none" dirty="0" err="1">
                <a:solidFill>
                  <a:srgbClr val="000000"/>
                </a:solidFill>
                <a:effectLst/>
                <a:latin typeface="Arial"/>
                <a:ea typeface="Arial"/>
                <a:cs typeface="Arial"/>
                <a:sym typeface="Arial"/>
              </a:rPr>
              <a:t>εκδώσει </a:t>
            </a:r>
            <a:r>
              <a:rPr lang="fr-FR" sz="1100" b="0" i="0" u="none" strike="noStrike" cap="none" dirty="0">
                <a:solidFill>
                  <a:srgbClr val="000000"/>
                </a:solidFill>
                <a:effectLst/>
                <a:latin typeface="Arial"/>
                <a:ea typeface="Arial"/>
                <a:cs typeface="Arial"/>
                <a:sym typeface="Arial"/>
              </a:rPr>
              <a:t>κατευθυντήριες γραμμές </a:t>
            </a:r>
            <a:r>
              <a:rPr lang="fr-FR" sz="1100" b="0" i="0" u="none" strike="noStrike" cap="none" dirty="0" err="1">
                <a:solidFill>
                  <a:srgbClr val="000000"/>
                </a:solidFill>
                <a:effectLst/>
                <a:latin typeface="Arial"/>
                <a:ea typeface="Arial"/>
                <a:cs typeface="Arial"/>
                <a:sym typeface="Arial"/>
              </a:rPr>
              <a:t>στις οποίες βασίζεται αυτή η </a:t>
            </a:r>
            <a:r>
              <a:rPr lang="fr-FR" sz="1100" b="0" i="0" u="none" strike="noStrike" cap="none" dirty="0">
                <a:solidFill>
                  <a:srgbClr val="000000"/>
                </a:solidFill>
                <a:effectLst/>
                <a:latin typeface="Arial"/>
                <a:ea typeface="Arial"/>
                <a:cs typeface="Arial"/>
                <a:sym typeface="Arial"/>
              </a:rPr>
              <a:t>εκπαίδευση. </a:t>
            </a:r>
            <a:r>
              <a:rPr lang="fr-FR" sz="1100" b="0" i="0" u="none" strike="noStrike" cap="none" dirty="0" err="1">
                <a:solidFill>
                  <a:srgbClr val="000000"/>
                </a:solidFill>
                <a:effectLst/>
                <a:latin typeface="Arial"/>
                <a:ea typeface="Arial"/>
                <a:cs typeface="Arial"/>
                <a:sym typeface="Arial"/>
              </a:rPr>
              <a:t>Αυτές οι </a:t>
            </a:r>
            <a:r>
              <a:rPr lang="fr-FR" sz="1100" b="0" i="0" u="none" strike="noStrike" cap="none" dirty="0">
                <a:solidFill>
                  <a:srgbClr val="000000"/>
                </a:solidFill>
                <a:effectLst/>
                <a:latin typeface="Arial"/>
                <a:ea typeface="Arial"/>
                <a:cs typeface="Arial"/>
                <a:sym typeface="Arial"/>
              </a:rPr>
              <a:t>κατευθυντήριες γραμμές ξεκινούν </a:t>
            </a:r>
            <a:r>
              <a:rPr lang="fr-FR" sz="1100" b="0" i="0" u="none" strike="noStrike" cap="none" dirty="0" err="1">
                <a:solidFill>
                  <a:srgbClr val="000000"/>
                </a:solidFill>
                <a:effectLst/>
                <a:latin typeface="Arial"/>
                <a:ea typeface="Arial"/>
                <a:cs typeface="Arial"/>
                <a:sym typeface="Arial"/>
              </a:rPr>
              <a:t>με </a:t>
            </a:r>
            <a:r>
              <a:rPr lang="fr-FR" sz="1100" b="0" i="0" u="none" strike="noStrike" cap="none" dirty="0">
                <a:solidFill>
                  <a:srgbClr val="000000"/>
                </a:solidFill>
                <a:effectLst/>
                <a:latin typeface="Arial"/>
                <a:ea typeface="Arial"/>
                <a:cs typeface="Arial"/>
                <a:sym typeface="Arial"/>
              </a:rPr>
              <a:t>τον </a:t>
            </a:r>
            <a:r>
              <a:rPr lang="fr-FR" sz="1100" b="0" i="0" u="none" strike="noStrike" cap="none" dirty="0" err="1">
                <a:solidFill>
                  <a:srgbClr val="000000"/>
                </a:solidFill>
                <a:effectLst/>
                <a:latin typeface="Arial"/>
                <a:ea typeface="Arial"/>
                <a:cs typeface="Arial"/>
                <a:sym typeface="Arial"/>
              </a:rPr>
              <a:t>ορισμό </a:t>
            </a:r>
            <a:r>
              <a:rPr lang="fr-FR" sz="1100" b="0" i="0" u="none" strike="noStrike" cap="none" dirty="0">
                <a:solidFill>
                  <a:srgbClr val="000000"/>
                </a:solidFill>
                <a:effectLst/>
                <a:latin typeface="Arial"/>
                <a:ea typeface="Arial"/>
                <a:cs typeface="Arial"/>
                <a:sym typeface="Arial"/>
              </a:rPr>
              <a:t>της επικοινωνίας.</a:t>
            </a: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5739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Σύμφωνα με την Αμερικανική Ένωση Λόγου-Γλώσσας-Ακοής (ASHA), η επικοινωνία είναι η ενεργός διαδικασία ανταλλαγής πληροφοριών και ιδεών. Η επικοινωνία περιλαμβάνει τόσο την κατανόηση όσο και την έκφραση. Η επικοινωνία περιλαμβάνει επίσης εξατομικευμένες κινήσεις, χειρονομίες, αντικείμενα, λεκτικές εκφράσεις, φωνητικές εκφράσεις, εικόνες, σημεία, σύμβολα, τυπωμένες λέξεις και παραγωγή από συσκευές επαυξητικής και εναλλακτικής υποστήριξης (AAC). Όταν η επικοινωνία είναι αποτελεσματική και τα δύο μέρη μπορούν να εκφράσουν τις ανάγκες, τις επιθυμίες, τα συναισθήματα και τις προτιμήσεις τους, ώστε να γίνουν κατανοητά.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66430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en-GB" sz="1100" b="0" i="0" u="none" strike="noStrike" cap="none" dirty="0">
                <a:solidFill>
                  <a:srgbClr val="000000"/>
                </a:solidFill>
                <a:effectLst/>
                <a:latin typeface="Arial"/>
                <a:ea typeface="Arial"/>
                <a:cs typeface="Arial"/>
                <a:sym typeface="Arial"/>
              </a:rPr>
              <a:t>Η επικοινωνία είναι δικαίωμα και μέσο: επιτρέπει την έκφραση επιλογών, συναισθημάτων... Επιτρέπει επίσης τη μάθηση και τη συμμετοχή στην κοινωνία. Γενικότερα, η επικοινωνία αποτελεί θεμελιώδες δικαίωμα. </a:t>
            </a:r>
            <a:endParaRPr lang="fr-F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8A17EB89-B555-2A45-E9CB-BBD9616EC1FE}"/>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D460855B-EE14-971B-BCE4-2A8E9E4F96E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Το δικαίωμα κάθε ατόμου στην ελευθερία της έκφρασης, του αυτοπροσδιορισμού και της ένταξης αναγνωρίζεται και αναγνωρίζεται σε διάφορες διεθνείς συμφωνίες και διακηρύξεις για τα ατομικά δικαιώματα. Το άρθρο 19 της Οικουμενικής Διακήρυξης των Ανθρωπίνων Δικαιωμάτων αναφέρει: Το δικαίωμα αυτό περιλαμβάνει την ελευθερία να έχει κανείς γνώμη χωρίς παρεμβάσεις και να αναζητεί, να λαμβάνει και να μεταδίδει πληροφορίες και ιδέες με οποιοδήποτε μέσο και ανεξάρτητα από σύνορα.  </a:t>
            </a:r>
          </a:p>
          <a:p>
            <a:pPr marL="158750" indent="0" rtl="0" fontAlgn="base">
              <a:buNone/>
            </a:pPr>
            <a:r>
              <a:rPr lang="en-US" sz="1200" b="0" i="0" u="none" strike="noStrike" cap="none" dirty="0">
                <a:solidFill>
                  <a:srgbClr val="000000"/>
                </a:solidFill>
                <a:effectLst/>
                <a:latin typeface="Arial"/>
                <a:ea typeface="Arial"/>
                <a:cs typeface="Arial"/>
                <a:sym typeface="Arial"/>
              </a:rPr>
              <a:t>Η πιθανή αναπηρία ή η ανάγκη υποστήριξης δεν πρέπει να επηρεάζει τα δικαιώματα του ατόμου.</a:t>
            </a:r>
            <a:endParaRPr dirty="0"/>
          </a:p>
        </p:txBody>
      </p:sp>
      <p:sp>
        <p:nvSpPr>
          <p:cNvPr id="118" name="Google Shape;118;p3:notes">
            <a:extLst>
              <a:ext uri="{FF2B5EF4-FFF2-40B4-BE49-F238E27FC236}">
                <a16:creationId xmlns:a16="http://schemas.microsoft.com/office/drawing/2014/main" id="{D85E10AD-AC02-8051-0B8F-A6AB2D82719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930247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Η πιθανή αναπηρία ή η ανάγκη υποστήριξης δεν πρέπει να επηρεάζει τα δικαιώματα του ατόμου. Το άρθρο 21 της Σύμβασης των Ηνωμένων Εθνών για τα δικαιώματα των ατόμων με αναπηρία (UNCRPD) αναφέρει: Τα συμβαλλόμενα κράτη λαμβάνουν όλα τα κατάλληλα μέτρα για να διασφαλίσουν ότι τα άτομα με αναπηρία μπορούν να ασκούν το δικαίωμα στην ελευθερία της έκφρασης και της γνώμης, συμπεριλαμβανομένης της ελευθερίας να αναζητούν, να λαμβάνουν και να μεταδίδουν πληροφορίες και ιδέες σε ίση βάση με τους άλλους και μέσω όλων των μορφών επικοινωνίας της επιλογής τους, όπως ορίζεται στο άρθρο 2 της παρούσας σύμβασης, μεταξύ άλλων με: (α) Παρέχοντας πληροφορίες που προορίζονται για το ευρύ κοινό στα άτομα με αναπηρίες σε προσβάσιμες μορφές και τεχνολογίες κατάλληλες για τα διάφορα είδη αναπηριών, εγκαίρως και χωρίς πρόσθετο κόστος- (β) Αποδεχόμενοι και διευκολύνοντας τη χρήση της νοηματικής γλώσσας, της γραφής Braille, της επαυξητικής και εναλλακτικής επικοινωνίας και όλων των άλλων προσβάσιμων μέσων, - 15 - τρόπων και μορφών επικοινωνίας της επιλογής τους από τα άτομα με αναπηρίες στις επίσημες αλληλεπιδράσεις, (γ) προτρέποντας τους ιδιωτικούς φορείς που παρέχουν υπηρεσίες στο ευρύ κοινό, μεταξύ άλλων μέσω του Διαδικτύου, να παρέχουν πληροφορίες και υπηρεσίες σε προσβάσιμες και χρηστικές μορφές για τα άτομα με αναπηρίες- (δ) ενθαρρύνοντας τα μέσα μαζικής ενημέρωσης, συμπεριλαμβανομένων των παρόχων πληροφοριών μέσω του Διαδικτύου, να καταστήσουν τις υπηρεσίες τους προσβάσιμες στα άτομα με αναπηρίες- (ε) αναγνωρίζοντας και προωθώντας τη χρήση της νοηματικής γλώσσας.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66429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100" b="0" i="0" u="none" strike="noStrike" cap="none" dirty="0">
                <a:solidFill>
                  <a:srgbClr val="000000"/>
                </a:solidFill>
                <a:effectLst/>
                <a:latin typeface="Arial"/>
                <a:ea typeface="Arial"/>
                <a:cs typeface="Arial"/>
                <a:sym typeface="Arial"/>
              </a:rPr>
              <a:t>Τα άτομα με IDD αντιμετωπίζουν δυσκολίες σε αυτόν τον τομέα. Σύμφωνα με την ταξινόμηση των ασθενειών του Παγκόσμιου Οργανισμού Υγείας (ΠΟΥ), ICD11, η νοητική αναπτυξιακή αναπηρία αναφέρεται σε μια κατάσταση κατά την οποία τόσο η νοητική όσο και η προσαρμοστική λειτουργία είναι περιορισμένες και η οποία εμφανίζεται κατά την αναπτυξιακή περίοδο -μεταξύ 10 και 25 ετών. Ειδικότερα, οι δεξιότητες που εμφανίζονται κατά την αναπτυξιακή ηλικία, δηλαδή οι γνωστικές, γλωσσικές, κινητικές και κοινωνικές δεξιότητες που επηρεάζουν τη γενική νοητική απόδοση, δεν είναι επαρκώς ανεπτυγμένες. Η ΔΑΔ μπορεί να εμφανιστεί είτε μόνη της είτε σε συνδυασμό με οποιαδήποτε σωματική ή ψυχική πάθηση (</a:t>
            </a:r>
            <a:r>
              <a:rPr lang="en-US" sz="1100" b="0" i="0" u="none" strike="noStrike" cap="none" dirty="0" err="1">
                <a:solidFill>
                  <a:srgbClr val="000000"/>
                </a:solidFill>
                <a:effectLst/>
                <a:latin typeface="Arial"/>
                <a:ea typeface="Arial"/>
                <a:cs typeface="Arial"/>
                <a:sym typeface="Arial"/>
              </a:rPr>
              <a:t>Kaski</a:t>
            </a:r>
            <a:r>
              <a:rPr lang="en-US" sz="1100" b="0" i="0" u="none" strike="noStrike" cap="none" dirty="0">
                <a:solidFill>
                  <a:srgbClr val="000000"/>
                </a:solidFill>
                <a:effectLst/>
                <a:latin typeface="Arial"/>
                <a:ea typeface="Arial"/>
                <a:cs typeface="Arial"/>
                <a:sym typeface="Arial"/>
              </a:rPr>
              <a:t>, 2012). Οι IDD αντιστοιχούν σε αυτό που παλαιότερα ονομαζόταν νοητική καθυστέρηση.  </a:t>
            </a:r>
          </a:p>
          <a:p>
            <a:pPr marL="158750" indent="0" rtl="0" fontAlgn="base">
              <a:buNone/>
            </a:pPr>
            <a:r>
              <a:rPr lang="en-US" sz="1100" b="0" i="0" u="none" strike="noStrike" cap="none" dirty="0">
                <a:solidFill>
                  <a:srgbClr val="000000"/>
                </a:solidFill>
                <a:effectLst/>
                <a:latin typeface="Arial"/>
                <a:ea typeface="Arial"/>
                <a:cs typeface="Arial"/>
                <a:sym typeface="Arial"/>
              </a:rPr>
              <a:t>Η ΔΑΔ συχνά συνδέεται με άλλες διαταραχές, όπως οι αισθητηριακές διαταραχές ή ο αυτισμός. </a:t>
            </a: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236544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100" b="0" i="0" u="none" strike="noStrike" cap="none" dirty="0">
                <a:solidFill>
                  <a:srgbClr val="000000"/>
                </a:solidFill>
                <a:effectLst/>
                <a:latin typeface="Arial"/>
                <a:ea typeface="Arial"/>
                <a:cs typeface="Arial"/>
                <a:sym typeface="Arial"/>
              </a:rPr>
              <a:t>Η νοητική υστέρηση έχει από καιρό ταξινομηθεί ανάλογα με το πηλίκο νοημοσύνης (IQ) μέσω τεστ νοημοσύνης σε τέσσερις ομάδες: ήπια (IQ περίπου 50-70), ενδιάμεση (IQ 35-49), σοβαρή (περίπου 20-34) και βαθιά (IQ κάτω από 20) νοητική υστέρηση. Επιπλέον, υπάρχει μια κατηγορία "απροσδιόριστων νοητικών αναπτυξιακών αναπηριών", όταν δεν έχει εκτιμηθεί το IQ ή όταν οι δοκιμασίες νοημοσύνης δεν έχουν δώσει αξιόπιστο αποτέλεσμα (</a:t>
            </a:r>
            <a:r>
              <a:rPr lang="en-US" sz="1100" b="0" i="0" u="none" strike="noStrike" cap="none" dirty="0" err="1">
                <a:solidFill>
                  <a:srgbClr val="000000"/>
                </a:solidFill>
                <a:effectLst/>
                <a:latin typeface="Arial"/>
                <a:ea typeface="Arial"/>
                <a:cs typeface="Arial"/>
                <a:sym typeface="Arial"/>
              </a:rPr>
              <a:t>Launonen </a:t>
            </a:r>
            <a:r>
              <a:rPr lang="en-US" sz="1100" b="0" i="0" u="none" strike="noStrike" cap="none" dirty="0">
                <a:solidFill>
                  <a:srgbClr val="000000"/>
                </a:solidFill>
                <a:effectLst/>
                <a:latin typeface="Arial"/>
                <a:ea typeface="Arial"/>
                <a:cs typeface="Arial"/>
                <a:sym typeface="Arial"/>
              </a:rPr>
              <a:t>&amp; </a:t>
            </a:r>
            <a:r>
              <a:rPr lang="en-US" sz="1100" b="0" i="0" u="none" strike="noStrike" cap="none" dirty="0" err="1">
                <a:solidFill>
                  <a:srgbClr val="000000"/>
                </a:solidFill>
                <a:effectLst/>
                <a:latin typeface="Arial"/>
                <a:ea typeface="Arial"/>
                <a:cs typeface="Arial"/>
                <a:sym typeface="Arial"/>
              </a:rPr>
              <a:t>Korpijaakko-Huuhka</a:t>
            </a:r>
            <a:r>
              <a:rPr lang="en-US" sz="1100" b="0" i="0" u="none" strike="noStrike" cap="none" dirty="0">
                <a:solidFill>
                  <a:srgbClr val="000000"/>
                </a:solidFill>
                <a:effectLst/>
                <a:latin typeface="Arial"/>
                <a:ea typeface="Arial"/>
                <a:cs typeface="Arial"/>
                <a:sym typeface="Arial"/>
              </a:rPr>
              <a:t>, 2005). Δεδομένου ότι ο περιορισμός της διανοητικής λειτουργίας δεν αποτελεί πλέον το μοναδικό κριτήριο που ορίζει τις ΔΑΔ, η Αμερικανική Ένωση για τις Διανοητικές και Αναπτυξιακές Αναπηρίες (AAIDD) προτείνει να μιλάμε μάλλον για κριτήρια έντασης υποστήριξης. Η έννοια αυτή λαμβάνει επίσης υπόψη τον περιορισμό της προσαρμοστικής λειτουργικότητας. Έτσι, διακρίνονται τέσσερα επίπεδα υποστήριξης: Περιορισμένη υποστήριξη, διαλείπουσα υποστήριξη, εκτεταμένη υποστήριξη και διάχυτη υποστήριξη. </a:t>
            </a:r>
          </a:p>
          <a:p>
            <a:pPr marL="158750" indent="0">
              <a:buNone/>
            </a:pPr>
            <a:r>
              <a:rPr lang="en-GB" sz="1100" b="0" i="0" u="none" strike="noStrike" cap="none" dirty="0">
                <a:solidFill>
                  <a:srgbClr val="000000"/>
                </a:solidFill>
                <a:effectLst/>
                <a:latin typeface="Arial"/>
                <a:ea typeface="Arial"/>
                <a:cs typeface="Arial"/>
                <a:sym typeface="Arial"/>
              </a:rPr>
              <a:t>Τα περισσότερα άτομα με IDD σπάνια βρίσκουν ευκαιρίες να επικοινωνήσουν αυτά που σκέφτονται και αισθάνονται. Το περιβάλλον τους έχει προβλήματα να τους καταλάβει:</a:t>
            </a:r>
            <a:endParaRPr lang="fr-FR"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 Οι οικογένειές τους ή οι φίλοι τους μερικές φορές δεν έχουν τις απαραίτητες γνώσεις και τα εργαλεία για να ερμηνεύσουν σωστά τη διαθήκη τους. </a:t>
            </a:r>
            <a:endParaRPr lang="fr-FR"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 Ακόμα, πολλοί επαγγελματίες δεν έχουν αναπτύξει τις απαραίτητες δεξιότητες που θα τους βοηθήσουν να εκτελούν με επιτυχία τα καθημερινά τους καθήκοντα. </a:t>
            </a:r>
            <a:endParaRPr lang="fr-FR"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Οι δυσκολίες στην προώθηση της επικοινωνίας των ατόμων με αναπηρία που αλληλεπιδρούν με το κοινωνικό τους περιβάλλον επιτείνουν τον κοινωνικό αποκλεισμό και, ως εκ τούτου, την απομόνωση των πιο ευάλωτων ομάδων:</a:t>
            </a:r>
            <a:endParaRPr lang="fr-FR" sz="11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98873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8.xml"/><Relationship Id="rId3" Type="http://schemas.openxmlformats.org/officeDocument/2006/relationships/image" Target="../media/image3.png"/><Relationship Id="rId7" Type="http://schemas.openxmlformats.org/officeDocument/2006/relationships/diagramQuickStyle" Target="../diagrams/quickStyle8.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Layout" Target="../diagrams/layout8.xml"/><Relationship Id="rId5" Type="http://schemas.openxmlformats.org/officeDocument/2006/relationships/diagramData" Target="../diagrams/data8.xml"/><Relationship Id="rId4" Type="http://schemas.openxmlformats.org/officeDocument/2006/relationships/image" Target="../media/image1.png"/><Relationship Id="rId9" Type="http://schemas.microsoft.com/office/2007/relationships/diagramDrawing" Target="../diagrams/drawing8.xm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9.xml"/><Relationship Id="rId3" Type="http://schemas.openxmlformats.org/officeDocument/2006/relationships/image" Target="../media/image3.png"/><Relationship Id="rId7" Type="http://schemas.openxmlformats.org/officeDocument/2006/relationships/diagramQuickStyle" Target="../diagrams/quickStyle9.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Layout" Target="../diagrams/layout9.xml"/><Relationship Id="rId5" Type="http://schemas.openxmlformats.org/officeDocument/2006/relationships/diagramData" Target="../diagrams/data9.xml"/><Relationship Id="rId4" Type="http://schemas.openxmlformats.org/officeDocument/2006/relationships/image" Target="../media/image1.png"/><Relationship Id="rId9" Type="http://schemas.microsoft.com/office/2007/relationships/diagramDrawing" Target="../diagrams/drawing9.xm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10.xml"/><Relationship Id="rId3" Type="http://schemas.openxmlformats.org/officeDocument/2006/relationships/image" Target="../media/image3.png"/><Relationship Id="rId7" Type="http://schemas.openxmlformats.org/officeDocument/2006/relationships/diagramQuickStyle" Target="../diagrams/quickStyle10.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Layout" Target="../diagrams/layout10.xml"/><Relationship Id="rId5" Type="http://schemas.openxmlformats.org/officeDocument/2006/relationships/diagramData" Target="../diagrams/data10.xml"/><Relationship Id="rId4" Type="http://schemas.openxmlformats.org/officeDocument/2006/relationships/image" Target="../media/image1.png"/><Relationship Id="rId9" Type="http://schemas.microsoft.com/office/2007/relationships/diagramDrawing" Target="../diagrams/drawing10.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4.xml"/><Relationship Id="rId13" Type="http://schemas.openxmlformats.org/officeDocument/2006/relationships/diagramColors" Target="../diagrams/colors5.xml"/><Relationship Id="rId3" Type="http://schemas.openxmlformats.org/officeDocument/2006/relationships/image" Target="../media/image3.png"/><Relationship Id="rId7" Type="http://schemas.openxmlformats.org/officeDocument/2006/relationships/diagramQuickStyle" Target="../diagrams/quickStyle4.xml"/><Relationship Id="rId12" Type="http://schemas.openxmlformats.org/officeDocument/2006/relationships/diagramQuickStyle" Target="../diagrams/quickStyle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4.xml"/><Relationship Id="rId11" Type="http://schemas.openxmlformats.org/officeDocument/2006/relationships/diagramLayout" Target="../diagrams/layout5.xml"/><Relationship Id="rId5" Type="http://schemas.openxmlformats.org/officeDocument/2006/relationships/diagramData" Target="../diagrams/data4.xml"/><Relationship Id="rId10" Type="http://schemas.openxmlformats.org/officeDocument/2006/relationships/diagramData" Target="../diagrams/data5.xml"/><Relationship Id="rId4" Type="http://schemas.openxmlformats.org/officeDocument/2006/relationships/image" Target="../media/image1.png"/><Relationship Id="rId9" Type="http://schemas.microsoft.com/office/2007/relationships/diagramDrawing" Target="../diagrams/drawing4.xml"/><Relationship Id="rId14" Type="http://schemas.microsoft.com/office/2007/relationships/diagramDrawing" Target="../diagrams/drawing5.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3.png"/><Relationship Id="rId7" Type="http://schemas.openxmlformats.org/officeDocument/2006/relationships/diagramQuickStyle" Target="../diagrams/quickStyle6.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1.png"/><Relationship Id="rId9" Type="http://schemas.microsoft.com/office/2007/relationships/diagramDrawing" Target="../diagrams/drawing6.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image" Target="../media/image3.png"/><Relationship Id="rId7" Type="http://schemas.openxmlformats.org/officeDocument/2006/relationships/diagramQuickStyle" Target="../diagrams/quickStyle7.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7.xml"/><Relationship Id="rId5" Type="http://schemas.openxmlformats.org/officeDocument/2006/relationships/diagramData" Target="../diagrams/data7.xml"/><Relationship Id="rId4" Type="http://schemas.openxmlformats.org/officeDocument/2006/relationships/image" Target="../media/image1.png"/><Relationship Id="rId9" Type="http://schemas.microsoft.com/office/2007/relationships/diagramDrawing" Target="../diagrams/drawing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a:solidFill>
                  <a:srgbClr val="674EA7"/>
                </a:solidFill>
                <a:latin typeface="Calibri"/>
                <a:ea typeface="Calibri"/>
                <a:cs typeface="Calibri"/>
                <a:sym typeface="Calibri"/>
              </a:rPr>
              <a:t>Ενότητα 1 </a:t>
            </a:r>
            <a:endParaRPr sz="6000">
              <a:solidFill>
                <a:srgbClr val="674EA7"/>
              </a:solidFill>
              <a:latin typeface="Calibri"/>
              <a:ea typeface="Calibri"/>
              <a:cs typeface="Calibri"/>
              <a:sym typeface="Calibri"/>
            </a:endParaRPr>
          </a:p>
          <a:p>
            <a:pPr marL="0" indent="0">
              <a:buClr>
                <a:srgbClr val="674EA7"/>
              </a:buClr>
              <a:buSzPts val="3200"/>
            </a:pPr>
            <a:r>
              <a:rPr lang="es-ES" sz="3200" b="1" err="1">
                <a:solidFill>
                  <a:srgbClr val="674EA7"/>
                </a:solidFill>
                <a:latin typeface="Calibri"/>
                <a:cs typeface="Calibri"/>
              </a:rPr>
              <a:t>Εισαγωγή</a:t>
            </a:r>
            <a:endParaRPr lang="es-ES" sz="3200" b="1">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a:br>
            <a:endParaRPr/>
          </a:p>
          <a:p>
            <a:pPr marL="0" lvl="0" indent="0" algn="ctr" rtl="0">
              <a:lnSpc>
                <a:spcPct val="110000"/>
              </a:lnSpc>
              <a:spcBef>
                <a:spcPts val="1000"/>
              </a:spcBef>
              <a:spcAft>
                <a:spcPts val="0"/>
              </a:spcAft>
              <a:buClr>
                <a:schemeClr val="dk2"/>
              </a:buClr>
              <a:buSzPts val="2000"/>
              <a:buFont typeface="Arial"/>
              <a:buNone/>
            </a:pPr>
            <a:br>
              <a:rPr lang="en-US"/>
            </a:br>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12002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dirty="0">
                <a:solidFill>
                  <a:schemeClr val="dk1"/>
                </a:solidFill>
                <a:latin typeface="Calibri"/>
                <a:ea typeface="Calibri"/>
                <a:cs typeface="Calibri"/>
                <a:sym typeface="Calibri"/>
              </a:rPr>
              <a:t>Κα</a:t>
            </a:r>
            <a:r>
              <a:rPr lang="en-US" sz="1800" b="0" i="0" u="none" strike="noStrike" cap="none" dirty="0" err="1">
                <a:solidFill>
                  <a:schemeClr val="dk1"/>
                </a:solidFill>
                <a:latin typeface="Calibri"/>
                <a:ea typeface="Calibri"/>
                <a:cs typeface="Calibri"/>
                <a:sym typeface="Calibri"/>
              </a:rPr>
              <a:t>τάρτιση</a:t>
            </a:r>
            <a:r>
              <a:rPr lang="en-US" sz="1800" b="0" i="0" u="none" strike="noStrike" cap="none" dirty="0">
                <a:solidFill>
                  <a:schemeClr val="dk1"/>
                </a:solidFill>
                <a:latin typeface="Calibri"/>
                <a:ea typeface="Calibri"/>
                <a:cs typeface="Calibri"/>
                <a:sym typeface="Calibri"/>
              </a:rPr>
              <a:t> α</a:t>
            </a:r>
            <a:r>
              <a:rPr lang="en-US" sz="1800" b="0" i="0" u="none" strike="noStrike" cap="none" dirty="0" err="1">
                <a:solidFill>
                  <a:schemeClr val="dk1"/>
                </a:solidFill>
                <a:latin typeface="Calibri"/>
                <a:ea typeface="Calibri"/>
                <a:cs typeface="Calibri"/>
                <a:sym typeface="Calibri"/>
              </a:rPr>
              <a:t>φιερωμένη</a:t>
            </a:r>
            <a:r>
              <a:rPr lang="en-US" sz="1800" b="0" i="0" u="none" strike="noStrike" cap="none" dirty="0">
                <a:solidFill>
                  <a:schemeClr val="dk1"/>
                </a:solidFill>
                <a:latin typeface="Calibri"/>
                <a:ea typeface="Calibri"/>
                <a:cs typeface="Calibri"/>
                <a:sym typeface="Calibri"/>
              </a:rPr>
              <a:t> </a:t>
            </a:r>
            <a:r>
              <a:rPr lang="en-US" sz="1800" b="0" i="0" u="none" strike="noStrike" cap="none" dirty="0" err="1">
                <a:solidFill>
                  <a:schemeClr val="dk1"/>
                </a:solidFill>
                <a:latin typeface="Calibri"/>
                <a:ea typeface="Calibri"/>
                <a:cs typeface="Calibri"/>
                <a:sym typeface="Calibri"/>
              </a:rPr>
              <a:t>στους</a:t>
            </a:r>
            <a:r>
              <a:rPr lang="en-US" sz="1800" b="0" i="0" u="none" strike="noStrike" cap="none" dirty="0">
                <a:solidFill>
                  <a:schemeClr val="dk1"/>
                </a:solidFill>
                <a:latin typeface="Calibri"/>
                <a:ea typeface="Calibri"/>
                <a:cs typeface="Calibri"/>
                <a:sym typeface="Calibri"/>
              </a:rPr>
              <a:t> επα</a:t>
            </a:r>
            <a:r>
              <a:rPr lang="en-US" sz="1800" b="0" i="0" u="none" strike="noStrike" cap="none" dirty="0" err="1">
                <a:solidFill>
                  <a:schemeClr val="dk1"/>
                </a:solidFill>
                <a:latin typeface="Calibri"/>
                <a:ea typeface="Calibri"/>
                <a:cs typeface="Calibri"/>
                <a:sym typeface="Calibri"/>
              </a:rPr>
              <a:t>γγελμ</a:t>
            </a:r>
            <a:r>
              <a:rPr lang="en-US" sz="1800" b="0" i="0" u="none" strike="noStrike" cap="none" dirty="0">
                <a:solidFill>
                  <a:schemeClr val="dk1"/>
                </a:solidFill>
                <a:latin typeface="Calibri"/>
                <a:ea typeface="Calibri"/>
                <a:cs typeface="Calibri"/>
                <a:sym typeface="Calibri"/>
              </a:rPr>
              <a:t>α</a:t>
            </a:r>
            <a:r>
              <a:rPr lang="en-US" sz="1800" b="0" i="0" u="none" strike="noStrike" cap="none" dirty="0" err="1">
                <a:solidFill>
                  <a:schemeClr val="dk1"/>
                </a:solidFill>
                <a:latin typeface="Calibri"/>
                <a:ea typeface="Calibri"/>
                <a:cs typeface="Calibri"/>
                <a:sym typeface="Calibri"/>
              </a:rPr>
              <a:t>τίες</a:t>
            </a:r>
            <a:r>
              <a:rPr lang="en-US" sz="1800" b="0" i="0" u="none" strike="noStrike" cap="none" dirty="0">
                <a:solidFill>
                  <a:schemeClr val="dk1"/>
                </a:solidFill>
                <a:latin typeface="Calibri"/>
                <a:ea typeface="Calibri"/>
                <a:cs typeface="Calibri"/>
                <a:sym typeface="Calibri"/>
              </a:rPr>
              <a:t> </a:t>
            </a:r>
            <a:r>
              <a:rPr lang="en-US" sz="1800" b="0" i="0" u="none" strike="noStrike" cap="none" dirty="0" err="1">
                <a:solidFill>
                  <a:schemeClr val="dk1"/>
                </a:solidFill>
                <a:latin typeface="Calibri"/>
                <a:ea typeface="Calibri"/>
                <a:cs typeface="Calibri"/>
                <a:sym typeface="Calibri"/>
              </a:rPr>
              <a:t>γι</a:t>
            </a:r>
            <a:r>
              <a:rPr lang="en-US" sz="1800" b="0" i="0" u="none" strike="noStrike" cap="none" dirty="0">
                <a:solidFill>
                  <a:schemeClr val="dk1"/>
                </a:solidFill>
                <a:latin typeface="Calibri"/>
                <a:ea typeface="Calibri"/>
                <a:cs typeface="Calibri"/>
                <a:sym typeface="Calibri"/>
              </a:rPr>
              <a:t>α </a:t>
            </a:r>
            <a:r>
              <a:rPr lang="en-US" sz="1800" b="0" i="0" u="none" strike="noStrike" cap="none" dirty="0" err="1">
                <a:solidFill>
                  <a:schemeClr val="dk1"/>
                </a:solidFill>
                <a:latin typeface="Calibri"/>
                <a:ea typeface="Calibri"/>
                <a:cs typeface="Calibri"/>
                <a:sym typeface="Calibri"/>
              </a:rPr>
              <a:t>την</a:t>
            </a:r>
            <a:r>
              <a:rPr lang="en-US" sz="1800" b="0" i="0" u="none" strike="noStrike" cap="none" dirty="0">
                <a:solidFill>
                  <a:schemeClr val="dk1"/>
                </a:solidFill>
                <a:latin typeface="Calibri"/>
                <a:ea typeface="Calibri"/>
                <a:cs typeface="Calibri"/>
                <a:sym typeface="Calibri"/>
              </a:rPr>
              <a:t> υπ</a:t>
            </a:r>
            <a:r>
              <a:rPr lang="en-US" sz="1800" b="0" i="0" u="none" strike="noStrike" cap="none" dirty="0" err="1">
                <a:solidFill>
                  <a:schemeClr val="dk1"/>
                </a:solidFill>
                <a:latin typeface="Calibri"/>
                <a:ea typeface="Calibri"/>
                <a:cs typeface="Calibri"/>
                <a:sym typeface="Calibri"/>
              </a:rPr>
              <a:t>οστήριξη</a:t>
            </a:r>
            <a:r>
              <a:rPr lang="en-US" sz="1800" b="0" i="0" u="none" strike="noStrike" cap="none" dirty="0">
                <a:solidFill>
                  <a:schemeClr val="dk1"/>
                </a:solidFill>
                <a:latin typeface="Calibri"/>
                <a:ea typeface="Calibri"/>
                <a:cs typeface="Calibri"/>
                <a:sym typeface="Calibri"/>
              </a:rPr>
              <a:t> </a:t>
            </a:r>
            <a:r>
              <a:rPr lang="en-US" sz="1800" b="0" i="0" u="none" strike="noStrike" cap="none" dirty="0" err="1">
                <a:solidFill>
                  <a:schemeClr val="dk1"/>
                </a:solidFill>
                <a:latin typeface="Calibri"/>
                <a:ea typeface="Calibri"/>
                <a:cs typeface="Calibri"/>
                <a:sym typeface="Calibri"/>
              </a:rPr>
              <a:t>της</a:t>
            </a:r>
            <a:r>
              <a:rPr lang="en-US" sz="1800" b="0" i="0" u="none" strike="noStrike" cap="none" dirty="0">
                <a:solidFill>
                  <a:schemeClr val="dk1"/>
                </a:solidFill>
                <a:latin typeface="Calibri"/>
                <a:ea typeface="Calibri"/>
                <a:cs typeface="Calibri"/>
                <a:sym typeface="Calibri"/>
              </a:rPr>
              <a:t> α</a:t>
            </a:r>
            <a:r>
              <a:rPr lang="en-US" sz="1800" b="0" i="0" u="none" strike="noStrike" cap="none" dirty="0" err="1">
                <a:solidFill>
                  <a:schemeClr val="dk1"/>
                </a:solidFill>
                <a:latin typeface="Calibri"/>
                <a:ea typeface="Calibri"/>
                <a:cs typeface="Calibri"/>
                <a:sym typeface="Calibri"/>
              </a:rPr>
              <a:t>νά</a:t>
            </a:r>
            <a:r>
              <a:rPr lang="en-US" sz="1800" b="0" i="0" u="none" strike="noStrike" cap="none" dirty="0">
                <a:solidFill>
                  <a:schemeClr val="dk1"/>
                </a:solidFill>
                <a:latin typeface="Calibri"/>
                <a:ea typeface="Calibri"/>
                <a:cs typeface="Calibri"/>
                <a:sym typeface="Calibri"/>
              </a:rPr>
              <a:t>π</a:t>
            </a:r>
            <a:r>
              <a:rPr lang="en-US" sz="1800" b="0" i="0" u="none" strike="noStrike" cap="none" dirty="0" err="1">
                <a:solidFill>
                  <a:schemeClr val="dk1"/>
                </a:solidFill>
                <a:latin typeface="Calibri"/>
                <a:ea typeface="Calibri"/>
                <a:cs typeface="Calibri"/>
                <a:sym typeface="Calibri"/>
              </a:rPr>
              <a:t>τυξης</a:t>
            </a:r>
            <a:r>
              <a:rPr lang="en-US" sz="1800" b="0" i="0" u="none" strike="noStrike" cap="none" dirty="0">
                <a:solidFill>
                  <a:schemeClr val="dk1"/>
                </a:solidFill>
                <a:latin typeface="Calibri"/>
                <a:ea typeface="Calibri"/>
                <a:cs typeface="Calibri"/>
                <a:sym typeface="Calibri"/>
              </a:rPr>
              <a:t> </a:t>
            </a:r>
            <a:r>
              <a:rPr lang="en-US" sz="1800" b="0" i="0" u="none" strike="noStrike" cap="none" dirty="0" err="1">
                <a:solidFill>
                  <a:schemeClr val="dk1"/>
                </a:solidFill>
                <a:latin typeface="Calibri"/>
                <a:ea typeface="Calibri"/>
                <a:cs typeface="Calibri"/>
                <a:sym typeface="Calibri"/>
              </a:rPr>
              <a:t>των</a:t>
            </a:r>
            <a:r>
              <a:rPr lang="en-US" sz="1800" b="0" i="0" u="none" strike="noStrike" cap="none" dirty="0">
                <a:solidFill>
                  <a:schemeClr val="dk1"/>
                </a:solidFill>
                <a:latin typeface="Calibri"/>
                <a:ea typeface="Calibri"/>
                <a:cs typeface="Calibri"/>
                <a:sym typeface="Calibri"/>
              </a:rPr>
              <a:t> </a:t>
            </a:r>
            <a:endParaRPr sz="1800" b="0" i="0" u="none" strike="noStrike" cap="none" dirty="0">
              <a:solidFill>
                <a:schemeClr val="dk1"/>
              </a:solidFill>
              <a:latin typeface="Arial"/>
              <a:ea typeface="Arial"/>
              <a:cs typeface="Arial"/>
              <a:sym typeface="Arial"/>
            </a:endParaRPr>
          </a:p>
          <a:p>
            <a:pPr algn="ctr"/>
            <a:r>
              <a:rPr lang="en-US" sz="1800" b="1" dirty="0">
                <a:solidFill>
                  <a:schemeClr val="dk1"/>
                </a:solidFill>
                <a:latin typeface="Calibri"/>
                <a:ea typeface="Calibri"/>
                <a:cs typeface="Calibri"/>
                <a:sym typeface="Calibri"/>
              </a:rPr>
              <a:t>Επ</a:t>
            </a:r>
            <a:r>
              <a:rPr lang="en-US" sz="1800" b="1" dirty="0" err="1">
                <a:solidFill>
                  <a:schemeClr val="dk1"/>
                </a:solidFill>
                <a:latin typeface="Calibri"/>
                <a:ea typeface="Calibri"/>
                <a:cs typeface="Calibri"/>
                <a:sym typeface="Calibri"/>
              </a:rPr>
              <a:t>ικοινωνι</a:t>
            </a:r>
            <a:r>
              <a:rPr lang="en-US" sz="1800" b="1" dirty="0">
                <a:solidFill>
                  <a:schemeClr val="dk1"/>
                </a:solidFill>
                <a:latin typeface="Calibri"/>
                <a:ea typeface="Calibri"/>
                <a:cs typeface="Calibri"/>
                <a:sym typeface="Calibri"/>
              </a:rPr>
              <a:t>α</a:t>
            </a:r>
            <a:r>
              <a:rPr lang="en-US" sz="1800" b="1" dirty="0" err="1">
                <a:solidFill>
                  <a:schemeClr val="dk1"/>
                </a:solidFill>
                <a:latin typeface="Calibri"/>
                <a:ea typeface="Calibri"/>
                <a:cs typeface="Calibri"/>
                <a:sym typeface="Calibri"/>
              </a:rPr>
              <a:t>κών</a:t>
            </a:r>
            <a:r>
              <a:rPr lang="en-US" sz="1800" b="1">
                <a:solidFill>
                  <a:schemeClr val="dk1"/>
                </a:solidFill>
                <a:latin typeface="Calibri"/>
                <a:ea typeface="Calibri"/>
                <a:cs typeface="Calibri"/>
                <a:sym typeface="Calibri"/>
              </a:rPr>
              <a:t> Δεξιοτήτων</a:t>
            </a:r>
            <a:endParaRPr>
              <a:solidFill>
                <a:schemeClr val="dk1"/>
              </a:solidFill>
            </a:endParaRPr>
          </a:p>
        </p:txBody>
      </p:sp>
      <p:sp>
        <p:nvSpPr>
          <p:cNvPr id="2" name="ZoneTexte 14">
            <a:extLst>
              <a:ext uri="{FF2B5EF4-FFF2-40B4-BE49-F238E27FC236}">
                <a16:creationId xmlns:a16="http://schemas.microsoft.com/office/drawing/2014/main" id="{5D382F80-78A0-4827-9B72-9505AB1CFCB3}"/>
              </a:ext>
            </a:extLst>
          </p:cNvPr>
          <p:cNvSpPr txBox="1"/>
          <p:nvPr/>
        </p:nvSpPr>
        <p:spPr>
          <a:xfrm>
            <a:off x="1856100" y="6406184"/>
            <a:ext cx="10229820" cy="430887"/>
          </a:xfrm>
          <a:prstGeom prst="rect">
            <a:avLst/>
          </a:prstGeom>
          <a:noFill/>
        </p:spPr>
        <p:txBody>
          <a:bodyPr wrap="square">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050" dirty="0"/>
              <a:t>COM-IN Promoting communicative abilities communicative development in youths with intellectual developmental disabilities to support their inclusion KA220-VET-9A87A6EF © is licensed under CC BY-NC-SA 4.0. To view a copy of this license, visit https://creativecommons.org/licenses/by-nc-sa/4.0/</a:t>
            </a:r>
            <a:endParaRPr lang="fr-FR" sz="1050" dirty="0"/>
          </a:p>
        </p:txBody>
      </p:sp>
      <p:pic>
        <p:nvPicPr>
          <p:cNvPr id="3" name="Εικόνα 2" descr="Εικόνα που περιέχει σημαία, σύμβολο, κείμενο, γραμματοσειρά&#10;&#10;Περιγραφή που δημιουργήθηκε αυτόματα">
            <a:extLst>
              <a:ext uri="{FF2B5EF4-FFF2-40B4-BE49-F238E27FC236}">
                <a16:creationId xmlns:a16="http://schemas.microsoft.com/office/drawing/2014/main" id="{8D2902E5-9C2C-C343-D879-CD3883B6600B}"/>
              </a:ext>
            </a:extLst>
          </p:cNvPr>
          <p:cNvPicPr>
            <a:picLocks noChangeAspect="1"/>
          </p:cNvPicPr>
          <p:nvPr/>
        </p:nvPicPr>
        <p:blipFill>
          <a:blip r:embed="rId4"/>
          <a:stretch>
            <a:fillRect/>
          </a:stretch>
        </p:blipFill>
        <p:spPr>
          <a:xfrm>
            <a:off x="476085" y="5487714"/>
            <a:ext cx="1228725" cy="12954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Ενότητα 1. Εισαγωγή</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graphicFrame>
        <p:nvGraphicFramePr>
          <p:cNvPr id="5" name="Diagramme 4">
            <a:extLst>
              <a:ext uri="{FF2B5EF4-FFF2-40B4-BE49-F238E27FC236}">
                <a16:creationId xmlns:a16="http://schemas.microsoft.com/office/drawing/2014/main" id="{E358C4C1-156D-8DC8-C31B-A786334A15FC}"/>
              </a:ext>
            </a:extLst>
          </p:cNvPr>
          <p:cNvGraphicFramePr/>
          <p:nvPr>
            <p:extLst>
              <p:ext uri="{D42A27DB-BD31-4B8C-83A1-F6EECF244321}">
                <p14:modId xmlns:p14="http://schemas.microsoft.com/office/powerpoint/2010/main" val="978939398"/>
              </p:ext>
            </p:extLst>
          </p:nvPr>
        </p:nvGraphicFramePr>
        <p:xfrm>
          <a:off x="304800" y="1587500"/>
          <a:ext cx="11614456" cy="492148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45102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2"/>
            <a:ext cx="7291586" cy="12858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Ενότητα 1. Εισαγωγή</a:t>
            </a:r>
          </a:p>
          <a:p>
            <a:pPr marL="0" lvl="0" indent="0" algn="ctr" rtl="0">
              <a:lnSpc>
                <a:spcPct val="110000"/>
              </a:lnSpc>
              <a:spcBef>
                <a:spcPts val="0"/>
              </a:spcBef>
              <a:spcAft>
                <a:spcPts val="0"/>
              </a:spcAft>
              <a:buClr>
                <a:srgbClr val="674EA7"/>
              </a:buClr>
              <a:buSzPts val="4000"/>
              <a:buFont typeface="Calibri"/>
              <a:buNone/>
            </a:pPr>
            <a:r>
              <a:rPr lang="en-US" sz="3100" b="1" dirty="0">
                <a:solidFill>
                  <a:schemeClr val="tx1"/>
                </a:solidFill>
                <a:latin typeface="Calibri"/>
                <a:cs typeface="Calibri"/>
                <a:sym typeface="Calibri"/>
              </a:rPr>
              <a:t>Δραστηριότητες</a:t>
            </a:r>
            <a:endParaRPr sz="500" dirty="0">
              <a:solidFill>
                <a:schemeClr val="tx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BC70252D-8DC1-5746-02D4-6452D4CC98E3}"/>
              </a:ext>
            </a:extLst>
          </p:cNvPr>
          <p:cNvGraphicFramePr/>
          <p:nvPr>
            <p:extLst>
              <p:ext uri="{D42A27DB-BD31-4B8C-83A1-F6EECF244321}">
                <p14:modId xmlns:p14="http://schemas.microsoft.com/office/powerpoint/2010/main" val="3502150920"/>
              </p:ext>
            </p:extLst>
          </p:nvPr>
        </p:nvGraphicFramePr>
        <p:xfrm>
          <a:off x="2050922" y="2489982"/>
          <a:ext cx="7291586" cy="333145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5804357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2"/>
            <a:ext cx="7291586" cy="12858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Ενότητα 1. Εισαγωγή</a:t>
            </a:r>
          </a:p>
          <a:p>
            <a:pPr marL="0" lvl="0" indent="0" algn="ctr" rtl="0">
              <a:lnSpc>
                <a:spcPct val="110000"/>
              </a:lnSpc>
              <a:spcBef>
                <a:spcPts val="0"/>
              </a:spcBef>
              <a:spcAft>
                <a:spcPts val="0"/>
              </a:spcAft>
              <a:buClr>
                <a:srgbClr val="674EA7"/>
              </a:buClr>
              <a:buSzPts val="4000"/>
              <a:buFont typeface="Calibri"/>
              <a:buNone/>
            </a:pPr>
            <a:r>
              <a:rPr lang="en-US" sz="3100" b="1" dirty="0">
                <a:solidFill>
                  <a:schemeClr val="tx1"/>
                </a:solidFill>
                <a:latin typeface="Calibri"/>
                <a:cs typeface="Calibri"/>
                <a:sym typeface="Calibri"/>
              </a:rPr>
              <a:t>Δραστηριότητες</a:t>
            </a:r>
            <a:endParaRPr sz="500" dirty="0">
              <a:solidFill>
                <a:schemeClr val="tx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BC70252D-8DC1-5746-02D4-6452D4CC98E3}"/>
              </a:ext>
            </a:extLst>
          </p:cNvPr>
          <p:cNvGraphicFramePr/>
          <p:nvPr>
            <p:extLst>
              <p:ext uri="{D42A27DB-BD31-4B8C-83A1-F6EECF244321}">
                <p14:modId xmlns:p14="http://schemas.microsoft.com/office/powerpoint/2010/main" val="2865261707"/>
              </p:ext>
            </p:extLst>
          </p:nvPr>
        </p:nvGraphicFramePr>
        <p:xfrm>
          <a:off x="2050921" y="2058482"/>
          <a:ext cx="8090157" cy="376295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520170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a:solidFill>
                  <a:srgbClr val="674EA7"/>
                </a:solidFill>
                <a:latin typeface="Calibri"/>
                <a:ea typeface="Calibri"/>
                <a:cs typeface="Calibri"/>
                <a:sym typeface="Calibri"/>
              </a:rPr>
              <a:t>Ενότητα 1. Εισαγωγή</a:t>
            </a:r>
            <a:endParaRPr sz="500"/>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979269" y="3333056"/>
            <a:ext cx="7758322" cy="134500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a:solidFill>
                  <a:schemeClr val="dk1"/>
                </a:solidFill>
                <a:latin typeface="Calibri"/>
                <a:cs typeface="Calibri"/>
                <a:sym typeface="Calibri"/>
              </a:rPr>
              <a:t>Μαθησιακοί στόχοι</a:t>
            </a:r>
          </a:p>
          <a:p>
            <a:pPr marL="342900" indent="-342900">
              <a:buChar char="•"/>
            </a:pPr>
            <a:r>
              <a:rPr lang="en-US" sz="2000">
                <a:solidFill>
                  <a:schemeClr val="dk1"/>
                </a:solidFill>
              </a:rPr>
              <a:t>Κατανοήστε γιατί είναι σημαντικό να υποστηρίζεται η επικοινωνία στα άτομα με νοητική αναπτυξιακή αναπηρία</a:t>
            </a:r>
          </a:p>
        </p:txBody>
      </p:sp>
    </p:spTree>
    <p:extLst>
      <p:ext uri="{BB962C8B-B14F-4D97-AF65-F5344CB8AC3E}">
        <p14:creationId xmlns:p14="http://schemas.microsoft.com/office/powerpoint/2010/main" val="1046977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3"/>
            <a:ext cx="7291586" cy="6779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Ενότητα 1. Εισαγωγή</a:t>
            </a:r>
          </a:p>
          <a:p>
            <a:pPr marL="0" lvl="0" indent="0" algn="ctr" rtl="0">
              <a:lnSpc>
                <a:spcPct val="110000"/>
              </a:lnSpc>
              <a:spcBef>
                <a:spcPts val="0"/>
              </a:spcBef>
              <a:spcAft>
                <a:spcPts val="0"/>
              </a:spcAft>
              <a:buClr>
                <a:srgbClr val="674EA7"/>
              </a:buClr>
              <a:buSzPts val="4000"/>
              <a:buFont typeface="Calibri"/>
              <a:buNone/>
            </a:pP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4" name="ZoneTexte 3">
            <a:extLst>
              <a:ext uri="{FF2B5EF4-FFF2-40B4-BE49-F238E27FC236}">
                <a16:creationId xmlns:a16="http://schemas.microsoft.com/office/drawing/2014/main" id="{DD818064-15C1-727B-C1EA-EEB65A9D24AA}"/>
              </a:ext>
            </a:extLst>
          </p:cNvPr>
          <p:cNvSpPr txBox="1"/>
          <p:nvPr/>
        </p:nvSpPr>
        <p:spPr>
          <a:xfrm>
            <a:off x="839135" y="1874787"/>
            <a:ext cx="1058303" cy="461665"/>
          </a:xfrm>
          <a:prstGeom prst="rect">
            <a:avLst/>
          </a:prstGeom>
          <a:noFill/>
        </p:spPr>
        <p:txBody>
          <a:bodyPr wrap="none" rtlCol="0">
            <a:spAutoFit/>
          </a:bodyPr>
          <a:lstStyle/>
          <a:p>
            <a:r>
              <a:rPr lang="fr-FR" sz="2400" b="1" dirty="0">
                <a:solidFill>
                  <a:schemeClr val="accent4">
                    <a:lumMod val="75000"/>
                  </a:schemeClr>
                </a:solidFill>
              </a:rPr>
              <a:t>ASHA</a:t>
            </a:r>
          </a:p>
        </p:txBody>
      </p:sp>
      <p:sp>
        <p:nvSpPr>
          <p:cNvPr id="11" name="ZoneTexte 10">
            <a:extLst>
              <a:ext uri="{FF2B5EF4-FFF2-40B4-BE49-F238E27FC236}">
                <a16:creationId xmlns:a16="http://schemas.microsoft.com/office/drawing/2014/main" id="{0918E9D3-810B-4C95-8311-D8096C0FCCD0}"/>
              </a:ext>
            </a:extLst>
          </p:cNvPr>
          <p:cNvSpPr txBox="1"/>
          <p:nvPr/>
        </p:nvSpPr>
        <p:spPr>
          <a:xfrm>
            <a:off x="629585" y="2446287"/>
            <a:ext cx="7396815" cy="892552"/>
          </a:xfrm>
          <a:prstGeom prst="rect">
            <a:avLst/>
          </a:prstGeom>
          <a:noFill/>
        </p:spPr>
        <p:txBody>
          <a:bodyPr wrap="square" rtlCol="0">
            <a:spAutoFit/>
          </a:bodyPr>
          <a:lstStyle/>
          <a:p>
            <a:r>
              <a:rPr lang="fr-FR" sz="2400" b="1" dirty="0">
                <a:solidFill>
                  <a:schemeClr val="accent4">
                    <a:lumMod val="75000"/>
                  </a:schemeClr>
                </a:solidFill>
              </a:rPr>
              <a:t>Αμερικανική Ένωση </a:t>
            </a:r>
            <a:r>
              <a:rPr lang="fr-FR" sz="2400" b="1" dirty="0" err="1">
                <a:solidFill>
                  <a:schemeClr val="accent4">
                    <a:lumMod val="75000"/>
                  </a:schemeClr>
                </a:solidFill>
              </a:rPr>
              <a:t>Ομιλίας-Γλώσσας-Ακοής</a:t>
            </a:r>
          </a:p>
          <a:p>
            <a:r>
              <a:rPr lang="fr-FR" b="1" dirty="0">
                <a:solidFill>
                  <a:schemeClr val="accent4">
                    <a:lumMod val="75000"/>
                  </a:schemeClr>
                </a:solidFill>
              </a:rPr>
              <a:t>Κατευθυντήριες γραμμές για την κάλυψη των </a:t>
            </a:r>
            <a:r>
              <a:rPr lang="fr-FR" b="1" dirty="0" err="1">
                <a:solidFill>
                  <a:schemeClr val="accent4">
                    <a:lumMod val="75000"/>
                  </a:schemeClr>
                </a:solidFill>
              </a:rPr>
              <a:t>αναγκών </a:t>
            </a:r>
            <a:r>
              <a:rPr lang="fr-FR" b="1" dirty="0">
                <a:solidFill>
                  <a:schemeClr val="accent4">
                    <a:lumMod val="75000"/>
                  </a:schemeClr>
                </a:solidFill>
              </a:rPr>
              <a:t>επικοινωνίας των </a:t>
            </a:r>
            <a:r>
              <a:rPr lang="fr-FR" b="1" dirty="0" err="1">
                <a:solidFill>
                  <a:schemeClr val="accent4">
                    <a:lumMod val="75000"/>
                  </a:schemeClr>
                </a:solidFill>
              </a:rPr>
              <a:t>ατόμων με σοβαρές αναπηρίες</a:t>
            </a:r>
            <a:endParaRPr lang="fr-FR" b="1" dirty="0">
              <a:solidFill>
                <a:schemeClr val="accent4">
                  <a:lumMod val="75000"/>
                </a:schemeClr>
              </a:solidFill>
            </a:endParaRPr>
          </a:p>
          <a:p>
            <a:r>
              <a:rPr lang="fr-FR" b="1" dirty="0">
                <a:solidFill>
                  <a:schemeClr val="accent4">
                    <a:lumMod val="75000"/>
                  </a:schemeClr>
                </a:solidFill>
              </a:rPr>
              <a:t>https://www.asha.org/policy/GL1992-00201/</a:t>
            </a:r>
          </a:p>
        </p:txBody>
      </p:sp>
    </p:spTree>
    <p:extLst>
      <p:ext uri="{BB962C8B-B14F-4D97-AF65-F5344CB8AC3E}">
        <p14:creationId xmlns:p14="http://schemas.microsoft.com/office/powerpoint/2010/main" val="39331359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670933" y="219050"/>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1879350" y="329145"/>
            <a:ext cx="76349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2800" b="1" cap="none">
                <a:solidFill>
                  <a:srgbClr val="674EA7"/>
                </a:solidFill>
                <a:latin typeface="Calibri"/>
                <a:ea typeface="Calibri"/>
                <a:cs typeface="Calibri"/>
                <a:sym typeface="Calibri"/>
              </a:rPr>
              <a:t> </a:t>
            </a:r>
            <a:endParaRPr sz="28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5" name="Google Shape;131;p3">
            <a:extLst>
              <a:ext uri="{FF2B5EF4-FFF2-40B4-BE49-F238E27FC236}">
                <a16:creationId xmlns:a16="http://schemas.microsoft.com/office/drawing/2014/main" id="{0EDA815C-C457-4F1C-9E55-955116C986A8}"/>
              </a:ext>
            </a:extLst>
          </p:cNvPr>
          <p:cNvSpPr/>
          <p:nvPr/>
        </p:nvSpPr>
        <p:spPr>
          <a:xfrm>
            <a:off x="2152925" y="330724"/>
            <a:ext cx="7297306" cy="745549"/>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a:lnSpc>
                <a:spcPct val="110000"/>
              </a:lnSpc>
              <a:spcBef>
                <a:spcPts val="0"/>
              </a:spcBef>
              <a:spcAft>
                <a:spcPts val="0"/>
              </a:spcAft>
              <a:buNone/>
            </a:pPr>
            <a:r>
              <a:rPr lang="en-US" sz="3100" b="1" dirty="0">
                <a:solidFill>
                  <a:srgbClr val="674EA7"/>
                </a:solidFill>
                <a:latin typeface="Calibri"/>
                <a:ea typeface="Calibri"/>
                <a:cs typeface="Calibri"/>
                <a:sym typeface="Calibri"/>
              </a:rPr>
              <a:t>Ενότητα 1. Εισαγωγή</a:t>
            </a:r>
            <a:endParaRPr lang="fr-FR" dirty="0"/>
          </a:p>
        </p:txBody>
      </p:sp>
      <p:graphicFrame>
        <p:nvGraphicFramePr>
          <p:cNvPr id="3" name="Diagramme 2">
            <a:extLst>
              <a:ext uri="{FF2B5EF4-FFF2-40B4-BE49-F238E27FC236}">
                <a16:creationId xmlns:a16="http://schemas.microsoft.com/office/drawing/2014/main" id="{DD457DE4-66DE-0CE4-BCE5-E44E317FFF68}"/>
              </a:ext>
            </a:extLst>
          </p:cNvPr>
          <p:cNvGraphicFramePr/>
          <p:nvPr>
            <p:extLst>
              <p:ext uri="{D42A27DB-BD31-4B8C-83A1-F6EECF244321}">
                <p14:modId xmlns:p14="http://schemas.microsoft.com/office/powerpoint/2010/main" val="3050981681"/>
              </p:ext>
            </p:extLst>
          </p:nvPr>
        </p:nvGraphicFramePr>
        <p:xfrm>
          <a:off x="926683" y="1606492"/>
          <a:ext cx="10465503" cy="420988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327910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a:solidFill>
                  <a:srgbClr val="674EA7"/>
                </a:solidFill>
                <a:latin typeface="Calibri"/>
                <a:ea typeface="Calibri"/>
                <a:cs typeface="Calibri"/>
                <a:sym typeface="Calibri"/>
              </a:rPr>
              <a:t>Ενότητα 1. Εισαγωγή</a:t>
            </a:r>
            <a:endParaRPr sz="500"/>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C363E18D-E14E-5447-1991-65C8EE18B0A6}"/>
              </a:ext>
            </a:extLst>
          </p:cNvPr>
          <p:cNvGraphicFramePr/>
          <p:nvPr>
            <p:extLst>
              <p:ext uri="{D42A27DB-BD31-4B8C-83A1-F6EECF244321}">
                <p14:modId xmlns:p14="http://schemas.microsoft.com/office/powerpoint/2010/main" val="963406953"/>
              </p:ext>
            </p:extLst>
          </p:nvPr>
        </p:nvGraphicFramePr>
        <p:xfrm>
          <a:off x="924339" y="1090320"/>
          <a:ext cx="9899374" cy="550020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Ellipse 2">
            <a:extLst>
              <a:ext uri="{FF2B5EF4-FFF2-40B4-BE49-F238E27FC236}">
                <a16:creationId xmlns:a16="http://schemas.microsoft.com/office/drawing/2014/main" id="{D5280740-C537-F45D-A0EA-EED7DD923754}"/>
              </a:ext>
            </a:extLst>
          </p:cNvPr>
          <p:cNvSpPr/>
          <p:nvPr/>
        </p:nvSpPr>
        <p:spPr>
          <a:xfrm>
            <a:off x="4875142" y="2901174"/>
            <a:ext cx="2186057" cy="2089926"/>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800" b="1" dirty="0">
                <a:ln w="22225">
                  <a:solidFill>
                    <a:schemeClr val="accent2"/>
                  </a:solidFill>
                  <a:prstDash val="solid"/>
                </a:ln>
                <a:solidFill>
                  <a:schemeClr val="bg1"/>
                </a:solidFill>
              </a:rPr>
              <a:t>ΔΙΚΑΙΩΜΑΤΑ</a:t>
            </a:r>
          </a:p>
        </p:txBody>
      </p:sp>
      <p:sp>
        <p:nvSpPr>
          <p:cNvPr id="4" name="ZoneTexte 3">
            <a:extLst>
              <a:ext uri="{FF2B5EF4-FFF2-40B4-BE49-F238E27FC236}">
                <a16:creationId xmlns:a16="http://schemas.microsoft.com/office/drawing/2014/main" id="{DD818064-15C1-727B-C1EA-EEB65A9D24AA}"/>
              </a:ext>
            </a:extLst>
          </p:cNvPr>
          <p:cNvSpPr txBox="1"/>
          <p:nvPr/>
        </p:nvSpPr>
        <p:spPr>
          <a:xfrm>
            <a:off x="839135" y="1874787"/>
            <a:ext cx="1058303" cy="461665"/>
          </a:xfrm>
          <a:prstGeom prst="rect">
            <a:avLst/>
          </a:prstGeom>
          <a:noFill/>
        </p:spPr>
        <p:txBody>
          <a:bodyPr wrap="none" rtlCol="0">
            <a:spAutoFit/>
          </a:bodyPr>
          <a:lstStyle/>
          <a:p>
            <a:r>
              <a:rPr lang="fr-FR" sz="2400" b="1" dirty="0">
                <a:solidFill>
                  <a:schemeClr val="accent1"/>
                </a:solidFill>
              </a:rPr>
              <a:t>ASHA</a:t>
            </a:r>
          </a:p>
        </p:txBody>
      </p:sp>
      <p:sp>
        <p:nvSpPr>
          <p:cNvPr id="5" name="ZoneTexte 4">
            <a:extLst>
              <a:ext uri="{FF2B5EF4-FFF2-40B4-BE49-F238E27FC236}">
                <a16:creationId xmlns:a16="http://schemas.microsoft.com/office/drawing/2014/main" id="{10906CD8-8214-673A-E4D2-EED47098FBE4}"/>
              </a:ext>
            </a:extLst>
          </p:cNvPr>
          <p:cNvSpPr txBox="1"/>
          <p:nvPr/>
        </p:nvSpPr>
        <p:spPr>
          <a:xfrm>
            <a:off x="9064570" y="1690120"/>
            <a:ext cx="2583763" cy="830997"/>
          </a:xfrm>
          <a:prstGeom prst="rect">
            <a:avLst/>
          </a:prstGeom>
          <a:noFill/>
        </p:spPr>
        <p:txBody>
          <a:bodyPr wrap="square" rtlCol="0">
            <a:spAutoFit/>
          </a:bodyPr>
          <a:lstStyle/>
          <a:p>
            <a:pPr algn="ctr"/>
            <a:r>
              <a:rPr lang="fr-FR" sz="2400" b="1" dirty="0">
                <a:solidFill>
                  <a:schemeClr val="accent1"/>
                </a:solidFill>
              </a:rPr>
              <a:t>Επικοινωνιακό νομοσχέδιο </a:t>
            </a:r>
            <a:r>
              <a:rPr lang="fr-FR" sz="2400" b="1" dirty="0" err="1">
                <a:solidFill>
                  <a:schemeClr val="accent1"/>
                </a:solidFill>
              </a:rPr>
              <a:t>δικαιωμάτων</a:t>
            </a:r>
            <a:endParaRPr lang="fr-FR" sz="2400" b="1" dirty="0">
              <a:solidFill>
                <a:schemeClr val="accent1"/>
              </a:solidFill>
            </a:endParaRPr>
          </a:p>
        </p:txBody>
      </p:sp>
    </p:spTree>
    <p:extLst>
      <p:ext uri="{BB962C8B-B14F-4D97-AF65-F5344CB8AC3E}">
        <p14:creationId xmlns:p14="http://schemas.microsoft.com/office/powerpoint/2010/main" val="13141712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2B6FB749-C1D5-D7D2-E0F4-A09CECB5F694}"/>
            </a:ext>
          </a:extLst>
        </p:cNvPr>
        <p:cNvGrpSpPr/>
        <p:nvPr/>
      </p:nvGrpSpPr>
      <p:grpSpPr>
        <a:xfrm>
          <a:off x="0" y="0"/>
          <a:ext cx="0" cy="0"/>
          <a:chOff x="0" y="0"/>
          <a:chExt cx="0" cy="0"/>
        </a:xfrm>
      </p:grpSpPr>
      <p:pic>
        <p:nvPicPr>
          <p:cNvPr id="120" name="Google Shape;120;p3" descr="A blue and yellow logo&#10;&#10;Description automatically generated">
            <a:extLst>
              <a:ext uri="{FF2B5EF4-FFF2-40B4-BE49-F238E27FC236}">
                <a16:creationId xmlns:a16="http://schemas.microsoft.com/office/drawing/2014/main" id="{54F5DF1E-46B6-2403-7265-6F90B2B0D523}"/>
              </a:ext>
            </a:extLst>
          </p:cNvPr>
          <p:cNvPicPr preferRelativeResize="0">
            <a:picLocks noGrp="1"/>
          </p:cNvPicPr>
          <p:nvPr>
            <p:ph type="body" idx="1"/>
          </p:nvPr>
        </p:nvPicPr>
        <p:blipFill rotWithShape="1">
          <a:blip r:embed="rId3">
            <a:alphaModFix/>
          </a:blip>
          <a:srcRect/>
          <a:stretch/>
        </p:blipFill>
        <p:spPr>
          <a:xfrm>
            <a:off x="9670933" y="219050"/>
            <a:ext cx="2295525" cy="1285875"/>
          </a:xfrm>
          <a:prstGeom prst="rect">
            <a:avLst/>
          </a:prstGeom>
          <a:noFill/>
          <a:ln>
            <a:noFill/>
          </a:ln>
        </p:spPr>
      </p:pic>
      <p:pic>
        <p:nvPicPr>
          <p:cNvPr id="121" name="Google Shape;121;p3" descr="A group of people with a infinity symbol&#10;&#10;Description automatically generated">
            <a:extLst>
              <a:ext uri="{FF2B5EF4-FFF2-40B4-BE49-F238E27FC236}">
                <a16:creationId xmlns:a16="http://schemas.microsoft.com/office/drawing/2014/main" id="{4DE76EDC-6A25-41B4-0296-8931B5F25F62}"/>
              </a:ext>
            </a:extLst>
          </p:cNvPr>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63E52CFA-9170-08B2-ED6C-92C8EADFCD99}"/>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a:extLst>
              <a:ext uri="{FF2B5EF4-FFF2-40B4-BE49-F238E27FC236}">
                <a16:creationId xmlns:a16="http://schemas.microsoft.com/office/drawing/2014/main" id="{82E3DE0B-D64B-E9CF-5F44-412611470747}"/>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a:extLst>
              <a:ext uri="{FF2B5EF4-FFF2-40B4-BE49-F238E27FC236}">
                <a16:creationId xmlns:a16="http://schemas.microsoft.com/office/drawing/2014/main" id="{20CB2CB5-4583-CB58-DA2D-8C7BE81E1B87}"/>
              </a:ext>
            </a:extLst>
          </p:cNvPr>
          <p:cNvSpPr txBox="1"/>
          <p:nvPr/>
        </p:nvSpPr>
        <p:spPr>
          <a:xfrm>
            <a:off x="1879350" y="329145"/>
            <a:ext cx="76349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2800" b="1" cap="none">
                <a:solidFill>
                  <a:srgbClr val="674EA7"/>
                </a:solidFill>
                <a:latin typeface="Calibri"/>
                <a:ea typeface="Calibri"/>
                <a:cs typeface="Calibri"/>
                <a:sym typeface="Calibri"/>
              </a:rPr>
              <a:t> </a:t>
            </a:r>
            <a:endParaRPr sz="28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AC2AC5E3-40EE-2AB2-35C6-4B60F414BC89}"/>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5" name="Google Shape;131;p3">
            <a:extLst>
              <a:ext uri="{FF2B5EF4-FFF2-40B4-BE49-F238E27FC236}">
                <a16:creationId xmlns:a16="http://schemas.microsoft.com/office/drawing/2014/main" id="{027CD5AB-8D51-CDCB-A2E9-283E8038B2E0}"/>
              </a:ext>
            </a:extLst>
          </p:cNvPr>
          <p:cNvSpPr/>
          <p:nvPr/>
        </p:nvSpPr>
        <p:spPr>
          <a:xfrm>
            <a:off x="2152925" y="330724"/>
            <a:ext cx="7297306" cy="607003"/>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a:lnSpc>
                <a:spcPct val="110000"/>
              </a:lnSpc>
              <a:spcBef>
                <a:spcPts val="0"/>
              </a:spcBef>
              <a:spcAft>
                <a:spcPts val="0"/>
              </a:spcAft>
              <a:buNone/>
            </a:pPr>
            <a:r>
              <a:rPr lang="en-US" sz="3100" b="1" dirty="0">
                <a:solidFill>
                  <a:srgbClr val="674EA7"/>
                </a:solidFill>
                <a:latin typeface="Calibri"/>
                <a:ea typeface="Calibri"/>
                <a:cs typeface="Calibri"/>
                <a:sym typeface="Calibri"/>
              </a:rPr>
              <a:t>Ενότητα 1. Εισαγωγή</a:t>
            </a:r>
            <a:endParaRPr lang="fr-FR" dirty="0"/>
          </a:p>
        </p:txBody>
      </p:sp>
      <p:graphicFrame>
        <p:nvGraphicFramePr>
          <p:cNvPr id="2" name="Diagramme 1">
            <a:extLst>
              <a:ext uri="{FF2B5EF4-FFF2-40B4-BE49-F238E27FC236}">
                <a16:creationId xmlns:a16="http://schemas.microsoft.com/office/drawing/2014/main" id="{78E9F5D5-2317-B2A7-F871-A409608681EF}"/>
              </a:ext>
            </a:extLst>
          </p:cNvPr>
          <p:cNvGraphicFramePr/>
          <p:nvPr>
            <p:extLst>
              <p:ext uri="{D42A27DB-BD31-4B8C-83A1-F6EECF244321}">
                <p14:modId xmlns:p14="http://schemas.microsoft.com/office/powerpoint/2010/main" val="3526116640"/>
              </p:ext>
            </p:extLst>
          </p:nvPr>
        </p:nvGraphicFramePr>
        <p:xfrm>
          <a:off x="812800" y="1661412"/>
          <a:ext cx="10731786" cy="435408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2816958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670933" y="219050"/>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dirty="0"/>
              <a:t>7</a:t>
            </a:fld>
            <a:endParaRPr dirty="0"/>
          </a:p>
        </p:txBody>
      </p:sp>
      <p:sp>
        <p:nvSpPr>
          <p:cNvPr id="124" name="Google Shape;124;p3"/>
          <p:cNvSpPr txBox="1"/>
          <p:nvPr/>
        </p:nvSpPr>
        <p:spPr>
          <a:xfrm>
            <a:off x="1879350" y="329145"/>
            <a:ext cx="76349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2800" b="1" cap="none">
                <a:solidFill>
                  <a:srgbClr val="674EA7"/>
                </a:solidFill>
                <a:latin typeface="Calibri"/>
                <a:ea typeface="Calibri"/>
                <a:cs typeface="Calibri"/>
                <a:sym typeface="Calibri"/>
              </a:rPr>
              <a:t> </a:t>
            </a:r>
            <a:endParaRPr sz="28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aphicFrame>
        <p:nvGraphicFramePr>
          <p:cNvPr id="3" name="Diagramme 2">
            <a:extLst>
              <a:ext uri="{FF2B5EF4-FFF2-40B4-BE49-F238E27FC236}">
                <a16:creationId xmlns:a16="http://schemas.microsoft.com/office/drawing/2014/main" id="{910DDD71-3E53-4E5E-BF34-ACE423D32E44}"/>
              </a:ext>
            </a:extLst>
          </p:cNvPr>
          <p:cNvGraphicFramePr/>
          <p:nvPr>
            <p:extLst>
              <p:ext uri="{D42A27DB-BD31-4B8C-83A1-F6EECF244321}">
                <p14:modId xmlns:p14="http://schemas.microsoft.com/office/powerpoint/2010/main" val="49603671"/>
              </p:ext>
            </p:extLst>
          </p:nvPr>
        </p:nvGraphicFramePr>
        <p:xfrm>
          <a:off x="2580817" y="485787"/>
          <a:ext cx="6702966" cy="752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5" name="Diagramme 4">
            <a:extLst>
              <a:ext uri="{FF2B5EF4-FFF2-40B4-BE49-F238E27FC236}">
                <a16:creationId xmlns:a16="http://schemas.microsoft.com/office/drawing/2014/main" id="{E16AA891-E489-F76A-0CE4-6C1291C6BF6C}"/>
              </a:ext>
            </a:extLst>
          </p:cNvPr>
          <p:cNvGraphicFramePr/>
          <p:nvPr>
            <p:extLst>
              <p:ext uri="{D42A27DB-BD31-4B8C-83A1-F6EECF244321}">
                <p14:modId xmlns:p14="http://schemas.microsoft.com/office/powerpoint/2010/main" val="1957270913"/>
              </p:ext>
            </p:extLst>
          </p:nvPr>
        </p:nvGraphicFramePr>
        <p:xfrm>
          <a:off x="799814" y="1570317"/>
          <a:ext cx="10769885" cy="4855841"/>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extLst>
      <p:ext uri="{BB962C8B-B14F-4D97-AF65-F5344CB8AC3E}">
        <p14:creationId xmlns:p14="http://schemas.microsoft.com/office/powerpoint/2010/main" val="1185847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3" name="Google Shape;113;p2"/>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graphicFrame>
        <p:nvGraphicFramePr>
          <p:cNvPr id="5" name="Diagramme 4">
            <a:extLst>
              <a:ext uri="{FF2B5EF4-FFF2-40B4-BE49-F238E27FC236}">
                <a16:creationId xmlns:a16="http://schemas.microsoft.com/office/drawing/2014/main" id="{27E82924-5B81-41CD-A55A-F63DC34A295C}"/>
              </a:ext>
            </a:extLst>
          </p:cNvPr>
          <p:cNvGraphicFramePr/>
          <p:nvPr>
            <p:extLst>
              <p:ext uri="{D42A27DB-BD31-4B8C-83A1-F6EECF244321}">
                <p14:modId xmlns:p14="http://schemas.microsoft.com/office/powerpoint/2010/main" val="155779679"/>
              </p:ext>
            </p:extLst>
          </p:nvPr>
        </p:nvGraphicFramePr>
        <p:xfrm>
          <a:off x="745259" y="1714884"/>
          <a:ext cx="10575289" cy="363012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Google Shape;131;p3">
            <a:extLst>
              <a:ext uri="{FF2B5EF4-FFF2-40B4-BE49-F238E27FC236}">
                <a16:creationId xmlns:a16="http://schemas.microsoft.com/office/drawing/2014/main" id="{1B410268-FC91-B52D-5C7D-5FCC6DF80A21}"/>
              </a:ext>
            </a:extLst>
          </p:cNvPr>
          <p:cNvSpPr/>
          <p:nvPr/>
        </p:nvSpPr>
        <p:spPr>
          <a:xfrm>
            <a:off x="2152925" y="344579"/>
            <a:ext cx="7311160" cy="81482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a:lnSpc>
                <a:spcPct val="110000"/>
              </a:lnSpc>
              <a:spcBef>
                <a:spcPts val="0"/>
              </a:spcBef>
              <a:spcAft>
                <a:spcPts val="0"/>
              </a:spcAft>
              <a:buNone/>
            </a:pPr>
            <a:r>
              <a:rPr lang="en-US" sz="3100" b="1" dirty="0">
                <a:solidFill>
                  <a:srgbClr val="674EA7"/>
                </a:solidFill>
                <a:latin typeface="Calibri"/>
                <a:ea typeface="Calibri"/>
                <a:cs typeface="Calibri"/>
                <a:sym typeface="Calibri"/>
              </a:rPr>
              <a:t>Ενότητα 1. Εισαγωγή</a:t>
            </a:r>
            <a:endParaRPr lang="fr-FR" dirty="0"/>
          </a:p>
        </p:txBody>
      </p:sp>
    </p:spTree>
    <p:extLst>
      <p:ext uri="{BB962C8B-B14F-4D97-AF65-F5344CB8AC3E}">
        <p14:creationId xmlns:p14="http://schemas.microsoft.com/office/powerpoint/2010/main" val="42165968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3" name="Google Shape;113;p2"/>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graphicFrame>
        <p:nvGraphicFramePr>
          <p:cNvPr id="2" name="Diagramme 1">
            <a:extLst>
              <a:ext uri="{FF2B5EF4-FFF2-40B4-BE49-F238E27FC236}">
                <a16:creationId xmlns:a16="http://schemas.microsoft.com/office/drawing/2014/main" id="{ED49DE3C-9C45-47F5-A6EE-B3CE8C840972}"/>
              </a:ext>
            </a:extLst>
          </p:cNvPr>
          <p:cNvGraphicFramePr/>
          <p:nvPr/>
        </p:nvGraphicFramePr>
        <p:xfrm>
          <a:off x="769948" y="2700805"/>
          <a:ext cx="10622238" cy="275870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Google Shape;131;p3">
            <a:extLst>
              <a:ext uri="{FF2B5EF4-FFF2-40B4-BE49-F238E27FC236}">
                <a16:creationId xmlns:a16="http://schemas.microsoft.com/office/drawing/2014/main" id="{F1D8E232-B3E9-F4C0-E88A-814F643BB2EE}"/>
              </a:ext>
            </a:extLst>
          </p:cNvPr>
          <p:cNvSpPr/>
          <p:nvPr/>
        </p:nvSpPr>
        <p:spPr>
          <a:xfrm>
            <a:off x="2152925" y="344579"/>
            <a:ext cx="7311160" cy="856385"/>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a:lnSpc>
                <a:spcPct val="110000"/>
              </a:lnSpc>
              <a:spcBef>
                <a:spcPts val="0"/>
              </a:spcBef>
              <a:spcAft>
                <a:spcPts val="0"/>
              </a:spcAft>
              <a:buNone/>
            </a:pPr>
            <a:r>
              <a:rPr lang="en-US" sz="3100" b="1" dirty="0">
                <a:solidFill>
                  <a:srgbClr val="674EA7"/>
                </a:solidFill>
                <a:latin typeface="Calibri"/>
                <a:ea typeface="Calibri"/>
                <a:cs typeface="Calibri"/>
                <a:sym typeface="Calibri"/>
              </a:rPr>
              <a:t>Ενότητα 1. Εισαγωγή</a:t>
            </a:r>
            <a:endParaRPr lang="fr-FR" dirty="0"/>
          </a:p>
        </p:txBody>
      </p:sp>
    </p:spTree>
    <p:extLst>
      <p:ext uri="{BB962C8B-B14F-4D97-AF65-F5344CB8AC3E}">
        <p14:creationId xmlns:p14="http://schemas.microsoft.com/office/powerpoint/2010/main" val="3688042484"/>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2B3263-EF49-4234-9689-D9203774EBA0}">
  <ds:schemaRefs>
    <ds:schemaRef ds:uri="http://purl.org/dc/elements/1.1/"/>
    <ds:schemaRef ds:uri="http://schemas.openxmlformats.org/package/2006/metadata/core-properties"/>
    <ds:schemaRef ds:uri="7a866126-7c09-4654-844e-0d48a974f41d"/>
    <ds:schemaRef ds:uri="http://schemas.microsoft.com/office/infopath/2007/PartnerControls"/>
    <ds:schemaRef ds:uri="http://schemas.microsoft.com/office/2006/documentManagement/types"/>
    <ds:schemaRef ds:uri="http://purl.org/dc/dcmitype/"/>
    <ds:schemaRef ds:uri="833f7f52-ca37-4ad5-a460-7ba203df2864"/>
    <ds:schemaRef ds:uri="http://schemas.microsoft.com/office/2006/metadata/properties"/>
    <ds:schemaRef ds:uri="http://www.w3.org/XML/1998/namespace"/>
    <ds:schemaRef ds:uri="http://purl.org/dc/terms/"/>
  </ds:schemaRefs>
</ds:datastoreItem>
</file>

<file path=customXml/itemProps2.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3.xml><?xml version="1.0" encoding="utf-8"?>
<ds:datastoreItem xmlns:ds="http://schemas.openxmlformats.org/officeDocument/2006/customXml" ds:itemID="{32DB34C6-07E1-41B1-ACFA-D5BFF38134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3136</TotalTime>
  <Words>2060</Words>
  <Application>Microsoft Office PowerPoint</Application>
  <PresentationFormat>Widescreen</PresentationFormat>
  <Paragraphs>144</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AdornVTI</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Kalianne  Farren [EASPD]</dc:creator>
  <cp:keywords>, docId:D8FA5E36553A52121EEF44775BC4E9A0</cp:keywords>
  <cp:lastModifiedBy>CHRISTELLE DECLERCQ</cp:lastModifiedBy>
  <cp:revision>28</cp:revision>
  <dcterms:created xsi:type="dcterms:W3CDTF">2023-11-23T08:37:25Z</dcterms:created>
  <dcterms:modified xsi:type="dcterms:W3CDTF">2024-12-09T11:56:07Z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