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8.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9.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4"/>
  </p:sldMasterIdLst>
  <p:notesMasterIdLst>
    <p:notesMasterId r:id="rId17"/>
  </p:notesMasterIdLst>
  <p:sldIdLst>
    <p:sldId id="256" r:id="rId5"/>
    <p:sldId id="257" r:id="rId6"/>
    <p:sldId id="261" r:id="rId7"/>
    <p:sldId id="263" r:id="rId8"/>
    <p:sldId id="258" r:id="rId9"/>
    <p:sldId id="264" r:id="rId10"/>
    <p:sldId id="265" r:id="rId11"/>
    <p:sldId id="266" r:id="rId12"/>
    <p:sldId id="267" r:id="rId13"/>
    <p:sldId id="269" r:id="rId14"/>
    <p:sldId id="268" r:id="rId15"/>
    <p:sldId id="270" r:id="rId16"/>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 r:id="rId18" roundtripDataSignature="AMtx7mgSpZHKFx2Csd60+kbM13+OyBKVu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B6F6F"/>
    <a:srgbClr val="468FA0"/>
    <a:srgbClr val="4F7CC5"/>
    <a:srgbClr val="60B484"/>
    <a:srgbClr val="235B4A"/>
    <a:srgbClr val="254C5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53405" autoAdjust="0"/>
  </p:normalViewPr>
  <p:slideViewPr>
    <p:cSldViewPr snapToGrid="0">
      <p:cViewPr varScale="1">
        <p:scale>
          <a:sx n="51" d="100"/>
          <a:sy n="51" d="100"/>
        </p:scale>
        <p:origin x="240"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customschemas.google.com/relationships/presentationmetadata" Target="metadata"/><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HRISTELLE DECLERCQ" userId="6105ae43-a600-46e8-812e-1762419aa502" providerId="ADAL" clId="{9372CFCB-3C0D-4C88-A9E5-D4F192FC7CA7}"/>
    <pc:docChg chg="custSel addSld modSld">
      <pc:chgData name="CHRISTELLE DECLERCQ" userId="6105ae43-a600-46e8-812e-1762419aa502" providerId="ADAL" clId="{9372CFCB-3C0D-4C88-A9E5-D4F192FC7CA7}" dt="2024-02-07T20:45:04.840" v="84" actId="20577"/>
      <pc:docMkLst>
        <pc:docMk/>
      </pc:docMkLst>
      <pc:sldChg chg="modSp">
        <pc:chgData name="CHRISTELLE DECLERCQ" userId="6105ae43-a600-46e8-812e-1762419aa502" providerId="ADAL" clId="{9372CFCB-3C0D-4C88-A9E5-D4F192FC7CA7}" dt="2024-02-07T20:43:59.903" v="76" actId="20577"/>
        <pc:sldMkLst>
          <pc:docMk/>
          <pc:sldMk cId="0" sldId="257"/>
        </pc:sldMkLst>
        <pc:spChg chg="mod">
          <ac:chgData name="CHRISTELLE DECLERCQ" userId="6105ae43-a600-46e8-812e-1762419aa502" providerId="ADAL" clId="{9372CFCB-3C0D-4C88-A9E5-D4F192FC7CA7}" dt="2024-02-07T20:43:59.903" v="76" actId="20577"/>
          <ac:spMkLst>
            <pc:docMk/>
            <pc:sldMk cId="0" sldId="257"/>
            <ac:spMk id="115" creationId="{00000000-0000-0000-0000-000000000000}"/>
          </ac:spMkLst>
        </pc:spChg>
      </pc:sldChg>
      <pc:sldChg chg="modNotesTx">
        <pc:chgData name="CHRISTELLE DECLERCQ" userId="6105ae43-a600-46e8-812e-1762419aa502" providerId="ADAL" clId="{9372CFCB-3C0D-4C88-A9E5-D4F192FC7CA7}" dt="2024-02-07T20:44:27.075" v="77" actId="5793"/>
        <pc:sldMkLst>
          <pc:docMk/>
          <pc:sldMk cId="2083069211" sldId="264"/>
        </pc:sldMkLst>
      </pc:sldChg>
      <pc:sldChg chg="delSp modSp">
        <pc:chgData name="CHRISTELLE DECLERCQ" userId="6105ae43-a600-46e8-812e-1762419aa502" providerId="ADAL" clId="{9372CFCB-3C0D-4C88-A9E5-D4F192FC7CA7}" dt="2024-02-07T20:44:41.028" v="79" actId="478"/>
        <pc:sldMkLst>
          <pc:docMk/>
          <pc:sldMk cId="1421024691" sldId="267"/>
        </pc:sldMkLst>
        <pc:spChg chg="del mod">
          <ac:chgData name="CHRISTELLE DECLERCQ" userId="6105ae43-a600-46e8-812e-1762419aa502" providerId="ADAL" clId="{9372CFCB-3C0D-4C88-A9E5-D4F192FC7CA7}" dt="2024-02-07T20:44:41.028" v="79" actId="478"/>
          <ac:spMkLst>
            <pc:docMk/>
            <pc:sldMk cId="1421024691" sldId="267"/>
            <ac:spMk id="132" creationId="{00000000-0000-0000-0000-000000000000}"/>
          </ac:spMkLst>
        </pc:spChg>
      </pc:sldChg>
      <pc:sldChg chg="modSp">
        <pc:chgData name="CHRISTELLE DECLERCQ" userId="6105ae43-a600-46e8-812e-1762419aa502" providerId="ADAL" clId="{9372CFCB-3C0D-4C88-A9E5-D4F192FC7CA7}" dt="2024-02-07T20:44:57.230" v="81" actId="20577"/>
        <pc:sldMkLst>
          <pc:docMk/>
          <pc:sldMk cId="775156271" sldId="268"/>
        </pc:sldMkLst>
        <pc:spChg chg="mod">
          <ac:chgData name="CHRISTELLE DECLERCQ" userId="6105ae43-a600-46e8-812e-1762419aa502" providerId="ADAL" clId="{9372CFCB-3C0D-4C88-A9E5-D4F192FC7CA7}" dt="2024-02-07T20:44:57.230" v="81" actId="20577"/>
          <ac:spMkLst>
            <pc:docMk/>
            <pc:sldMk cId="775156271" sldId="268"/>
            <ac:spMk id="3" creationId="{D3D7970E-A932-4FE1-8914-B9086874BD05}"/>
          </ac:spMkLst>
        </pc:spChg>
      </pc:sldChg>
      <pc:sldChg chg="modSp add">
        <pc:chgData name="CHRISTELLE DECLERCQ" userId="6105ae43-a600-46e8-812e-1762419aa502" providerId="ADAL" clId="{9372CFCB-3C0D-4C88-A9E5-D4F192FC7CA7}" dt="2024-02-07T20:45:04.840" v="84" actId="20577"/>
        <pc:sldMkLst>
          <pc:docMk/>
          <pc:sldMk cId="1651490052" sldId="270"/>
        </pc:sldMkLst>
        <pc:spChg chg="mod">
          <ac:chgData name="CHRISTELLE DECLERCQ" userId="6105ae43-a600-46e8-812e-1762419aa502" providerId="ADAL" clId="{9372CFCB-3C0D-4C88-A9E5-D4F192FC7CA7}" dt="2024-02-07T20:45:04.840" v="84" actId="20577"/>
          <ac:spMkLst>
            <pc:docMk/>
            <pc:sldMk cId="1651490052" sldId="270"/>
            <ac:spMk id="3" creationId="{D3D7970E-A932-4FE1-8914-B9086874BD05}"/>
          </ac:spMkLst>
        </pc:spChg>
      </pc:sldChg>
    </pc:docChg>
  </pc:docChgLst>
  <pc:docChgLst>
    <pc:chgData name="CHRISTELLE DECLERCQ" userId="6105ae43-a600-46e8-812e-1762419aa502" providerId="ADAL" clId="{4D31A97D-621F-4947-914D-99D6642F65F8}"/>
    <pc:docChg chg="undo custSel addSld delSld modSld">
      <pc:chgData name="CHRISTELLE DECLERCQ" userId="6105ae43-a600-46e8-812e-1762419aa502" providerId="ADAL" clId="{4D31A97D-621F-4947-914D-99D6642F65F8}" dt="2024-07-19T15:55:32.419" v="5" actId="6549"/>
      <pc:docMkLst>
        <pc:docMk/>
      </pc:docMkLst>
      <pc:sldChg chg="add del">
        <pc:chgData name="CHRISTELLE DECLERCQ" userId="6105ae43-a600-46e8-812e-1762419aa502" providerId="ADAL" clId="{4D31A97D-621F-4947-914D-99D6642F65F8}" dt="2024-07-19T15:46:57.833" v="1" actId="2696"/>
        <pc:sldMkLst>
          <pc:docMk/>
          <pc:sldMk cId="1314171282" sldId="263"/>
        </pc:sldMkLst>
      </pc:sldChg>
      <pc:sldChg chg="modNotesTx">
        <pc:chgData name="CHRISTELLE DECLERCQ" userId="6105ae43-a600-46e8-812e-1762419aa502" providerId="ADAL" clId="{4D31A97D-621F-4947-914D-99D6642F65F8}" dt="2024-07-19T15:51:41.478" v="2" actId="6549"/>
        <pc:sldMkLst>
          <pc:docMk/>
          <pc:sldMk cId="904388543" sldId="266"/>
        </pc:sldMkLst>
      </pc:sldChg>
      <pc:sldChg chg="modNotesTx">
        <pc:chgData name="CHRISTELLE DECLERCQ" userId="6105ae43-a600-46e8-812e-1762419aa502" providerId="ADAL" clId="{4D31A97D-621F-4947-914D-99D6642F65F8}" dt="2024-07-19T15:55:32.419" v="5" actId="6549"/>
        <pc:sldMkLst>
          <pc:docMk/>
          <pc:sldMk cId="3481296936" sldId="269"/>
        </pc:sldMkLst>
      </pc:sldChg>
    </pc:docChg>
  </pc:docChgLst>
</pc:chgInfo>
</file>

<file path=ppt/diagrams/_rels/data4.xml.rels><?xml version="1.0" encoding="UTF-8" standalone="yes"?>
<Relationships xmlns="http://schemas.openxmlformats.org/package/2006/relationships"><Relationship Id="rId8" Type="http://schemas.openxmlformats.org/officeDocument/2006/relationships/hyperlink" Target="https://pixabay.com/en/pay-gold-four-number-digit-3d-634911/" TargetMode="External"/><Relationship Id="rId3" Type="http://schemas.openxmlformats.org/officeDocument/2006/relationships/image" Target="../media/image6.png"/><Relationship Id="rId7" Type="http://schemas.openxmlformats.org/officeDocument/2006/relationships/image" Target="../media/image8.png"/><Relationship Id="rId2" Type="http://schemas.openxmlformats.org/officeDocument/2006/relationships/hyperlink" Target="https://pixabay.com/fr/payer-or-une-nombre-chiffres-3d-634914/" TargetMode="External"/><Relationship Id="rId1" Type="http://schemas.openxmlformats.org/officeDocument/2006/relationships/image" Target="../media/image5.png"/><Relationship Id="rId6" Type="http://schemas.openxmlformats.org/officeDocument/2006/relationships/hyperlink" Target="https://freepngimg.com/png/9041-3-number-png" TargetMode="External"/><Relationship Id="rId5" Type="http://schemas.openxmlformats.org/officeDocument/2006/relationships/image" Target="../media/image7.png"/><Relationship Id="rId10" Type="http://schemas.openxmlformats.org/officeDocument/2006/relationships/hyperlink" Target="https://pixabay.com/en/pay-gold-five-number-digit-3d-634910/" TargetMode="External"/><Relationship Id="rId4" Type="http://schemas.openxmlformats.org/officeDocument/2006/relationships/hyperlink" Target="https://pixabay.com/fr/payer-or-deux-nombre-chiffres-3d-634913/" TargetMode="External"/><Relationship Id="rId9" Type="http://schemas.openxmlformats.org/officeDocument/2006/relationships/image" Target="../media/image9.png"/></Relationships>
</file>

<file path=ppt/diagrams/_rels/drawing4.xml.rels><?xml version="1.0" encoding="UTF-8" standalone="yes"?>
<Relationships xmlns="http://schemas.openxmlformats.org/package/2006/relationships"><Relationship Id="rId8" Type="http://schemas.openxmlformats.org/officeDocument/2006/relationships/hyperlink" Target="https://pixabay.com/en/pay-gold-four-number-digit-3d-634911/" TargetMode="External"/><Relationship Id="rId3" Type="http://schemas.openxmlformats.org/officeDocument/2006/relationships/image" Target="../media/image6.png"/><Relationship Id="rId7" Type="http://schemas.openxmlformats.org/officeDocument/2006/relationships/image" Target="../media/image8.png"/><Relationship Id="rId2" Type="http://schemas.openxmlformats.org/officeDocument/2006/relationships/hyperlink" Target="https://pixabay.com/fr/payer-or-une-nombre-chiffres-3d-634914/" TargetMode="External"/><Relationship Id="rId1" Type="http://schemas.openxmlformats.org/officeDocument/2006/relationships/image" Target="../media/image5.png"/><Relationship Id="rId6" Type="http://schemas.openxmlformats.org/officeDocument/2006/relationships/hyperlink" Target="https://freepngimg.com/png/9041-3-number-png" TargetMode="External"/><Relationship Id="rId5" Type="http://schemas.openxmlformats.org/officeDocument/2006/relationships/image" Target="../media/image7.png"/><Relationship Id="rId10" Type="http://schemas.openxmlformats.org/officeDocument/2006/relationships/hyperlink" Target="https://pixabay.com/en/pay-gold-five-number-digit-3d-634910/" TargetMode="External"/><Relationship Id="rId4" Type="http://schemas.openxmlformats.org/officeDocument/2006/relationships/hyperlink" Target="https://pixabay.com/fr/payer-or-deux-nombre-chiffres-3d-634913/" TargetMode="External"/><Relationship Id="rId9" Type="http://schemas.openxmlformats.org/officeDocument/2006/relationships/image" Target="../media/image9.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C1DE375-4444-4B30-82C7-580F96B3B617}" type="doc">
      <dgm:prSet loTypeId="urn:microsoft.com/office/officeart/2005/8/layout/equation2" loCatId="process" qsTypeId="urn:microsoft.com/office/officeart/2005/8/quickstyle/simple1" qsCatId="simple" csTypeId="urn:microsoft.com/office/officeart/2005/8/colors/accent1_2" csCatId="accent1" phldr="1"/>
      <dgm:spPr/>
    </dgm:pt>
    <dgm:pt modelId="{8CA38D5C-34EA-43D4-B04D-EF92F8B63FCA}">
      <dgm:prSet phldrT="[Texte]"/>
      <dgm:spPr>
        <a:solidFill>
          <a:srgbClr val="254C55"/>
        </a:solidFill>
      </dgm:spPr>
      <dgm:t>
        <a:bodyPr/>
        <a:lstStyle/>
        <a:p>
          <a:r>
            <a:rPr lang="es" dirty="0" err="1"/>
            <a:t>Individual</a:t>
          </a:r>
          <a:r>
            <a:rPr lang="es" dirty="0"/>
            <a:t> </a:t>
          </a:r>
          <a:r>
            <a:rPr lang="es" dirty="0" err="1"/>
            <a:t>discapacidad</a:t>
          </a:r>
          <a:endParaRPr lang="fr-FR" dirty="0"/>
        </a:p>
      </dgm:t>
    </dgm:pt>
    <dgm:pt modelId="{98CF36BA-2FF2-45F6-A362-05B1181E15DC}" type="parTrans" cxnId="{9BFD5E85-C803-43E3-8D90-ECC01D3F4C5A}">
      <dgm:prSet/>
      <dgm:spPr/>
      <dgm:t>
        <a:bodyPr/>
        <a:lstStyle/>
        <a:p>
          <a:endParaRPr lang="fr-FR"/>
        </a:p>
      </dgm:t>
    </dgm:pt>
    <dgm:pt modelId="{94865F60-E308-41F8-A23D-8A7C0C51A644}" type="sibTrans" cxnId="{9BFD5E85-C803-43E3-8D90-ECC01D3F4C5A}">
      <dgm:prSet/>
      <dgm:spPr>
        <a:solidFill>
          <a:srgbClr val="468FA0"/>
        </a:solidFill>
      </dgm:spPr>
      <dgm:t>
        <a:bodyPr/>
        <a:lstStyle/>
        <a:p>
          <a:endParaRPr lang="fr-FR"/>
        </a:p>
      </dgm:t>
    </dgm:pt>
    <dgm:pt modelId="{65706B27-F6B4-4172-A1C9-37032AC76A5B}">
      <dgm:prSet phldrT="[Texte]"/>
      <dgm:spPr>
        <a:solidFill>
          <a:srgbClr val="254C55"/>
        </a:solidFill>
      </dgm:spPr>
      <dgm:t>
        <a:bodyPr/>
        <a:lstStyle/>
        <a:p>
          <a:r>
            <a:rPr lang="es" dirty="0" err="1"/>
            <a:t>Barreras </a:t>
          </a:r>
          <a:endParaRPr lang="fr-FR" dirty="0"/>
        </a:p>
      </dgm:t>
    </dgm:pt>
    <dgm:pt modelId="{5FEC2CDE-55FD-4BB4-84CF-68AE8D822CF2}" type="parTrans" cxnId="{6F4F518B-F44F-4205-ABAD-FD5438701687}">
      <dgm:prSet/>
      <dgm:spPr/>
      <dgm:t>
        <a:bodyPr/>
        <a:lstStyle/>
        <a:p>
          <a:endParaRPr lang="fr-FR"/>
        </a:p>
      </dgm:t>
    </dgm:pt>
    <dgm:pt modelId="{7F4D8D4C-CA67-464B-9CF9-E2A329D32A72}" type="sibTrans" cxnId="{6F4F518B-F44F-4205-ABAD-FD5438701687}">
      <dgm:prSet/>
      <dgm:spPr>
        <a:solidFill>
          <a:srgbClr val="468FA0"/>
        </a:solidFill>
      </dgm:spPr>
      <dgm:t>
        <a:bodyPr/>
        <a:lstStyle/>
        <a:p>
          <a:endParaRPr lang="fr-FR"/>
        </a:p>
      </dgm:t>
    </dgm:pt>
    <dgm:pt modelId="{E3785B83-E18D-408F-890D-761588AA93B9}">
      <dgm:prSet phldrT="[Texte]"/>
      <dgm:spPr>
        <a:solidFill>
          <a:srgbClr val="254C55"/>
        </a:solidFill>
      </dgm:spPr>
      <dgm:t>
        <a:bodyPr/>
        <a:lstStyle/>
        <a:p>
          <a:r>
            <a:rPr lang="es" dirty="0" err="1"/>
            <a:t>Discapacidad </a:t>
          </a:r>
          <a:endParaRPr lang="fr-FR" dirty="0"/>
        </a:p>
      </dgm:t>
    </dgm:pt>
    <dgm:pt modelId="{3EA66AC9-FA9D-4037-8D89-2D65DB4A4B96}" type="parTrans" cxnId="{1A60D066-6DF4-4129-A791-3665E66CAD4A}">
      <dgm:prSet/>
      <dgm:spPr/>
      <dgm:t>
        <a:bodyPr/>
        <a:lstStyle/>
        <a:p>
          <a:endParaRPr lang="fr-FR"/>
        </a:p>
      </dgm:t>
    </dgm:pt>
    <dgm:pt modelId="{9E30B6D6-8FE9-4FF8-9948-0B8AC32130C1}" type="sibTrans" cxnId="{1A60D066-6DF4-4129-A791-3665E66CAD4A}">
      <dgm:prSet/>
      <dgm:spPr/>
      <dgm:t>
        <a:bodyPr/>
        <a:lstStyle/>
        <a:p>
          <a:endParaRPr lang="fr-FR"/>
        </a:p>
      </dgm:t>
    </dgm:pt>
    <dgm:pt modelId="{26718C77-B106-4402-A11F-0894D8603C8C}" type="pres">
      <dgm:prSet presAssocID="{8C1DE375-4444-4B30-82C7-580F96B3B617}" presName="Name0" presStyleCnt="0">
        <dgm:presLayoutVars>
          <dgm:dir/>
          <dgm:resizeHandles val="exact"/>
        </dgm:presLayoutVars>
      </dgm:prSet>
      <dgm:spPr/>
    </dgm:pt>
    <dgm:pt modelId="{F39D2E6B-0EAF-4579-BDF5-A8A8800F1482}" type="pres">
      <dgm:prSet presAssocID="{8C1DE375-4444-4B30-82C7-580F96B3B617}" presName="vNodes" presStyleCnt="0"/>
      <dgm:spPr/>
    </dgm:pt>
    <dgm:pt modelId="{E0CD104A-DBEE-43C3-9041-53A8FA62749B}" type="pres">
      <dgm:prSet presAssocID="{8CA38D5C-34EA-43D4-B04D-EF92F8B63FCA}" presName="node" presStyleLbl="node1" presStyleIdx="0" presStyleCnt="3">
        <dgm:presLayoutVars>
          <dgm:bulletEnabled val="1"/>
        </dgm:presLayoutVars>
      </dgm:prSet>
      <dgm:spPr/>
      <dgm:t>
        <a:bodyPr/>
        <a:lstStyle/>
        <a:p>
          <a:endParaRPr lang="es-ES"/>
        </a:p>
      </dgm:t>
    </dgm:pt>
    <dgm:pt modelId="{04679541-FE9C-441D-820B-371E43D30681}" type="pres">
      <dgm:prSet presAssocID="{94865F60-E308-41F8-A23D-8A7C0C51A644}" presName="spacerT" presStyleCnt="0"/>
      <dgm:spPr/>
    </dgm:pt>
    <dgm:pt modelId="{3CFD7166-E30B-4EBF-9E77-76A2E6E3FDC4}" type="pres">
      <dgm:prSet presAssocID="{94865F60-E308-41F8-A23D-8A7C0C51A644}" presName="sibTrans" presStyleLbl="sibTrans2D1" presStyleIdx="0" presStyleCnt="2"/>
      <dgm:spPr/>
      <dgm:t>
        <a:bodyPr/>
        <a:lstStyle/>
        <a:p>
          <a:endParaRPr lang="es-ES"/>
        </a:p>
      </dgm:t>
    </dgm:pt>
    <dgm:pt modelId="{DB80869B-858E-45FE-9CCA-D5414A692A3F}" type="pres">
      <dgm:prSet presAssocID="{94865F60-E308-41F8-A23D-8A7C0C51A644}" presName="spacerB" presStyleCnt="0"/>
      <dgm:spPr/>
    </dgm:pt>
    <dgm:pt modelId="{DECBF777-109B-4A54-96E5-001A9C46F6EC}" type="pres">
      <dgm:prSet presAssocID="{65706B27-F6B4-4172-A1C9-37032AC76A5B}" presName="node" presStyleLbl="node1" presStyleIdx="1" presStyleCnt="3">
        <dgm:presLayoutVars>
          <dgm:bulletEnabled val="1"/>
        </dgm:presLayoutVars>
      </dgm:prSet>
      <dgm:spPr/>
      <dgm:t>
        <a:bodyPr/>
        <a:lstStyle/>
        <a:p>
          <a:endParaRPr lang="es-ES"/>
        </a:p>
      </dgm:t>
    </dgm:pt>
    <dgm:pt modelId="{D7609281-3072-4BBC-B319-E42C83C1E50B}" type="pres">
      <dgm:prSet presAssocID="{8C1DE375-4444-4B30-82C7-580F96B3B617}" presName="sibTransLast" presStyleLbl="sibTrans2D1" presStyleIdx="1" presStyleCnt="2"/>
      <dgm:spPr/>
      <dgm:t>
        <a:bodyPr/>
        <a:lstStyle/>
        <a:p>
          <a:endParaRPr lang="es-ES"/>
        </a:p>
      </dgm:t>
    </dgm:pt>
    <dgm:pt modelId="{E22B36C4-F857-4449-A8BD-770716E8A2AE}" type="pres">
      <dgm:prSet presAssocID="{8C1DE375-4444-4B30-82C7-580F96B3B617}" presName="connectorText" presStyleLbl="sibTrans2D1" presStyleIdx="1" presStyleCnt="2"/>
      <dgm:spPr/>
      <dgm:t>
        <a:bodyPr/>
        <a:lstStyle/>
        <a:p>
          <a:endParaRPr lang="es-ES"/>
        </a:p>
      </dgm:t>
    </dgm:pt>
    <dgm:pt modelId="{CBC9A497-0651-4BF5-BAFF-6077201DCDA5}" type="pres">
      <dgm:prSet presAssocID="{8C1DE375-4444-4B30-82C7-580F96B3B617}" presName="lastNode" presStyleLbl="node1" presStyleIdx="2" presStyleCnt="3">
        <dgm:presLayoutVars>
          <dgm:bulletEnabled val="1"/>
        </dgm:presLayoutVars>
      </dgm:prSet>
      <dgm:spPr/>
      <dgm:t>
        <a:bodyPr/>
        <a:lstStyle/>
        <a:p>
          <a:endParaRPr lang="es-ES"/>
        </a:p>
      </dgm:t>
    </dgm:pt>
  </dgm:ptLst>
  <dgm:cxnLst>
    <dgm:cxn modelId="{6F4F518B-F44F-4205-ABAD-FD5438701687}" srcId="{8C1DE375-4444-4B30-82C7-580F96B3B617}" destId="{65706B27-F6B4-4172-A1C9-37032AC76A5B}" srcOrd="1" destOrd="0" parTransId="{5FEC2CDE-55FD-4BB4-84CF-68AE8D822CF2}" sibTransId="{7F4D8D4C-CA67-464B-9CF9-E2A329D32A72}"/>
    <dgm:cxn modelId="{DDC54EC9-3109-47A1-AD6F-A223320C09F6}" type="presOf" srcId="{8CA38D5C-34EA-43D4-B04D-EF92F8B63FCA}" destId="{E0CD104A-DBEE-43C3-9041-53A8FA62749B}" srcOrd="0" destOrd="0" presId="urn:microsoft.com/office/officeart/2005/8/layout/equation2"/>
    <dgm:cxn modelId="{0A724FE0-533B-4AFF-97AB-0664CD5BE2A5}" type="presOf" srcId="{94865F60-E308-41F8-A23D-8A7C0C51A644}" destId="{3CFD7166-E30B-4EBF-9E77-76A2E6E3FDC4}" srcOrd="0" destOrd="0" presId="urn:microsoft.com/office/officeart/2005/8/layout/equation2"/>
    <dgm:cxn modelId="{4505FC11-76DE-4314-A9A1-4779183F4AE4}" type="presOf" srcId="{8C1DE375-4444-4B30-82C7-580F96B3B617}" destId="{26718C77-B106-4402-A11F-0894D8603C8C}" srcOrd="0" destOrd="0" presId="urn:microsoft.com/office/officeart/2005/8/layout/equation2"/>
    <dgm:cxn modelId="{9BFD5E85-C803-43E3-8D90-ECC01D3F4C5A}" srcId="{8C1DE375-4444-4B30-82C7-580F96B3B617}" destId="{8CA38D5C-34EA-43D4-B04D-EF92F8B63FCA}" srcOrd="0" destOrd="0" parTransId="{98CF36BA-2FF2-45F6-A362-05B1181E15DC}" sibTransId="{94865F60-E308-41F8-A23D-8A7C0C51A644}"/>
    <dgm:cxn modelId="{4F29B959-693A-405E-9F6D-05631B7E698A}" type="presOf" srcId="{E3785B83-E18D-408F-890D-761588AA93B9}" destId="{CBC9A497-0651-4BF5-BAFF-6077201DCDA5}" srcOrd="0" destOrd="0" presId="urn:microsoft.com/office/officeart/2005/8/layout/equation2"/>
    <dgm:cxn modelId="{1A60D066-6DF4-4129-A791-3665E66CAD4A}" srcId="{8C1DE375-4444-4B30-82C7-580F96B3B617}" destId="{E3785B83-E18D-408F-890D-761588AA93B9}" srcOrd="2" destOrd="0" parTransId="{3EA66AC9-FA9D-4037-8D89-2D65DB4A4B96}" sibTransId="{9E30B6D6-8FE9-4FF8-9948-0B8AC32130C1}"/>
    <dgm:cxn modelId="{507F93A2-C524-46B6-8DB9-799F2EDB3012}" type="presOf" srcId="{7F4D8D4C-CA67-464B-9CF9-E2A329D32A72}" destId="{E22B36C4-F857-4449-A8BD-770716E8A2AE}" srcOrd="1" destOrd="0" presId="urn:microsoft.com/office/officeart/2005/8/layout/equation2"/>
    <dgm:cxn modelId="{985308FD-208D-4C9F-A6D1-8014BFC47756}" type="presOf" srcId="{7F4D8D4C-CA67-464B-9CF9-E2A329D32A72}" destId="{D7609281-3072-4BBC-B319-E42C83C1E50B}" srcOrd="0" destOrd="0" presId="urn:microsoft.com/office/officeart/2005/8/layout/equation2"/>
    <dgm:cxn modelId="{C322EEB3-9215-4625-A839-AB41F9863F40}" type="presOf" srcId="{65706B27-F6B4-4172-A1C9-37032AC76A5B}" destId="{DECBF777-109B-4A54-96E5-001A9C46F6EC}" srcOrd="0" destOrd="0" presId="urn:microsoft.com/office/officeart/2005/8/layout/equation2"/>
    <dgm:cxn modelId="{5FB2E475-D89C-4D28-A561-A53F79F291E9}" type="presParOf" srcId="{26718C77-B106-4402-A11F-0894D8603C8C}" destId="{F39D2E6B-0EAF-4579-BDF5-A8A8800F1482}" srcOrd="0" destOrd="0" presId="urn:microsoft.com/office/officeart/2005/8/layout/equation2"/>
    <dgm:cxn modelId="{EFAED47A-ED2E-4249-B91C-4CDC56C38FC2}" type="presParOf" srcId="{F39D2E6B-0EAF-4579-BDF5-A8A8800F1482}" destId="{E0CD104A-DBEE-43C3-9041-53A8FA62749B}" srcOrd="0" destOrd="0" presId="urn:microsoft.com/office/officeart/2005/8/layout/equation2"/>
    <dgm:cxn modelId="{5A3254AC-AB67-4EAD-BDA0-4DC958FB8BB7}" type="presParOf" srcId="{F39D2E6B-0EAF-4579-BDF5-A8A8800F1482}" destId="{04679541-FE9C-441D-820B-371E43D30681}" srcOrd="1" destOrd="0" presId="urn:microsoft.com/office/officeart/2005/8/layout/equation2"/>
    <dgm:cxn modelId="{C5CE4C1E-9854-4808-836D-1060B48CB3DB}" type="presParOf" srcId="{F39D2E6B-0EAF-4579-BDF5-A8A8800F1482}" destId="{3CFD7166-E30B-4EBF-9E77-76A2E6E3FDC4}" srcOrd="2" destOrd="0" presId="urn:microsoft.com/office/officeart/2005/8/layout/equation2"/>
    <dgm:cxn modelId="{E5277E44-7504-4A90-B2F7-3E95FC517178}" type="presParOf" srcId="{F39D2E6B-0EAF-4579-BDF5-A8A8800F1482}" destId="{DB80869B-858E-45FE-9CCA-D5414A692A3F}" srcOrd="3" destOrd="0" presId="urn:microsoft.com/office/officeart/2005/8/layout/equation2"/>
    <dgm:cxn modelId="{3662BC2E-FDA5-417B-AD01-0401F5737F50}" type="presParOf" srcId="{F39D2E6B-0EAF-4579-BDF5-A8A8800F1482}" destId="{DECBF777-109B-4A54-96E5-001A9C46F6EC}" srcOrd="4" destOrd="0" presId="urn:microsoft.com/office/officeart/2005/8/layout/equation2"/>
    <dgm:cxn modelId="{B7D02C92-8FCC-4D95-A9F3-DD0CA20824C9}" type="presParOf" srcId="{26718C77-B106-4402-A11F-0894D8603C8C}" destId="{D7609281-3072-4BBC-B319-E42C83C1E50B}" srcOrd="1" destOrd="0" presId="urn:microsoft.com/office/officeart/2005/8/layout/equation2"/>
    <dgm:cxn modelId="{AB1C22B0-EA50-4431-86F9-7593D3198FA9}" type="presParOf" srcId="{D7609281-3072-4BBC-B319-E42C83C1E50B}" destId="{E22B36C4-F857-4449-A8BD-770716E8A2AE}" srcOrd="0" destOrd="0" presId="urn:microsoft.com/office/officeart/2005/8/layout/equation2"/>
    <dgm:cxn modelId="{9A760F16-BAA4-41F6-9EE8-03F263D2EB37}" type="presParOf" srcId="{26718C77-B106-4402-A11F-0894D8603C8C}" destId="{CBC9A497-0651-4BF5-BAFF-6077201DCDA5}" srcOrd="2" destOrd="0" presId="urn:microsoft.com/office/officeart/2005/8/layout/equation2"/>
  </dgm:cxnLst>
  <dgm:bg/>
  <dgm:whole/>
  <dgm:extLst>
    <a:ext uri="http://schemas.microsoft.com/office/drawing/2008/diagram">
      <dsp:dataModelExt xmlns:dsp="http://schemas.microsoft.com/office/drawing/2008/diagram" relId="rId9"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682DB51F-83B3-4D5A-B695-049EDB882FE1}" type="doc">
      <dgm:prSet loTypeId="urn:microsoft.com/office/officeart/2005/8/layout/vProcess5" loCatId="process" qsTypeId="urn:microsoft.com/office/officeart/2005/8/quickstyle/simple1" qsCatId="simple" csTypeId="urn:microsoft.com/office/officeart/2005/8/colors/accent1_2" csCatId="accent1" phldr="1"/>
      <dgm:spPr/>
      <dgm:t>
        <a:bodyPr/>
        <a:lstStyle/>
        <a:p>
          <a:endParaRPr lang="fr-FR"/>
        </a:p>
      </dgm:t>
    </dgm:pt>
    <dgm:pt modelId="{119223BD-37EA-4D19-BF5B-03E6B7591AAD}">
      <dgm:prSet phldrT="[Texte]" custT="1"/>
      <dgm:spPr>
        <a:solidFill>
          <a:srgbClr val="254C55"/>
        </a:solidFill>
      </dgm:spPr>
      <dgm:t>
        <a:bodyPr/>
        <a:lstStyle/>
        <a:p>
          <a:r>
            <a:rPr lang="es" sz="2000" dirty="0"/>
            <a:t>Compartir información de una </a:t>
          </a:r>
          <a:r>
            <a:rPr lang="es" sz="2000" dirty="0" err="1"/>
            <a:t>manera</a:t>
          </a:r>
          <a:r>
            <a:rPr lang="es" sz="2000" dirty="0"/>
            <a:t> </a:t>
          </a:r>
          <a:r>
            <a:rPr lang="es" sz="2000" dirty="0" err="1"/>
            <a:t>eso</a:t>
          </a:r>
          <a:r>
            <a:rPr lang="es" sz="2000" dirty="0"/>
            <a:t> </a:t>
          </a:r>
          <a:r>
            <a:rPr lang="es" sz="2000" dirty="0" err="1"/>
            <a:t>todos </a:t>
          </a:r>
          <a:r>
            <a:rPr lang="es" sz="2000" dirty="0"/>
            <a:t>pueden </a:t>
          </a:r>
          <a:r>
            <a:rPr lang="es" sz="2000" dirty="0" err="1"/>
            <a:t>entender</a:t>
          </a:r>
          <a:endParaRPr lang="fr-FR" sz="2000" dirty="0"/>
        </a:p>
      </dgm:t>
    </dgm:pt>
    <dgm:pt modelId="{47AF5C68-81BE-48A4-8CC3-1CE3AA1AA44C}" type="parTrans" cxnId="{9FA5E112-75E6-4389-9D25-5865DCB545D1}">
      <dgm:prSet/>
      <dgm:spPr/>
      <dgm:t>
        <a:bodyPr/>
        <a:lstStyle/>
        <a:p>
          <a:endParaRPr lang="fr-FR" sz="1200"/>
        </a:p>
      </dgm:t>
    </dgm:pt>
    <dgm:pt modelId="{36B14507-1CA9-4872-8193-8EDFF39BDA52}" type="sibTrans" cxnId="{9FA5E112-75E6-4389-9D25-5865DCB545D1}">
      <dgm:prSet/>
      <dgm:spPr/>
      <dgm:t>
        <a:bodyPr/>
        <a:lstStyle/>
        <a:p>
          <a:endParaRPr lang="fr-FR" sz="1200"/>
        </a:p>
      </dgm:t>
    </dgm:pt>
    <dgm:pt modelId="{C932FBB8-E2C7-41B3-BC50-44A4AECD5265}">
      <dgm:prSet phldrT="[Texte]" custT="1"/>
      <dgm:spPr>
        <a:solidFill>
          <a:srgbClr val="235B4A"/>
        </a:solidFill>
      </dgm:spPr>
      <dgm:t>
        <a:bodyPr/>
        <a:lstStyle/>
        <a:p>
          <a:r>
            <a:rPr lang="es" sz="1800" dirty="0" err="1"/>
            <a:t>Reconocer </a:t>
          </a:r>
          <a:r>
            <a:rPr lang="es" sz="1800" dirty="0"/>
            <a:t>, respetar y utilizar todas </a:t>
          </a:r>
          <a:r>
            <a:rPr lang="es" sz="1800" dirty="0" err="1"/>
            <a:t>las formas </a:t>
          </a:r>
          <a:r>
            <a:rPr lang="es" sz="1800" dirty="0"/>
            <a:t>de comunicación.</a:t>
          </a:r>
          <a:endParaRPr lang="fr-FR" sz="2000" dirty="0"/>
        </a:p>
      </dgm:t>
    </dgm:pt>
    <dgm:pt modelId="{9C1EBB80-6205-4DE9-AC6B-89A35934383B}" type="parTrans" cxnId="{89CFD492-C0C7-4F18-A1EF-199F11C20F22}">
      <dgm:prSet/>
      <dgm:spPr/>
      <dgm:t>
        <a:bodyPr/>
        <a:lstStyle/>
        <a:p>
          <a:endParaRPr lang="fr-FR"/>
        </a:p>
      </dgm:t>
    </dgm:pt>
    <dgm:pt modelId="{46043422-C579-407E-A1D1-A679697802D9}" type="sibTrans" cxnId="{89CFD492-C0C7-4F18-A1EF-199F11C20F22}">
      <dgm:prSet/>
      <dgm:spPr/>
      <dgm:t>
        <a:bodyPr/>
        <a:lstStyle/>
        <a:p>
          <a:endParaRPr lang="fr-FR"/>
        </a:p>
      </dgm:t>
    </dgm:pt>
    <dgm:pt modelId="{E40DDF5A-F683-4F02-8EA6-2CD6C3E27541}">
      <dgm:prSet phldrT="[Texte]" custT="1"/>
      <dgm:spPr>
        <a:solidFill>
          <a:srgbClr val="235B4A"/>
        </a:solidFill>
      </dgm:spPr>
      <dgm:t>
        <a:bodyPr/>
        <a:lstStyle/>
        <a:p>
          <a:r>
            <a:rPr lang="es" sz="1800" dirty="0"/>
            <a:t>Todos </a:t>
          </a:r>
          <a:r>
            <a:rPr lang="es" sz="1800" dirty="0" err="1"/>
            <a:t>los medios </a:t>
          </a:r>
          <a:r>
            <a:rPr lang="es" sz="1800" dirty="0"/>
            <a:t>de </a:t>
          </a:r>
          <a:r>
            <a:rPr lang="es" sz="1800" dirty="0" err="1"/>
            <a:t>comprensión </a:t>
          </a:r>
          <a:r>
            <a:rPr lang="es" sz="1800" dirty="0"/>
            <a:t>y expresión, todas </a:t>
          </a:r>
          <a:r>
            <a:rPr lang="es" sz="1800" dirty="0" err="1"/>
            <a:t>las herramientas.</a:t>
          </a:r>
          <a:r>
            <a:rPr lang="es" sz="1800" dirty="0"/>
            <a:t> </a:t>
          </a:r>
          <a:r>
            <a:rPr lang="es" sz="1800" dirty="0" err="1"/>
            <a:t>Permitir </a:t>
          </a:r>
          <a:r>
            <a:rPr lang="es" sz="1800" dirty="0"/>
            <a:t>y </a:t>
          </a:r>
          <a:r>
            <a:rPr lang="es" sz="1800" dirty="0" err="1"/>
            <a:t>apoyar </a:t>
          </a:r>
          <a:r>
            <a:rPr lang="es" sz="1800" dirty="0"/>
            <a:t>la comunicación.</a:t>
          </a:r>
          <a:endParaRPr lang="fr-FR" sz="2000" dirty="0"/>
        </a:p>
      </dgm:t>
    </dgm:pt>
    <dgm:pt modelId="{64457EAD-83B9-4771-8070-4440DC9B5976}" type="parTrans" cxnId="{3536372D-DBFC-46D2-9E99-5B24958DCFAA}">
      <dgm:prSet/>
      <dgm:spPr/>
      <dgm:t>
        <a:bodyPr/>
        <a:lstStyle/>
        <a:p>
          <a:endParaRPr lang="fr-FR"/>
        </a:p>
      </dgm:t>
    </dgm:pt>
    <dgm:pt modelId="{EA20B9E5-092D-45EE-A2ED-8676E210EFFD}" type="sibTrans" cxnId="{3536372D-DBFC-46D2-9E99-5B24958DCFAA}">
      <dgm:prSet/>
      <dgm:spPr/>
      <dgm:t>
        <a:bodyPr/>
        <a:lstStyle/>
        <a:p>
          <a:endParaRPr lang="fr-FR"/>
        </a:p>
      </dgm:t>
    </dgm:pt>
    <dgm:pt modelId="{F8BD0110-77CA-44A7-A2A8-6165A8F998FB}">
      <dgm:prSet phldrT="[Texte]" custT="1"/>
      <dgm:spPr>
        <a:solidFill>
          <a:srgbClr val="0B6F6F"/>
        </a:solidFill>
      </dgm:spPr>
      <dgm:t>
        <a:bodyPr/>
        <a:lstStyle/>
        <a:p>
          <a:r>
            <a:rPr lang="es" sz="2000" dirty="0"/>
            <a:t>Dirigirse </a:t>
          </a:r>
          <a:r>
            <a:rPr lang="es" sz="2000" dirty="0" err="1"/>
            <a:t>tanto </a:t>
          </a:r>
          <a:r>
            <a:rPr lang="es" sz="2000" dirty="0"/>
            <a:t>al </a:t>
          </a:r>
          <a:r>
            <a:rPr lang="es" sz="2000" dirty="0" err="1"/>
            <a:t>individuo </a:t>
          </a:r>
          <a:r>
            <a:rPr lang="es" sz="2000" dirty="0"/>
            <a:t>como a los </a:t>
          </a:r>
          <a:r>
            <a:rPr lang="es" sz="2000" dirty="0" err="1"/>
            <a:t>conocimientos </a:t>
          </a:r>
          <a:r>
            <a:rPr lang="es" sz="2000" dirty="0"/>
            <a:t>, </a:t>
          </a:r>
          <a:r>
            <a:rPr lang="es" sz="2000" dirty="0" err="1"/>
            <a:t>habilidades </a:t>
          </a:r>
          <a:r>
            <a:rPr lang="es" sz="2000" dirty="0"/>
            <a:t>y actitudes de </a:t>
          </a:r>
          <a:r>
            <a:rPr lang="es" sz="2000" dirty="0" err="1"/>
            <a:t>los interlocutores en la comunicación.</a:t>
          </a:r>
          <a:endParaRPr lang="fr-FR" sz="2000" dirty="0"/>
        </a:p>
      </dgm:t>
    </dgm:pt>
    <dgm:pt modelId="{9087BB5A-E346-47CC-AE2D-4B8E5C17CBAD}" type="parTrans" cxnId="{F5198C5B-871D-4AE1-904B-82397C4F18EC}">
      <dgm:prSet/>
      <dgm:spPr/>
      <dgm:t>
        <a:bodyPr/>
        <a:lstStyle/>
        <a:p>
          <a:endParaRPr lang="fr-FR"/>
        </a:p>
      </dgm:t>
    </dgm:pt>
    <dgm:pt modelId="{FB460923-2B29-4269-A7B2-65671C56E8DD}" type="sibTrans" cxnId="{F5198C5B-871D-4AE1-904B-82397C4F18EC}">
      <dgm:prSet/>
      <dgm:spPr/>
      <dgm:t>
        <a:bodyPr/>
        <a:lstStyle/>
        <a:p>
          <a:endParaRPr lang="fr-FR"/>
        </a:p>
      </dgm:t>
    </dgm:pt>
    <dgm:pt modelId="{65F10967-AD34-47DF-9B5C-E3283F17FE19}" type="pres">
      <dgm:prSet presAssocID="{682DB51F-83B3-4D5A-B695-049EDB882FE1}" presName="outerComposite" presStyleCnt="0">
        <dgm:presLayoutVars>
          <dgm:chMax val="5"/>
          <dgm:dir/>
          <dgm:resizeHandles val="exact"/>
        </dgm:presLayoutVars>
      </dgm:prSet>
      <dgm:spPr/>
      <dgm:t>
        <a:bodyPr/>
        <a:lstStyle/>
        <a:p>
          <a:endParaRPr lang="es-ES"/>
        </a:p>
      </dgm:t>
    </dgm:pt>
    <dgm:pt modelId="{1E5187DC-451C-4BB1-A26E-B95DF53C51BB}" type="pres">
      <dgm:prSet presAssocID="{682DB51F-83B3-4D5A-B695-049EDB882FE1}" presName="dummyMaxCanvas" presStyleCnt="0">
        <dgm:presLayoutVars/>
      </dgm:prSet>
      <dgm:spPr/>
    </dgm:pt>
    <dgm:pt modelId="{86568732-FB7F-4FA1-B5D5-33B3B65BAD9C}" type="pres">
      <dgm:prSet presAssocID="{682DB51F-83B3-4D5A-B695-049EDB882FE1}" presName="ThreeNodes_1" presStyleLbl="node1" presStyleIdx="0" presStyleCnt="3">
        <dgm:presLayoutVars>
          <dgm:bulletEnabled val="1"/>
        </dgm:presLayoutVars>
      </dgm:prSet>
      <dgm:spPr/>
      <dgm:t>
        <a:bodyPr/>
        <a:lstStyle/>
        <a:p>
          <a:endParaRPr lang="es-ES"/>
        </a:p>
      </dgm:t>
    </dgm:pt>
    <dgm:pt modelId="{F623D3F8-046F-44F7-9D47-599B656A58CC}" type="pres">
      <dgm:prSet presAssocID="{682DB51F-83B3-4D5A-B695-049EDB882FE1}" presName="ThreeNodes_2" presStyleLbl="node1" presStyleIdx="1" presStyleCnt="3">
        <dgm:presLayoutVars>
          <dgm:bulletEnabled val="1"/>
        </dgm:presLayoutVars>
      </dgm:prSet>
      <dgm:spPr/>
      <dgm:t>
        <a:bodyPr/>
        <a:lstStyle/>
        <a:p>
          <a:endParaRPr lang="es-ES"/>
        </a:p>
      </dgm:t>
    </dgm:pt>
    <dgm:pt modelId="{D49297CD-D264-4F60-B10C-3849CDA581ED}" type="pres">
      <dgm:prSet presAssocID="{682DB51F-83B3-4D5A-B695-049EDB882FE1}" presName="ThreeNodes_3" presStyleLbl="node1" presStyleIdx="2" presStyleCnt="3">
        <dgm:presLayoutVars>
          <dgm:bulletEnabled val="1"/>
        </dgm:presLayoutVars>
      </dgm:prSet>
      <dgm:spPr/>
      <dgm:t>
        <a:bodyPr/>
        <a:lstStyle/>
        <a:p>
          <a:endParaRPr lang="es-ES"/>
        </a:p>
      </dgm:t>
    </dgm:pt>
    <dgm:pt modelId="{D7B0F9AC-53AE-4721-BB79-8F87F5ACCA7A}" type="pres">
      <dgm:prSet presAssocID="{682DB51F-83B3-4D5A-B695-049EDB882FE1}" presName="ThreeConn_1-2" presStyleLbl="fgAccFollowNode1" presStyleIdx="0" presStyleCnt="2">
        <dgm:presLayoutVars>
          <dgm:bulletEnabled val="1"/>
        </dgm:presLayoutVars>
      </dgm:prSet>
      <dgm:spPr/>
      <dgm:t>
        <a:bodyPr/>
        <a:lstStyle/>
        <a:p>
          <a:endParaRPr lang="es-ES"/>
        </a:p>
      </dgm:t>
    </dgm:pt>
    <dgm:pt modelId="{FB190149-1FB0-4E74-8E43-683EA70F22D3}" type="pres">
      <dgm:prSet presAssocID="{682DB51F-83B3-4D5A-B695-049EDB882FE1}" presName="ThreeConn_2-3" presStyleLbl="fgAccFollowNode1" presStyleIdx="1" presStyleCnt="2">
        <dgm:presLayoutVars>
          <dgm:bulletEnabled val="1"/>
        </dgm:presLayoutVars>
      </dgm:prSet>
      <dgm:spPr/>
      <dgm:t>
        <a:bodyPr/>
        <a:lstStyle/>
        <a:p>
          <a:endParaRPr lang="es-ES"/>
        </a:p>
      </dgm:t>
    </dgm:pt>
    <dgm:pt modelId="{86C50A53-426E-4546-A3BF-ECA741E73D60}" type="pres">
      <dgm:prSet presAssocID="{682DB51F-83B3-4D5A-B695-049EDB882FE1}" presName="ThreeNodes_1_text" presStyleLbl="node1" presStyleIdx="2" presStyleCnt="3">
        <dgm:presLayoutVars>
          <dgm:bulletEnabled val="1"/>
        </dgm:presLayoutVars>
      </dgm:prSet>
      <dgm:spPr/>
      <dgm:t>
        <a:bodyPr/>
        <a:lstStyle/>
        <a:p>
          <a:endParaRPr lang="es-ES"/>
        </a:p>
      </dgm:t>
    </dgm:pt>
    <dgm:pt modelId="{6DF539CD-C4B8-4D21-852F-5446EF4E0235}" type="pres">
      <dgm:prSet presAssocID="{682DB51F-83B3-4D5A-B695-049EDB882FE1}" presName="ThreeNodes_2_text" presStyleLbl="node1" presStyleIdx="2" presStyleCnt="3">
        <dgm:presLayoutVars>
          <dgm:bulletEnabled val="1"/>
        </dgm:presLayoutVars>
      </dgm:prSet>
      <dgm:spPr/>
      <dgm:t>
        <a:bodyPr/>
        <a:lstStyle/>
        <a:p>
          <a:endParaRPr lang="es-ES"/>
        </a:p>
      </dgm:t>
    </dgm:pt>
    <dgm:pt modelId="{8ADBFCF2-792E-4081-BB8F-93CF4DE742E1}" type="pres">
      <dgm:prSet presAssocID="{682DB51F-83B3-4D5A-B695-049EDB882FE1}" presName="ThreeNodes_3_text" presStyleLbl="node1" presStyleIdx="2" presStyleCnt="3">
        <dgm:presLayoutVars>
          <dgm:bulletEnabled val="1"/>
        </dgm:presLayoutVars>
      </dgm:prSet>
      <dgm:spPr/>
      <dgm:t>
        <a:bodyPr/>
        <a:lstStyle/>
        <a:p>
          <a:endParaRPr lang="es-ES"/>
        </a:p>
      </dgm:t>
    </dgm:pt>
  </dgm:ptLst>
  <dgm:cxnLst>
    <dgm:cxn modelId="{523E71A3-8C61-4D85-93F7-4339F9DD90F6}" type="presOf" srcId="{C932FBB8-E2C7-41B3-BC50-44A4AECD5265}" destId="{6DF539CD-C4B8-4D21-852F-5446EF4E0235}" srcOrd="1" destOrd="0" presId="urn:microsoft.com/office/officeart/2005/8/layout/vProcess5"/>
    <dgm:cxn modelId="{51428A41-6281-492D-8DEB-420A355B996A}" type="presOf" srcId="{119223BD-37EA-4D19-BF5B-03E6B7591AAD}" destId="{86C50A53-426E-4546-A3BF-ECA741E73D60}" srcOrd="1" destOrd="0" presId="urn:microsoft.com/office/officeart/2005/8/layout/vProcess5"/>
    <dgm:cxn modelId="{508D78EF-0300-47C4-B16B-E904AFD4EF89}" type="presOf" srcId="{682DB51F-83B3-4D5A-B695-049EDB882FE1}" destId="{65F10967-AD34-47DF-9B5C-E3283F17FE19}" srcOrd="0" destOrd="0" presId="urn:microsoft.com/office/officeart/2005/8/layout/vProcess5"/>
    <dgm:cxn modelId="{08B80523-DB3F-4A77-81F1-53C327AABD19}" type="presOf" srcId="{F8BD0110-77CA-44A7-A2A8-6165A8F998FB}" destId="{D49297CD-D264-4F60-B10C-3849CDA581ED}" srcOrd="0" destOrd="0" presId="urn:microsoft.com/office/officeart/2005/8/layout/vProcess5"/>
    <dgm:cxn modelId="{88252A84-FCDE-46A1-B3A3-466D5E989025}" type="presOf" srcId="{F8BD0110-77CA-44A7-A2A8-6165A8F998FB}" destId="{8ADBFCF2-792E-4081-BB8F-93CF4DE742E1}" srcOrd="1" destOrd="0" presId="urn:microsoft.com/office/officeart/2005/8/layout/vProcess5"/>
    <dgm:cxn modelId="{39C1B6E8-75D7-4DE3-8B8B-11CDAF47829C}" type="presOf" srcId="{E40DDF5A-F683-4F02-8EA6-2CD6C3E27541}" destId="{6DF539CD-C4B8-4D21-852F-5446EF4E0235}" srcOrd="1" destOrd="1" presId="urn:microsoft.com/office/officeart/2005/8/layout/vProcess5"/>
    <dgm:cxn modelId="{89CFD492-C0C7-4F18-A1EF-199F11C20F22}" srcId="{682DB51F-83B3-4D5A-B695-049EDB882FE1}" destId="{C932FBB8-E2C7-41B3-BC50-44A4AECD5265}" srcOrd="1" destOrd="0" parTransId="{9C1EBB80-6205-4DE9-AC6B-89A35934383B}" sibTransId="{46043422-C579-407E-A1D1-A679697802D9}"/>
    <dgm:cxn modelId="{F5198C5B-871D-4AE1-904B-82397C4F18EC}" srcId="{682DB51F-83B3-4D5A-B695-049EDB882FE1}" destId="{F8BD0110-77CA-44A7-A2A8-6165A8F998FB}" srcOrd="2" destOrd="0" parTransId="{9087BB5A-E346-47CC-AE2D-4B8E5C17CBAD}" sibTransId="{FB460923-2B29-4269-A7B2-65671C56E8DD}"/>
    <dgm:cxn modelId="{4A7F5F78-1DA3-4B4A-B805-F41928E24B8B}" type="presOf" srcId="{119223BD-37EA-4D19-BF5B-03E6B7591AAD}" destId="{86568732-FB7F-4FA1-B5D5-33B3B65BAD9C}" srcOrd="0" destOrd="0" presId="urn:microsoft.com/office/officeart/2005/8/layout/vProcess5"/>
    <dgm:cxn modelId="{F89053B0-FE8D-45D8-A71B-BD381044EF3C}" type="presOf" srcId="{C932FBB8-E2C7-41B3-BC50-44A4AECD5265}" destId="{F623D3F8-046F-44F7-9D47-599B656A58CC}" srcOrd="0" destOrd="0" presId="urn:microsoft.com/office/officeart/2005/8/layout/vProcess5"/>
    <dgm:cxn modelId="{3536372D-DBFC-46D2-9E99-5B24958DCFAA}" srcId="{C932FBB8-E2C7-41B3-BC50-44A4AECD5265}" destId="{E40DDF5A-F683-4F02-8EA6-2CD6C3E27541}" srcOrd="0" destOrd="0" parTransId="{64457EAD-83B9-4771-8070-4440DC9B5976}" sibTransId="{EA20B9E5-092D-45EE-A2ED-8676E210EFFD}"/>
    <dgm:cxn modelId="{D117E9B7-74A4-4EE4-89CB-6F8D027A6139}" type="presOf" srcId="{36B14507-1CA9-4872-8193-8EDFF39BDA52}" destId="{D7B0F9AC-53AE-4721-BB79-8F87F5ACCA7A}" srcOrd="0" destOrd="0" presId="urn:microsoft.com/office/officeart/2005/8/layout/vProcess5"/>
    <dgm:cxn modelId="{9FA5E112-75E6-4389-9D25-5865DCB545D1}" srcId="{682DB51F-83B3-4D5A-B695-049EDB882FE1}" destId="{119223BD-37EA-4D19-BF5B-03E6B7591AAD}" srcOrd="0" destOrd="0" parTransId="{47AF5C68-81BE-48A4-8CC3-1CE3AA1AA44C}" sibTransId="{36B14507-1CA9-4872-8193-8EDFF39BDA52}"/>
    <dgm:cxn modelId="{6D41A475-FD55-483A-B17E-02C61BE3F874}" type="presOf" srcId="{E40DDF5A-F683-4F02-8EA6-2CD6C3E27541}" destId="{F623D3F8-046F-44F7-9D47-599B656A58CC}" srcOrd="0" destOrd="1" presId="urn:microsoft.com/office/officeart/2005/8/layout/vProcess5"/>
    <dgm:cxn modelId="{75591917-D867-45CC-A047-AD10577B6AFC}" type="presOf" srcId="{46043422-C579-407E-A1D1-A679697802D9}" destId="{FB190149-1FB0-4E74-8E43-683EA70F22D3}" srcOrd="0" destOrd="0" presId="urn:microsoft.com/office/officeart/2005/8/layout/vProcess5"/>
    <dgm:cxn modelId="{F6AE7654-5FA1-4C71-A4F0-A389E354632F}" type="presParOf" srcId="{65F10967-AD34-47DF-9B5C-E3283F17FE19}" destId="{1E5187DC-451C-4BB1-A26E-B95DF53C51BB}" srcOrd="0" destOrd="0" presId="urn:microsoft.com/office/officeart/2005/8/layout/vProcess5"/>
    <dgm:cxn modelId="{295050A0-1A12-40EB-8870-7AA778E871DA}" type="presParOf" srcId="{65F10967-AD34-47DF-9B5C-E3283F17FE19}" destId="{86568732-FB7F-4FA1-B5D5-33B3B65BAD9C}" srcOrd="1" destOrd="0" presId="urn:microsoft.com/office/officeart/2005/8/layout/vProcess5"/>
    <dgm:cxn modelId="{EE06A4CE-8288-4176-80C9-0B7802C1BF98}" type="presParOf" srcId="{65F10967-AD34-47DF-9B5C-E3283F17FE19}" destId="{F623D3F8-046F-44F7-9D47-599B656A58CC}" srcOrd="2" destOrd="0" presId="urn:microsoft.com/office/officeart/2005/8/layout/vProcess5"/>
    <dgm:cxn modelId="{33C92796-7047-4E96-938B-9E064880FDF3}" type="presParOf" srcId="{65F10967-AD34-47DF-9B5C-E3283F17FE19}" destId="{D49297CD-D264-4F60-B10C-3849CDA581ED}" srcOrd="3" destOrd="0" presId="urn:microsoft.com/office/officeart/2005/8/layout/vProcess5"/>
    <dgm:cxn modelId="{F0D9B8A0-DA3E-4220-B7BD-AA8ED6BED8E8}" type="presParOf" srcId="{65F10967-AD34-47DF-9B5C-E3283F17FE19}" destId="{D7B0F9AC-53AE-4721-BB79-8F87F5ACCA7A}" srcOrd="4" destOrd="0" presId="urn:microsoft.com/office/officeart/2005/8/layout/vProcess5"/>
    <dgm:cxn modelId="{54D04545-83CD-474D-99CB-7FDE12400A66}" type="presParOf" srcId="{65F10967-AD34-47DF-9B5C-E3283F17FE19}" destId="{FB190149-1FB0-4E74-8E43-683EA70F22D3}" srcOrd="5" destOrd="0" presId="urn:microsoft.com/office/officeart/2005/8/layout/vProcess5"/>
    <dgm:cxn modelId="{476F2949-9804-45A8-976A-41F2312C0557}" type="presParOf" srcId="{65F10967-AD34-47DF-9B5C-E3283F17FE19}" destId="{86C50A53-426E-4546-A3BF-ECA741E73D60}" srcOrd="6" destOrd="0" presId="urn:microsoft.com/office/officeart/2005/8/layout/vProcess5"/>
    <dgm:cxn modelId="{B0F36598-74F5-4C74-8E4A-ACB39F6EDB18}" type="presParOf" srcId="{65F10967-AD34-47DF-9B5C-E3283F17FE19}" destId="{6DF539CD-C4B8-4D21-852F-5446EF4E0235}" srcOrd="7" destOrd="0" presId="urn:microsoft.com/office/officeart/2005/8/layout/vProcess5"/>
    <dgm:cxn modelId="{E3AE143A-6430-46F5-B226-90CC4BC0ED3F}" type="presParOf" srcId="{65F10967-AD34-47DF-9B5C-E3283F17FE19}" destId="{8ADBFCF2-792E-4081-BB8F-93CF4DE742E1}" srcOrd="8" destOrd="0" presId="urn:microsoft.com/office/officeart/2005/8/layout/vProcess5"/>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AF9CFBE-B5D0-4322-AF84-30B1B30A6AF4}" type="doc">
      <dgm:prSet loTypeId="urn:microsoft.com/office/officeart/2009/3/layout/CircleRelationship" loCatId="relationship" qsTypeId="urn:microsoft.com/office/officeart/2005/8/quickstyle/simple1" qsCatId="simple" csTypeId="urn:microsoft.com/office/officeart/2005/8/colors/accent1_2" csCatId="accent1" phldr="1"/>
      <dgm:spPr/>
    </dgm:pt>
    <dgm:pt modelId="{0BF09A70-EC00-4FEA-9E25-1E73F5D6A309}">
      <dgm:prSet phldrT="[Texte]" custT="1"/>
      <dgm:spPr>
        <a:solidFill>
          <a:srgbClr val="254C55"/>
        </a:solidFill>
      </dgm:spPr>
      <dgm:t>
        <a:bodyPr/>
        <a:lstStyle/>
        <a:p>
          <a:r>
            <a:rPr lang="es" sz="1200" dirty="0"/>
            <a:t>Buena comunicación</a:t>
          </a:r>
        </a:p>
      </dgm:t>
    </dgm:pt>
    <dgm:pt modelId="{8909D70A-C404-46C4-8E8D-426262219FD6}" type="parTrans" cxnId="{496F36F7-02E4-4F72-93F8-B23EB64C9D95}">
      <dgm:prSet/>
      <dgm:spPr/>
      <dgm:t>
        <a:bodyPr/>
        <a:lstStyle/>
        <a:p>
          <a:endParaRPr lang="fr-FR" sz="4000"/>
        </a:p>
      </dgm:t>
    </dgm:pt>
    <dgm:pt modelId="{1F1F741F-0229-44CD-A5B8-BE7F8F029F29}" type="sibTrans" cxnId="{496F36F7-02E4-4F72-93F8-B23EB64C9D95}">
      <dgm:prSet/>
      <dgm:spPr/>
      <dgm:t>
        <a:bodyPr/>
        <a:lstStyle/>
        <a:p>
          <a:endParaRPr lang="fr-FR" sz="4000"/>
        </a:p>
      </dgm:t>
    </dgm:pt>
    <dgm:pt modelId="{132CAB01-82D5-4E79-ABAC-93C65EB7D7D9}">
      <dgm:prSet phldrT="[Texte]" custT="1"/>
      <dgm:spPr>
        <a:solidFill>
          <a:srgbClr val="0B6F6F"/>
        </a:solidFill>
      </dgm:spPr>
      <dgm:t>
        <a:bodyPr/>
        <a:lstStyle/>
        <a:p>
          <a:r>
            <a:rPr lang="es" sz="1200" dirty="0" err="1"/>
            <a:t>opciones</a:t>
          </a:r>
          <a:endParaRPr lang="fr-FR" sz="1200" dirty="0"/>
        </a:p>
      </dgm:t>
    </dgm:pt>
    <dgm:pt modelId="{0235ABFA-7D5F-4FD0-82F7-3FA5078FACE0}" type="parTrans" cxnId="{FBBF150B-9710-42E4-A737-6874E5E1BF68}">
      <dgm:prSet/>
      <dgm:spPr/>
      <dgm:t>
        <a:bodyPr/>
        <a:lstStyle/>
        <a:p>
          <a:endParaRPr lang="fr-FR" sz="4000"/>
        </a:p>
      </dgm:t>
    </dgm:pt>
    <dgm:pt modelId="{FD89FA1F-B3FC-4CF3-9932-32086E2D8C42}" type="sibTrans" cxnId="{FBBF150B-9710-42E4-A737-6874E5E1BF68}">
      <dgm:prSet/>
      <dgm:spPr/>
      <dgm:t>
        <a:bodyPr/>
        <a:lstStyle/>
        <a:p>
          <a:endParaRPr lang="fr-FR" sz="4000"/>
        </a:p>
      </dgm:t>
    </dgm:pt>
    <dgm:pt modelId="{5F6807C2-7E69-4E4D-A8D0-F68D7E217279}">
      <dgm:prSet phldrT="[Texte]" custT="1"/>
      <dgm:spPr>
        <a:solidFill>
          <a:srgbClr val="235B4A"/>
        </a:solidFill>
      </dgm:spPr>
      <dgm:t>
        <a:bodyPr/>
        <a:lstStyle/>
        <a:p>
          <a:r>
            <a:rPr lang="es" sz="1200" dirty="0"/>
            <a:t>control</a:t>
          </a:r>
        </a:p>
      </dgm:t>
    </dgm:pt>
    <dgm:pt modelId="{9A57881D-5A75-475B-9794-EA7E45DD3B34}" type="parTrans" cxnId="{210BF54D-4C0E-4AD2-9C90-FEEE5FFD7C95}">
      <dgm:prSet/>
      <dgm:spPr/>
      <dgm:t>
        <a:bodyPr/>
        <a:lstStyle/>
        <a:p>
          <a:endParaRPr lang="fr-FR" sz="4000"/>
        </a:p>
      </dgm:t>
    </dgm:pt>
    <dgm:pt modelId="{B7DAE969-D03B-4E88-8D2E-F50A62504465}" type="sibTrans" cxnId="{210BF54D-4C0E-4AD2-9C90-FEEE5FFD7C95}">
      <dgm:prSet/>
      <dgm:spPr/>
      <dgm:t>
        <a:bodyPr/>
        <a:lstStyle/>
        <a:p>
          <a:endParaRPr lang="fr-FR" sz="4000"/>
        </a:p>
      </dgm:t>
    </dgm:pt>
    <dgm:pt modelId="{0F06C096-8AB5-4F1A-A851-412087C59F9D}">
      <dgm:prSet phldrT="[Texte]" custT="1"/>
      <dgm:spPr>
        <a:solidFill>
          <a:srgbClr val="0B6F6F"/>
        </a:solidFill>
        <a:ln>
          <a:noFill/>
        </a:ln>
      </dgm:spPr>
      <dgm:t>
        <a:bodyPr/>
        <a:lstStyle/>
        <a:p>
          <a:r>
            <a:rPr lang="es" sz="1200" dirty="0" err="1"/>
            <a:t>relaciones </a:t>
          </a:r>
          <a:endParaRPr lang="fr-FR" sz="1200" dirty="0"/>
        </a:p>
      </dgm:t>
    </dgm:pt>
    <dgm:pt modelId="{1ECA34C2-D48A-401C-9EBA-27D0B2E29C49}" type="parTrans" cxnId="{A5E8CD47-F3D4-4305-8BC9-CB98CBDF4F48}">
      <dgm:prSet/>
      <dgm:spPr/>
      <dgm:t>
        <a:bodyPr/>
        <a:lstStyle/>
        <a:p>
          <a:endParaRPr lang="fr-FR" sz="4000"/>
        </a:p>
      </dgm:t>
    </dgm:pt>
    <dgm:pt modelId="{60030C1D-388B-4CE4-B63E-A380C4EEEAB3}" type="sibTrans" cxnId="{A5E8CD47-F3D4-4305-8BC9-CB98CBDF4F48}">
      <dgm:prSet/>
      <dgm:spPr/>
      <dgm:t>
        <a:bodyPr/>
        <a:lstStyle/>
        <a:p>
          <a:endParaRPr lang="fr-FR" sz="4000"/>
        </a:p>
      </dgm:t>
    </dgm:pt>
    <dgm:pt modelId="{F0FA8CEE-4E2A-487F-BE83-EF579E0E0039}">
      <dgm:prSet phldrT="[Texte]" custT="1"/>
      <dgm:spPr>
        <a:solidFill>
          <a:srgbClr val="468FA0"/>
        </a:solidFill>
        <a:ln>
          <a:noFill/>
        </a:ln>
      </dgm:spPr>
      <dgm:t>
        <a:bodyPr/>
        <a:lstStyle/>
        <a:p>
          <a:r>
            <a:rPr lang="es" sz="1200" dirty="0" err="1"/>
            <a:t>independencia</a:t>
          </a:r>
          <a:endParaRPr lang="fr-FR" sz="1200" dirty="0"/>
        </a:p>
      </dgm:t>
    </dgm:pt>
    <dgm:pt modelId="{5277E706-7F51-4190-B970-93F96EA4C2DF}" type="parTrans" cxnId="{7190499A-941C-4BC6-8236-8C0ADD1D19C0}">
      <dgm:prSet/>
      <dgm:spPr/>
      <dgm:t>
        <a:bodyPr/>
        <a:lstStyle/>
        <a:p>
          <a:endParaRPr lang="fr-FR" sz="4000"/>
        </a:p>
      </dgm:t>
    </dgm:pt>
    <dgm:pt modelId="{809D7CCF-133B-4FE2-94DB-38CEFBC58951}" type="sibTrans" cxnId="{7190499A-941C-4BC6-8236-8C0ADD1D19C0}">
      <dgm:prSet/>
      <dgm:spPr/>
      <dgm:t>
        <a:bodyPr/>
        <a:lstStyle/>
        <a:p>
          <a:endParaRPr lang="fr-FR" sz="4000"/>
        </a:p>
      </dgm:t>
    </dgm:pt>
    <dgm:pt modelId="{5BFD5F49-451B-416F-9EF2-047327DBF54B}">
      <dgm:prSet phldrT="[Texte]" custT="1"/>
      <dgm:spPr>
        <a:solidFill>
          <a:srgbClr val="468FA0"/>
        </a:solidFill>
        <a:ln>
          <a:noFill/>
        </a:ln>
      </dgm:spPr>
      <dgm:t>
        <a:bodyPr/>
        <a:lstStyle/>
        <a:p>
          <a:r>
            <a:rPr lang="es" sz="1200" dirty="0" err="1"/>
            <a:t>salud</a:t>
          </a:r>
          <a:r>
            <a:rPr lang="es" sz="1200" dirty="0"/>
            <a:t> </a:t>
          </a:r>
          <a:r>
            <a:rPr lang="es" sz="1200" dirty="0" err="1"/>
            <a:t>resultados</a:t>
          </a:r>
          <a:endParaRPr lang="fr-FR" sz="1200" dirty="0"/>
        </a:p>
      </dgm:t>
    </dgm:pt>
    <dgm:pt modelId="{042AF543-D029-4EFB-9D9F-F9CA438CC112}" type="parTrans" cxnId="{8CAAFF6F-759A-4BB3-947B-0D02F48B9174}">
      <dgm:prSet/>
      <dgm:spPr/>
      <dgm:t>
        <a:bodyPr/>
        <a:lstStyle/>
        <a:p>
          <a:endParaRPr lang="fr-FR" sz="4000"/>
        </a:p>
      </dgm:t>
    </dgm:pt>
    <dgm:pt modelId="{ABF71E44-4DE5-4639-8EDD-E410DF86D704}" type="sibTrans" cxnId="{8CAAFF6F-759A-4BB3-947B-0D02F48B9174}">
      <dgm:prSet/>
      <dgm:spPr/>
      <dgm:t>
        <a:bodyPr/>
        <a:lstStyle/>
        <a:p>
          <a:endParaRPr lang="fr-FR" sz="4000"/>
        </a:p>
      </dgm:t>
    </dgm:pt>
    <dgm:pt modelId="{615B7D17-81BF-4FB8-BCC4-0CF85C1A18A9}" type="pres">
      <dgm:prSet presAssocID="{EAF9CFBE-B5D0-4322-AF84-30B1B30A6AF4}" presName="Name0" presStyleCnt="0">
        <dgm:presLayoutVars>
          <dgm:chMax val="1"/>
          <dgm:chPref val="1"/>
        </dgm:presLayoutVars>
      </dgm:prSet>
      <dgm:spPr/>
    </dgm:pt>
    <dgm:pt modelId="{57796DE7-4375-497D-A7AB-BB9455A9C23D}" type="pres">
      <dgm:prSet presAssocID="{0BF09A70-EC00-4FEA-9E25-1E73F5D6A309}" presName="Parent" presStyleLbl="node0" presStyleIdx="0" presStyleCnt="1">
        <dgm:presLayoutVars>
          <dgm:chMax val="5"/>
          <dgm:chPref val="5"/>
        </dgm:presLayoutVars>
      </dgm:prSet>
      <dgm:spPr/>
      <dgm:t>
        <a:bodyPr/>
        <a:lstStyle/>
        <a:p>
          <a:endParaRPr lang="es-ES"/>
        </a:p>
      </dgm:t>
    </dgm:pt>
    <dgm:pt modelId="{3A90ACF5-2BA0-4C41-86E4-0DAD30E6BB20}" type="pres">
      <dgm:prSet presAssocID="{0BF09A70-EC00-4FEA-9E25-1E73F5D6A309}" presName="Accent2" presStyleLbl="node1" presStyleIdx="0" presStyleCnt="19"/>
      <dgm:spPr>
        <a:solidFill>
          <a:srgbClr val="0B6F6F"/>
        </a:solidFill>
        <a:ln>
          <a:noFill/>
        </a:ln>
      </dgm:spPr>
    </dgm:pt>
    <dgm:pt modelId="{FC40B720-3EDA-41D6-A9B9-A0CD37C93DEA}" type="pres">
      <dgm:prSet presAssocID="{0BF09A70-EC00-4FEA-9E25-1E73F5D6A309}" presName="Accent3" presStyleLbl="node1" presStyleIdx="1" presStyleCnt="19"/>
      <dgm:spPr>
        <a:solidFill>
          <a:srgbClr val="60B484"/>
        </a:solidFill>
      </dgm:spPr>
    </dgm:pt>
    <dgm:pt modelId="{2D4E4268-3470-4B81-859E-29EAA482DEBF}" type="pres">
      <dgm:prSet presAssocID="{0BF09A70-EC00-4FEA-9E25-1E73F5D6A309}" presName="Accent4" presStyleLbl="node1" presStyleIdx="2" presStyleCnt="19"/>
      <dgm:spPr>
        <a:solidFill>
          <a:srgbClr val="0B6F6F"/>
        </a:solidFill>
      </dgm:spPr>
    </dgm:pt>
    <dgm:pt modelId="{507017A7-7267-4A39-BDE3-E3E6FFEB89D5}" type="pres">
      <dgm:prSet presAssocID="{0BF09A70-EC00-4FEA-9E25-1E73F5D6A309}" presName="Accent5" presStyleLbl="node1" presStyleIdx="3" presStyleCnt="19"/>
      <dgm:spPr>
        <a:solidFill>
          <a:srgbClr val="4F7CC5"/>
        </a:solidFill>
        <a:ln>
          <a:noFill/>
        </a:ln>
      </dgm:spPr>
    </dgm:pt>
    <dgm:pt modelId="{CA068C05-4A40-4B61-97DB-04C8D73872DF}" type="pres">
      <dgm:prSet presAssocID="{0BF09A70-EC00-4FEA-9E25-1E73F5D6A309}" presName="Accent6" presStyleLbl="node1" presStyleIdx="4" presStyleCnt="19"/>
      <dgm:spPr>
        <a:solidFill>
          <a:srgbClr val="0B6F6F"/>
        </a:solidFill>
        <a:ln>
          <a:noFill/>
        </a:ln>
      </dgm:spPr>
    </dgm:pt>
    <dgm:pt modelId="{E88D33EE-B5CB-4428-B39D-A296F7E21381}" type="pres">
      <dgm:prSet presAssocID="{0F06C096-8AB5-4F1A-A851-412087C59F9D}" presName="Child1" presStyleLbl="node1" presStyleIdx="5" presStyleCnt="19" custScaleX="158784" custScaleY="152183">
        <dgm:presLayoutVars>
          <dgm:chMax val="0"/>
          <dgm:chPref val="0"/>
        </dgm:presLayoutVars>
      </dgm:prSet>
      <dgm:spPr/>
      <dgm:t>
        <a:bodyPr/>
        <a:lstStyle/>
        <a:p>
          <a:endParaRPr lang="es-ES"/>
        </a:p>
      </dgm:t>
    </dgm:pt>
    <dgm:pt modelId="{E94A034A-A18C-472F-B6E4-E4E40745FFA2}" type="pres">
      <dgm:prSet presAssocID="{0F06C096-8AB5-4F1A-A851-412087C59F9D}" presName="Accent7" presStyleCnt="0"/>
      <dgm:spPr/>
    </dgm:pt>
    <dgm:pt modelId="{99AF67E9-1F10-4F37-9177-B80127A956D9}" type="pres">
      <dgm:prSet presAssocID="{0F06C096-8AB5-4F1A-A851-412087C59F9D}" presName="AccentHold1" presStyleLbl="node1" presStyleIdx="6" presStyleCnt="19"/>
      <dgm:spPr>
        <a:solidFill>
          <a:srgbClr val="468FA0"/>
        </a:solidFill>
        <a:ln>
          <a:noFill/>
        </a:ln>
      </dgm:spPr>
    </dgm:pt>
    <dgm:pt modelId="{0551DA10-6293-4770-8451-D2D58A71CA35}" type="pres">
      <dgm:prSet presAssocID="{0F06C096-8AB5-4F1A-A851-412087C59F9D}" presName="Accent8" presStyleCnt="0"/>
      <dgm:spPr/>
    </dgm:pt>
    <dgm:pt modelId="{ABBAFC55-C681-4721-9D4F-7F2A6C8F8EFA}" type="pres">
      <dgm:prSet presAssocID="{0F06C096-8AB5-4F1A-A851-412087C59F9D}" presName="AccentHold2" presStyleLbl="node1" presStyleIdx="7" presStyleCnt="19"/>
      <dgm:spPr>
        <a:solidFill>
          <a:srgbClr val="468FA0"/>
        </a:solidFill>
      </dgm:spPr>
    </dgm:pt>
    <dgm:pt modelId="{D7E54F9B-3F64-454F-BE6B-8451917846A9}" type="pres">
      <dgm:prSet presAssocID="{132CAB01-82D5-4E79-ABAC-93C65EB7D7D9}" presName="Child2" presStyleLbl="node1" presStyleIdx="8" presStyleCnt="19">
        <dgm:presLayoutVars>
          <dgm:chMax val="0"/>
          <dgm:chPref val="0"/>
        </dgm:presLayoutVars>
      </dgm:prSet>
      <dgm:spPr/>
      <dgm:t>
        <a:bodyPr/>
        <a:lstStyle/>
        <a:p>
          <a:endParaRPr lang="es-ES"/>
        </a:p>
      </dgm:t>
    </dgm:pt>
    <dgm:pt modelId="{9C0BA849-B2E0-4082-9B2F-D30415864E83}" type="pres">
      <dgm:prSet presAssocID="{132CAB01-82D5-4E79-ABAC-93C65EB7D7D9}" presName="Accent9" presStyleCnt="0"/>
      <dgm:spPr/>
    </dgm:pt>
    <dgm:pt modelId="{29C836FB-088D-4568-AB77-0A514F9FC6BB}" type="pres">
      <dgm:prSet presAssocID="{132CAB01-82D5-4E79-ABAC-93C65EB7D7D9}" presName="AccentHold1" presStyleLbl="node1" presStyleIdx="9" presStyleCnt="19"/>
      <dgm:spPr>
        <a:solidFill>
          <a:srgbClr val="468FA0"/>
        </a:solidFill>
        <a:ln>
          <a:noFill/>
        </a:ln>
      </dgm:spPr>
    </dgm:pt>
    <dgm:pt modelId="{263B8263-7644-49CE-BE3D-6DC43EFCBACC}" type="pres">
      <dgm:prSet presAssocID="{132CAB01-82D5-4E79-ABAC-93C65EB7D7D9}" presName="Accent10" presStyleCnt="0"/>
      <dgm:spPr/>
    </dgm:pt>
    <dgm:pt modelId="{92038247-6C45-4260-8F27-5A6576B77369}" type="pres">
      <dgm:prSet presAssocID="{132CAB01-82D5-4E79-ABAC-93C65EB7D7D9}" presName="AccentHold2" presStyleLbl="node1" presStyleIdx="10" presStyleCnt="19"/>
      <dgm:spPr>
        <a:solidFill>
          <a:srgbClr val="0B6F6F"/>
        </a:solidFill>
      </dgm:spPr>
    </dgm:pt>
    <dgm:pt modelId="{B3094B32-AF6B-46BF-9795-67F5D3F96CE0}" type="pres">
      <dgm:prSet presAssocID="{132CAB01-82D5-4E79-ABAC-93C65EB7D7D9}" presName="Accent11" presStyleCnt="0"/>
      <dgm:spPr/>
    </dgm:pt>
    <dgm:pt modelId="{5EF67815-F998-41EF-9CE3-B34C631DDF4E}" type="pres">
      <dgm:prSet presAssocID="{132CAB01-82D5-4E79-ABAC-93C65EB7D7D9}" presName="AccentHold3" presStyleLbl="node1" presStyleIdx="11" presStyleCnt="19"/>
      <dgm:spPr>
        <a:solidFill>
          <a:srgbClr val="4F7CC5"/>
        </a:solidFill>
        <a:ln>
          <a:noFill/>
        </a:ln>
      </dgm:spPr>
    </dgm:pt>
    <dgm:pt modelId="{7C06E518-8136-47FB-B78D-777DB0F7AE6D}" type="pres">
      <dgm:prSet presAssocID="{5F6807C2-7E69-4E4D-A8D0-F68D7E217279}" presName="Child3" presStyleLbl="node1" presStyleIdx="12" presStyleCnt="19">
        <dgm:presLayoutVars>
          <dgm:chMax val="0"/>
          <dgm:chPref val="0"/>
        </dgm:presLayoutVars>
      </dgm:prSet>
      <dgm:spPr/>
      <dgm:t>
        <a:bodyPr/>
        <a:lstStyle/>
        <a:p>
          <a:endParaRPr lang="es-ES"/>
        </a:p>
      </dgm:t>
    </dgm:pt>
    <dgm:pt modelId="{2236F064-0CC8-4AF0-8B16-E9060B875D45}" type="pres">
      <dgm:prSet presAssocID="{5F6807C2-7E69-4E4D-A8D0-F68D7E217279}" presName="Accent12" presStyleCnt="0"/>
      <dgm:spPr/>
    </dgm:pt>
    <dgm:pt modelId="{4221DDE9-0879-4257-AB36-9A0FC8CDCF7A}" type="pres">
      <dgm:prSet presAssocID="{5F6807C2-7E69-4E4D-A8D0-F68D7E217279}" presName="AccentHold1" presStyleLbl="node1" presStyleIdx="13" presStyleCnt="19"/>
      <dgm:spPr>
        <a:solidFill>
          <a:srgbClr val="4F7CC5"/>
        </a:solidFill>
      </dgm:spPr>
    </dgm:pt>
    <dgm:pt modelId="{3AA60F2C-7FD3-4DA4-849C-0D241A43ACF0}" type="pres">
      <dgm:prSet presAssocID="{F0FA8CEE-4E2A-487F-BE83-EF579E0E0039}" presName="Child4" presStyleLbl="node1" presStyleIdx="14" presStyleCnt="19" custScaleX="170585" custScaleY="172275">
        <dgm:presLayoutVars>
          <dgm:chMax val="0"/>
          <dgm:chPref val="0"/>
        </dgm:presLayoutVars>
      </dgm:prSet>
      <dgm:spPr/>
      <dgm:t>
        <a:bodyPr/>
        <a:lstStyle/>
        <a:p>
          <a:endParaRPr lang="es-ES"/>
        </a:p>
      </dgm:t>
    </dgm:pt>
    <dgm:pt modelId="{9D13AE80-41AA-4ECB-8C1A-733D0C77E89F}" type="pres">
      <dgm:prSet presAssocID="{F0FA8CEE-4E2A-487F-BE83-EF579E0E0039}" presName="Accent13" presStyleCnt="0"/>
      <dgm:spPr/>
    </dgm:pt>
    <dgm:pt modelId="{18AFEB4B-5206-4470-A704-47DB633B724A}" type="pres">
      <dgm:prSet presAssocID="{F0FA8CEE-4E2A-487F-BE83-EF579E0E0039}" presName="AccentHold1" presStyleLbl="node1" presStyleIdx="15" presStyleCnt="19"/>
      <dgm:spPr>
        <a:solidFill>
          <a:srgbClr val="60B484"/>
        </a:solidFill>
        <a:ln>
          <a:noFill/>
        </a:ln>
      </dgm:spPr>
    </dgm:pt>
    <dgm:pt modelId="{C52DA82D-DF80-4C7C-8262-2BDB5D13236D}" type="pres">
      <dgm:prSet presAssocID="{5BFD5F49-451B-416F-9EF2-047327DBF54B}" presName="Child5" presStyleLbl="node1" presStyleIdx="16" presStyleCnt="19" custScaleX="123643" custScaleY="129886">
        <dgm:presLayoutVars>
          <dgm:chMax val="0"/>
          <dgm:chPref val="0"/>
        </dgm:presLayoutVars>
      </dgm:prSet>
      <dgm:spPr/>
      <dgm:t>
        <a:bodyPr/>
        <a:lstStyle/>
        <a:p>
          <a:endParaRPr lang="es-ES"/>
        </a:p>
      </dgm:t>
    </dgm:pt>
    <dgm:pt modelId="{9A1A741D-93EB-4631-B369-5B9A0962482C}" type="pres">
      <dgm:prSet presAssocID="{5BFD5F49-451B-416F-9EF2-047327DBF54B}" presName="Accent15" presStyleCnt="0"/>
      <dgm:spPr/>
    </dgm:pt>
    <dgm:pt modelId="{70FDEB9A-606A-42F2-9339-CC92E8809270}" type="pres">
      <dgm:prSet presAssocID="{5BFD5F49-451B-416F-9EF2-047327DBF54B}" presName="AccentHold2" presStyleLbl="node1" presStyleIdx="17" presStyleCnt="19"/>
      <dgm:spPr>
        <a:solidFill>
          <a:srgbClr val="60B484"/>
        </a:solidFill>
        <a:ln>
          <a:noFill/>
        </a:ln>
      </dgm:spPr>
    </dgm:pt>
    <dgm:pt modelId="{734BC6E0-3593-4D0D-BE89-B0028297C83C}" type="pres">
      <dgm:prSet presAssocID="{5BFD5F49-451B-416F-9EF2-047327DBF54B}" presName="Accent16" presStyleCnt="0"/>
      <dgm:spPr/>
    </dgm:pt>
    <dgm:pt modelId="{1690D421-ABEE-485D-B05F-47EAD5A03E96}" type="pres">
      <dgm:prSet presAssocID="{5BFD5F49-451B-416F-9EF2-047327DBF54B}" presName="AccentHold3" presStyleLbl="node1" presStyleIdx="18" presStyleCnt="19"/>
      <dgm:spPr>
        <a:solidFill>
          <a:srgbClr val="60B484"/>
        </a:solidFill>
        <a:ln>
          <a:noFill/>
        </a:ln>
      </dgm:spPr>
    </dgm:pt>
  </dgm:ptLst>
  <dgm:cxnLst>
    <dgm:cxn modelId="{5CB6EA2F-19A5-49DE-8326-65441ADED6F3}" type="presOf" srcId="{0BF09A70-EC00-4FEA-9E25-1E73F5D6A309}" destId="{57796DE7-4375-497D-A7AB-BB9455A9C23D}" srcOrd="0" destOrd="0" presId="urn:microsoft.com/office/officeart/2009/3/layout/CircleRelationship"/>
    <dgm:cxn modelId="{860768BC-26AE-41E7-9979-20B3D4FB38EF}" type="presOf" srcId="{5BFD5F49-451B-416F-9EF2-047327DBF54B}" destId="{C52DA82D-DF80-4C7C-8262-2BDB5D13236D}" srcOrd="0" destOrd="0" presId="urn:microsoft.com/office/officeart/2009/3/layout/CircleRelationship"/>
    <dgm:cxn modelId="{4557D8B9-C286-475D-9591-6CF5F57897BF}" type="presOf" srcId="{0F06C096-8AB5-4F1A-A851-412087C59F9D}" destId="{E88D33EE-B5CB-4428-B39D-A296F7E21381}" srcOrd="0" destOrd="0" presId="urn:microsoft.com/office/officeart/2009/3/layout/CircleRelationship"/>
    <dgm:cxn modelId="{496F36F7-02E4-4F72-93F8-B23EB64C9D95}" srcId="{EAF9CFBE-B5D0-4322-AF84-30B1B30A6AF4}" destId="{0BF09A70-EC00-4FEA-9E25-1E73F5D6A309}" srcOrd="0" destOrd="0" parTransId="{8909D70A-C404-46C4-8E8D-426262219FD6}" sibTransId="{1F1F741F-0229-44CD-A5B8-BE7F8F029F29}"/>
    <dgm:cxn modelId="{8CAAFF6F-759A-4BB3-947B-0D02F48B9174}" srcId="{0BF09A70-EC00-4FEA-9E25-1E73F5D6A309}" destId="{5BFD5F49-451B-416F-9EF2-047327DBF54B}" srcOrd="4" destOrd="0" parTransId="{042AF543-D029-4EFB-9D9F-F9CA438CC112}" sibTransId="{ABF71E44-4DE5-4639-8EDD-E410DF86D704}"/>
    <dgm:cxn modelId="{412517D7-B9D0-4FFA-823B-8912F12E2551}" type="presOf" srcId="{EAF9CFBE-B5D0-4322-AF84-30B1B30A6AF4}" destId="{615B7D17-81BF-4FB8-BCC4-0CF85C1A18A9}" srcOrd="0" destOrd="0" presId="urn:microsoft.com/office/officeart/2009/3/layout/CircleRelationship"/>
    <dgm:cxn modelId="{19ED6930-2D95-45D0-B60F-7757CF972EEE}" type="presOf" srcId="{132CAB01-82D5-4E79-ABAC-93C65EB7D7D9}" destId="{D7E54F9B-3F64-454F-BE6B-8451917846A9}" srcOrd="0" destOrd="0" presId="urn:microsoft.com/office/officeart/2009/3/layout/CircleRelationship"/>
    <dgm:cxn modelId="{A5E8CD47-F3D4-4305-8BC9-CB98CBDF4F48}" srcId="{0BF09A70-EC00-4FEA-9E25-1E73F5D6A309}" destId="{0F06C096-8AB5-4F1A-A851-412087C59F9D}" srcOrd="0" destOrd="0" parTransId="{1ECA34C2-D48A-401C-9EBA-27D0B2E29C49}" sibTransId="{60030C1D-388B-4CE4-B63E-A380C4EEEAB3}"/>
    <dgm:cxn modelId="{7190499A-941C-4BC6-8236-8C0ADD1D19C0}" srcId="{0BF09A70-EC00-4FEA-9E25-1E73F5D6A309}" destId="{F0FA8CEE-4E2A-487F-BE83-EF579E0E0039}" srcOrd="3" destOrd="0" parTransId="{5277E706-7F51-4190-B970-93F96EA4C2DF}" sibTransId="{809D7CCF-133B-4FE2-94DB-38CEFBC58951}"/>
    <dgm:cxn modelId="{210BF54D-4C0E-4AD2-9C90-FEEE5FFD7C95}" srcId="{0BF09A70-EC00-4FEA-9E25-1E73F5D6A309}" destId="{5F6807C2-7E69-4E4D-A8D0-F68D7E217279}" srcOrd="2" destOrd="0" parTransId="{9A57881D-5A75-475B-9794-EA7E45DD3B34}" sibTransId="{B7DAE969-D03B-4E88-8D2E-F50A62504465}"/>
    <dgm:cxn modelId="{0D313E30-164D-4E0C-8B2E-62784CB4BB6B}" type="presOf" srcId="{5F6807C2-7E69-4E4D-A8D0-F68D7E217279}" destId="{7C06E518-8136-47FB-B78D-777DB0F7AE6D}" srcOrd="0" destOrd="0" presId="urn:microsoft.com/office/officeart/2009/3/layout/CircleRelationship"/>
    <dgm:cxn modelId="{597E6697-36D0-4396-903D-328909D3FBF2}" type="presOf" srcId="{F0FA8CEE-4E2A-487F-BE83-EF579E0E0039}" destId="{3AA60F2C-7FD3-4DA4-849C-0D241A43ACF0}" srcOrd="0" destOrd="0" presId="urn:microsoft.com/office/officeart/2009/3/layout/CircleRelationship"/>
    <dgm:cxn modelId="{FBBF150B-9710-42E4-A737-6874E5E1BF68}" srcId="{0BF09A70-EC00-4FEA-9E25-1E73F5D6A309}" destId="{132CAB01-82D5-4E79-ABAC-93C65EB7D7D9}" srcOrd="1" destOrd="0" parTransId="{0235ABFA-7D5F-4FD0-82F7-3FA5078FACE0}" sibTransId="{FD89FA1F-B3FC-4CF3-9932-32086E2D8C42}"/>
    <dgm:cxn modelId="{892E0E92-C762-47DB-AAD6-8203CBFD57B1}" type="presParOf" srcId="{615B7D17-81BF-4FB8-BCC4-0CF85C1A18A9}" destId="{57796DE7-4375-497D-A7AB-BB9455A9C23D}" srcOrd="0" destOrd="0" presId="urn:microsoft.com/office/officeart/2009/3/layout/CircleRelationship"/>
    <dgm:cxn modelId="{FF42E67C-EF96-44AA-95DB-9262ED009329}" type="presParOf" srcId="{615B7D17-81BF-4FB8-BCC4-0CF85C1A18A9}" destId="{3A90ACF5-2BA0-4C41-86E4-0DAD30E6BB20}" srcOrd="1" destOrd="0" presId="urn:microsoft.com/office/officeart/2009/3/layout/CircleRelationship"/>
    <dgm:cxn modelId="{D1A83767-DF47-4128-A2E3-197B6F7BA1C5}" type="presParOf" srcId="{615B7D17-81BF-4FB8-BCC4-0CF85C1A18A9}" destId="{FC40B720-3EDA-41D6-A9B9-A0CD37C93DEA}" srcOrd="2" destOrd="0" presId="urn:microsoft.com/office/officeart/2009/3/layout/CircleRelationship"/>
    <dgm:cxn modelId="{0E12B612-F765-4B3F-B958-EEFBF7574E28}" type="presParOf" srcId="{615B7D17-81BF-4FB8-BCC4-0CF85C1A18A9}" destId="{2D4E4268-3470-4B81-859E-29EAA482DEBF}" srcOrd="3" destOrd="0" presId="urn:microsoft.com/office/officeart/2009/3/layout/CircleRelationship"/>
    <dgm:cxn modelId="{C2D721D9-6572-433C-8475-155CCE2C37BC}" type="presParOf" srcId="{615B7D17-81BF-4FB8-BCC4-0CF85C1A18A9}" destId="{507017A7-7267-4A39-BDE3-E3E6FFEB89D5}" srcOrd="4" destOrd="0" presId="urn:microsoft.com/office/officeart/2009/3/layout/CircleRelationship"/>
    <dgm:cxn modelId="{0A431D5D-B0CA-4719-BDB2-B306639400D6}" type="presParOf" srcId="{615B7D17-81BF-4FB8-BCC4-0CF85C1A18A9}" destId="{CA068C05-4A40-4B61-97DB-04C8D73872DF}" srcOrd="5" destOrd="0" presId="urn:microsoft.com/office/officeart/2009/3/layout/CircleRelationship"/>
    <dgm:cxn modelId="{193ED60D-92F0-4659-9A87-E236B9E381F5}" type="presParOf" srcId="{615B7D17-81BF-4FB8-BCC4-0CF85C1A18A9}" destId="{E88D33EE-B5CB-4428-B39D-A296F7E21381}" srcOrd="6" destOrd="0" presId="urn:microsoft.com/office/officeart/2009/3/layout/CircleRelationship"/>
    <dgm:cxn modelId="{72C1ADC8-C41C-4287-920D-5316F68404CD}" type="presParOf" srcId="{615B7D17-81BF-4FB8-BCC4-0CF85C1A18A9}" destId="{E94A034A-A18C-472F-B6E4-E4E40745FFA2}" srcOrd="7" destOrd="0" presId="urn:microsoft.com/office/officeart/2009/3/layout/CircleRelationship"/>
    <dgm:cxn modelId="{A1F81734-5D49-4A27-9A44-615EBA68C3B7}" type="presParOf" srcId="{E94A034A-A18C-472F-B6E4-E4E40745FFA2}" destId="{99AF67E9-1F10-4F37-9177-B80127A956D9}" srcOrd="0" destOrd="0" presId="urn:microsoft.com/office/officeart/2009/3/layout/CircleRelationship"/>
    <dgm:cxn modelId="{81877E0E-1FDC-48CE-AB31-1DA3E16C12E4}" type="presParOf" srcId="{615B7D17-81BF-4FB8-BCC4-0CF85C1A18A9}" destId="{0551DA10-6293-4770-8451-D2D58A71CA35}" srcOrd="8" destOrd="0" presId="urn:microsoft.com/office/officeart/2009/3/layout/CircleRelationship"/>
    <dgm:cxn modelId="{3AB56FF5-0A9C-46F1-BC7B-BD7D6EB8E6BA}" type="presParOf" srcId="{0551DA10-6293-4770-8451-D2D58A71CA35}" destId="{ABBAFC55-C681-4721-9D4F-7F2A6C8F8EFA}" srcOrd="0" destOrd="0" presId="urn:microsoft.com/office/officeart/2009/3/layout/CircleRelationship"/>
    <dgm:cxn modelId="{AC0390D3-23D0-43EA-8473-B67D73A1B741}" type="presParOf" srcId="{615B7D17-81BF-4FB8-BCC4-0CF85C1A18A9}" destId="{D7E54F9B-3F64-454F-BE6B-8451917846A9}" srcOrd="9" destOrd="0" presId="urn:microsoft.com/office/officeart/2009/3/layout/CircleRelationship"/>
    <dgm:cxn modelId="{6752F6BE-96DA-4E4B-937A-ABF7D6EEEBF5}" type="presParOf" srcId="{615B7D17-81BF-4FB8-BCC4-0CF85C1A18A9}" destId="{9C0BA849-B2E0-4082-9B2F-D30415864E83}" srcOrd="10" destOrd="0" presId="urn:microsoft.com/office/officeart/2009/3/layout/CircleRelationship"/>
    <dgm:cxn modelId="{4CC78931-F7F9-464D-8353-975314FE170F}" type="presParOf" srcId="{9C0BA849-B2E0-4082-9B2F-D30415864E83}" destId="{29C836FB-088D-4568-AB77-0A514F9FC6BB}" srcOrd="0" destOrd="0" presId="urn:microsoft.com/office/officeart/2009/3/layout/CircleRelationship"/>
    <dgm:cxn modelId="{B207A81A-0C3B-4314-9CA4-02012251C9A6}" type="presParOf" srcId="{615B7D17-81BF-4FB8-BCC4-0CF85C1A18A9}" destId="{263B8263-7644-49CE-BE3D-6DC43EFCBACC}" srcOrd="11" destOrd="0" presId="urn:microsoft.com/office/officeart/2009/3/layout/CircleRelationship"/>
    <dgm:cxn modelId="{92E1F789-F42D-4C4D-9349-23A14092C0BE}" type="presParOf" srcId="{263B8263-7644-49CE-BE3D-6DC43EFCBACC}" destId="{92038247-6C45-4260-8F27-5A6576B77369}" srcOrd="0" destOrd="0" presId="urn:microsoft.com/office/officeart/2009/3/layout/CircleRelationship"/>
    <dgm:cxn modelId="{274C542D-D372-45BF-8C59-C43F69927556}" type="presParOf" srcId="{615B7D17-81BF-4FB8-BCC4-0CF85C1A18A9}" destId="{B3094B32-AF6B-46BF-9795-67F5D3F96CE0}" srcOrd="12" destOrd="0" presId="urn:microsoft.com/office/officeart/2009/3/layout/CircleRelationship"/>
    <dgm:cxn modelId="{39A5C239-16B5-4024-B131-955379F86078}" type="presParOf" srcId="{B3094B32-AF6B-46BF-9795-67F5D3F96CE0}" destId="{5EF67815-F998-41EF-9CE3-B34C631DDF4E}" srcOrd="0" destOrd="0" presId="urn:microsoft.com/office/officeart/2009/3/layout/CircleRelationship"/>
    <dgm:cxn modelId="{C2C05A63-9824-4A9A-BF33-441A8B8D7D4E}" type="presParOf" srcId="{615B7D17-81BF-4FB8-BCC4-0CF85C1A18A9}" destId="{7C06E518-8136-47FB-B78D-777DB0F7AE6D}" srcOrd="13" destOrd="0" presId="urn:microsoft.com/office/officeart/2009/3/layout/CircleRelationship"/>
    <dgm:cxn modelId="{A5D772AF-E9E7-44F3-8801-A6597DD6605D}" type="presParOf" srcId="{615B7D17-81BF-4FB8-BCC4-0CF85C1A18A9}" destId="{2236F064-0CC8-4AF0-8B16-E9060B875D45}" srcOrd="14" destOrd="0" presId="urn:microsoft.com/office/officeart/2009/3/layout/CircleRelationship"/>
    <dgm:cxn modelId="{32D4E2DD-0B9A-4B11-BD4C-9531886B4800}" type="presParOf" srcId="{2236F064-0CC8-4AF0-8B16-E9060B875D45}" destId="{4221DDE9-0879-4257-AB36-9A0FC8CDCF7A}" srcOrd="0" destOrd="0" presId="urn:microsoft.com/office/officeart/2009/3/layout/CircleRelationship"/>
    <dgm:cxn modelId="{9AD548C5-F179-4773-A13D-07F04AC9C8E9}" type="presParOf" srcId="{615B7D17-81BF-4FB8-BCC4-0CF85C1A18A9}" destId="{3AA60F2C-7FD3-4DA4-849C-0D241A43ACF0}" srcOrd="15" destOrd="0" presId="urn:microsoft.com/office/officeart/2009/3/layout/CircleRelationship"/>
    <dgm:cxn modelId="{4B5BA692-419A-4B13-92BA-1DE99859E0CE}" type="presParOf" srcId="{615B7D17-81BF-4FB8-BCC4-0CF85C1A18A9}" destId="{9D13AE80-41AA-4ECB-8C1A-733D0C77E89F}" srcOrd="16" destOrd="0" presId="urn:microsoft.com/office/officeart/2009/3/layout/CircleRelationship"/>
    <dgm:cxn modelId="{09DCEB75-3BE0-45C5-925E-3E3D7B019420}" type="presParOf" srcId="{9D13AE80-41AA-4ECB-8C1A-733D0C77E89F}" destId="{18AFEB4B-5206-4470-A704-47DB633B724A}" srcOrd="0" destOrd="0" presId="urn:microsoft.com/office/officeart/2009/3/layout/CircleRelationship"/>
    <dgm:cxn modelId="{D6E52095-A0D4-46FB-9DBE-7A8995DF0536}" type="presParOf" srcId="{615B7D17-81BF-4FB8-BCC4-0CF85C1A18A9}" destId="{C52DA82D-DF80-4C7C-8262-2BDB5D13236D}" srcOrd="17" destOrd="0" presId="urn:microsoft.com/office/officeart/2009/3/layout/CircleRelationship"/>
    <dgm:cxn modelId="{7EDDD0DB-6E07-4EF1-BD45-535CB3438446}" type="presParOf" srcId="{615B7D17-81BF-4FB8-BCC4-0CF85C1A18A9}" destId="{9A1A741D-93EB-4631-B369-5B9A0962482C}" srcOrd="18" destOrd="0" presId="urn:microsoft.com/office/officeart/2009/3/layout/CircleRelationship"/>
    <dgm:cxn modelId="{61D6FAFF-EA67-400A-81A3-BC59F90D042B}" type="presParOf" srcId="{9A1A741D-93EB-4631-B369-5B9A0962482C}" destId="{70FDEB9A-606A-42F2-9339-CC92E8809270}" srcOrd="0" destOrd="0" presId="urn:microsoft.com/office/officeart/2009/3/layout/CircleRelationship"/>
    <dgm:cxn modelId="{45E0FCB1-35DD-463E-9385-4749CFCACAEB}" type="presParOf" srcId="{615B7D17-81BF-4FB8-BCC4-0CF85C1A18A9}" destId="{734BC6E0-3593-4D0D-BE89-B0028297C83C}" srcOrd="19" destOrd="0" presId="urn:microsoft.com/office/officeart/2009/3/layout/CircleRelationship"/>
    <dgm:cxn modelId="{3ECD7465-6B0B-43EF-A017-F272D7CE8BE1}" type="presParOf" srcId="{734BC6E0-3593-4D0D-BE89-B0028297C83C}" destId="{1690D421-ABEE-485D-B05F-47EAD5A03E96}" srcOrd="0" destOrd="0" presId="urn:microsoft.com/office/officeart/2009/3/layout/CircleRelationship"/>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00E2DDA-A1EB-4E2D-927C-86FF16E775C7}" type="doc">
      <dgm:prSet loTypeId="urn:microsoft.com/office/officeart/2005/8/layout/vList3" loCatId="list" qsTypeId="urn:microsoft.com/office/officeart/2005/8/quickstyle/simple1" qsCatId="simple" csTypeId="urn:microsoft.com/office/officeart/2005/8/colors/accent1_2" csCatId="accent1" phldr="1"/>
      <dgm:spPr/>
    </dgm:pt>
    <dgm:pt modelId="{7B9A3795-550E-4370-AB77-72FBA8DA1A8A}">
      <dgm:prSet phldrT="[Texte]" custT="1"/>
      <dgm:spPr>
        <a:solidFill>
          <a:srgbClr val="254C55"/>
        </a:solidFill>
      </dgm:spPr>
      <dgm:t>
        <a:bodyPr/>
        <a:lstStyle/>
        <a:p>
          <a:pPr>
            <a:lnSpc>
              <a:spcPct val="150000"/>
            </a:lnSpc>
          </a:pPr>
          <a:r>
            <a:rPr lang="es" sz="1400" dirty="0"/>
            <a:t>Hay una descripción </a:t>
          </a:r>
          <a:r>
            <a:rPr lang="es" sz="1400" dirty="0" err="1"/>
            <a:t>detallada </a:t>
          </a:r>
          <a:r>
            <a:rPr lang="es" sz="1400" dirty="0"/>
            <a:t>de la mejor manera de </a:t>
          </a:r>
          <a:r>
            <a:rPr lang="es" sz="1400" dirty="0" err="1"/>
            <a:t>comunicarse .</a:t>
          </a:r>
          <a:r>
            <a:rPr lang="es" sz="1400" dirty="0"/>
            <a:t> </a:t>
          </a:r>
          <a:r>
            <a:rPr lang="es" sz="1400" dirty="0" err="1"/>
            <a:t>con</a:t>
          </a:r>
          <a:r>
            <a:rPr lang="es" sz="1400" dirty="0"/>
            <a:t> </a:t>
          </a:r>
          <a:r>
            <a:rPr lang="es" sz="1400" dirty="0" err="1"/>
            <a:t>individuos</a:t>
          </a:r>
          <a:endParaRPr lang="fr-FR" sz="1400" dirty="0"/>
        </a:p>
      </dgm:t>
    </dgm:pt>
    <dgm:pt modelId="{7D968BA3-AAA3-4DA4-B1C9-069520F64475}" type="parTrans" cxnId="{AD03FC57-0A46-40CC-B785-D89B775B16CD}">
      <dgm:prSet/>
      <dgm:spPr/>
      <dgm:t>
        <a:bodyPr/>
        <a:lstStyle/>
        <a:p>
          <a:pPr>
            <a:lnSpc>
              <a:spcPct val="150000"/>
            </a:lnSpc>
          </a:pPr>
          <a:endParaRPr lang="fr-FR" sz="1100"/>
        </a:p>
      </dgm:t>
    </dgm:pt>
    <dgm:pt modelId="{D87853DF-8097-4778-A2F0-7527E7A0A87F}" type="sibTrans" cxnId="{AD03FC57-0A46-40CC-B785-D89B775B16CD}">
      <dgm:prSet/>
      <dgm:spPr/>
      <dgm:t>
        <a:bodyPr/>
        <a:lstStyle/>
        <a:p>
          <a:pPr>
            <a:lnSpc>
              <a:spcPct val="150000"/>
            </a:lnSpc>
          </a:pPr>
          <a:endParaRPr lang="fr-FR" sz="1100"/>
        </a:p>
      </dgm:t>
    </dgm:pt>
    <dgm:pt modelId="{579DAF34-348E-4651-9AA2-11C19A82945D}">
      <dgm:prSet phldrT="[Texte]" custT="1"/>
      <dgm:spPr>
        <a:solidFill>
          <a:srgbClr val="254C55"/>
        </a:solidFill>
      </dgm:spPr>
      <dgm:t>
        <a:bodyPr/>
        <a:lstStyle/>
        <a:p>
          <a:pPr>
            <a:lnSpc>
              <a:spcPct val="150000"/>
            </a:lnSpc>
          </a:pPr>
          <a:r>
            <a:rPr lang="es" sz="1400" dirty="0"/>
            <a:t>Los servicios </a:t>
          </a:r>
          <a:r>
            <a:rPr lang="es" sz="1400" dirty="0" err="1"/>
            <a:t>demuestran </a:t>
          </a:r>
          <a:r>
            <a:rPr lang="es" sz="1400" dirty="0"/>
            <a:t>cómo </a:t>
          </a:r>
          <a:r>
            <a:rPr lang="es" sz="1400" dirty="0" err="1"/>
            <a:t>apoyan </a:t>
          </a:r>
          <a:r>
            <a:rPr lang="es" sz="1400" dirty="0"/>
            <a:t>a </a:t>
          </a:r>
          <a:r>
            <a:rPr lang="es" sz="1400" dirty="0" err="1"/>
            <a:t>las personas</a:t>
          </a:r>
          <a:r>
            <a:rPr lang="es" sz="1400" dirty="0"/>
            <a:t> </a:t>
          </a:r>
          <a:r>
            <a:rPr lang="es" sz="1400" dirty="0" err="1"/>
            <a:t>con la </a:t>
          </a:r>
          <a:r>
            <a:rPr lang="es" sz="1400" dirty="0"/>
            <a:t>comunicación </a:t>
          </a:r>
          <a:r>
            <a:rPr lang="es" sz="1400" dirty="0" err="1"/>
            <a:t>debe </a:t>
          </a:r>
          <a:r>
            <a:rPr lang="es" sz="1400" dirty="0"/>
            <a:t>ser </a:t>
          </a:r>
          <a:r>
            <a:rPr lang="es" sz="1400" dirty="0" err="1"/>
            <a:t>involucrado</a:t>
          </a:r>
          <a:r>
            <a:rPr lang="es" sz="1400" dirty="0"/>
            <a:t> </a:t>
          </a:r>
          <a:r>
            <a:rPr lang="es" sz="1400" dirty="0" err="1"/>
            <a:t>con</a:t>
          </a:r>
          <a:r>
            <a:rPr lang="es" sz="1400" dirty="0"/>
            <a:t> </a:t>
          </a:r>
          <a:r>
            <a:rPr lang="es" sz="1400" dirty="0" err="1"/>
            <a:t>decisiones </a:t>
          </a:r>
          <a:r>
            <a:rPr lang="es" sz="1400" dirty="0"/>
            <a:t>sobre </a:t>
          </a:r>
          <a:r>
            <a:rPr lang="es" sz="1400" dirty="0" err="1"/>
            <a:t>su </a:t>
          </a:r>
          <a:r>
            <a:rPr lang="es" sz="1400" dirty="0"/>
            <a:t>atención y </a:t>
          </a:r>
          <a:r>
            <a:rPr lang="es" sz="1400" dirty="0" err="1"/>
            <a:t>sus </a:t>
          </a:r>
          <a:r>
            <a:rPr lang="es" sz="1400" dirty="0"/>
            <a:t>servicios</a:t>
          </a:r>
        </a:p>
      </dgm:t>
    </dgm:pt>
    <dgm:pt modelId="{A95546C1-41C1-4FEF-9064-48117BA8B650}" type="parTrans" cxnId="{E85FD036-224E-4F9C-9C3F-F253D7C87CE8}">
      <dgm:prSet/>
      <dgm:spPr/>
      <dgm:t>
        <a:bodyPr/>
        <a:lstStyle/>
        <a:p>
          <a:pPr>
            <a:lnSpc>
              <a:spcPct val="150000"/>
            </a:lnSpc>
          </a:pPr>
          <a:endParaRPr lang="fr-FR" sz="1100"/>
        </a:p>
      </dgm:t>
    </dgm:pt>
    <dgm:pt modelId="{11E8DB3D-1908-44B6-945B-4D9F8DF747B8}" type="sibTrans" cxnId="{E85FD036-224E-4F9C-9C3F-F253D7C87CE8}">
      <dgm:prSet/>
      <dgm:spPr/>
      <dgm:t>
        <a:bodyPr/>
        <a:lstStyle/>
        <a:p>
          <a:pPr>
            <a:lnSpc>
              <a:spcPct val="150000"/>
            </a:lnSpc>
          </a:pPr>
          <a:endParaRPr lang="fr-FR" sz="1100"/>
        </a:p>
      </dgm:t>
    </dgm:pt>
    <dgm:pt modelId="{186277DF-2FFB-4F26-A44D-ED00319FA9FB}">
      <dgm:prSet phldrT="[Texte]" custT="1"/>
      <dgm:spPr>
        <a:solidFill>
          <a:srgbClr val="254C55"/>
        </a:solidFill>
      </dgm:spPr>
      <dgm:t>
        <a:bodyPr/>
        <a:lstStyle/>
        <a:p>
          <a:pPr>
            <a:lnSpc>
              <a:spcPct val="150000"/>
            </a:lnSpc>
          </a:pPr>
          <a:r>
            <a:rPr lang="es" sz="1400" dirty="0"/>
            <a:t>El personal valora y utiliza </a:t>
          </a:r>
          <a:r>
            <a:rPr lang="es" sz="1400" dirty="0" err="1"/>
            <a:t>de manera competente </a:t>
          </a:r>
          <a:r>
            <a:rPr lang="es" sz="1400" dirty="0"/>
            <a:t>los mejores </a:t>
          </a:r>
          <a:r>
            <a:rPr lang="es" sz="1400" dirty="0" err="1"/>
            <a:t>métodos </a:t>
          </a:r>
          <a:r>
            <a:rPr lang="es" sz="1400" dirty="0"/>
            <a:t>de comunicación </a:t>
          </a:r>
          <a:r>
            <a:rPr lang="es" sz="1400" dirty="0" err="1"/>
            <a:t>con</a:t>
          </a:r>
          <a:r>
            <a:rPr lang="es" sz="1400" dirty="0"/>
            <a:t> </a:t>
          </a:r>
          <a:r>
            <a:rPr lang="es" sz="1400" dirty="0" err="1"/>
            <a:t>cada</a:t>
          </a:r>
          <a:r>
            <a:rPr lang="es" sz="1400" dirty="0"/>
            <a:t> </a:t>
          </a:r>
          <a:r>
            <a:rPr lang="es" sz="1400" dirty="0" err="1"/>
            <a:t>individual</a:t>
          </a:r>
          <a:endParaRPr lang="fr-FR" sz="1400" dirty="0"/>
        </a:p>
      </dgm:t>
    </dgm:pt>
    <dgm:pt modelId="{9A2D9097-6930-4A3C-80B3-4821E7CB56CD}" type="parTrans" cxnId="{D719D8C0-C19E-4259-9008-BE1DE217AEFF}">
      <dgm:prSet/>
      <dgm:spPr/>
      <dgm:t>
        <a:bodyPr/>
        <a:lstStyle/>
        <a:p>
          <a:pPr>
            <a:lnSpc>
              <a:spcPct val="150000"/>
            </a:lnSpc>
          </a:pPr>
          <a:endParaRPr lang="fr-FR" sz="1100"/>
        </a:p>
      </dgm:t>
    </dgm:pt>
    <dgm:pt modelId="{DA77F063-1723-451C-AF05-1B402772BE09}" type="sibTrans" cxnId="{D719D8C0-C19E-4259-9008-BE1DE217AEFF}">
      <dgm:prSet/>
      <dgm:spPr/>
      <dgm:t>
        <a:bodyPr/>
        <a:lstStyle/>
        <a:p>
          <a:pPr>
            <a:lnSpc>
              <a:spcPct val="150000"/>
            </a:lnSpc>
          </a:pPr>
          <a:endParaRPr lang="fr-FR" sz="1100"/>
        </a:p>
      </dgm:t>
    </dgm:pt>
    <dgm:pt modelId="{40597963-873A-427A-9C54-9AE8BFD61CE1}">
      <dgm:prSet phldrT="[Texte]" custT="1"/>
      <dgm:spPr>
        <a:solidFill>
          <a:srgbClr val="254C55"/>
        </a:solidFill>
      </dgm:spPr>
      <dgm:t>
        <a:bodyPr/>
        <a:lstStyle/>
        <a:p>
          <a:pPr>
            <a:lnSpc>
              <a:spcPct val="150000"/>
            </a:lnSpc>
          </a:pPr>
          <a:r>
            <a:rPr lang="es" sz="1400" dirty="0"/>
            <a:t>Se </a:t>
          </a:r>
          <a:r>
            <a:rPr lang="es" sz="1400" dirty="0" err="1"/>
            <a:t>apoya a las personas </a:t>
          </a:r>
          <a:r>
            <a:rPr lang="es" sz="1400" dirty="0"/>
            <a:t>para que </a:t>
          </a:r>
          <a:r>
            <a:rPr lang="es" sz="1400" dirty="0" err="1"/>
            <a:t>comprendan </a:t>
          </a:r>
          <a:r>
            <a:rPr lang="es" sz="1400" dirty="0"/>
            <a:t>y expresen </a:t>
          </a:r>
          <a:r>
            <a:rPr lang="es" sz="1400" dirty="0" err="1"/>
            <a:t>sus</a:t>
          </a:r>
          <a:r>
            <a:rPr lang="es" sz="1400" dirty="0"/>
            <a:t> </a:t>
          </a:r>
          <a:r>
            <a:rPr lang="es" sz="1400" dirty="0" err="1"/>
            <a:t>necesidades </a:t>
          </a:r>
          <a:r>
            <a:rPr lang="es" sz="1400" dirty="0"/>
            <a:t>en relación con </a:t>
          </a:r>
          <a:r>
            <a:rPr lang="es" sz="1400" dirty="0" err="1"/>
            <a:t>sus</a:t>
          </a:r>
          <a:r>
            <a:rPr lang="es" sz="1400" dirty="0"/>
            <a:t> </a:t>
          </a:r>
          <a:r>
            <a:rPr lang="es" sz="1400" dirty="0" err="1"/>
            <a:t>salud </a:t>
          </a:r>
          <a:r>
            <a:rPr lang="es" sz="1400" dirty="0"/>
            <a:t>y </a:t>
          </a:r>
          <a:r>
            <a:rPr lang="es" sz="1400" dirty="0" err="1"/>
            <a:t>Bienestar</a:t>
          </a:r>
          <a:endParaRPr lang="fr-FR" sz="1400" dirty="0"/>
        </a:p>
      </dgm:t>
    </dgm:pt>
    <dgm:pt modelId="{C902BAA3-A084-4E7D-8345-F0062EC3449B}" type="parTrans" cxnId="{4A7EDAAB-20FD-490A-87B5-E883C0471D6A}">
      <dgm:prSet/>
      <dgm:spPr/>
      <dgm:t>
        <a:bodyPr/>
        <a:lstStyle/>
        <a:p>
          <a:pPr>
            <a:lnSpc>
              <a:spcPct val="150000"/>
            </a:lnSpc>
          </a:pPr>
          <a:endParaRPr lang="fr-FR" sz="1100"/>
        </a:p>
      </dgm:t>
    </dgm:pt>
    <dgm:pt modelId="{52DCEB1F-3F7B-41E6-AC65-3195FADA4C46}" type="sibTrans" cxnId="{4A7EDAAB-20FD-490A-87B5-E883C0471D6A}">
      <dgm:prSet/>
      <dgm:spPr/>
      <dgm:t>
        <a:bodyPr/>
        <a:lstStyle/>
        <a:p>
          <a:pPr>
            <a:lnSpc>
              <a:spcPct val="150000"/>
            </a:lnSpc>
          </a:pPr>
          <a:endParaRPr lang="fr-FR" sz="1100"/>
        </a:p>
      </dgm:t>
    </dgm:pt>
    <dgm:pt modelId="{9AA42BD4-3742-4424-B301-91B77EBBB8D2}">
      <dgm:prSet phldrT="[Texte]" custT="1"/>
      <dgm:spPr>
        <a:solidFill>
          <a:srgbClr val="254C55"/>
        </a:solidFill>
      </dgm:spPr>
      <dgm:t>
        <a:bodyPr/>
        <a:lstStyle/>
        <a:p>
          <a:pPr>
            <a:lnSpc>
              <a:spcPct val="150000"/>
            </a:lnSpc>
          </a:pPr>
          <a:r>
            <a:rPr lang="es" sz="1400" dirty="0"/>
            <a:t>Servicios </a:t>
          </a:r>
          <a:r>
            <a:rPr lang="es" sz="1400" dirty="0" err="1"/>
            <a:t>crear</a:t>
          </a:r>
          <a:r>
            <a:rPr lang="es" sz="1400" dirty="0"/>
            <a:t> </a:t>
          </a:r>
          <a:r>
            <a:rPr lang="es" sz="1400" dirty="0" err="1"/>
            <a:t>oportunidades </a:t>
          </a:r>
          <a:r>
            <a:rPr lang="es" sz="1400" dirty="0"/>
            <a:t>, </a:t>
          </a:r>
          <a:r>
            <a:rPr lang="es" sz="1400" dirty="0" err="1"/>
            <a:t>relaciones </a:t>
          </a:r>
          <a:r>
            <a:rPr lang="es" sz="1400" dirty="0"/>
            <a:t>y </a:t>
          </a:r>
          <a:r>
            <a:rPr lang="es" sz="1400" dirty="0" err="1"/>
            <a:t>entornos</a:t>
          </a:r>
          <a:r>
            <a:rPr lang="es" sz="1400" dirty="0"/>
            <a:t> </a:t>
          </a:r>
          <a:r>
            <a:rPr lang="es" sz="1400" dirty="0" err="1"/>
            <a:t>eso</a:t>
          </a:r>
          <a:r>
            <a:rPr lang="es" sz="1400" dirty="0"/>
            <a:t> </a:t>
          </a:r>
          <a:r>
            <a:rPr lang="es" sz="1400" dirty="0" err="1"/>
            <a:t>hacer</a:t>
          </a:r>
          <a:r>
            <a:rPr lang="es" sz="1400" dirty="0"/>
            <a:t> </a:t>
          </a:r>
          <a:r>
            <a:rPr lang="es" sz="1400" dirty="0" err="1"/>
            <a:t>individuos</a:t>
          </a:r>
          <a:r>
            <a:rPr lang="es" sz="1400" dirty="0"/>
            <a:t> </a:t>
          </a:r>
          <a:r>
            <a:rPr lang="es" sz="1400" dirty="0" err="1"/>
            <a:t>quiero </a:t>
          </a:r>
          <a:r>
            <a:rPr lang="es" sz="1400" dirty="0"/>
            <a:t>comunicar</a:t>
          </a:r>
          <a:r>
            <a:rPr lang="es" sz="1400" dirty="0" err="1"/>
            <a:t>​</a:t>
          </a:r>
          <a:endParaRPr lang="fr-FR" sz="1400" dirty="0"/>
        </a:p>
      </dgm:t>
    </dgm:pt>
    <dgm:pt modelId="{C078D16E-B69D-4378-8C10-40F5C455B27F}" type="parTrans" cxnId="{1280BA3B-2D04-4A7F-90B9-4F10B06A7AD8}">
      <dgm:prSet/>
      <dgm:spPr/>
      <dgm:t>
        <a:bodyPr/>
        <a:lstStyle/>
        <a:p>
          <a:pPr>
            <a:lnSpc>
              <a:spcPct val="150000"/>
            </a:lnSpc>
          </a:pPr>
          <a:endParaRPr lang="fr-FR" sz="1100"/>
        </a:p>
      </dgm:t>
    </dgm:pt>
    <dgm:pt modelId="{4393D1E6-5313-4E93-95BA-B6867AF7F406}" type="sibTrans" cxnId="{1280BA3B-2D04-4A7F-90B9-4F10B06A7AD8}">
      <dgm:prSet/>
      <dgm:spPr/>
      <dgm:t>
        <a:bodyPr/>
        <a:lstStyle/>
        <a:p>
          <a:pPr>
            <a:lnSpc>
              <a:spcPct val="150000"/>
            </a:lnSpc>
          </a:pPr>
          <a:endParaRPr lang="fr-FR" sz="1100"/>
        </a:p>
      </dgm:t>
    </dgm:pt>
    <dgm:pt modelId="{FA83A7C7-F635-4AD1-B545-5B0BE92B2535}" type="pres">
      <dgm:prSet presAssocID="{200E2DDA-A1EB-4E2D-927C-86FF16E775C7}" presName="linearFlow" presStyleCnt="0">
        <dgm:presLayoutVars>
          <dgm:dir/>
          <dgm:resizeHandles val="exact"/>
        </dgm:presLayoutVars>
      </dgm:prSet>
      <dgm:spPr/>
    </dgm:pt>
    <dgm:pt modelId="{3AEF66FF-7D5B-4D56-B9F0-C9D4698D134D}" type="pres">
      <dgm:prSet presAssocID="{7B9A3795-550E-4370-AB77-72FBA8DA1A8A}" presName="composite" presStyleCnt="0"/>
      <dgm:spPr/>
    </dgm:pt>
    <dgm:pt modelId="{C597680E-68A1-418E-AEF4-625AD7F89EFC}" type="pres">
      <dgm:prSet presAssocID="{7B9A3795-550E-4370-AB77-72FBA8DA1A8A}" presName="imgShp" presStyleLbl="fgImgPlace1" presStyleIdx="0" presStyleCnt="5"/>
      <dgm:spPr>
        <a:blipFill>
          <a:blip xmlns:r="http://schemas.openxmlformats.org/officeDocument/2006/relationships" r:embed="rId1">
            <a:extLst>
              <a:ext uri="{28A0092B-C50C-407E-A947-70E740481C1C}">
                <a14:useLocalDpi xmlns:a14="http://schemas.microsoft.com/office/drawing/2010/main" val="0"/>
              </a:ext>
              <a:ext uri="{837473B0-CC2E-450A-ABE3-18F120FF3D39}">
                <a1611:picAttrSrcUrl xmlns:a1611="http://schemas.microsoft.com/office/drawing/2016/11/main" xmlns="" r:id="rId2"/>
              </a:ext>
            </a:extLst>
          </a:blip>
          <a:srcRect/>
          <a:stretch>
            <a:fillRect/>
          </a:stretch>
        </a:blipFill>
      </dgm:spPr>
    </dgm:pt>
    <dgm:pt modelId="{D63428AF-9F4E-4672-B0E8-C90D549C82FC}" type="pres">
      <dgm:prSet presAssocID="{7B9A3795-550E-4370-AB77-72FBA8DA1A8A}" presName="txShp" presStyleLbl="node1" presStyleIdx="0" presStyleCnt="5">
        <dgm:presLayoutVars>
          <dgm:bulletEnabled val="1"/>
        </dgm:presLayoutVars>
      </dgm:prSet>
      <dgm:spPr/>
      <dgm:t>
        <a:bodyPr/>
        <a:lstStyle/>
        <a:p>
          <a:endParaRPr lang="es-ES"/>
        </a:p>
      </dgm:t>
    </dgm:pt>
    <dgm:pt modelId="{AF668EEE-7818-49DA-BFFE-7AC2EC4F4485}" type="pres">
      <dgm:prSet presAssocID="{D87853DF-8097-4778-A2F0-7527E7A0A87F}" presName="spacing" presStyleCnt="0"/>
      <dgm:spPr/>
    </dgm:pt>
    <dgm:pt modelId="{1AF1B4FC-73BA-4823-9A3C-0D1CEE516B57}" type="pres">
      <dgm:prSet presAssocID="{579DAF34-348E-4651-9AA2-11C19A82945D}" presName="composite" presStyleCnt="0"/>
      <dgm:spPr/>
    </dgm:pt>
    <dgm:pt modelId="{2367DE15-A653-432A-9DE7-530F1995399E}" type="pres">
      <dgm:prSet presAssocID="{579DAF34-348E-4651-9AA2-11C19A82945D}" presName="imgShp" presStyleLbl="fgImgPlace1" presStyleIdx="1" presStyleCnt="5"/>
      <dgm:spPr>
        <a:blipFill>
          <a:blip xmlns:r="http://schemas.openxmlformats.org/officeDocument/2006/relationships" r:embed="rId3">
            <a:extLst>
              <a:ext uri="{28A0092B-C50C-407E-A947-70E740481C1C}">
                <a14:useLocalDpi xmlns:a14="http://schemas.microsoft.com/office/drawing/2010/main" val="0"/>
              </a:ext>
              <a:ext uri="{837473B0-CC2E-450A-ABE3-18F120FF3D39}">
                <a1611:picAttrSrcUrl xmlns:a1611="http://schemas.microsoft.com/office/drawing/2016/11/main" xmlns="" r:id="rId4"/>
              </a:ext>
            </a:extLst>
          </a:blip>
          <a:srcRect/>
          <a:stretch>
            <a:fillRect/>
          </a:stretch>
        </a:blipFill>
      </dgm:spPr>
    </dgm:pt>
    <dgm:pt modelId="{5BA73415-1160-48C0-98C6-AC878724BE13}" type="pres">
      <dgm:prSet presAssocID="{579DAF34-348E-4651-9AA2-11C19A82945D}" presName="txShp" presStyleLbl="node1" presStyleIdx="1" presStyleCnt="5">
        <dgm:presLayoutVars>
          <dgm:bulletEnabled val="1"/>
        </dgm:presLayoutVars>
      </dgm:prSet>
      <dgm:spPr/>
      <dgm:t>
        <a:bodyPr/>
        <a:lstStyle/>
        <a:p>
          <a:endParaRPr lang="es-ES"/>
        </a:p>
      </dgm:t>
    </dgm:pt>
    <dgm:pt modelId="{997ED036-415B-48C4-9E2D-27E15F5B679C}" type="pres">
      <dgm:prSet presAssocID="{11E8DB3D-1908-44B6-945B-4D9F8DF747B8}" presName="spacing" presStyleCnt="0"/>
      <dgm:spPr/>
    </dgm:pt>
    <dgm:pt modelId="{56FD0919-A7EC-41E1-A84C-2A3C03A8D111}" type="pres">
      <dgm:prSet presAssocID="{186277DF-2FFB-4F26-A44D-ED00319FA9FB}" presName="composite" presStyleCnt="0"/>
      <dgm:spPr/>
    </dgm:pt>
    <dgm:pt modelId="{26294DF1-ED3E-48D7-8DEB-F7D19EE52C4A}" type="pres">
      <dgm:prSet presAssocID="{186277DF-2FFB-4F26-A44D-ED00319FA9FB}" presName="imgShp" presStyleLbl="fgImgPlace1" presStyleIdx="2" presStyleCnt="5"/>
      <dgm:spPr>
        <a:blipFill>
          <a:blip xmlns:r="http://schemas.openxmlformats.org/officeDocument/2006/relationships" r:embed="rId5">
            <a:extLst>
              <a:ext uri="{28A0092B-C50C-407E-A947-70E740481C1C}">
                <a14:useLocalDpi xmlns:a14="http://schemas.microsoft.com/office/drawing/2010/main" val="0"/>
              </a:ext>
              <a:ext uri="{837473B0-CC2E-450A-ABE3-18F120FF3D39}">
                <a1611:picAttrSrcUrl xmlns:a1611="http://schemas.microsoft.com/office/drawing/2016/11/main" xmlns="" r:id="rId6"/>
              </a:ext>
            </a:extLst>
          </a:blip>
          <a:srcRect/>
          <a:stretch>
            <a:fillRect/>
          </a:stretch>
        </a:blipFill>
      </dgm:spPr>
    </dgm:pt>
    <dgm:pt modelId="{897CD258-541D-45D5-9960-346DD83B6DED}" type="pres">
      <dgm:prSet presAssocID="{186277DF-2FFB-4F26-A44D-ED00319FA9FB}" presName="txShp" presStyleLbl="node1" presStyleIdx="2" presStyleCnt="5">
        <dgm:presLayoutVars>
          <dgm:bulletEnabled val="1"/>
        </dgm:presLayoutVars>
      </dgm:prSet>
      <dgm:spPr/>
      <dgm:t>
        <a:bodyPr/>
        <a:lstStyle/>
        <a:p>
          <a:endParaRPr lang="es-ES"/>
        </a:p>
      </dgm:t>
    </dgm:pt>
    <dgm:pt modelId="{6C4ADBFD-66BA-45D0-B1A6-5A9CB40723CD}" type="pres">
      <dgm:prSet presAssocID="{DA77F063-1723-451C-AF05-1B402772BE09}" presName="spacing" presStyleCnt="0"/>
      <dgm:spPr/>
    </dgm:pt>
    <dgm:pt modelId="{F5DA5151-035E-49DF-9D1D-F3DA1CF88761}" type="pres">
      <dgm:prSet presAssocID="{9AA42BD4-3742-4424-B301-91B77EBBB8D2}" presName="composite" presStyleCnt="0"/>
      <dgm:spPr/>
    </dgm:pt>
    <dgm:pt modelId="{C2E7632E-49AF-480B-9B6F-BA0FB4FFA191}" type="pres">
      <dgm:prSet presAssocID="{9AA42BD4-3742-4424-B301-91B77EBBB8D2}" presName="imgShp" presStyleLbl="fgImgPlace1" presStyleIdx="3" presStyleCnt="5"/>
      <dgm:spPr>
        <a:blipFill>
          <a:blip xmlns:r="http://schemas.openxmlformats.org/officeDocument/2006/relationships" r:embed="rId7">
            <a:extLst>
              <a:ext uri="{28A0092B-C50C-407E-A947-70E740481C1C}">
                <a14:useLocalDpi xmlns:a14="http://schemas.microsoft.com/office/drawing/2010/main" val="0"/>
              </a:ext>
              <a:ext uri="{837473B0-CC2E-450A-ABE3-18F120FF3D39}">
                <a1611:picAttrSrcUrl xmlns:a1611="http://schemas.microsoft.com/office/drawing/2016/11/main" xmlns="" r:id="rId8"/>
              </a:ext>
            </a:extLst>
          </a:blip>
          <a:srcRect/>
          <a:stretch>
            <a:fillRect/>
          </a:stretch>
        </a:blipFill>
      </dgm:spPr>
    </dgm:pt>
    <dgm:pt modelId="{734A9BFD-8F1A-4C26-B9A6-33909BE5EAE0}" type="pres">
      <dgm:prSet presAssocID="{9AA42BD4-3742-4424-B301-91B77EBBB8D2}" presName="txShp" presStyleLbl="node1" presStyleIdx="3" presStyleCnt="5">
        <dgm:presLayoutVars>
          <dgm:bulletEnabled val="1"/>
        </dgm:presLayoutVars>
      </dgm:prSet>
      <dgm:spPr/>
      <dgm:t>
        <a:bodyPr/>
        <a:lstStyle/>
        <a:p>
          <a:endParaRPr lang="es-ES"/>
        </a:p>
      </dgm:t>
    </dgm:pt>
    <dgm:pt modelId="{00D74730-CC18-479C-B9B9-AD269DF82561}" type="pres">
      <dgm:prSet presAssocID="{4393D1E6-5313-4E93-95BA-B6867AF7F406}" presName="spacing" presStyleCnt="0"/>
      <dgm:spPr/>
    </dgm:pt>
    <dgm:pt modelId="{C47898F4-5EC4-474E-B96A-D8ECF884DAC4}" type="pres">
      <dgm:prSet presAssocID="{40597963-873A-427A-9C54-9AE8BFD61CE1}" presName="composite" presStyleCnt="0"/>
      <dgm:spPr/>
    </dgm:pt>
    <dgm:pt modelId="{7930D415-D7FE-4CA1-B769-802E955EAF0F}" type="pres">
      <dgm:prSet presAssocID="{40597963-873A-427A-9C54-9AE8BFD61CE1}" presName="imgShp" presStyleLbl="fgImgPlace1" presStyleIdx="4" presStyleCnt="5"/>
      <dgm:spPr>
        <a:blipFill>
          <a:blip xmlns:r="http://schemas.openxmlformats.org/officeDocument/2006/relationships" r:embed="rId9">
            <a:extLst>
              <a:ext uri="{837473B0-CC2E-450A-ABE3-18F120FF3D39}">
                <a1611:picAttrSrcUrl xmlns:a1611="http://schemas.microsoft.com/office/drawing/2016/11/main" xmlns="" r:id="rId10"/>
              </a:ext>
            </a:extLst>
          </a:blip>
          <a:srcRect/>
          <a:stretch>
            <a:fillRect/>
          </a:stretch>
        </a:blipFill>
      </dgm:spPr>
    </dgm:pt>
    <dgm:pt modelId="{F95A98DA-E1C3-419A-AC5E-0C6D5A5D0F25}" type="pres">
      <dgm:prSet presAssocID="{40597963-873A-427A-9C54-9AE8BFD61CE1}" presName="txShp" presStyleLbl="node1" presStyleIdx="4" presStyleCnt="5">
        <dgm:presLayoutVars>
          <dgm:bulletEnabled val="1"/>
        </dgm:presLayoutVars>
      </dgm:prSet>
      <dgm:spPr/>
      <dgm:t>
        <a:bodyPr/>
        <a:lstStyle/>
        <a:p>
          <a:endParaRPr lang="es-ES"/>
        </a:p>
      </dgm:t>
    </dgm:pt>
  </dgm:ptLst>
  <dgm:cxnLst>
    <dgm:cxn modelId="{A6B78B3A-7ECE-47E5-8515-FBD59A998DE6}" type="presOf" srcId="{186277DF-2FFB-4F26-A44D-ED00319FA9FB}" destId="{897CD258-541D-45D5-9960-346DD83B6DED}" srcOrd="0" destOrd="0" presId="urn:microsoft.com/office/officeart/2005/8/layout/vList3"/>
    <dgm:cxn modelId="{CD70DBD7-F0C2-413B-9EA9-ABA6EFF2E033}" type="presOf" srcId="{200E2DDA-A1EB-4E2D-927C-86FF16E775C7}" destId="{FA83A7C7-F635-4AD1-B545-5B0BE92B2535}" srcOrd="0" destOrd="0" presId="urn:microsoft.com/office/officeart/2005/8/layout/vList3"/>
    <dgm:cxn modelId="{2DA20F05-FC6B-44AC-9A93-FF955716F390}" type="presOf" srcId="{40597963-873A-427A-9C54-9AE8BFD61CE1}" destId="{F95A98DA-E1C3-419A-AC5E-0C6D5A5D0F25}" srcOrd="0" destOrd="0" presId="urn:microsoft.com/office/officeart/2005/8/layout/vList3"/>
    <dgm:cxn modelId="{E85FD036-224E-4F9C-9C3F-F253D7C87CE8}" srcId="{200E2DDA-A1EB-4E2D-927C-86FF16E775C7}" destId="{579DAF34-348E-4651-9AA2-11C19A82945D}" srcOrd="1" destOrd="0" parTransId="{A95546C1-41C1-4FEF-9064-48117BA8B650}" sibTransId="{11E8DB3D-1908-44B6-945B-4D9F8DF747B8}"/>
    <dgm:cxn modelId="{1280BA3B-2D04-4A7F-90B9-4F10B06A7AD8}" srcId="{200E2DDA-A1EB-4E2D-927C-86FF16E775C7}" destId="{9AA42BD4-3742-4424-B301-91B77EBBB8D2}" srcOrd="3" destOrd="0" parTransId="{C078D16E-B69D-4378-8C10-40F5C455B27F}" sibTransId="{4393D1E6-5313-4E93-95BA-B6867AF7F406}"/>
    <dgm:cxn modelId="{ABF97971-0969-4C18-BBBA-906EA59F0286}" type="presOf" srcId="{7B9A3795-550E-4370-AB77-72FBA8DA1A8A}" destId="{D63428AF-9F4E-4672-B0E8-C90D549C82FC}" srcOrd="0" destOrd="0" presId="urn:microsoft.com/office/officeart/2005/8/layout/vList3"/>
    <dgm:cxn modelId="{A05E3729-ADCE-4E4E-9A16-489083E045F1}" type="presOf" srcId="{9AA42BD4-3742-4424-B301-91B77EBBB8D2}" destId="{734A9BFD-8F1A-4C26-B9A6-33909BE5EAE0}" srcOrd="0" destOrd="0" presId="urn:microsoft.com/office/officeart/2005/8/layout/vList3"/>
    <dgm:cxn modelId="{AD03FC57-0A46-40CC-B785-D89B775B16CD}" srcId="{200E2DDA-A1EB-4E2D-927C-86FF16E775C7}" destId="{7B9A3795-550E-4370-AB77-72FBA8DA1A8A}" srcOrd="0" destOrd="0" parTransId="{7D968BA3-AAA3-4DA4-B1C9-069520F64475}" sibTransId="{D87853DF-8097-4778-A2F0-7527E7A0A87F}"/>
    <dgm:cxn modelId="{FCDC85B0-4CB1-4F99-8E4E-CEAC3B4433CF}" type="presOf" srcId="{579DAF34-348E-4651-9AA2-11C19A82945D}" destId="{5BA73415-1160-48C0-98C6-AC878724BE13}" srcOrd="0" destOrd="0" presId="urn:microsoft.com/office/officeart/2005/8/layout/vList3"/>
    <dgm:cxn modelId="{D719D8C0-C19E-4259-9008-BE1DE217AEFF}" srcId="{200E2DDA-A1EB-4E2D-927C-86FF16E775C7}" destId="{186277DF-2FFB-4F26-A44D-ED00319FA9FB}" srcOrd="2" destOrd="0" parTransId="{9A2D9097-6930-4A3C-80B3-4821E7CB56CD}" sibTransId="{DA77F063-1723-451C-AF05-1B402772BE09}"/>
    <dgm:cxn modelId="{4A7EDAAB-20FD-490A-87B5-E883C0471D6A}" srcId="{200E2DDA-A1EB-4E2D-927C-86FF16E775C7}" destId="{40597963-873A-427A-9C54-9AE8BFD61CE1}" srcOrd="4" destOrd="0" parTransId="{C902BAA3-A084-4E7D-8345-F0062EC3449B}" sibTransId="{52DCEB1F-3F7B-41E6-AC65-3195FADA4C46}"/>
    <dgm:cxn modelId="{93D6F4C3-1E7D-456A-875E-4E50C963125F}" type="presParOf" srcId="{FA83A7C7-F635-4AD1-B545-5B0BE92B2535}" destId="{3AEF66FF-7D5B-4D56-B9F0-C9D4698D134D}" srcOrd="0" destOrd="0" presId="urn:microsoft.com/office/officeart/2005/8/layout/vList3"/>
    <dgm:cxn modelId="{8F8F204C-2411-4D77-A19A-CE808A57BCC4}" type="presParOf" srcId="{3AEF66FF-7D5B-4D56-B9F0-C9D4698D134D}" destId="{C597680E-68A1-418E-AEF4-625AD7F89EFC}" srcOrd="0" destOrd="0" presId="urn:microsoft.com/office/officeart/2005/8/layout/vList3"/>
    <dgm:cxn modelId="{5963050F-13AA-4A74-BC9B-E2DC6A3803B6}" type="presParOf" srcId="{3AEF66FF-7D5B-4D56-B9F0-C9D4698D134D}" destId="{D63428AF-9F4E-4672-B0E8-C90D549C82FC}" srcOrd="1" destOrd="0" presId="urn:microsoft.com/office/officeart/2005/8/layout/vList3"/>
    <dgm:cxn modelId="{BD72BC20-DDF7-4195-84CA-D470B7892662}" type="presParOf" srcId="{FA83A7C7-F635-4AD1-B545-5B0BE92B2535}" destId="{AF668EEE-7818-49DA-BFFE-7AC2EC4F4485}" srcOrd="1" destOrd="0" presId="urn:microsoft.com/office/officeart/2005/8/layout/vList3"/>
    <dgm:cxn modelId="{5792446D-24BF-451A-A641-EB876F38CAE4}" type="presParOf" srcId="{FA83A7C7-F635-4AD1-B545-5B0BE92B2535}" destId="{1AF1B4FC-73BA-4823-9A3C-0D1CEE516B57}" srcOrd="2" destOrd="0" presId="urn:microsoft.com/office/officeart/2005/8/layout/vList3"/>
    <dgm:cxn modelId="{D78AFB3B-9F34-4B60-A9B4-F2535B5F56E1}" type="presParOf" srcId="{1AF1B4FC-73BA-4823-9A3C-0D1CEE516B57}" destId="{2367DE15-A653-432A-9DE7-530F1995399E}" srcOrd="0" destOrd="0" presId="urn:microsoft.com/office/officeart/2005/8/layout/vList3"/>
    <dgm:cxn modelId="{E7FC7C3A-E7E3-494F-8645-ED53C1F3B4F2}" type="presParOf" srcId="{1AF1B4FC-73BA-4823-9A3C-0D1CEE516B57}" destId="{5BA73415-1160-48C0-98C6-AC878724BE13}" srcOrd="1" destOrd="0" presId="urn:microsoft.com/office/officeart/2005/8/layout/vList3"/>
    <dgm:cxn modelId="{8B366973-87F6-4A4C-90A2-622741E822A0}" type="presParOf" srcId="{FA83A7C7-F635-4AD1-B545-5B0BE92B2535}" destId="{997ED036-415B-48C4-9E2D-27E15F5B679C}" srcOrd="3" destOrd="0" presId="urn:microsoft.com/office/officeart/2005/8/layout/vList3"/>
    <dgm:cxn modelId="{98FC7B5F-DAB7-4A07-AF63-E62137B955C6}" type="presParOf" srcId="{FA83A7C7-F635-4AD1-B545-5B0BE92B2535}" destId="{56FD0919-A7EC-41E1-A84C-2A3C03A8D111}" srcOrd="4" destOrd="0" presId="urn:microsoft.com/office/officeart/2005/8/layout/vList3"/>
    <dgm:cxn modelId="{23EF894E-9740-49A2-9981-1847F04CD4EA}" type="presParOf" srcId="{56FD0919-A7EC-41E1-A84C-2A3C03A8D111}" destId="{26294DF1-ED3E-48D7-8DEB-F7D19EE52C4A}" srcOrd="0" destOrd="0" presId="urn:microsoft.com/office/officeart/2005/8/layout/vList3"/>
    <dgm:cxn modelId="{94C86FF3-804D-4BF2-A575-B23C4F492F26}" type="presParOf" srcId="{56FD0919-A7EC-41E1-A84C-2A3C03A8D111}" destId="{897CD258-541D-45D5-9960-346DD83B6DED}" srcOrd="1" destOrd="0" presId="urn:microsoft.com/office/officeart/2005/8/layout/vList3"/>
    <dgm:cxn modelId="{7D4CFE66-5D1F-47D1-8F74-0BA80BB30641}" type="presParOf" srcId="{FA83A7C7-F635-4AD1-B545-5B0BE92B2535}" destId="{6C4ADBFD-66BA-45D0-B1A6-5A9CB40723CD}" srcOrd="5" destOrd="0" presId="urn:microsoft.com/office/officeart/2005/8/layout/vList3"/>
    <dgm:cxn modelId="{12138E82-1194-4682-B5EE-D7F8270380ED}" type="presParOf" srcId="{FA83A7C7-F635-4AD1-B545-5B0BE92B2535}" destId="{F5DA5151-035E-49DF-9D1D-F3DA1CF88761}" srcOrd="6" destOrd="0" presId="urn:microsoft.com/office/officeart/2005/8/layout/vList3"/>
    <dgm:cxn modelId="{C47535B1-1DC9-458B-9FE9-E4DDF131D23C}" type="presParOf" srcId="{F5DA5151-035E-49DF-9D1D-F3DA1CF88761}" destId="{C2E7632E-49AF-480B-9B6F-BA0FB4FFA191}" srcOrd="0" destOrd="0" presId="urn:microsoft.com/office/officeart/2005/8/layout/vList3"/>
    <dgm:cxn modelId="{225BE4A7-5DFD-4CFB-BE40-9EF792396E35}" type="presParOf" srcId="{F5DA5151-035E-49DF-9D1D-F3DA1CF88761}" destId="{734A9BFD-8F1A-4C26-B9A6-33909BE5EAE0}" srcOrd="1" destOrd="0" presId="urn:microsoft.com/office/officeart/2005/8/layout/vList3"/>
    <dgm:cxn modelId="{3FB2E527-322A-4391-82C6-DC3AFAC5CC2D}" type="presParOf" srcId="{FA83A7C7-F635-4AD1-B545-5B0BE92B2535}" destId="{00D74730-CC18-479C-B9B9-AD269DF82561}" srcOrd="7" destOrd="0" presId="urn:microsoft.com/office/officeart/2005/8/layout/vList3"/>
    <dgm:cxn modelId="{8EAC04E5-0BD1-4B7F-91C9-BAA6832BB110}" type="presParOf" srcId="{FA83A7C7-F635-4AD1-B545-5B0BE92B2535}" destId="{C47898F4-5EC4-474E-B96A-D8ECF884DAC4}" srcOrd="8" destOrd="0" presId="urn:microsoft.com/office/officeart/2005/8/layout/vList3"/>
    <dgm:cxn modelId="{7D1E5A2D-5E27-43D6-AA94-AFBF2305D422}" type="presParOf" srcId="{C47898F4-5EC4-474E-B96A-D8ECF884DAC4}" destId="{7930D415-D7FE-4CA1-B769-802E955EAF0F}" srcOrd="0" destOrd="0" presId="urn:microsoft.com/office/officeart/2005/8/layout/vList3"/>
    <dgm:cxn modelId="{F75754E4-44D7-41F1-B01C-84E44D0D7FE1}" type="presParOf" srcId="{C47898F4-5EC4-474E-B96A-D8ECF884DAC4}" destId="{F95A98DA-E1C3-419A-AC5E-0C6D5A5D0F25}" srcOrd="1" destOrd="0" presId="urn:microsoft.com/office/officeart/2005/8/layout/vList3"/>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5AA1C0AC-0754-45B0-BE2F-C2B84E90ECFE}" type="doc">
      <dgm:prSet loTypeId="urn:microsoft.com/office/officeart/2008/layout/VerticalAccentList" loCatId="list" qsTypeId="urn:microsoft.com/office/officeart/2005/8/quickstyle/simple1" qsCatId="simple" csTypeId="urn:microsoft.com/office/officeart/2005/8/colors/colorful2" csCatId="colorful" phldr="1"/>
      <dgm:spPr/>
      <dgm:t>
        <a:bodyPr/>
        <a:lstStyle/>
        <a:p>
          <a:endParaRPr lang="fr-FR"/>
        </a:p>
      </dgm:t>
    </dgm:pt>
    <dgm:pt modelId="{C0EBD28F-10A5-4A3B-BF04-EEBD39486B6A}">
      <dgm:prSet phldrT="[Texte]" custT="1"/>
      <dgm:spPr/>
      <dgm:t>
        <a:bodyPr/>
        <a:lstStyle/>
        <a:p>
          <a:r>
            <a:rPr lang="es" sz="2000" dirty="0"/>
            <a:t>Ayuda para </a:t>
          </a:r>
          <a:r>
            <a:rPr lang="es" sz="2000" dirty="0" err="1"/>
            <a:t>evitar </a:t>
          </a:r>
          <a:r>
            <a:rPr lang="es" sz="2000" dirty="0"/>
            <a:t>la discriminación</a:t>
          </a:r>
        </a:p>
      </dgm:t>
    </dgm:pt>
    <dgm:pt modelId="{C235964E-B5E8-40A9-B19C-4B4ED8E1CA2D}" type="parTrans" cxnId="{FDDEA3B8-62CA-4102-BFFA-3AD6B8CC1A5D}">
      <dgm:prSet/>
      <dgm:spPr/>
      <dgm:t>
        <a:bodyPr/>
        <a:lstStyle/>
        <a:p>
          <a:endParaRPr lang="fr-FR" sz="1200"/>
        </a:p>
      </dgm:t>
    </dgm:pt>
    <dgm:pt modelId="{90E4F136-023E-497B-9A27-BAC224743F6B}" type="sibTrans" cxnId="{FDDEA3B8-62CA-4102-BFFA-3AD6B8CC1A5D}">
      <dgm:prSet/>
      <dgm:spPr/>
      <dgm:t>
        <a:bodyPr/>
        <a:lstStyle/>
        <a:p>
          <a:endParaRPr lang="fr-FR" sz="1200"/>
        </a:p>
      </dgm:t>
    </dgm:pt>
    <dgm:pt modelId="{E000B369-01AA-4B70-B07B-2E5022C91D36}">
      <dgm:prSet phldrT="[Texte]" custT="1"/>
      <dgm:spPr/>
      <dgm:t>
        <a:bodyPr/>
        <a:lstStyle/>
        <a:p>
          <a:r>
            <a:rPr lang="es" sz="2000" dirty="0"/>
            <a:t>Ayuda para </a:t>
          </a:r>
          <a:r>
            <a:rPr lang="es" sz="2000" dirty="0" err="1"/>
            <a:t>lograr</a:t>
          </a:r>
          <a:r>
            <a:rPr lang="es" sz="2000" dirty="0"/>
            <a:t> </a:t>
          </a:r>
          <a:r>
            <a:rPr lang="es" sz="2000" dirty="0" err="1"/>
            <a:t>exitoso</a:t>
          </a:r>
          <a:r>
            <a:rPr lang="es" sz="2000" dirty="0"/>
            <a:t> </a:t>
          </a:r>
          <a:r>
            <a:rPr lang="es" sz="2000" dirty="0" err="1"/>
            <a:t>resultados </a:t>
          </a:r>
          <a:r>
            <a:rPr lang="es" sz="2000" dirty="0"/>
            <a:t>para </a:t>
          </a:r>
          <a:r>
            <a:rPr lang="es" sz="2000" dirty="0" err="1"/>
            <a:t>individuos</a:t>
          </a:r>
          <a:endParaRPr lang="fr-FR" sz="2000" dirty="0"/>
        </a:p>
      </dgm:t>
    </dgm:pt>
    <dgm:pt modelId="{E2A45D07-919D-4B92-952F-786644A4FE4B}" type="parTrans" cxnId="{D4548D19-9D3F-4FF0-9799-2CD4D2BFB8F7}">
      <dgm:prSet/>
      <dgm:spPr/>
      <dgm:t>
        <a:bodyPr/>
        <a:lstStyle/>
        <a:p>
          <a:endParaRPr lang="fr-FR" sz="1200"/>
        </a:p>
      </dgm:t>
    </dgm:pt>
    <dgm:pt modelId="{4028D3BB-24F2-4801-8885-3BC6490891C5}" type="sibTrans" cxnId="{D4548D19-9D3F-4FF0-9799-2CD4D2BFB8F7}">
      <dgm:prSet/>
      <dgm:spPr/>
      <dgm:t>
        <a:bodyPr/>
        <a:lstStyle/>
        <a:p>
          <a:endParaRPr lang="fr-FR" sz="1200"/>
        </a:p>
      </dgm:t>
    </dgm:pt>
    <dgm:pt modelId="{7EC6E697-96A4-44BD-9F2D-61EF42BA03EF}">
      <dgm:prSet phldrT="[Texte]" custT="1"/>
      <dgm:spPr/>
      <dgm:t>
        <a:bodyPr/>
        <a:lstStyle/>
        <a:p>
          <a:r>
            <a:rPr lang="es" sz="2000" dirty="0" err="1"/>
            <a:t>Incrementar </a:t>
          </a:r>
          <a:r>
            <a:rPr lang="es" sz="2000" dirty="0"/>
            <a:t>la participación social y </a:t>
          </a:r>
          <a:r>
            <a:rPr lang="es" sz="1800" dirty="0" err="1"/>
            <a:t>promover</a:t>
          </a:r>
          <a:r>
            <a:rPr lang="es" sz="2000" dirty="0"/>
            <a:t> </a:t>
          </a:r>
          <a:r>
            <a:rPr lang="es" sz="2000" dirty="0" err="1"/>
            <a:t>humano</a:t>
          </a:r>
          <a:r>
            <a:rPr lang="es" sz="2000" dirty="0"/>
            <a:t> </a:t>
          </a:r>
          <a:r>
            <a:rPr lang="es" sz="2000" dirty="0" err="1"/>
            <a:t>derechos</a:t>
          </a:r>
          <a:endParaRPr lang="fr-FR" sz="2000" dirty="0"/>
        </a:p>
      </dgm:t>
    </dgm:pt>
    <dgm:pt modelId="{CF4F73A2-26E4-4410-9A61-AA3D866994DA}" type="parTrans" cxnId="{A99E18E4-641B-4075-9894-454A4260129C}">
      <dgm:prSet/>
      <dgm:spPr/>
      <dgm:t>
        <a:bodyPr/>
        <a:lstStyle/>
        <a:p>
          <a:endParaRPr lang="fr-FR" sz="1200"/>
        </a:p>
      </dgm:t>
    </dgm:pt>
    <dgm:pt modelId="{3930A7FE-13C7-4850-989E-CE898C960C6F}" type="sibTrans" cxnId="{A99E18E4-641B-4075-9894-454A4260129C}">
      <dgm:prSet/>
      <dgm:spPr/>
      <dgm:t>
        <a:bodyPr/>
        <a:lstStyle/>
        <a:p>
          <a:endParaRPr lang="fr-FR" sz="1200"/>
        </a:p>
      </dgm:t>
    </dgm:pt>
    <dgm:pt modelId="{50C179CE-6F85-42A0-8DB9-A18AB60907EF}">
      <dgm:prSet phldrT="[Texte]" custT="1"/>
      <dgm:spPr/>
      <dgm:t>
        <a:bodyPr/>
        <a:lstStyle/>
        <a:p>
          <a:r>
            <a:rPr lang="es" sz="2000"/>
            <a:t>Reducir la desigualdad y el aislamiento social</a:t>
          </a:r>
          <a:endParaRPr lang="fr-FR" sz="2000" dirty="0"/>
        </a:p>
      </dgm:t>
    </dgm:pt>
    <dgm:pt modelId="{2B579CD7-6754-4EFB-A0CB-06C7AFDF51FB}" type="parTrans" cxnId="{715EC7AE-A462-4FAE-94B4-0D1B27E49E23}">
      <dgm:prSet/>
      <dgm:spPr/>
      <dgm:t>
        <a:bodyPr/>
        <a:lstStyle/>
        <a:p>
          <a:endParaRPr lang="fr-FR"/>
        </a:p>
      </dgm:t>
    </dgm:pt>
    <dgm:pt modelId="{7DEA99C9-8ED0-4527-A799-EB8FA28E01C8}" type="sibTrans" cxnId="{715EC7AE-A462-4FAE-94B4-0D1B27E49E23}">
      <dgm:prSet/>
      <dgm:spPr/>
      <dgm:t>
        <a:bodyPr/>
        <a:lstStyle/>
        <a:p>
          <a:endParaRPr lang="fr-FR"/>
        </a:p>
      </dgm:t>
    </dgm:pt>
    <dgm:pt modelId="{6B26A74A-8AFB-4DE3-B32A-2854F9761D50}" type="pres">
      <dgm:prSet presAssocID="{5AA1C0AC-0754-45B0-BE2F-C2B84E90ECFE}" presName="Name0" presStyleCnt="0">
        <dgm:presLayoutVars>
          <dgm:chMax/>
          <dgm:chPref/>
          <dgm:dir/>
        </dgm:presLayoutVars>
      </dgm:prSet>
      <dgm:spPr/>
      <dgm:t>
        <a:bodyPr/>
        <a:lstStyle/>
        <a:p>
          <a:endParaRPr lang="es-ES"/>
        </a:p>
      </dgm:t>
    </dgm:pt>
    <dgm:pt modelId="{32621716-0909-43C9-AB69-0A72A333EF86}" type="pres">
      <dgm:prSet presAssocID="{C0EBD28F-10A5-4A3B-BF04-EEBD39486B6A}" presName="parenttextcomposite" presStyleCnt="0"/>
      <dgm:spPr/>
    </dgm:pt>
    <dgm:pt modelId="{FE5EFF49-70A0-4F1B-96D1-FAE4B0A89BFD}" type="pres">
      <dgm:prSet presAssocID="{C0EBD28F-10A5-4A3B-BF04-EEBD39486B6A}" presName="parenttext" presStyleLbl="revTx" presStyleIdx="0" presStyleCnt="4">
        <dgm:presLayoutVars>
          <dgm:chMax/>
          <dgm:chPref val="2"/>
          <dgm:bulletEnabled val="1"/>
        </dgm:presLayoutVars>
      </dgm:prSet>
      <dgm:spPr/>
      <dgm:t>
        <a:bodyPr/>
        <a:lstStyle/>
        <a:p>
          <a:endParaRPr lang="es-ES"/>
        </a:p>
      </dgm:t>
    </dgm:pt>
    <dgm:pt modelId="{24E84C14-8891-4A39-9740-58826368FEED}" type="pres">
      <dgm:prSet presAssocID="{C0EBD28F-10A5-4A3B-BF04-EEBD39486B6A}" presName="parallelogramComposite" presStyleCnt="0"/>
      <dgm:spPr/>
    </dgm:pt>
    <dgm:pt modelId="{3C7A48D6-C779-4C21-BFE7-3432F8EABF8A}" type="pres">
      <dgm:prSet presAssocID="{C0EBD28F-10A5-4A3B-BF04-EEBD39486B6A}" presName="parallelogram1" presStyleLbl="alignNode1" presStyleIdx="0" presStyleCnt="28"/>
      <dgm:spPr/>
    </dgm:pt>
    <dgm:pt modelId="{790CB436-53C9-4376-9812-BD415B0C78B7}" type="pres">
      <dgm:prSet presAssocID="{C0EBD28F-10A5-4A3B-BF04-EEBD39486B6A}" presName="parallelogram2" presStyleLbl="alignNode1" presStyleIdx="1" presStyleCnt="28"/>
      <dgm:spPr/>
    </dgm:pt>
    <dgm:pt modelId="{C177EE60-A48A-4190-BF5E-7DB47150B58E}" type="pres">
      <dgm:prSet presAssocID="{C0EBD28F-10A5-4A3B-BF04-EEBD39486B6A}" presName="parallelogram3" presStyleLbl="alignNode1" presStyleIdx="2" presStyleCnt="28"/>
      <dgm:spPr/>
    </dgm:pt>
    <dgm:pt modelId="{8AF2FD42-0656-4611-A729-3288F8C9C170}" type="pres">
      <dgm:prSet presAssocID="{C0EBD28F-10A5-4A3B-BF04-EEBD39486B6A}" presName="parallelogram4" presStyleLbl="alignNode1" presStyleIdx="3" presStyleCnt="28"/>
      <dgm:spPr/>
    </dgm:pt>
    <dgm:pt modelId="{2102A3F9-2BD6-4447-B7C4-30FF144B0AE3}" type="pres">
      <dgm:prSet presAssocID="{C0EBD28F-10A5-4A3B-BF04-EEBD39486B6A}" presName="parallelogram5" presStyleLbl="alignNode1" presStyleIdx="4" presStyleCnt="28"/>
      <dgm:spPr/>
    </dgm:pt>
    <dgm:pt modelId="{348DB483-2836-4EF3-8DB4-4F9095DA2532}" type="pres">
      <dgm:prSet presAssocID="{C0EBD28F-10A5-4A3B-BF04-EEBD39486B6A}" presName="parallelogram6" presStyleLbl="alignNode1" presStyleIdx="5" presStyleCnt="28"/>
      <dgm:spPr/>
    </dgm:pt>
    <dgm:pt modelId="{3097F9E3-ACF2-4AA9-8887-929490608756}" type="pres">
      <dgm:prSet presAssocID="{C0EBD28F-10A5-4A3B-BF04-EEBD39486B6A}" presName="parallelogram7" presStyleLbl="alignNode1" presStyleIdx="6" presStyleCnt="28"/>
      <dgm:spPr/>
    </dgm:pt>
    <dgm:pt modelId="{DBAA6CBB-2F16-4840-A340-BE9B42532D0E}" type="pres">
      <dgm:prSet presAssocID="{90E4F136-023E-497B-9A27-BAC224743F6B}" presName="sibTrans" presStyleCnt="0"/>
      <dgm:spPr/>
    </dgm:pt>
    <dgm:pt modelId="{558070D2-BE09-48B2-9D12-1A6FB6D5B558}" type="pres">
      <dgm:prSet presAssocID="{E000B369-01AA-4B70-B07B-2E5022C91D36}" presName="parenttextcomposite" presStyleCnt="0"/>
      <dgm:spPr/>
    </dgm:pt>
    <dgm:pt modelId="{6828F7EA-7FAE-45FE-9C5C-DE98B145DF8A}" type="pres">
      <dgm:prSet presAssocID="{E000B369-01AA-4B70-B07B-2E5022C91D36}" presName="parenttext" presStyleLbl="revTx" presStyleIdx="1" presStyleCnt="4">
        <dgm:presLayoutVars>
          <dgm:chMax/>
          <dgm:chPref val="2"/>
          <dgm:bulletEnabled val="1"/>
        </dgm:presLayoutVars>
      </dgm:prSet>
      <dgm:spPr/>
      <dgm:t>
        <a:bodyPr/>
        <a:lstStyle/>
        <a:p>
          <a:endParaRPr lang="es-ES"/>
        </a:p>
      </dgm:t>
    </dgm:pt>
    <dgm:pt modelId="{E0F401D4-C2C7-4094-85F8-65A92618A178}" type="pres">
      <dgm:prSet presAssocID="{E000B369-01AA-4B70-B07B-2E5022C91D36}" presName="parallelogramComposite" presStyleCnt="0"/>
      <dgm:spPr/>
    </dgm:pt>
    <dgm:pt modelId="{CDB33EE9-9E13-48F6-BC36-8A95F1CAFB94}" type="pres">
      <dgm:prSet presAssocID="{E000B369-01AA-4B70-B07B-2E5022C91D36}" presName="parallelogram1" presStyleLbl="alignNode1" presStyleIdx="7" presStyleCnt="28"/>
      <dgm:spPr/>
    </dgm:pt>
    <dgm:pt modelId="{CC7F6BB1-D781-428F-B341-48260DC860EA}" type="pres">
      <dgm:prSet presAssocID="{E000B369-01AA-4B70-B07B-2E5022C91D36}" presName="parallelogram2" presStyleLbl="alignNode1" presStyleIdx="8" presStyleCnt="28"/>
      <dgm:spPr/>
    </dgm:pt>
    <dgm:pt modelId="{5AE95E9B-E48A-4681-96B0-DF62F6FAACCC}" type="pres">
      <dgm:prSet presAssocID="{E000B369-01AA-4B70-B07B-2E5022C91D36}" presName="parallelogram3" presStyleLbl="alignNode1" presStyleIdx="9" presStyleCnt="28"/>
      <dgm:spPr/>
    </dgm:pt>
    <dgm:pt modelId="{3F56158C-5508-4C18-8761-C6AA93D07569}" type="pres">
      <dgm:prSet presAssocID="{E000B369-01AA-4B70-B07B-2E5022C91D36}" presName="parallelogram4" presStyleLbl="alignNode1" presStyleIdx="10" presStyleCnt="28"/>
      <dgm:spPr/>
    </dgm:pt>
    <dgm:pt modelId="{8B689698-4245-4D7F-9718-20B77BB867C6}" type="pres">
      <dgm:prSet presAssocID="{E000B369-01AA-4B70-B07B-2E5022C91D36}" presName="parallelogram5" presStyleLbl="alignNode1" presStyleIdx="11" presStyleCnt="28"/>
      <dgm:spPr/>
    </dgm:pt>
    <dgm:pt modelId="{329DC203-F5D3-4BF9-9D42-1F83ECE387EB}" type="pres">
      <dgm:prSet presAssocID="{E000B369-01AA-4B70-B07B-2E5022C91D36}" presName="parallelogram6" presStyleLbl="alignNode1" presStyleIdx="12" presStyleCnt="28"/>
      <dgm:spPr/>
    </dgm:pt>
    <dgm:pt modelId="{0FA1C4D6-C37A-47EA-971E-1DE3DCF14E66}" type="pres">
      <dgm:prSet presAssocID="{E000B369-01AA-4B70-B07B-2E5022C91D36}" presName="parallelogram7" presStyleLbl="alignNode1" presStyleIdx="13" presStyleCnt="28"/>
      <dgm:spPr/>
    </dgm:pt>
    <dgm:pt modelId="{9CD06FAE-AF19-4F27-88DD-8C32A6C9E85B}" type="pres">
      <dgm:prSet presAssocID="{4028D3BB-24F2-4801-8885-3BC6490891C5}" presName="sibTrans" presStyleCnt="0"/>
      <dgm:spPr/>
    </dgm:pt>
    <dgm:pt modelId="{16A5126D-E090-433F-B39A-D174C8BAA788}" type="pres">
      <dgm:prSet presAssocID="{50C179CE-6F85-42A0-8DB9-A18AB60907EF}" presName="parenttextcomposite" presStyleCnt="0"/>
      <dgm:spPr/>
    </dgm:pt>
    <dgm:pt modelId="{DB579930-5C52-4D31-A9B8-55EE775FB1AF}" type="pres">
      <dgm:prSet presAssocID="{50C179CE-6F85-42A0-8DB9-A18AB60907EF}" presName="parenttext" presStyleLbl="revTx" presStyleIdx="2" presStyleCnt="4">
        <dgm:presLayoutVars>
          <dgm:chMax/>
          <dgm:chPref val="2"/>
          <dgm:bulletEnabled val="1"/>
        </dgm:presLayoutVars>
      </dgm:prSet>
      <dgm:spPr/>
      <dgm:t>
        <a:bodyPr/>
        <a:lstStyle/>
        <a:p>
          <a:endParaRPr lang="es-ES"/>
        </a:p>
      </dgm:t>
    </dgm:pt>
    <dgm:pt modelId="{35AA98DF-D6E9-41D5-AF79-1BA0C0F60907}" type="pres">
      <dgm:prSet presAssocID="{50C179CE-6F85-42A0-8DB9-A18AB60907EF}" presName="parallelogramComposite" presStyleCnt="0"/>
      <dgm:spPr/>
    </dgm:pt>
    <dgm:pt modelId="{6B4FD2F6-A8CB-45B4-ABF2-D8DF8DDDC426}" type="pres">
      <dgm:prSet presAssocID="{50C179CE-6F85-42A0-8DB9-A18AB60907EF}" presName="parallelogram1" presStyleLbl="alignNode1" presStyleIdx="14" presStyleCnt="28"/>
      <dgm:spPr/>
    </dgm:pt>
    <dgm:pt modelId="{01390EA3-5422-45FA-8C7C-F6316501CF09}" type="pres">
      <dgm:prSet presAssocID="{50C179CE-6F85-42A0-8DB9-A18AB60907EF}" presName="parallelogram2" presStyleLbl="alignNode1" presStyleIdx="15" presStyleCnt="28"/>
      <dgm:spPr/>
    </dgm:pt>
    <dgm:pt modelId="{A03A1267-4606-48EA-BDA1-63824EA54544}" type="pres">
      <dgm:prSet presAssocID="{50C179CE-6F85-42A0-8DB9-A18AB60907EF}" presName="parallelogram3" presStyleLbl="alignNode1" presStyleIdx="16" presStyleCnt="28"/>
      <dgm:spPr/>
    </dgm:pt>
    <dgm:pt modelId="{4736CB64-58AF-4039-B117-FD54D395133C}" type="pres">
      <dgm:prSet presAssocID="{50C179CE-6F85-42A0-8DB9-A18AB60907EF}" presName="parallelogram4" presStyleLbl="alignNode1" presStyleIdx="17" presStyleCnt="28"/>
      <dgm:spPr/>
    </dgm:pt>
    <dgm:pt modelId="{5818F8C0-49F7-47AE-8E42-72DC6047E245}" type="pres">
      <dgm:prSet presAssocID="{50C179CE-6F85-42A0-8DB9-A18AB60907EF}" presName="parallelogram5" presStyleLbl="alignNode1" presStyleIdx="18" presStyleCnt="28"/>
      <dgm:spPr/>
    </dgm:pt>
    <dgm:pt modelId="{AFCB6485-261E-41B6-98FB-E21E6711C4B1}" type="pres">
      <dgm:prSet presAssocID="{50C179CE-6F85-42A0-8DB9-A18AB60907EF}" presName="parallelogram6" presStyleLbl="alignNode1" presStyleIdx="19" presStyleCnt="28"/>
      <dgm:spPr/>
    </dgm:pt>
    <dgm:pt modelId="{09C02991-2666-4797-B37E-F9F950F1FAD0}" type="pres">
      <dgm:prSet presAssocID="{50C179CE-6F85-42A0-8DB9-A18AB60907EF}" presName="parallelogram7" presStyleLbl="alignNode1" presStyleIdx="20" presStyleCnt="28"/>
      <dgm:spPr/>
    </dgm:pt>
    <dgm:pt modelId="{E3D28B6D-3645-4995-BD40-C3F5C92AD81E}" type="pres">
      <dgm:prSet presAssocID="{7DEA99C9-8ED0-4527-A799-EB8FA28E01C8}" presName="sibTrans" presStyleCnt="0"/>
      <dgm:spPr/>
    </dgm:pt>
    <dgm:pt modelId="{CF4D5543-4F2B-445B-A5A1-08570DE188DF}" type="pres">
      <dgm:prSet presAssocID="{7EC6E697-96A4-44BD-9F2D-61EF42BA03EF}" presName="parenttextcomposite" presStyleCnt="0"/>
      <dgm:spPr/>
    </dgm:pt>
    <dgm:pt modelId="{F5632B58-5629-4A2D-81F3-F7B7AC3F95B7}" type="pres">
      <dgm:prSet presAssocID="{7EC6E697-96A4-44BD-9F2D-61EF42BA03EF}" presName="parenttext" presStyleLbl="revTx" presStyleIdx="3" presStyleCnt="4">
        <dgm:presLayoutVars>
          <dgm:chMax/>
          <dgm:chPref val="2"/>
          <dgm:bulletEnabled val="1"/>
        </dgm:presLayoutVars>
      </dgm:prSet>
      <dgm:spPr/>
      <dgm:t>
        <a:bodyPr/>
        <a:lstStyle/>
        <a:p>
          <a:endParaRPr lang="es-ES"/>
        </a:p>
      </dgm:t>
    </dgm:pt>
    <dgm:pt modelId="{C08D32B0-CEB9-4578-88DC-D54744AA530A}" type="pres">
      <dgm:prSet presAssocID="{7EC6E697-96A4-44BD-9F2D-61EF42BA03EF}" presName="parallelogramComposite" presStyleCnt="0"/>
      <dgm:spPr/>
    </dgm:pt>
    <dgm:pt modelId="{28E1A19F-260C-4C1A-9C33-5B3F77AFB304}" type="pres">
      <dgm:prSet presAssocID="{7EC6E697-96A4-44BD-9F2D-61EF42BA03EF}" presName="parallelogram1" presStyleLbl="alignNode1" presStyleIdx="21" presStyleCnt="28"/>
      <dgm:spPr/>
    </dgm:pt>
    <dgm:pt modelId="{A22FE213-71BA-4F20-9018-E62143F15580}" type="pres">
      <dgm:prSet presAssocID="{7EC6E697-96A4-44BD-9F2D-61EF42BA03EF}" presName="parallelogram2" presStyleLbl="alignNode1" presStyleIdx="22" presStyleCnt="28"/>
      <dgm:spPr/>
    </dgm:pt>
    <dgm:pt modelId="{E5DC3EAD-BE9D-4296-A005-81D97CE3A576}" type="pres">
      <dgm:prSet presAssocID="{7EC6E697-96A4-44BD-9F2D-61EF42BA03EF}" presName="parallelogram3" presStyleLbl="alignNode1" presStyleIdx="23" presStyleCnt="28"/>
      <dgm:spPr/>
    </dgm:pt>
    <dgm:pt modelId="{061943FD-0F49-451C-8BEE-3B4A1CBD5197}" type="pres">
      <dgm:prSet presAssocID="{7EC6E697-96A4-44BD-9F2D-61EF42BA03EF}" presName="parallelogram4" presStyleLbl="alignNode1" presStyleIdx="24" presStyleCnt="28"/>
      <dgm:spPr/>
    </dgm:pt>
    <dgm:pt modelId="{DD56DA78-3D33-404C-8FDC-A2DE0CF257B1}" type="pres">
      <dgm:prSet presAssocID="{7EC6E697-96A4-44BD-9F2D-61EF42BA03EF}" presName="parallelogram5" presStyleLbl="alignNode1" presStyleIdx="25" presStyleCnt="28"/>
      <dgm:spPr/>
    </dgm:pt>
    <dgm:pt modelId="{ABFFD322-6EB4-42AD-BC6D-DFFAE069E694}" type="pres">
      <dgm:prSet presAssocID="{7EC6E697-96A4-44BD-9F2D-61EF42BA03EF}" presName="parallelogram6" presStyleLbl="alignNode1" presStyleIdx="26" presStyleCnt="28"/>
      <dgm:spPr/>
    </dgm:pt>
    <dgm:pt modelId="{8950AF87-FECA-4517-BF8E-B8165A6E1246}" type="pres">
      <dgm:prSet presAssocID="{7EC6E697-96A4-44BD-9F2D-61EF42BA03EF}" presName="parallelogram7" presStyleLbl="alignNode1" presStyleIdx="27" presStyleCnt="28"/>
      <dgm:spPr/>
    </dgm:pt>
  </dgm:ptLst>
  <dgm:cxnLst>
    <dgm:cxn modelId="{C466A9A0-EDFD-4E5F-9307-F35E1D5955A3}" type="presOf" srcId="{C0EBD28F-10A5-4A3B-BF04-EEBD39486B6A}" destId="{FE5EFF49-70A0-4F1B-96D1-FAE4B0A89BFD}" srcOrd="0" destOrd="0" presId="urn:microsoft.com/office/officeart/2008/layout/VerticalAccentList"/>
    <dgm:cxn modelId="{FDDEA3B8-62CA-4102-BFFA-3AD6B8CC1A5D}" srcId="{5AA1C0AC-0754-45B0-BE2F-C2B84E90ECFE}" destId="{C0EBD28F-10A5-4A3B-BF04-EEBD39486B6A}" srcOrd="0" destOrd="0" parTransId="{C235964E-B5E8-40A9-B19C-4B4ED8E1CA2D}" sibTransId="{90E4F136-023E-497B-9A27-BAC224743F6B}"/>
    <dgm:cxn modelId="{D4548D19-9D3F-4FF0-9799-2CD4D2BFB8F7}" srcId="{5AA1C0AC-0754-45B0-BE2F-C2B84E90ECFE}" destId="{E000B369-01AA-4B70-B07B-2E5022C91D36}" srcOrd="1" destOrd="0" parTransId="{E2A45D07-919D-4B92-952F-786644A4FE4B}" sibTransId="{4028D3BB-24F2-4801-8885-3BC6490891C5}"/>
    <dgm:cxn modelId="{715EC7AE-A462-4FAE-94B4-0D1B27E49E23}" srcId="{5AA1C0AC-0754-45B0-BE2F-C2B84E90ECFE}" destId="{50C179CE-6F85-42A0-8DB9-A18AB60907EF}" srcOrd="2" destOrd="0" parTransId="{2B579CD7-6754-4EFB-A0CB-06C7AFDF51FB}" sibTransId="{7DEA99C9-8ED0-4527-A799-EB8FA28E01C8}"/>
    <dgm:cxn modelId="{D684D5A8-4B57-45CC-AF3C-D18A79A2075F}" type="presOf" srcId="{E000B369-01AA-4B70-B07B-2E5022C91D36}" destId="{6828F7EA-7FAE-45FE-9C5C-DE98B145DF8A}" srcOrd="0" destOrd="0" presId="urn:microsoft.com/office/officeart/2008/layout/VerticalAccentList"/>
    <dgm:cxn modelId="{E853A67E-B1FF-4940-B82A-B5A349771659}" type="presOf" srcId="{50C179CE-6F85-42A0-8DB9-A18AB60907EF}" destId="{DB579930-5C52-4D31-A9B8-55EE775FB1AF}" srcOrd="0" destOrd="0" presId="urn:microsoft.com/office/officeart/2008/layout/VerticalAccentList"/>
    <dgm:cxn modelId="{A99E18E4-641B-4075-9894-454A4260129C}" srcId="{5AA1C0AC-0754-45B0-BE2F-C2B84E90ECFE}" destId="{7EC6E697-96A4-44BD-9F2D-61EF42BA03EF}" srcOrd="3" destOrd="0" parTransId="{CF4F73A2-26E4-4410-9A61-AA3D866994DA}" sibTransId="{3930A7FE-13C7-4850-989E-CE898C960C6F}"/>
    <dgm:cxn modelId="{91E1B80C-6CAE-43F2-AB4B-5BD534C67B69}" type="presOf" srcId="{5AA1C0AC-0754-45B0-BE2F-C2B84E90ECFE}" destId="{6B26A74A-8AFB-4DE3-B32A-2854F9761D50}" srcOrd="0" destOrd="0" presId="urn:microsoft.com/office/officeart/2008/layout/VerticalAccentList"/>
    <dgm:cxn modelId="{4BFC157D-24F9-4314-8340-C70908BA4AB1}" type="presOf" srcId="{7EC6E697-96A4-44BD-9F2D-61EF42BA03EF}" destId="{F5632B58-5629-4A2D-81F3-F7B7AC3F95B7}" srcOrd="0" destOrd="0" presId="urn:microsoft.com/office/officeart/2008/layout/VerticalAccentList"/>
    <dgm:cxn modelId="{381E0AEC-3F1B-47F4-8178-6B02071A4E73}" type="presParOf" srcId="{6B26A74A-8AFB-4DE3-B32A-2854F9761D50}" destId="{32621716-0909-43C9-AB69-0A72A333EF86}" srcOrd="0" destOrd="0" presId="urn:microsoft.com/office/officeart/2008/layout/VerticalAccentList"/>
    <dgm:cxn modelId="{56D7A736-859B-4522-96A9-18F0CF4A93CC}" type="presParOf" srcId="{32621716-0909-43C9-AB69-0A72A333EF86}" destId="{FE5EFF49-70A0-4F1B-96D1-FAE4B0A89BFD}" srcOrd="0" destOrd="0" presId="urn:microsoft.com/office/officeart/2008/layout/VerticalAccentList"/>
    <dgm:cxn modelId="{90C7EFBB-D775-40DE-9758-BA20C9BAFC41}" type="presParOf" srcId="{6B26A74A-8AFB-4DE3-B32A-2854F9761D50}" destId="{24E84C14-8891-4A39-9740-58826368FEED}" srcOrd="1" destOrd="0" presId="urn:microsoft.com/office/officeart/2008/layout/VerticalAccentList"/>
    <dgm:cxn modelId="{5661D27C-19AF-4C62-A21F-0DFE06907406}" type="presParOf" srcId="{24E84C14-8891-4A39-9740-58826368FEED}" destId="{3C7A48D6-C779-4C21-BFE7-3432F8EABF8A}" srcOrd="0" destOrd="0" presId="urn:microsoft.com/office/officeart/2008/layout/VerticalAccentList"/>
    <dgm:cxn modelId="{96DCC309-2DD7-4E14-A498-8CC8EC3CEA31}" type="presParOf" srcId="{24E84C14-8891-4A39-9740-58826368FEED}" destId="{790CB436-53C9-4376-9812-BD415B0C78B7}" srcOrd="1" destOrd="0" presId="urn:microsoft.com/office/officeart/2008/layout/VerticalAccentList"/>
    <dgm:cxn modelId="{5252C812-D98E-4BB1-BD04-5882DACE813D}" type="presParOf" srcId="{24E84C14-8891-4A39-9740-58826368FEED}" destId="{C177EE60-A48A-4190-BF5E-7DB47150B58E}" srcOrd="2" destOrd="0" presId="urn:microsoft.com/office/officeart/2008/layout/VerticalAccentList"/>
    <dgm:cxn modelId="{05FCDB2F-AECC-422F-AAB7-4B45316534E7}" type="presParOf" srcId="{24E84C14-8891-4A39-9740-58826368FEED}" destId="{8AF2FD42-0656-4611-A729-3288F8C9C170}" srcOrd="3" destOrd="0" presId="urn:microsoft.com/office/officeart/2008/layout/VerticalAccentList"/>
    <dgm:cxn modelId="{EDCAA3DC-AB52-458F-9277-CE7BDEE4CA35}" type="presParOf" srcId="{24E84C14-8891-4A39-9740-58826368FEED}" destId="{2102A3F9-2BD6-4447-B7C4-30FF144B0AE3}" srcOrd="4" destOrd="0" presId="urn:microsoft.com/office/officeart/2008/layout/VerticalAccentList"/>
    <dgm:cxn modelId="{C58C5DC2-428C-4C4F-9472-30F63F19C813}" type="presParOf" srcId="{24E84C14-8891-4A39-9740-58826368FEED}" destId="{348DB483-2836-4EF3-8DB4-4F9095DA2532}" srcOrd="5" destOrd="0" presId="urn:microsoft.com/office/officeart/2008/layout/VerticalAccentList"/>
    <dgm:cxn modelId="{E16CA373-0155-4ACB-B785-BAF7C17CC904}" type="presParOf" srcId="{24E84C14-8891-4A39-9740-58826368FEED}" destId="{3097F9E3-ACF2-4AA9-8887-929490608756}" srcOrd="6" destOrd="0" presId="urn:microsoft.com/office/officeart/2008/layout/VerticalAccentList"/>
    <dgm:cxn modelId="{ABDE28AC-7F31-43BD-BA4A-F4844508AD69}" type="presParOf" srcId="{6B26A74A-8AFB-4DE3-B32A-2854F9761D50}" destId="{DBAA6CBB-2F16-4840-A340-BE9B42532D0E}" srcOrd="2" destOrd="0" presId="urn:microsoft.com/office/officeart/2008/layout/VerticalAccentList"/>
    <dgm:cxn modelId="{955BC34E-AE16-4845-BC09-E99C317452E8}" type="presParOf" srcId="{6B26A74A-8AFB-4DE3-B32A-2854F9761D50}" destId="{558070D2-BE09-48B2-9D12-1A6FB6D5B558}" srcOrd="3" destOrd="0" presId="urn:microsoft.com/office/officeart/2008/layout/VerticalAccentList"/>
    <dgm:cxn modelId="{3C4A2011-F39F-453A-83F0-AD20646CBF84}" type="presParOf" srcId="{558070D2-BE09-48B2-9D12-1A6FB6D5B558}" destId="{6828F7EA-7FAE-45FE-9C5C-DE98B145DF8A}" srcOrd="0" destOrd="0" presId="urn:microsoft.com/office/officeart/2008/layout/VerticalAccentList"/>
    <dgm:cxn modelId="{67DE9DED-6AFD-4C0A-B8E1-FCB63947EBC0}" type="presParOf" srcId="{6B26A74A-8AFB-4DE3-B32A-2854F9761D50}" destId="{E0F401D4-C2C7-4094-85F8-65A92618A178}" srcOrd="4" destOrd="0" presId="urn:microsoft.com/office/officeart/2008/layout/VerticalAccentList"/>
    <dgm:cxn modelId="{B996D00F-59F7-4D2E-B2C7-41E07333A830}" type="presParOf" srcId="{E0F401D4-C2C7-4094-85F8-65A92618A178}" destId="{CDB33EE9-9E13-48F6-BC36-8A95F1CAFB94}" srcOrd="0" destOrd="0" presId="urn:microsoft.com/office/officeart/2008/layout/VerticalAccentList"/>
    <dgm:cxn modelId="{B4E5BFDD-B64A-4493-BFD6-4D51C72FF207}" type="presParOf" srcId="{E0F401D4-C2C7-4094-85F8-65A92618A178}" destId="{CC7F6BB1-D781-428F-B341-48260DC860EA}" srcOrd="1" destOrd="0" presId="urn:microsoft.com/office/officeart/2008/layout/VerticalAccentList"/>
    <dgm:cxn modelId="{CC584E82-9F7F-4191-8195-E0B91DEF8CC2}" type="presParOf" srcId="{E0F401D4-C2C7-4094-85F8-65A92618A178}" destId="{5AE95E9B-E48A-4681-96B0-DF62F6FAACCC}" srcOrd="2" destOrd="0" presId="urn:microsoft.com/office/officeart/2008/layout/VerticalAccentList"/>
    <dgm:cxn modelId="{78469132-CAEB-4094-B807-BDB83A33D45D}" type="presParOf" srcId="{E0F401D4-C2C7-4094-85F8-65A92618A178}" destId="{3F56158C-5508-4C18-8761-C6AA93D07569}" srcOrd="3" destOrd="0" presId="urn:microsoft.com/office/officeart/2008/layout/VerticalAccentList"/>
    <dgm:cxn modelId="{8408C2FD-1A5D-4DEF-A151-25F0FB8DFB02}" type="presParOf" srcId="{E0F401D4-C2C7-4094-85F8-65A92618A178}" destId="{8B689698-4245-4D7F-9718-20B77BB867C6}" srcOrd="4" destOrd="0" presId="urn:microsoft.com/office/officeart/2008/layout/VerticalAccentList"/>
    <dgm:cxn modelId="{08A534AE-B0E4-4AFB-A387-829B1FB06447}" type="presParOf" srcId="{E0F401D4-C2C7-4094-85F8-65A92618A178}" destId="{329DC203-F5D3-4BF9-9D42-1F83ECE387EB}" srcOrd="5" destOrd="0" presId="urn:microsoft.com/office/officeart/2008/layout/VerticalAccentList"/>
    <dgm:cxn modelId="{DAD3175C-ABE8-4899-8E78-6DC3318047D7}" type="presParOf" srcId="{E0F401D4-C2C7-4094-85F8-65A92618A178}" destId="{0FA1C4D6-C37A-47EA-971E-1DE3DCF14E66}" srcOrd="6" destOrd="0" presId="urn:microsoft.com/office/officeart/2008/layout/VerticalAccentList"/>
    <dgm:cxn modelId="{4F85A564-5351-4140-831D-9A578DCF5B4F}" type="presParOf" srcId="{6B26A74A-8AFB-4DE3-B32A-2854F9761D50}" destId="{9CD06FAE-AF19-4F27-88DD-8C32A6C9E85B}" srcOrd="5" destOrd="0" presId="urn:microsoft.com/office/officeart/2008/layout/VerticalAccentList"/>
    <dgm:cxn modelId="{395C655F-545C-4CF5-84D2-C27F727F51FC}" type="presParOf" srcId="{6B26A74A-8AFB-4DE3-B32A-2854F9761D50}" destId="{16A5126D-E090-433F-B39A-D174C8BAA788}" srcOrd="6" destOrd="0" presId="urn:microsoft.com/office/officeart/2008/layout/VerticalAccentList"/>
    <dgm:cxn modelId="{937A6FE8-16AA-48AA-9301-45112438A75D}" type="presParOf" srcId="{16A5126D-E090-433F-B39A-D174C8BAA788}" destId="{DB579930-5C52-4D31-A9B8-55EE775FB1AF}" srcOrd="0" destOrd="0" presId="urn:microsoft.com/office/officeart/2008/layout/VerticalAccentList"/>
    <dgm:cxn modelId="{081F31A7-8758-4683-936C-D772FBEDD448}" type="presParOf" srcId="{6B26A74A-8AFB-4DE3-B32A-2854F9761D50}" destId="{35AA98DF-D6E9-41D5-AF79-1BA0C0F60907}" srcOrd="7" destOrd="0" presId="urn:microsoft.com/office/officeart/2008/layout/VerticalAccentList"/>
    <dgm:cxn modelId="{CB0E0B32-64E9-4498-A3BC-B3365A6C5730}" type="presParOf" srcId="{35AA98DF-D6E9-41D5-AF79-1BA0C0F60907}" destId="{6B4FD2F6-A8CB-45B4-ABF2-D8DF8DDDC426}" srcOrd="0" destOrd="0" presId="urn:microsoft.com/office/officeart/2008/layout/VerticalAccentList"/>
    <dgm:cxn modelId="{D9EFB0CA-E6EC-4A3B-80B8-7D3AFF6D5093}" type="presParOf" srcId="{35AA98DF-D6E9-41D5-AF79-1BA0C0F60907}" destId="{01390EA3-5422-45FA-8C7C-F6316501CF09}" srcOrd="1" destOrd="0" presId="urn:microsoft.com/office/officeart/2008/layout/VerticalAccentList"/>
    <dgm:cxn modelId="{8C5EFAB9-A81E-4780-A75A-2B5D1710B117}" type="presParOf" srcId="{35AA98DF-D6E9-41D5-AF79-1BA0C0F60907}" destId="{A03A1267-4606-48EA-BDA1-63824EA54544}" srcOrd="2" destOrd="0" presId="urn:microsoft.com/office/officeart/2008/layout/VerticalAccentList"/>
    <dgm:cxn modelId="{8366E4EF-B427-41CB-8AC4-ADF770BEBF13}" type="presParOf" srcId="{35AA98DF-D6E9-41D5-AF79-1BA0C0F60907}" destId="{4736CB64-58AF-4039-B117-FD54D395133C}" srcOrd="3" destOrd="0" presId="urn:microsoft.com/office/officeart/2008/layout/VerticalAccentList"/>
    <dgm:cxn modelId="{51A78315-27F1-4E1E-92F0-6BB9DD128F8E}" type="presParOf" srcId="{35AA98DF-D6E9-41D5-AF79-1BA0C0F60907}" destId="{5818F8C0-49F7-47AE-8E42-72DC6047E245}" srcOrd="4" destOrd="0" presId="urn:microsoft.com/office/officeart/2008/layout/VerticalAccentList"/>
    <dgm:cxn modelId="{251F357E-58B2-4709-94F4-0841E7019A66}" type="presParOf" srcId="{35AA98DF-D6E9-41D5-AF79-1BA0C0F60907}" destId="{AFCB6485-261E-41B6-98FB-E21E6711C4B1}" srcOrd="5" destOrd="0" presId="urn:microsoft.com/office/officeart/2008/layout/VerticalAccentList"/>
    <dgm:cxn modelId="{547027EA-F315-46F7-B533-0495EF48AE76}" type="presParOf" srcId="{35AA98DF-D6E9-41D5-AF79-1BA0C0F60907}" destId="{09C02991-2666-4797-B37E-F9F950F1FAD0}" srcOrd="6" destOrd="0" presId="urn:microsoft.com/office/officeart/2008/layout/VerticalAccentList"/>
    <dgm:cxn modelId="{DB92E987-D58C-472E-877F-4C5EC4B36AB4}" type="presParOf" srcId="{6B26A74A-8AFB-4DE3-B32A-2854F9761D50}" destId="{E3D28B6D-3645-4995-BD40-C3F5C92AD81E}" srcOrd="8" destOrd="0" presId="urn:microsoft.com/office/officeart/2008/layout/VerticalAccentList"/>
    <dgm:cxn modelId="{C2C3CFAD-1D4C-4258-9D52-70993FA332AD}" type="presParOf" srcId="{6B26A74A-8AFB-4DE3-B32A-2854F9761D50}" destId="{CF4D5543-4F2B-445B-A5A1-08570DE188DF}" srcOrd="9" destOrd="0" presId="urn:microsoft.com/office/officeart/2008/layout/VerticalAccentList"/>
    <dgm:cxn modelId="{A04D4527-1DE1-46CB-A568-F61EB8E96E5F}" type="presParOf" srcId="{CF4D5543-4F2B-445B-A5A1-08570DE188DF}" destId="{F5632B58-5629-4A2D-81F3-F7B7AC3F95B7}" srcOrd="0" destOrd="0" presId="urn:microsoft.com/office/officeart/2008/layout/VerticalAccentList"/>
    <dgm:cxn modelId="{75934E2E-37E5-4016-932C-D445205EF287}" type="presParOf" srcId="{6B26A74A-8AFB-4DE3-B32A-2854F9761D50}" destId="{C08D32B0-CEB9-4578-88DC-D54744AA530A}" srcOrd="10" destOrd="0" presId="urn:microsoft.com/office/officeart/2008/layout/VerticalAccentList"/>
    <dgm:cxn modelId="{4BB8E04A-E64A-4C86-8E20-5AA974E2B004}" type="presParOf" srcId="{C08D32B0-CEB9-4578-88DC-D54744AA530A}" destId="{28E1A19F-260C-4C1A-9C33-5B3F77AFB304}" srcOrd="0" destOrd="0" presId="urn:microsoft.com/office/officeart/2008/layout/VerticalAccentList"/>
    <dgm:cxn modelId="{197DBF7D-274A-4FAD-B08D-0259862A3389}" type="presParOf" srcId="{C08D32B0-CEB9-4578-88DC-D54744AA530A}" destId="{A22FE213-71BA-4F20-9018-E62143F15580}" srcOrd="1" destOrd="0" presId="urn:microsoft.com/office/officeart/2008/layout/VerticalAccentList"/>
    <dgm:cxn modelId="{C28173FB-3F23-449C-A53D-EACDFA1CC15B}" type="presParOf" srcId="{C08D32B0-CEB9-4578-88DC-D54744AA530A}" destId="{E5DC3EAD-BE9D-4296-A005-81D97CE3A576}" srcOrd="2" destOrd="0" presId="urn:microsoft.com/office/officeart/2008/layout/VerticalAccentList"/>
    <dgm:cxn modelId="{616B7248-E73F-4013-BF89-15DC94D2480E}" type="presParOf" srcId="{C08D32B0-CEB9-4578-88DC-D54744AA530A}" destId="{061943FD-0F49-451C-8BEE-3B4A1CBD5197}" srcOrd="3" destOrd="0" presId="urn:microsoft.com/office/officeart/2008/layout/VerticalAccentList"/>
    <dgm:cxn modelId="{F6242015-0E48-4F64-97A8-6E183BC6064C}" type="presParOf" srcId="{C08D32B0-CEB9-4578-88DC-D54744AA530A}" destId="{DD56DA78-3D33-404C-8FDC-A2DE0CF257B1}" srcOrd="4" destOrd="0" presId="urn:microsoft.com/office/officeart/2008/layout/VerticalAccentList"/>
    <dgm:cxn modelId="{47E6B667-9E61-4FF9-906A-9380F291BF69}" type="presParOf" srcId="{C08D32B0-CEB9-4578-88DC-D54744AA530A}" destId="{ABFFD322-6EB4-42AD-BC6D-DFFAE069E694}" srcOrd="5" destOrd="0" presId="urn:microsoft.com/office/officeart/2008/layout/VerticalAccentList"/>
    <dgm:cxn modelId="{A82E9453-D326-423B-A649-689B9E17339A}" type="presParOf" srcId="{C08D32B0-CEB9-4578-88DC-D54744AA530A}" destId="{8950AF87-FECA-4517-BF8E-B8165A6E1246}" srcOrd="6" destOrd="0" presId="urn:microsoft.com/office/officeart/2008/layout/VerticalAccent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0CD104A-DBEE-43C3-9041-53A8FA62749B}">
      <dsp:nvSpPr>
        <dsp:cNvPr id="0" name=""/>
        <dsp:cNvSpPr/>
      </dsp:nvSpPr>
      <dsp:spPr>
        <a:xfrm>
          <a:off x="1902781" y="1417"/>
          <a:ext cx="1252417" cy="1252417"/>
        </a:xfrm>
        <a:prstGeom prst="ellipse">
          <a:avLst/>
        </a:prstGeom>
        <a:solidFill>
          <a:srgbClr val="254C5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s" sz="1300" kern="1200" dirty="0" err="1"/>
            <a:t>Individual</a:t>
          </a:r>
          <a:r>
            <a:rPr lang="es" sz="1300" kern="1200" dirty="0"/>
            <a:t> </a:t>
          </a:r>
          <a:r>
            <a:rPr lang="es" sz="1300" kern="1200" dirty="0" err="1"/>
            <a:t>discapacidad</a:t>
          </a:r>
          <a:endParaRPr lang="fr-FR" sz="1300" kern="1200" dirty="0"/>
        </a:p>
      </dsp:txBody>
      <dsp:txXfrm>
        <a:off x="2086193" y="184829"/>
        <a:ext cx="885593" cy="885593"/>
      </dsp:txXfrm>
    </dsp:sp>
    <dsp:sp modelId="{3CFD7166-E30B-4EBF-9E77-76A2E6E3FDC4}">
      <dsp:nvSpPr>
        <dsp:cNvPr id="0" name=""/>
        <dsp:cNvSpPr/>
      </dsp:nvSpPr>
      <dsp:spPr>
        <a:xfrm>
          <a:off x="2165789" y="1355531"/>
          <a:ext cx="726402" cy="726402"/>
        </a:xfrm>
        <a:prstGeom prst="mathPlus">
          <a:avLst/>
        </a:prstGeom>
        <a:solidFill>
          <a:srgbClr val="468FA0"/>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fr-FR" sz="1000" kern="1200"/>
        </a:p>
      </dsp:txBody>
      <dsp:txXfrm>
        <a:off x="2262074" y="1633307"/>
        <a:ext cx="533832" cy="170850"/>
      </dsp:txXfrm>
    </dsp:sp>
    <dsp:sp modelId="{DECBF777-109B-4A54-96E5-001A9C46F6EC}">
      <dsp:nvSpPr>
        <dsp:cNvPr id="0" name=""/>
        <dsp:cNvSpPr/>
      </dsp:nvSpPr>
      <dsp:spPr>
        <a:xfrm>
          <a:off x="1902781" y="2183630"/>
          <a:ext cx="1252417" cy="1252417"/>
        </a:xfrm>
        <a:prstGeom prst="ellipse">
          <a:avLst/>
        </a:prstGeom>
        <a:solidFill>
          <a:srgbClr val="254C5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s" sz="1300" kern="1200" dirty="0" err="1"/>
            <a:t>Barreras </a:t>
          </a:r>
          <a:endParaRPr lang="fr-FR" sz="1300" kern="1200" dirty="0"/>
        </a:p>
      </dsp:txBody>
      <dsp:txXfrm>
        <a:off x="2086193" y="2367042"/>
        <a:ext cx="885593" cy="885593"/>
      </dsp:txXfrm>
    </dsp:sp>
    <dsp:sp modelId="{D7609281-3072-4BBC-B319-E42C83C1E50B}">
      <dsp:nvSpPr>
        <dsp:cNvPr id="0" name=""/>
        <dsp:cNvSpPr/>
      </dsp:nvSpPr>
      <dsp:spPr>
        <a:xfrm>
          <a:off x="3343062" y="1485783"/>
          <a:ext cx="398268" cy="465899"/>
        </a:xfrm>
        <a:prstGeom prst="rightArrow">
          <a:avLst>
            <a:gd name="adj1" fmla="val 60000"/>
            <a:gd name="adj2" fmla="val 50000"/>
          </a:avLst>
        </a:prstGeom>
        <a:solidFill>
          <a:srgbClr val="468FA0"/>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fr-FR" sz="1000" kern="1200"/>
        </a:p>
      </dsp:txBody>
      <dsp:txXfrm>
        <a:off x="3343062" y="1578963"/>
        <a:ext cx="278788" cy="279539"/>
      </dsp:txXfrm>
    </dsp:sp>
    <dsp:sp modelId="{CBC9A497-0651-4BF5-BAFF-6077201DCDA5}">
      <dsp:nvSpPr>
        <dsp:cNvPr id="0" name=""/>
        <dsp:cNvSpPr/>
      </dsp:nvSpPr>
      <dsp:spPr>
        <a:xfrm>
          <a:off x="3906649" y="466315"/>
          <a:ext cx="2504835" cy="2504835"/>
        </a:xfrm>
        <a:prstGeom prst="ellipse">
          <a:avLst/>
        </a:prstGeom>
        <a:solidFill>
          <a:srgbClr val="254C5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es" sz="1900" kern="1200" dirty="0" err="1"/>
            <a:t>Discapacidad </a:t>
          </a:r>
          <a:endParaRPr lang="fr-FR" sz="1900" kern="1200" dirty="0"/>
        </a:p>
      </dsp:txBody>
      <dsp:txXfrm>
        <a:off x="4273474" y="833140"/>
        <a:ext cx="1771185" cy="177118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6568732-FB7F-4FA1-B5D5-33B3B65BAD9C}">
      <dsp:nvSpPr>
        <dsp:cNvPr id="0" name=""/>
        <dsp:cNvSpPr/>
      </dsp:nvSpPr>
      <dsp:spPr>
        <a:xfrm>
          <a:off x="0" y="0"/>
          <a:ext cx="9035414" cy="987226"/>
        </a:xfrm>
        <a:prstGeom prst="roundRect">
          <a:avLst>
            <a:gd name="adj" fmla="val 10000"/>
          </a:avLst>
        </a:prstGeom>
        <a:solidFill>
          <a:srgbClr val="254C5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s" sz="2000" kern="1200" dirty="0"/>
            <a:t>Compartir información de una </a:t>
          </a:r>
          <a:r>
            <a:rPr lang="es" sz="2000" kern="1200" dirty="0" err="1"/>
            <a:t>manera</a:t>
          </a:r>
          <a:r>
            <a:rPr lang="es" sz="2000" kern="1200" dirty="0"/>
            <a:t> </a:t>
          </a:r>
          <a:r>
            <a:rPr lang="es" sz="2000" kern="1200" dirty="0" err="1"/>
            <a:t>eso</a:t>
          </a:r>
          <a:r>
            <a:rPr lang="es" sz="2000" kern="1200" dirty="0"/>
            <a:t> </a:t>
          </a:r>
          <a:r>
            <a:rPr lang="es" sz="2000" kern="1200" dirty="0" err="1"/>
            <a:t>todos </a:t>
          </a:r>
          <a:r>
            <a:rPr lang="es" sz="2000" kern="1200" dirty="0"/>
            <a:t>pueden </a:t>
          </a:r>
          <a:r>
            <a:rPr lang="es" sz="2000" kern="1200" dirty="0" err="1"/>
            <a:t>entender</a:t>
          </a:r>
          <a:endParaRPr lang="fr-FR" sz="2000" kern="1200" dirty="0"/>
        </a:p>
      </dsp:txBody>
      <dsp:txXfrm>
        <a:off x="28915" y="28915"/>
        <a:ext cx="7970119" cy="929396"/>
      </dsp:txXfrm>
    </dsp:sp>
    <dsp:sp modelId="{F623D3F8-046F-44F7-9D47-599B656A58CC}">
      <dsp:nvSpPr>
        <dsp:cNvPr id="0" name=""/>
        <dsp:cNvSpPr/>
      </dsp:nvSpPr>
      <dsp:spPr>
        <a:xfrm>
          <a:off x="797242" y="1151763"/>
          <a:ext cx="9035414" cy="987226"/>
        </a:xfrm>
        <a:prstGeom prst="roundRect">
          <a:avLst>
            <a:gd name="adj" fmla="val 10000"/>
          </a:avLst>
        </a:prstGeom>
        <a:solidFill>
          <a:srgbClr val="235B4A"/>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s" sz="1800" kern="1200" dirty="0" err="1"/>
            <a:t>Reconocer </a:t>
          </a:r>
          <a:r>
            <a:rPr lang="es" sz="1800" kern="1200" dirty="0"/>
            <a:t>, respetar y utilizar todas </a:t>
          </a:r>
          <a:r>
            <a:rPr lang="es" sz="1800" kern="1200" dirty="0" err="1"/>
            <a:t>las formas </a:t>
          </a:r>
          <a:r>
            <a:rPr lang="es" sz="1800" kern="1200" dirty="0"/>
            <a:t>de comunicación.</a:t>
          </a:r>
          <a:endParaRPr lang="fr-FR" sz="2000" kern="1200" dirty="0"/>
        </a:p>
        <a:p>
          <a:pPr marL="171450" lvl="1" indent="-171450" algn="l" defTabSz="800100">
            <a:lnSpc>
              <a:spcPct val="90000"/>
            </a:lnSpc>
            <a:spcBef>
              <a:spcPct val="0"/>
            </a:spcBef>
            <a:spcAft>
              <a:spcPct val="15000"/>
            </a:spcAft>
            <a:buChar char="••"/>
          </a:pPr>
          <a:r>
            <a:rPr lang="es" sz="1800" kern="1200" dirty="0"/>
            <a:t>Todos </a:t>
          </a:r>
          <a:r>
            <a:rPr lang="es" sz="1800" kern="1200" dirty="0" err="1"/>
            <a:t>los medios </a:t>
          </a:r>
          <a:r>
            <a:rPr lang="es" sz="1800" kern="1200" dirty="0"/>
            <a:t>de </a:t>
          </a:r>
          <a:r>
            <a:rPr lang="es" sz="1800" kern="1200" dirty="0" err="1"/>
            <a:t>comprensión </a:t>
          </a:r>
          <a:r>
            <a:rPr lang="es" sz="1800" kern="1200" dirty="0"/>
            <a:t>y expresión, todas </a:t>
          </a:r>
          <a:r>
            <a:rPr lang="es" sz="1800" kern="1200" dirty="0" err="1"/>
            <a:t>las herramientas.</a:t>
          </a:r>
          <a:r>
            <a:rPr lang="es" sz="1800" kern="1200" dirty="0"/>
            <a:t> </a:t>
          </a:r>
          <a:r>
            <a:rPr lang="es" sz="1800" kern="1200" dirty="0" err="1"/>
            <a:t>Permitir </a:t>
          </a:r>
          <a:r>
            <a:rPr lang="es" sz="1800" kern="1200" dirty="0"/>
            <a:t>y </a:t>
          </a:r>
          <a:r>
            <a:rPr lang="es" sz="1800" kern="1200" dirty="0" err="1"/>
            <a:t>apoyar </a:t>
          </a:r>
          <a:r>
            <a:rPr lang="es" sz="1800" kern="1200" dirty="0"/>
            <a:t>la comunicación.</a:t>
          </a:r>
          <a:endParaRPr lang="fr-FR" sz="2000" kern="1200" dirty="0"/>
        </a:p>
      </dsp:txBody>
      <dsp:txXfrm>
        <a:off x="826157" y="1180678"/>
        <a:ext cx="7538644" cy="929396"/>
      </dsp:txXfrm>
    </dsp:sp>
    <dsp:sp modelId="{D49297CD-D264-4F60-B10C-3849CDA581ED}">
      <dsp:nvSpPr>
        <dsp:cNvPr id="0" name=""/>
        <dsp:cNvSpPr/>
      </dsp:nvSpPr>
      <dsp:spPr>
        <a:xfrm>
          <a:off x="1594484" y="2303527"/>
          <a:ext cx="9035414" cy="987226"/>
        </a:xfrm>
        <a:prstGeom prst="roundRect">
          <a:avLst>
            <a:gd name="adj" fmla="val 10000"/>
          </a:avLst>
        </a:prstGeom>
        <a:solidFill>
          <a:srgbClr val="0B6F6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s" sz="2000" kern="1200" dirty="0"/>
            <a:t>Dirigirse </a:t>
          </a:r>
          <a:r>
            <a:rPr lang="es" sz="2000" kern="1200" dirty="0" err="1"/>
            <a:t>tanto </a:t>
          </a:r>
          <a:r>
            <a:rPr lang="es" sz="2000" kern="1200" dirty="0"/>
            <a:t>al </a:t>
          </a:r>
          <a:r>
            <a:rPr lang="es" sz="2000" kern="1200" dirty="0" err="1"/>
            <a:t>individuo </a:t>
          </a:r>
          <a:r>
            <a:rPr lang="es" sz="2000" kern="1200" dirty="0"/>
            <a:t>como a los </a:t>
          </a:r>
          <a:r>
            <a:rPr lang="es" sz="2000" kern="1200" dirty="0" err="1"/>
            <a:t>conocimientos </a:t>
          </a:r>
          <a:r>
            <a:rPr lang="es" sz="2000" kern="1200" dirty="0"/>
            <a:t>, </a:t>
          </a:r>
          <a:r>
            <a:rPr lang="es" sz="2000" kern="1200" dirty="0" err="1"/>
            <a:t>habilidades </a:t>
          </a:r>
          <a:r>
            <a:rPr lang="es" sz="2000" kern="1200" dirty="0"/>
            <a:t>y actitudes de </a:t>
          </a:r>
          <a:r>
            <a:rPr lang="es" sz="2000" kern="1200" dirty="0" err="1"/>
            <a:t>los interlocutores en la comunicación.</a:t>
          </a:r>
          <a:endParaRPr lang="fr-FR" sz="2000" kern="1200" dirty="0"/>
        </a:p>
      </dsp:txBody>
      <dsp:txXfrm>
        <a:off x="1623399" y="2332442"/>
        <a:ext cx="7538644" cy="929396"/>
      </dsp:txXfrm>
    </dsp:sp>
    <dsp:sp modelId="{D7B0F9AC-53AE-4721-BB79-8F87F5ACCA7A}">
      <dsp:nvSpPr>
        <dsp:cNvPr id="0" name=""/>
        <dsp:cNvSpPr/>
      </dsp:nvSpPr>
      <dsp:spPr>
        <a:xfrm>
          <a:off x="8393717" y="748646"/>
          <a:ext cx="641697" cy="641697"/>
        </a:xfrm>
        <a:prstGeom prst="downArrow">
          <a:avLst>
            <a:gd name="adj1" fmla="val 55000"/>
            <a:gd name="adj2" fmla="val 45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ctr" defTabSz="1333500">
            <a:lnSpc>
              <a:spcPct val="90000"/>
            </a:lnSpc>
            <a:spcBef>
              <a:spcPct val="0"/>
            </a:spcBef>
            <a:spcAft>
              <a:spcPct val="35000"/>
            </a:spcAft>
          </a:pPr>
          <a:endParaRPr lang="fr-FR" sz="3000" kern="1200"/>
        </a:p>
      </dsp:txBody>
      <dsp:txXfrm>
        <a:off x="8538099" y="748646"/>
        <a:ext cx="352933" cy="482877"/>
      </dsp:txXfrm>
    </dsp:sp>
    <dsp:sp modelId="{FB190149-1FB0-4E74-8E43-683EA70F22D3}">
      <dsp:nvSpPr>
        <dsp:cNvPr id="0" name=""/>
        <dsp:cNvSpPr/>
      </dsp:nvSpPr>
      <dsp:spPr>
        <a:xfrm>
          <a:off x="9190959" y="1893828"/>
          <a:ext cx="641697" cy="641697"/>
        </a:xfrm>
        <a:prstGeom prst="downArrow">
          <a:avLst>
            <a:gd name="adj1" fmla="val 55000"/>
            <a:gd name="adj2" fmla="val 45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ctr" defTabSz="1333500">
            <a:lnSpc>
              <a:spcPct val="90000"/>
            </a:lnSpc>
            <a:spcBef>
              <a:spcPct val="0"/>
            </a:spcBef>
            <a:spcAft>
              <a:spcPct val="35000"/>
            </a:spcAft>
          </a:pPr>
          <a:endParaRPr lang="fr-FR" sz="3000" kern="1200"/>
        </a:p>
      </dsp:txBody>
      <dsp:txXfrm>
        <a:off x="9335341" y="1893828"/>
        <a:ext cx="352933" cy="48287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7796DE7-4375-497D-A7AB-BB9455A9C23D}">
      <dsp:nvSpPr>
        <dsp:cNvPr id="0" name=""/>
        <dsp:cNvSpPr/>
      </dsp:nvSpPr>
      <dsp:spPr>
        <a:xfrm>
          <a:off x="2402378" y="696159"/>
          <a:ext cx="2338082" cy="2338484"/>
        </a:xfrm>
        <a:prstGeom prst="ellipse">
          <a:avLst/>
        </a:prstGeom>
        <a:solidFill>
          <a:srgbClr val="254C5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 sz="1200" kern="1200" dirty="0"/>
            <a:t>Buena comunicación</a:t>
          </a:r>
        </a:p>
      </dsp:txBody>
      <dsp:txXfrm>
        <a:off x="2744782" y="1038622"/>
        <a:ext cx="1653274" cy="1653558"/>
      </dsp:txXfrm>
    </dsp:sp>
    <dsp:sp modelId="{3A90ACF5-2BA0-4C41-86E4-0DAD30E6BB20}">
      <dsp:nvSpPr>
        <dsp:cNvPr id="0" name=""/>
        <dsp:cNvSpPr/>
      </dsp:nvSpPr>
      <dsp:spPr>
        <a:xfrm>
          <a:off x="3121308" y="2860804"/>
          <a:ext cx="188485" cy="188466"/>
        </a:xfrm>
        <a:prstGeom prst="ellipse">
          <a:avLst/>
        </a:prstGeom>
        <a:solidFill>
          <a:srgbClr val="0B6F6F"/>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C40B720-3EDA-41D6-A9B9-A0CD37C93DEA}">
      <dsp:nvSpPr>
        <dsp:cNvPr id="0" name=""/>
        <dsp:cNvSpPr/>
      </dsp:nvSpPr>
      <dsp:spPr>
        <a:xfrm>
          <a:off x="4891056" y="1645176"/>
          <a:ext cx="188485" cy="188466"/>
        </a:xfrm>
        <a:prstGeom prst="ellipse">
          <a:avLst/>
        </a:prstGeom>
        <a:solidFill>
          <a:srgbClr val="60B484"/>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D4E4268-3470-4B81-859E-29EAA482DEBF}">
      <dsp:nvSpPr>
        <dsp:cNvPr id="0" name=""/>
        <dsp:cNvSpPr/>
      </dsp:nvSpPr>
      <dsp:spPr>
        <a:xfrm>
          <a:off x="3990355" y="3061388"/>
          <a:ext cx="259946" cy="260342"/>
        </a:xfrm>
        <a:prstGeom prst="ellipse">
          <a:avLst/>
        </a:prstGeom>
        <a:solidFill>
          <a:srgbClr val="0B6F6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07017A7-7267-4A39-BDE3-E3E6FFEB89D5}">
      <dsp:nvSpPr>
        <dsp:cNvPr id="0" name=""/>
        <dsp:cNvSpPr/>
      </dsp:nvSpPr>
      <dsp:spPr>
        <a:xfrm>
          <a:off x="3174065" y="959009"/>
          <a:ext cx="188485" cy="188466"/>
        </a:xfrm>
        <a:prstGeom prst="ellipse">
          <a:avLst/>
        </a:prstGeom>
        <a:solidFill>
          <a:srgbClr val="4F7CC5"/>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A068C05-4A40-4B61-97DB-04C8D73872DF}">
      <dsp:nvSpPr>
        <dsp:cNvPr id="0" name=""/>
        <dsp:cNvSpPr/>
      </dsp:nvSpPr>
      <dsp:spPr>
        <a:xfrm>
          <a:off x="2580791" y="2037570"/>
          <a:ext cx="188485" cy="188466"/>
        </a:xfrm>
        <a:prstGeom prst="ellipse">
          <a:avLst/>
        </a:prstGeom>
        <a:solidFill>
          <a:srgbClr val="0B6F6F"/>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88D33EE-B5CB-4428-B39D-A296F7E21381}">
      <dsp:nvSpPr>
        <dsp:cNvPr id="0" name=""/>
        <dsp:cNvSpPr/>
      </dsp:nvSpPr>
      <dsp:spPr>
        <a:xfrm>
          <a:off x="1392063" y="870174"/>
          <a:ext cx="1509369" cy="1446786"/>
        </a:xfrm>
        <a:prstGeom prst="ellipse">
          <a:avLst/>
        </a:prstGeom>
        <a:solidFill>
          <a:srgbClr val="0B6F6F"/>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 sz="1200" kern="1200" dirty="0" err="1"/>
            <a:t>relaciones </a:t>
          </a:r>
          <a:endParaRPr lang="fr-FR" sz="1200" kern="1200" dirty="0"/>
        </a:p>
      </dsp:txBody>
      <dsp:txXfrm>
        <a:off x="1613105" y="1082051"/>
        <a:ext cx="1067285" cy="1023032"/>
      </dsp:txXfrm>
    </dsp:sp>
    <dsp:sp modelId="{99AF67E9-1F10-4F37-9177-B80127A956D9}">
      <dsp:nvSpPr>
        <dsp:cNvPr id="0" name=""/>
        <dsp:cNvSpPr/>
      </dsp:nvSpPr>
      <dsp:spPr>
        <a:xfrm>
          <a:off x="3473819" y="967367"/>
          <a:ext cx="259946" cy="260342"/>
        </a:xfrm>
        <a:prstGeom prst="ellipse">
          <a:avLst/>
        </a:prstGeom>
        <a:solidFill>
          <a:srgbClr val="468FA0"/>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BBAFC55-C681-4721-9D4F-7F2A6C8F8EFA}">
      <dsp:nvSpPr>
        <dsp:cNvPr id="0" name=""/>
        <dsp:cNvSpPr/>
      </dsp:nvSpPr>
      <dsp:spPr>
        <a:xfrm>
          <a:off x="1761144" y="2347223"/>
          <a:ext cx="470014" cy="470120"/>
        </a:xfrm>
        <a:prstGeom prst="ellipse">
          <a:avLst/>
        </a:prstGeom>
        <a:solidFill>
          <a:srgbClr val="468F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7E54F9B-3F64-454F-BE6B-8451917846A9}">
      <dsp:nvSpPr>
        <dsp:cNvPr id="0" name=""/>
        <dsp:cNvSpPr/>
      </dsp:nvSpPr>
      <dsp:spPr>
        <a:xfrm>
          <a:off x="4980743" y="671086"/>
          <a:ext cx="950580" cy="950688"/>
        </a:xfrm>
        <a:prstGeom prst="ellipse">
          <a:avLst/>
        </a:prstGeom>
        <a:solidFill>
          <a:srgbClr val="0B6F6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 sz="1200" kern="1200" dirty="0" err="1"/>
            <a:t>opciones</a:t>
          </a:r>
          <a:endParaRPr lang="fr-FR" sz="1200" kern="1200" dirty="0"/>
        </a:p>
      </dsp:txBody>
      <dsp:txXfrm>
        <a:off x="5119952" y="810311"/>
        <a:ext cx="672162" cy="672238"/>
      </dsp:txXfrm>
    </dsp:sp>
    <dsp:sp modelId="{29C836FB-088D-4568-AB77-0A514F9FC6BB}">
      <dsp:nvSpPr>
        <dsp:cNvPr id="0" name=""/>
        <dsp:cNvSpPr/>
      </dsp:nvSpPr>
      <dsp:spPr>
        <a:xfrm>
          <a:off x="4556291" y="1327166"/>
          <a:ext cx="259946" cy="260342"/>
        </a:xfrm>
        <a:prstGeom prst="ellipse">
          <a:avLst/>
        </a:prstGeom>
        <a:solidFill>
          <a:srgbClr val="468FA0"/>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2038247-6C45-4260-8F27-5A6576B77369}">
      <dsp:nvSpPr>
        <dsp:cNvPr id="0" name=""/>
        <dsp:cNvSpPr/>
      </dsp:nvSpPr>
      <dsp:spPr>
        <a:xfrm>
          <a:off x="1582250" y="2906771"/>
          <a:ext cx="188485" cy="188466"/>
        </a:xfrm>
        <a:prstGeom prst="ellipse">
          <a:avLst/>
        </a:prstGeom>
        <a:solidFill>
          <a:srgbClr val="0B6F6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EF67815-F998-41EF-9CE3-B34C631DDF4E}">
      <dsp:nvSpPr>
        <dsp:cNvPr id="0" name=""/>
        <dsp:cNvSpPr/>
      </dsp:nvSpPr>
      <dsp:spPr>
        <a:xfrm>
          <a:off x="3460390" y="2638489"/>
          <a:ext cx="188485" cy="188466"/>
        </a:xfrm>
        <a:prstGeom prst="ellipse">
          <a:avLst/>
        </a:prstGeom>
        <a:solidFill>
          <a:srgbClr val="4F7CC5"/>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C06E518-8136-47FB-B78D-777DB0F7AE6D}">
      <dsp:nvSpPr>
        <dsp:cNvPr id="0" name=""/>
        <dsp:cNvSpPr/>
      </dsp:nvSpPr>
      <dsp:spPr>
        <a:xfrm>
          <a:off x="5427736" y="2313792"/>
          <a:ext cx="950580" cy="950688"/>
        </a:xfrm>
        <a:prstGeom prst="ellipse">
          <a:avLst/>
        </a:prstGeom>
        <a:solidFill>
          <a:srgbClr val="235B4A"/>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 sz="1200" kern="1200" dirty="0"/>
            <a:t>control</a:t>
          </a:r>
        </a:p>
      </dsp:txBody>
      <dsp:txXfrm>
        <a:off x="5566945" y="2453017"/>
        <a:ext cx="672162" cy="672238"/>
      </dsp:txXfrm>
    </dsp:sp>
    <dsp:sp modelId="{4221DDE9-0879-4257-AB36-9A0FC8CDCF7A}">
      <dsp:nvSpPr>
        <dsp:cNvPr id="0" name=""/>
        <dsp:cNvSpPr/>
      </dsp:nvSpPr>
      <dsp:spPr>
        <a:xfrm>
          <a:off x="5159636" y="2280779"/>
          <a:ext cx="188485" cy="188466"/>
        </a:xfrm>
        <a:prstGeom prst="ellipse">
          <a:avLst/>
        </a:prstGeom>
        <a:solidFill>
          <a:srgbClr val="4F7CC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AA60F2C-7FD3-4DA4-849C-0D241A43ACF0}">
      <dsp:nvSpPr>
        <dsp:cNvPr id="0" name=""/>
        <dsp:cNvSpPr/>
      </dsp:nvSpPr>
      <dsp:spPr>
        <a:xfrm>
          <a:off x="2363771" y="2783859"/>
          <a:ext cx="1621547" cy="1637798"/>
        </a:xfrm>
        <a:prstGeom prst="ellipse">
          <a:avLst/>
        </a:prstGeom>
        <a:solidFill>
          <a:srgbClr val="468FA0"/>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 sz="1200" kern="1200" dirty="0" err="1"/>
            <a:t>independencia</a:t>
          </a:r>
          <a:endParaRPr lang="fr-FR" sz="1200" kern="1200" dirty="0"/>
        </a:p>
      </dsp:txBody>
      <dsp:txXfrm>
        <a:off x="2601241" y="3023709"/>
        <a:ext cx="1146607" cy="1158098"/>
      </dsp:txXfrm>
    </dsp:sp>
    <dsp:sp modelId="{18AFEB4B-5206-4470-A704-47DB633B724A}">
      <dsp:nvSpPr>
        <dsp:cNvPr id="0" name=""/>
        <dsp:cNvSpPr/>
      </dsp:nvSpPr>
      <dsp:spPr>
        <a:xfrm>
          <a:off x="3548158" y="3095237"/>
          <a:ext cx="188485" cy="188466"/>
        </a:xfrm>
        <a:prstGeom prst="ellipse">
          <a:avLst/>
        </a:prstGeom>
        <a:solidFill>
          <a:srgbClr val="60B484"/>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52DA82D-DF80-4C7C-8262-2BDB5D13236D}">
      <dsp:nvSpPr>
        <dsp:cNvPr id="0" name=""/>
        <dsp:cNvSpPr/>
      </dsp:nvSpPr>
      <dsp:spPr>
        <a:xfrm>
          <a:off x="3493338" y="-242808"/>
          <a:ext cx="1175326" cy="1234811"/>
        </a:xfrm>
        <a:prstGeom prst="ellipse">
          <a:avLst/>
        </a:prstGeom>
        <a:solidFill>
          <a:srgbClr val="468FA0"/>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 sz="1200" kern="1200" dirty="0" err="1"/>
            <a:t>salud</a:t>
          </a:r>
          <a:r>
            <a:rPr lang="es" sz="1200" kern="1200" dirty="0"/>
            <a:t> </a:t>
          </a:r>
          <a:r>
            <a:rPr lang="es" sz="1200" kern="1200" dirty="0" err="1"/>
            <a:t>resultados</a:t>
          </a:r>
          <a:endParaRPr lang="fr-FR" sz="1200" kern="1200" dirty="0"/>
        </a:p>
      </dsp:txBody>
      <dsp:txXfrm>
        <a:off x="3665461" y="-61974"/>
        <a:ext cx="831080" cy="873143"/>
      </dsp:txXfrm>
    </dsp:sp>
    <dsp:sp modelId="{70FDEB9A-606A-42F2-9339-CC92E8809270}">
      <dsp:nvSpPr>
        <dsp:cNvPr id="0" name=""/>
        <dsp:cNvSpPr/>
      </dsp:nvSpPr>
      <dsp:spPr>
        <a:xfrm>
          <a:off x="2433552" y="929757"/>
          <a:ext cx="188485" cy="188466"/>
        </a:xfrm>
        <a:prstGeom prst="ellipse">
          <a:avLst/>
        </a:prstGeom>
        <a:solidFill>
          <a:srgbClr val="60B484"/>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690D421-ABEE-485D-B05F-47EAD5A03E96}">
      <dsp:nvSpPr>
        <dsp:cNvPr id="0" name=""/>
        <dsp:cNvSpPr/>
      </dsp:nvSpPr>
      <dsp:spPr>
        <a:xfrm>
          <a:off x="4628232" y="133268"/>
          <a:ext cx="188485" cy="188466"/>
        </a:xfrm>
        <a:prstGeom prst="ellipse">
          <a:avLst/>
        </a:prstGeom>
        <a:solidFill>
          <a:srgbClr val="60B484"/>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63428AF-9F4E-4672-B0E8-C90D549C82FC}">
      <dsp:nvSpPr>
        <dsp:cNvPr id="0" name=""/>
        <dsp:cNvSpPr/>
      </dsp:nvSpPr>
      <dsp:spPr>
        <a:xfrm rot="10800000">
          <a:off x="2602921" y="1786"/>
          <a:ext cx="9729216" cy="609318"/>
        </a:xfrm>
        <a:prstGeom prst="homePlate">
          <a:avLst/>
        </a:prstGeom>
        <a:solidFill>
          <a:srgbClr val="254C5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8693" tIns="53340" rIns="99568" bIns="53340" numCol="1" spcCol="1270" anchor="ctr" anchorCtr="0">
          <a:noAutofit/>
        </a:bodyPr>
        <a:lstStyle/>
        <a:p>
          <a:pPr lvl="0" algn="ctr" defTabSz="622300">
            <a:lnSpc>
              <a:spcPct val="150000"/>
            </a:lnSpc>
            <a:spcBef>
              <a:spcPct val="0"/>
            </a:spcBef>
            <a:spcAft>
              <a:spcPct val="35000"/>
            </a:spcAft>
          </a:pPr>
          <a:r>
            <a:rPr lang="es" sz="1400" kern="1200" dirty="0"/>
            <a:t>Hay una descripción </a:t>
          </a:r>
          <a:r>
            <a:rPr lang="es" sz="1400" kern="1200" dirty="0" err="1"/>
            <a:t>detallada </a:t>
          </a:r>
          <a:r>
            <a:rPr lang="es" sz="1400" kern="1200" dirty="0"/>
            <a:t>de la mejor manera de </a:t>
          </a:r>
          <a:r>
            <a:rPr lang="es" sz="1400" kern="1200" dirty="0" err="1"/>
            <a:t>comunicarse .</a:t>
          </a:r>
          <a:r>
            <a:rPr lang="es" sz="1400" kern="1200" dirty="0"/>
            <a:t> </a:t>
          </a:r>
          <a:r>
            <a:rPr lang="es" sz="1400" kern="1200" dirty="0" err="1"/>
            <a:t>con</a:t>
          </a:r>
          <a:r>
            <a:rPr lang="es" sz="1400" kern="1200" dirty="0"/>
            <a:t> </a:t>
          </a:r>
          <a:r>
            <a:rPr lang="es" sz="1400" kern="1200" dirty="0" err="1"/>
            <a:t>individuos</a:t>
          </a:r>
          <a:endParaRPr lang="fr-FR" sz="1400" kern="1200" dirty="0"/>
        </a:p>
      </dsp:txBody>
      <dsp:txXfrm rot="10800000">
        <a:off x="2755250" y="1786"/>
        <a:ext cx="9576887" cy="609318"/>
      </dsp:txXfrm>
    </dsp:sp>
    <dsp:sp modelId="{C597680E-68A1-418E-AEF4-625AD7F89EFC}">
      <dsp:nvSpPr>
        <dsp:cNvPr id="0" name=""/>
        <dsp:cNvSpPr/>
      </dsp:nvSpPr>
      <dsp:spPr>
        <a:xfrm>
          <a:off x="2298262" y="1786"/>
          <a:ext cx="609318" cy="609318"/>
        </a:xfrm>
        <a:prstGeom prst="ellipse">
          <a:avLst/>
        </a:prstGeom>
        <a:blipFill>
          <a:blip xmlns:r="http://schemas.openxmlformats.org/officeDocument/2006/relationships" r:embed="rId1">
            <a:extLst>
              <a:ext uri="{28A0092B-C50C-407E-A947-70E740481C1C}">
                <a14:useLocalDpi xmlns:a14="http://schemas.microsoft.com/office/drawing/2010/main" val="0"/>
              </a:ext>
              <a:ext uri="{837473B0-CC2E-450A-ABE3-18F120FF3D39}">
                <a1611:picAttrSrcUrl xmlns:a1611="http://schemas.microsoft.com/office/drawing/2016/11/main" xmlns="" r:id="rId2"/>
              </a:ext>
            </a:extLst>
          </a:blip>
          <a:srcRect/>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BA73415-1160-48C0-98C6-AC878724BE13}">
      <dsp:nvSpPr>
        <dsp:cNvPr id="0" name=""/>
        <dsp:cNvSpPr/>
      </dsp:nvSpPr>
      <dsp:spPr>
        <a:xfrm rot="10800000">
          <a:off x="2602921" y="763435"/>
          <a:ext cx="9729216" cy="609318"/>
        </a:xfrm>
        <a:prstGeom prst="homePlate">
          <a:avLst/>
        </a:prstGeom>
        <a:solidFill>
          <a:srgbClr val="254C5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8693" tIns="53340" rIns="99568" bIns="53340" numCol="1" spcCol="1270" anchor="ctr" anchorCtr="0">
          <a:noAutofit/>
        </a:bodyPr>
        <a:lstStyle/>
        <a:p>
          <a:pPr lvl="0" algn="ctr" defTabSz="622300">
            <a:lnSpc>
              <a:spcPct val="150000"/>
            </a:lnSpc>
            <a:spcBef>
              <a:spcPct val="0"/>
            </a:spcBef>
            <a:spcAft>
              <a:spcPct val="35000"/>
            </a:spcAft>
          </a:pPr>
          <a:r>
            <a:rPr lang="es" sz="1400" kern="1200" dirty="0"/>
            <a:t>Los servicios </a:t>
          </a:r>
          <a:r>
            <a:rPr lang="es" sz="1400" kern="1200" dirty="0" err="1"/>
            <a:t>demuestran </a:t>
          </a:r>
          <a:r>
            <a:rPr lang="es" sz="1400" kern="1200" dirty="0"/>
            <a:t>cómo </a:t>
          </a:r>
          <a:r>
            <a:rPr lang="es" sz="1400" kern="1200" dirty="0" err="1"/>
            <a:t>apoyan </a:t>
          </a:r>
          <a:r>
            <a:rPr lang="es" sz="1400" kern="1200" dirty="0"/>
            <a:t>a </a:t>
          </a:r>
          <a:r>
            <a:rPr lang="es" sz="1400" kern="1200" dirty="0" err="1"/>
            <a:t>las personas</a:t>
          </a:r>
          <a:r>
            <a:rPr lang="es" sz="1400" kern="1200" dirty="0"/>
            <a:t> </a:t>
          </a:r>
          <a:r>
            <a:rPr lang="es" sz="1400" kern="1200" dirty="0" err="1"/>
            <a:t>con la </a:t>
          </a:r>
          <a:r>
            <a:rPr lang="es" sz="1400" kern="1200" dirty="0"/>
            <a:t>comunicación </a:t>
          </a:r>
          <a:r>
            <a:rPr lang="es" sz="1400" kern="1200" dirty="0" err="1"/>
            <a:t>debe </a:t>
          </a:r>
          <a:r>
            <a:rPr lang="es" sz="1400" kern="1200" dirty="0"/>
            <a:t>ser </a:t>
          </a:r>
          <a:r>
            <a:rPr lang="es" sz="1400" kern="1200" dirty="0" err="1"/>
            <a:t>involucrado</a:t>
          </a:r>
          <a:r>
            <a:rPr lang="es" sz="1400" kern="1200" dirty="0"/>
            <a:t> </a:t>
          </a:r>
          <a:r>
            <a:rPr lang="es" sz="1400" kern="1200" dirty="0" err="1"/>
            <a:t>con</a:t>
          </a:r>
          <a:r>
            <a:rPr lang="es" sz="1400" kern="1200" dirty="0"/>
            <a:t> </a:t>
          </a:r>
          <a:r>
            <a:rPr lang="es" sz="1400" kern="1200" dirty="0" err="1"/>
            <a:t>decisiones </a:t>
          </a:r>
          <a:r>
            <a:rPr lang="es" sz="1400" kern="1200" dirty="0"/>
            <a:t>sobre </a:t>
          </a:r>
          <a:r>
            <a:rPr lang="es" sz="1400" kern="1200" dirty="0" err="1"/>
            <a:t>su </a:t>
          </a:r>
          <a:r>
            <a:rPr lang="es" sz="1400" kern="1200" dirty="0"/>
            <a:t>atención y </a:t>
          </a:r>
          <a:r>
            <a:rPr lang="es" sz="1400" kern="1200" dirty="0" err="1"/>
            <a:t>sus </a:t>
          </a:r>
          <a:r>
            <a:rPr lang="es" sz="1400" kern="1200" dirty="0"/>
            <a:t>servicios</a:t>
          </a:r>
        </a:p>
      </dsp:txBody>
      <dsp:txXfrm rot="10800000">
        <a:off x="2755250" y="763435"/>
        <a:ext cx="9576887" cy="609318"/>
      </dsp:txXfrm>
    </dsp:sp>
    <dsp:sp modelId="{2367DE15-A653-432A-9DE7-530F1995399E}">
      <dsp:nvSpPr>
        <dsp:cNvPr id="0" name=""/>
        <dsp:cNvSpPr/>
      </dsp:nvSpPr>
      <dsp:spPr>
        <a:xfrm>
          <a:off x="2298262" y="763435"/>
          <a:ext cx="609318" cy="609318"/>
        </a:xfrm>
        <a:prstGeom prst="ellipse">
          <a:avLst/>
        </a:prstGeom>
        <a:blipFill>
          <a:blip xmlns:r="http://schemas.openxmlformats.org/officeDocument/2006/relationships" r:embed="rId3">
            <a:extLst>
              <a:ext uri="{28A0092B-C50C-407E-A947-70E740481C1C}">
                <a14:useLocalDpi xmlns:a14="http://schemas.microsoft.com/office/drawing/2010/main" val="0"/>
              </a:ext>
              <a:ext uri="{837473B0-CC2E-450A-ABE3-18F120FF3D39}">
                <a1611:picAttrSrcUrl xmlns:a1611="http://schemas.microsoft.com/office/drawing/2016/11/main" xmlns="" r:id="rId4"/>
              </a:ext>
            </a:extLst>
          </a:blip>
          <a:srcRect/>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97CD258-541D-45D5-9960-346DD83B6DED}">
      <dsp:nvSpPr>
        <dsp:cNvPr id="0" name=""/>
        <dsp:cNvSpPr/>
      </dsp:nvSpPr>
      <dsp:spPr>
        <a:xfrm rot="10800000">
          <a:off x="2602921" y="1525083"/>
          <a:ext cx="9729216" cy="609318"/>
        </a:xfrm>
        <a:prstGeom prst="homePlate">
          <a:avLst/>
        </a:prstGeom>
        <a:solidFill>
          <a:srgbClr val="254C5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8693" tIns="53340" rIns="99568" bIns="53340" numCol="1" spcCol="1270" anchor="ctr" anchorCtr="0">
          <a:noAutofit/>
        </a:bodyPr>
        <a:lstStyle/>
        <a:p>
          <a:pPr lvl="0" algn="ctr" defTabSz="622300">
            <a:lnSpc>
              <a:spcPct val="150000"/>
            </a:lnSpc>
            <a:spcBef>
              <a:spcPct val="0"/>
            </a:spcBef>
            <a:spcAft>
              <a:spcPct val="35000"/>
            </a:spcAft>
          </a:pPr>
          <a:r>
            <a:rPr lang="es" sz="1400" kern="1200" dirty="0"/>
            <a:t>El personal valora y utiliza </a:t>
          </a:r>
          <a:r>
            <a:rPr lang="es" sz="1400" kern="1200" dirty="0" err="1"/>
            <a:t>de manera competente </a:t>
          </a:r>
          <a:r>
            <a:rPr lang="es" sz="1400" kern="1200" dirty="0"/>
            <a:t>los mejores </a:t>
          </a:r>
          <a:r>
            <a:rPr lang="es" sz="1400" kern="1200" dirty="0" err="1"/>
            <a:t>métodos </a:t>
          </a:r>
          <a:r>
            <a:rPr lang="es" sz="1400" kern="1200" dirty="0"/>
            <a:t>de comunicación </a:t>
          </a:r>
          <a:r>
            <a:rPr lang="es" sz="1400" kern="1200" dirty="0" err="1"/>
            <a:t>con</a:t>
          </a:r>
          <a:r>
            <a:rPr lang="es" sz="1400" kern="1200" dirty="0"/>
            <a:t> </a:t>
          </a:r>
          <a:r>
            <a:rPr lang="es" sz="1400" kern="1200" dirty="0" err="1"/>
            <a:t>cada</a:t>
          </a:r>
          <a:r>
            <a:rPr lang="es" sz="1400" kern="1200" dirty="0"/>
            <a:t> </a:t>
          </a:r>
          <a:r>
            <a:rPr lang="es" sz="1400" kern="1200" dirty="0" err="1"/>
            <a:t>individual</a:t>
          </a:r>
          <a:endParaRPr lang="fr-FR" sz="1400" kern="1200" dirty="0"/>
        </a:p>
      </dsp:txBody>
      <dsp:txXfrm rot="10800000">
        <a:off x="2755250" y="1525083"/>
        <a:ext cx="9576887" cy="609318"/>
      </dsp:txXfrm>
    </dsp:sp>
    <dsp:sp modelId="{26294DF1-ED3E-48D7-8DEB-F7D19EE52C4A}">
      <dsp:nvSpPr>
        <dsp:cNvPr id="0" name=""/>
        <dsp:cNvSpPr/>
      </dsp:nvSpPr>
      <dsp:spPr>
        <a:xfrm>
          <a:off x="2298262" y="1525083"/>
          <a:ext cx="609318" cy="609318"/>
        </a:xfrm>
        <a:prstGeom prst="ellipse">
          <a:avLst/>
        </a:prstGeom>
        <a:blipFill>
          <a:blip xmlns:r="http://schemas.openxmlformats.org/officeDocument/2006/relationships" r:embed="rId5">
            <a:extLst>
              <a:ext uri="{28A0092B-C50C-407E-A947-70E740481C1C}">
                <a14:useLocalDpi xmlns:a14="http://schemas.microsoft.com/office/drawing/2010/main" val="0"/>
              </a:ext>
              <a:ext uri="{837473B0-CC2E-450A-ABE3-18F120FF3D39}">
                <a1611:picAttrSrcUrl xmlns:a1611="http://schemas.microsoft.com/office/drawing/2016/11/main" xmlns="" r:id="rId6"/>
              </a:ext>
            </a:extLst>
          </a:blip>
          <a:srcRect/>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34A9BFD-8F1A-4C26-B9A6-33909BE5EAE0}">
      <dsp:nvSpPr>
        <dsp:cNvPr id="0" name=""/>
        <dsp:cNvSpPr/>
      </dsp:nvSpPr>
      <dsp:spPr>
        <a:xfrm rot="10800000">
          <a:off x="2602921" y="2286732"/>
          <a:ext cx="9729216" cy="609318"/>
        </a:xfrm>
        <a:prstGeom prst="homePlate">
          <a:avLst/>
        </a:prstGeom>
        <a:solidFill>
          <a:srgbClr val="254C5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8693" tIns="53340" rIns="99568" bIns="53340" numCol="1" spcCol="1270" anchor="ctr" anchorCtr="0">
          <a:noAutofit/>
        </a:bodyPr>
        <a:lstStyle/>
        <a:p>
          <a:pPr lvl="0" algn="ctr" defTabSz="622300">
            <a:lnSpc>
              <a:spcPct val="150000"/>
            </a:lnSpc>
            <a:spcBef>
              <a:spcPct val="0"/>
            </a:spcBef>
            <a:spcAft>
              <a:spcPct val="35000"/>
            </a:spcAft>
          </a:pPr>
          <a:r>
            <a:rPr lang="es" sz="1400" kern="1200" dirty="0"/>
            <a:t>Servicios </a:t>
          </a:r>
          <a:r>
            <a:rPr lang="es" sz="1400" kern="1200" dirty="0" err="1"/>
            <a:t>crear</a:t>
          </a:r>
          <a:r>
            <a:rPr lang="es" sz="1400" kern="1200" dirty="0"/>
            <a:t> </a:t>
          </a:r>
          <a:r>
            <a:rPr lang="es" sz="1400" kern="1200" dirty="0" err="1"/>
            <a:t>oportunidades </a:t>
          </a:r>
          <a:r>
            <a:rPr lang="es" sz="1400" kern="1200" dirty="0"/>
            <a:t>, </a:t>
          </a:r>
          <a:r>
            <a:rPr lang="es" sz="1400" kern="1200" dirty="0" err="1"/>
            <a:t>relaciones </a:t>
          </a:r>
          <a:r>
            <a:rPr lang="es" sz="1400" kern="1200" dirty="0"/>
            <a:t>y </a:t>
          </a:r>
          <a:r>
            <a:rPr lang="es" sz="1400" kern="1200" dirty="0" err="1"/>
            <a:t>entornos</a:t>
          </a:r>
          <a:r>
            <a:rPr lang="es" sz="1400" kern="1200" dirty="0"/>
            <a:t> </a:t>
          </a:r>
          <a:r>
            <a:rPr lang="es" sz="1400" kern="1200" dirty="0" err="1"/>
            <a:t>eso</a:t>
          </a:r>
          <a:r>
            <a:rPr lang="es" sz="1400" kern="1200" dirty="0"/>
            <a:t> </a:t>
          </a:r>
          <a:r>
            <a:rPr lang="es" sz="1400" kern="1200" dirty="0" err="1"/>
            <a:t>hacer</a:t>
          </a:r>
          <a:r>
            <a:rPr lang="es" sz="1400" kern="1200" dirty="0"/>
            <a:t> </a:t>
          </a:r>
          <a:r>
            <a:rPr lang="es" sz="1400" kern="1200" dirty="0" err="1"/>
            <a:t>individuos</a:t>
          </a:r>
          <a:r>
            <a:rPr lang="es" sz="1400" kern="1200" dirty="0"/>
            <a:t> </a:t>
          </a:r>
          <a:r>
            <a:rPr lang="es" sz="1400" kern="1200" dirty="0" err="1"/>
            <a:t>quiero </a:t>
          </a:r>
          <a:r>
            <a:rPr lang="es" sz="1400" kern="1200" dirty="0"/>
            <a:t>comunicar</a:t>
          </a:r>
          <a:r>
            <a:rPr lang="es" sz="1400" kern="1200" dirty="0" err="1"/>
            <a:t>​</a:t>
          </a:r>
          <a:endParaRPr lang="fr-FR" sz="1400" kern="1200" dirty="0"/>
        </a:p>
      </dsp:txBody>
      <dsp:txXfrm rot="10800000">
        <a:off x="2755250" y="2286732"/>
        <a:ext cx="9576887" cy="609318"/>
      </dsp:txXfrm>
    </dsp:sp>
    <dsp:sp modelId="{C2E7632E-49AF-480B-9B6F-BA0FB4FFA191}">
      <dsp:nvSpPr>
        <dsp:cNvPr id="0" name=""/>
        <dsp:cNvSpPr/>
      </dsp:nvSpPr>
      <dsp:spPr>
        <a:xfrm>
          <a:off x="2298262" y="2286732"/>
          <a:ext cx="609318" cy="609318"/>
        </a:xfrm>
        <a:prstGeom prst="ellipse">
          <a:avLst/>
        </a:prstGeom>
        <a:blipFill>
          <a:blip xmlns:r="http://schemas.openxmlformats.org/officeDocument/2006/relationships" r:embed="rId7">
            <a:extLst>
              <a:ext uri="{28A0092B-C50C-407E-A947-70E740481C1C}">
                <a14:useLocalDpi xmlns:a14="http://schemas.microsoft.com/office/drawing/2010/main" val="0"/>
              </a:ext>
              <a:ext uri="{837473B0-CC2E-450A-ABE3-18F120FF3D39}">
                <a1611:picAttrSrcUrl xmlns:a1611="http://schemas.microsoft.com/office/drawing/2016/11/main" xmlns="" r:id="rId8"/>
              </a:ext>
            </a:extLst>
          </a:blip>
          <a:srcRect/>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95A98DA-E1C3-419A-AC5E-0C6D5A5D0F25}">
      <dsp:nvSpPr>
        <dsp:cNvPr id="0" name=""/>
        <dsp:cNvSpPr/>
      </dsp:nvSpPr>
      <dsp:spPr>
        <a:xfrm rot="10800000">
          <a:off x="2602921" y="3048380"/>
          <a:ext cx="9729216" cy="609318"/>
        </a:xfrm>
        <a:prstGeom prst="homePlate">
          <a:avLst/>
        </a:prstGeom>
        <a:solidFill>
          <a:srgbClr val="254C5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8693" tIns="53340" rIns="99568" bIns="53340" numCol="1" spcCol="1270" anchor="ctr" anchorCtr="0">
          <a:noAutofit/>
        </a:bodyPr>
        <a:lstStyle/>
        <a:p>
          <a:pPr lvl="0" algn="ctr" defTabSz="622300">
            <a:lnSpc>
              <a:spcPct val="150000"/>
            </a:lnSpc>
            <a:spcBef>
              <a:spcPct val="0"/>
            </a:spcBef>
            <a:spcAft>
              <a:spcPct val="35000"/>
            </a:spcAft>
          </a:pPr>
          <a:r>
            <a:rPr lang="es" sz="1400" kern="1200" dirty="0"/>
            <a:t>Se </a:t>
          </a:r>
          <a:r>
            <a:rPr lang="es" sz="1400" kern="1200" dirty="0" err="1"/>
            <a:t>apoya a las personas </a:t>
          </a:r>
          <a:r>
            <a:rPr lang="es" sz="1400" kern="1200" dirty="0"/>
            <a:t>para que </a:t>
          </a:r>
          <a:r>
            <a:rPr lang="es" sz="1400" kern="1200" dirty="0" err="1"/>
            <a:t>comprendan </a:t>
          </a:r>
          <a:r>
            <a:rPr lang="es" sz="1400" kern="1200" dirty="0"/>
            <a:t>y expresen </a:t>
          </a:r>
          <a:r>
            <a:rPr lang="es" sz="1400" kern="1200" dirty="0" err="1"/>
            <a:t>sus</a:t>
          </a:r>
          <a:r>
            <a:rPr lang="es" sz="1400" kern="1200" dirty="0"/>
            <a:t> </a:t>
          </a:r>
          <a:r>
            <a:rPr lang="es" sz="1400" kern="1200" dirty="0" err="1"/>
            <a:t>necesidades </a:t>
          </a:r>
          <a:r>
            <a:rPr lang="es" sz="1400" kern="1200" dirty="0"/>
            <a:t>en relación con </a:t>
          </a:r>
          <a:r>
            <a:rPr lang="es" sz="1400" kern="1200" dirty="0" err="1"/>
            <a:t>sus</a:t>
          </a:r>
          <a:r>
            <a:rPr lang="es" sz="1400" kern="1200" dirty="0"/>
            <a:t> </a:t>
          </a:r>
          <a:r>
            <a:rPr lang="es" sz="1400" kern="1200" dirty="0" err="1"/>
            <a:t>salud </a:t>
          </a:r>
          <a:r>
            <a:rPr lang="es" sz="1400" kern="1200" dirty="0"/>
            <a:t>y </a:t>
          </a:r>
          <a:r>
            <a:rPr lang="es" sz="1400" kern="1200" dirty="0" err="1"/>
            <a:t>Bienestar</a:t>
          </a:r>
          <a:endParaRPr lang="fr-FR" sz="1400" kern="1200" dirty="0"/>
        </a:p>
      </dsp:txBody>
      <dsp:txXfrm rot="10800000">
        <a:off x="2755250" y="3048380"/>
        <a:ext cx="9576887" cy="609318"/>
      </dsp:txXfrm>
    </dsp:sp>
    <dsp:sp modelId="{7930D415-D7FE-4CA1-B769-802E955EAF0F}">
      <dsp:nvSpPr>
        <dsp:cNvPr id="0" name=""/>
        <dsp:cNvSpPr/>
      </dsp:nvSpPr>
      <dsp:spPr>
        <a:xfrm>
          <a:off x="2298262" y="3048380"/>
          <a:ext cx="609318" cy="609318"/>
        </a:xfrm>
        <a:prstGeom prst="ellipse">
          <a:avLst/>
        </a:prstGeom>
        <a:blipFill>
          <a:blip xmlns:r="http://schemas.openxmlformats.org/officeDocument/2006/relationships" r:embed="rId9">
            <a:extLst>
              <a:ext uri="{837473B0-CC2E-450A-ABE3-18F120FF3D39}">
                <a1611:picAttrSrcUrl xmlns:a1611="http://schemas.microsoft.com/office/drawing/2016/11/main" xmlns="" r:id="rId10"/>
              </a:ext>
            </a:extLst>
          </a:blip>
          <a:srcRect/>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E5EFF49-70A0-4F1B-96D1-FAE4B0A89BFD}">
      <dsp:nvSpPr>
        <dsp:cNvPr id="0" name=""/>
        <dsp:cNvSpPr/>
      </dsp:nvSpPr>
      <dsp:spPr>
        <a:xfrm>
          <a:off x="1807934" y="202"/>
          <a:ext cx="7420343" cy="67457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b" anchorCtr="0">
          <a:noAutofit/>
        </a:bodyPr>
        <a:lstStyle/>
        <a:p>
          <a:pPr lvl="0" algn="l" defTabSz="889000">
            <a:lnSpc>
              <a:spcPct val="90000"/>
            </a:lnSpc>
            <a:spcBef>
              <a:spcPct val="0"/>
            </a:spcBef>
            <a:spcAft>
              <a:spcPct val="35000"/>
            </a:spcAft>
          </a:pPr>
          <a:r>
            <a:rPr lang="es" sz="2000" kern="1200" dirty="0"/>
            <a:t>Ayuda para </a:t>
          </a:r>
          <a:r>
            <a:rPr lang="es" sz="2000" kern="1200" dirty="0" err="1"/>
            <a:t>evitar </a:t>
          </a:r>
          <a:r>
            <a:rPr lang="es" sz="2000" kern="1200" dirty="0"/>
            <a:t>la discriminación</a:t>
          </a:r>
        </a:p>
      </dsp:txBody>
      <dsp:txXfrm>
        <a:off x="1807934" y="202"/>
        <a:ext cx="7420343" cy="674576"/>
      </dsp:txXfrm>
    </dsp:sp>
    <dsp:sp modelId="{3C7A48D6-C779-4C21-BFE7-3432F8EABF8A}">
      <dsp:nvSpPr>
        <dsp:cNvPr id="0" name=""/>
        <dsp:cNvSpPr/>
      </dsp:nvSpPr>
      <dsp:spPr>
        <a:xfrm>
          <a:off x="1807934" y="674779"/>
          <a:ext cx="989379" cy="164896"/>
        </a:xfrm>
        <a:prstGeom prst="parallelogram">
          <a:avLst>
            <a:gd name="adj" fmla="val 140840"/>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90CB436-53C9-4376-9812-BD415B0C78B7}">
      <dsp:nvSpPr>
        <dsp:cNvPr id="0" name=""/>
        <dsp:cNvSpPr/>
      </dsp:nvSpPr>
      <dsp:spPr>
        <a:xfrm>
          <a:off x="2855027" y="674779"/>
          <a:ext cx="989379" cy="164896"/>
        </a:xfrm>
        <a:prstGeom prst="parallelogram">
          <a:avLst>
            <a:gd name="adj" fmla="val 140840"/>
          </a:avLst>
        </a:prstGeom>
        <a:solidFill>
          <a:schemeClr val="accent2">
            <a:hueOff val="-759874"/>
            <a:satOff val="565"/>
            <a:lumOff val="73"/>
            <a:alphaOff val="0"/>
          </a:schemeClr>
        </a:solidFill>
        <a:ln w="25400" cap="flat" cmpd="sng" algn="ctr">
          <a:solidFill>
            <a:schemeClr val="accent2">
              <a:hueOff val="-759874"/>
              <a:satOff val="565"/>
              <a:lumOff val="73"/>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177EE60-A48A-4190-BF5E-7DB47150B58E}">
      <dsp:nvSpPr>
        <dsp:cNvPr id="0" name=""/>
        <dsp:cNvSpPr/>
      </dsp:nvSpPr>
      <dsp:spPr>
        <a:xfrm>
          <a:off x="3902120" y="674779"/>
          <a:ext cx="989379" cy="164896"/>
        </a:xfrm>
        <a:prstGeom prst="parallelogram">
          <a:avLst>
            <a:gd name="adj" fmla="val 140840"/>
          </a:avLst>
        </a:prstGeom>
        <a:solidFill>
          <a:schemeClr val="accent2">
            <a:hueOff val="-1519748"/>
            <a:satOff val="1130"/>
            <a:lumOff val="145"/>
            <a:alphaOff val="0"/>
          </a:schemeClr>
        </a:solidFill>
        <a:ln w="25400" cap="flat" cmpd="sng" algn="ctr">
          <a:solidFill>
            <a:schemeClr val="accent2">
              <a:hueOff val="-1519748"/>
              <a:satOff val="1130"/>
              <a:lumOff val="145"/>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AF2FD42-0656-4611-A729-3288F8C9C170}">
      <dsp:nvSpPr>
        <dsp:cNvPr id="0" name=""/>
        <dsp:cNvSpPr/>
      </dsp:nvSpPr>
      <dsp:spPr>
        <a:xfrm>
          <a:off x="4949212" y="674779"/>
          <a:ext cx="989379" cy="164896"/>
        </a:xfrm>
        <a:prstGeom prst="parallelogram">
          <a:avLst>
            <a:gd name="adj" fmla="val 140840"/>
          </a:avLst>
        </a:prstGeom>
        <a:solidFill>
          <a:schemeClr val="accent2">
            <a:hueOff val="-2279622"/>
            <a:satOff val="1695"/>
            <a:lumOff val="218"/>
            <a:alphaOff val="0"/>
          </a:schemeClr>
        </a:solidFill>
        <a:ln w="25400" cap="flat" cmpd="sng" algn="ctr">
          <a:solidFill>
            <a:schemeClr val="accent2">
              <a:hueOff val="-2279622"/>
              <a:satOff val="1695"/>
              <a:lumOff val="218"/>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102A3F9-2BD6-4447-B7C4-30FF144B0AE3}">
      <dsp:nvSpPr>
        <dsp:cNvPr id="0" name=""/>
        <dsp:cNvSpPr/>
      </dsp:nvSpPr>
      <dsp:spPr>
        <a:xfrm>
          <a:off x="5996305" y="674779"/>
          <a:ext cx="989379" cy="164896"/>
        </a:xfrm>
        <a:prstGeom prst="parallelogram">
          <a:avLst>
            <a:gd name="adj" fmla="val 140840"/>
          </a:avLst>
        </a:prstGeom>
        <a:solidFill>
          <a:schemeClr val="accent2">
            <a:hueOff val="-3039496"/>
            <a:satOff val="2260"/>
            <a:lumOff val="291"/>
            <a:alphaOff val="0"/>
          </a:schemeClr>
        </a:solidFill>
        <a:ln w="25400" cap="flat" cmpd="sng" algn="ctr">
          <a:solidFill>
            <a:schemeClr val="accent2">
              <a:hueOff val="-3039496"/>
              <a:satOff val="2260"/>
              <a:lumOff val="291"/>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48DB483-2836-4EF3-8DB4-4F9095DA2532}">
      <dsp:nvSpPr>
        <dsp:cNvPr id="0" name=""/>
        <dsp:cNvSpPr/>
      </dsp:nvSpPr>
      <dsp:spPr>
        <a:xfrm>
          <a:off x="7043398" y="674779"/>
          <a:ext cx="989379" cy="164896"/>
        </a:xfrm>
        <a:prstGeom prst="parallelogram">
          <a:avLst>
            <a:gd name="adj" fmla="val 140840"/>
          </a:avLst>
        </a:prstGeom>
        <a:solidFill>
          <a:schemeClr val="accent2">
            <a:hueOff val="-3799370"/>
            <a:satOff val="2825"/>
            <a:lumOff val="363"/>
            <a:alphaOff val="0"/>
          </a:schemeClr>
        </a:solidFill>
        <a:ln w="25400" cap="flat" cmpd="sng" algn="ctr">
          <a:solidFill>
            <a:schemeClr val="accent2">
              <a:hueOff val="-3799370"/>
              <a:satOff val="2825"/>
              <a:lumOff val="363"/>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097F9E3-ACF2-4AA9-8887-929490608756}">
      <dsp:nvSpPr>
        <dsp:cNvPr id="0" name=""/>
        <dsp:cNvSpPr/>
      </dsp:nvSpPr>
      <dsp:spPr>
        <a:xfrm>
          <a:off x="8090491" y="674779"/>
          <a:ext cx="989379" cy="164896"/>
        </a:xfrm>
        <a:prstGeom prst="parallelogram">
          <a:avLst>
            <a:gd name="adj" fmla="val 140840"/>
          </a:avLst>
        </a:prstGeom>
        <a:solidFill>
          <a:schemeClr val="accent2">
            <a:hueOff val="-4559244"/>
            <a:satOff val="3390"/>
            <a:lumOff val="436"/>
            <a:alphaOff val="0"/>
          </a:schemeClr>
        </a:solidFill>
        <a:ln w="25400" cap="flat" cmpd="sng" algn="ctr">
          <a:solidFill>
            <a:schemeClr val="accent2">
              <a:hueOff val="-4559244"/>
              <a:satOff val="3390"/>
              <a:lumOff val="436"/>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828F7EA-7FAE-45FE-9C5C-DE98B145DF8A}">
      <dsp:nvSpPr>
        <dsp:cNvPr id="0" name=""/>
        <dsp:cNvSpPr/>
      </dsp:nvSpPr>
      <dsp:spPr>
        <a:xfrm>
          <a:off x="1807934" y="892208"/>
          <a:ext cx="7420343" cy="67457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b" anchorCtr="0">
          <a:noAutofit/>
        </a:bodyPr>
        <a:lstStyle/>
        <a:p>
          <a:pPr lvl="0" algn="l" defTabSz="889000">
            <a:lnSpc>
              <a:spcPct val="90000"/>
            </a:lnSpc>
            <a:spcBef>
              <a:spcPct val="0"/>
            </a:spcBef>
            <a:spcAft>
              <a:spcPct val="35000"/>
            </a:spcAft>
          </a:pPr>
          <a:r>
            <a:rPr lang="es" sz="2000" kern="1200" dirty="0"/>
            <a:t>Ayuda para </a:t>
          </a:r>
          <a:r>
            <a:rPr lang="es" sz="2000" kern="1200" dirty="0" err="1"/>
            <a:t>lograr</a:t>
          </a:r>
          <a:r>
            <a:rPr lang="es" sz="2000" kern="1200" dirty="0"/>
            <a:t> </a:t>
          </a:r>
          <a:r>
            <a:rPr lang="es" sz="2000" kern="1200" dirty="0" err="1"/>
            <a:t>exitoso</a:t>
          </a:r>
          <a:r>
            <a:rPr lang="es" sz="2000" kern="1200" dirty="0"/>
            <a:t> </a:t>
          </a:r>
          <a:r>
            <a:rPr lang="es" sz="2000" kern="1200" dirty="0" err="1"/>
            <a:t>resultados </a:t>
          </a:r>
          <a:r>
            <a:rPr lang="es" sz="2000" kern="1200" dirty="0"/>
            <a:t>para </a:t>
          </a:r>
          <a:r>
            <a:rPr lang="es" sz="2000" kern="1200" dirty="0" err="1"/>
            <a:t>individuos</a:t>
          </a:r>
          <a:endParaRPr lang="fr-FR" sz="2000" kern="1200" dirty="0"/>
        </a:p>
      </dsp:txBody>
      <dsp:txXfrm>
        <a:off x="1807934" y="892208"/>
        <a:ext cx="7420343" cy="674576"/>
      </dsp:txXfrm>
    </dsp:sp>
    <dsp:sp modelId="{CDB33EE9-9E13-48F6-BC36-8A95F1CAFB94}">
      <dsp:nvSpPr>
        <dsp:cNvPr id="0" name=""/>
        <dsp:cNvSpPr/>
      </dsp:nvSpPr>
      <dsp:spPr>
        <a:xfrm>
          <a:off x="1807934" y="1566784"/>
          <a:ext cx="989379" cy="164896"/>
        </a:xfrm>
        <a:prstGeom prst="parallelogram">
          <a:avLst>
            <a:gd name="adj" fmla="val 140840"/>
          </a:avLst>
        </a:prstGeom>
        <a:solidFill>
          <a:schemeClr val="accent2">
            <a:hueOff val="-5319118"/>
            <a:satOff val="3955"/>
            <a:lumOff val="508"/>
            <a:alphaOff val="0"/>
          </a:schemeClr>
        </a:solidFill>
        <a:ln w="25400" cap="flat" cmpd="sng" algn="ctr">
          <a:solidFill>
            <a:schemeClr val="accent2">
              <a:hueOff val="-5319118"/>
              <a:satOff val="3955"/>
              <a:lumOff val="508"/>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C7F6BB1-D781-428F-B341-48260DC860EA}">
      <dsp:nvSpPr>
        <dsp:cNvPr id="0" name=""/>
        <dsp:cNvSpPr/>
      </dsp:nvSpPr>
      <dsp:spPr>
        <a:xfrm>
          <a:off x="2855027" y="1566784"/>
          <a:ext cx="989379" cy="164896"/>
        </a:xfrm>
        <a:prstGeom prst="parallelogram">
          <a:avLst>
            <a:gd name="adj" fmla="val 140840"/>
          </a:avLst>
        </a:prstGeom>
        <a:solidFill>
          <a:schemeClr val="accent2">
            <a:hueOff val="-6078993"/>
            <a:satOff val="4520"/>
            <a:lumOff val="581"/>
            <a:alphaOff val="0"/>
          </a:schemeClr>
        </a:solidFill>
        <a:ln w="25400" cap="flat" cmpd="sng" algn="ctr">
          <a:solidFill>
            <a:schemeClr val="accent2">
              <a:hueOff val="-6078993"/>
              <a:satOff val="4520"/>
              <a:lumOff val="581"/>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AE95E9B-E48A-4681-96B0-DF62F6FAACCC}">
      <dsp:nvSpPr>
        <dsp:cNvPr id="0" name=""/>
        <dsp:cNvSpPr/>
      </dsp:nvSpPr>
      <dsp:spPr>
        <a:xfrm>
          <a:off x="3902120" y="1566784"/>
          <a:ext cx="989379" cy="164896"/>
        </a:xfrm>
        <a:prstGeom prst="parallelogram">
          <a:avLst>
            <a:gd name="adj" fmla="val 140840"/>
          </a:avLst>
        </a:prstGeom>
        <a:solidFill>
          <a:schemeClr val="accent2">
            <a:hueOff val="-6838867"/>
            <a:satOff val="5085"/>
            <a:lumOff val="654"/>
            <a:alphaOff val="0"/>
          </a:schemeClr>
        </a:solidFill>
        <a:ln w="25400" cap="flat" cmpd="sng" algn="ctr">
          <a:solidFill>
            <a:schemeClr val="accent2">
              <a:hueOff val="-6838867"/>
              <a:satOff val="5085"/>
              <a:lumOff val="654"/>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F56158C-5508-4C18-8761-C6AA93D07569}">
      <dsp:nvSpPr>
        <dsp:cNvPr id="0" name=""/>
        <dsp:cNvSpPr/>
      </dsp:nvSpPr>
      <dsp:spPr>
        <a:xfrm>
          <a:off x="4949212" y="1566784"/>
          <a:ext cx="989379" cy="164896"/>
        </a:xfrm>
        <a:prstGeom prst="parallelogram">
          <a:avLst>
            <a:gd name="adj" fmla="val 140840"/>
          </a:avLst>
        </a:prstGeom>
        <a:solidFill>
          <a:schemeClr val="accent2">
            <a:hueOff val="-7598741"/>
            <a:satOff val="5650"/>
            <a:lumOff val="726"/>
            <a:alphaOff val="0"/>
          </a:schemeClr>
        </a:solidFill>
        <a:ln w="25400" cap="flat" cmpd="sng" algn="ctr">
          <a:solidFill>
            <a:schemeClr val="accent2">
              <a:hueOff val="-7598741"/>
              <a:satOff val="5650"/>
              <a:lumOff val="726"/>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B689698-4245-4D7F-9718-20B77BB867C6}">
      <dsp:nvSpPr>
        <dsp:cNvPr id="0" name=""/>
        <dsp:cNvSpPr/>
      </dsp:nvSpPr>
      <dsp:spPr>
        <a:xfrm>
          <a:off x="5996305" y="1566784"/>
          <a:ext cx="989379" cy="164896"/>
        </a:xfrm>
        <a:prstGeom prst="parallelogram">
          <a:avLst>
            <a:gd name="adj" fmla="val 140840"/>
          </a:avLst>
        </a:prstGeom>
        <a:solidFill>
          <a:schemeClr val="accent2">
            <a:hueOff val="-8358615"/>
            <a:satOff val="6215"/>
            <a:lumOff val="799"/>
            <a:alphaOff val="0"/>
          </a:schemeClr>
        </a:solidFill>
        <a:ln w="25400" cap="flat" cmpd="sng" algn="ctr">
          <a:solidFill>
            <a:schemeClr val="accent2">
              <a:hueOff val="-8358615"/>
              <a:satOff val="6215"/>
              <a:lumOff val="799"/>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29DC203-F5D3-4BF9-9D42-1F83ECE387EB}">
      <dsp:nvSpPr>
        <dsp:cNvPr id="0" name=""/>
        <dsp:cNvSpPr/>
      </dsp:nvSpPr>
      <dsp:spPr>
        <a:xfrm>
          <a:off x="7043398" y="1566784"/>
          <a:ext cx="989379" cy="164896"/>
        </a:xfrm>
        <a:prstGeom prst="parallelogram">
          <a:avLst>
            <a:gd name="adj" fmla="val 140840"/>
          </a:avLst>
        </a:prstGeom>
        <a:solidFill>
          <a:schemeClr val="accent2">
            <a:hueOff val="-9118488"/>
            <a:satOff val="6780"/>
            <a:lumOff val="872"/>
            <a:alphaOff val="0"/>
          </a:schemeClr>
        </a:solidFill>
        <a:ln w="25400" cap="flat" cmpd="sng" algn="ctr">
          <a:solidFill>
            <a:schemeClr val="accent2">
              <a:hueOff val="-9118488"/>
              <a:satOff val="6780"/>
              <a:lumOff val="872"/>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FA1C4D6-C37A-47EA-971E-1DE3DCF14E66}">
      <dsp:nvSpPr>
        <dsp:cNvPr id="0" name=""/>
        <dsp:cNvSpPr/>
      </dsp:nvSpPr>
      <dsp:spPr>
        <a:xfrm>
          <a:off x="8090491" y="1566784"/>
          <a:ext cx="989379" cy="164896"/>
        </a:xfrm>
        <a:prstGeom prst="parallelogram">
          <a:avLst>
            <a:gd name="adj" fmla="val 140840"/>
          </a:avLst>
        </a:prstGeom>
        <a:solidFill>
          <a:schemeClr val="accent2">
            <a:hueOff val="-9878363"/>
            <a:satOff val="7345"/>
            <a:lumOff val="944"/>
            <a:alphaOff val="0"/>
          </a:schemeClr>
        </a:solidFill>
        <a:ln w="25400" cap="flat" cmpd="sng" algn="ctr">
          <a:solidFill>
            <a:schemeClr val="accent2">
              <a:hueOff val="-9878363"/>
              <a:satOff val="7345"/>
              <a:lumOff val="944"/>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B579930-5C52-4D31-A9B8-55EE775FB1AF}">
      <dsp:nvSpPr>
        <dsp:cNvPr id="0" name=""/>
        <dsp:cNvSpPr/>
      </dsp:nvSpPr>
      <dsp:spPr>
        <a:xfrm>
          <a:off x="1807934" y="1784213"/>
          <a:ext cx="7420343" cy="67457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b" anchorCtr="0">
          <a:noAutofit/>
        </a:bodyPr>
        <a:lstStyle/>
        <a:p>
          <a:pPr lvl="0" algn="l" defTabSz="889000">
            <a:lnSpc>
              <a:spcPct val="90000"/>
            </a:lnSpc>
            <a:spcBef>
              <a:spcPct val="0"/>
            </a:spcBef>
            <a:spcAft>
              <a:spcPct val="35000"/>
            </a:spcAft>
          </a:pPr>
          <a:r>
            <a:rPr lang="es" sz="2000" kern="1200"/>
            <a:t>Reducir la desigualdad y el aislamiento social</a:t>
          </a:r>
          <a:endParaRPr lang="fr-FR" sz="2000" kern="1200" dirty="0"/>
        </a:p>
      </dsp:txBody>
      <dsp:txXfrm>
        <a:off x="1807934" y="1784213"/>
        <a:ext cx="7420343" cy="674576"/>
      </dsp:txXfrm>
    </dsp:sp>
    <dsp:sp modelId="{6B4FD2F6-A8CB-45B4-ABF2-D8DF8DDDC426}">
      <dsp:nvSpPr>
        <dsp:cNvPr id="0" name=""/>
        <dsp:cNvSpPr/>
      </dsp:nvSpPr>
      <dsp:spPr>
        <a:xfrm>
          <a:off x="1807934" y="2458790"/>
          <a:ext cx="989379" cy="164896"/>
        </a:xfrm>
        <a:prstGeom prst="parallelogram">
          <a:avLst>
            <a:gd name="adj" fmla="val 140840"/>
          </a:avLst>
        </a:prstGeom>
        <a:solidFill>
          <a:schemeClr val="accent2">
            <a:hueOff val="-10638236"/>
            <a:satOff val="7910"/>
            <a:lumOff val="1017"/>
            <a:alphaOff val="0"/>
          </a:schemeClr>
        </a:solidFill>
        <a:ln w="25400" cap="flat" cmpd="sng" algn="ctr">
          <a:solidFill>
            <a:schemeClr val="accent2">
              <a:hueOff val="-10638236"/>
              <a:satOff val="7910"/>
              <a:lumOff val="1017"/>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1390EA3-5422-45FA-8C7C-F6316501CF09}">
      <dsp:nvSpPr>
        <dsp:cNvPr id="0" name=""/>
        <dsp:cNvSpPr/>
      </dsp:nvSpPr>
      <dsp:spPr>
        <a:xfrm>
          <a:off x="2855027" y="2458790"/>
          <a:ext cx="989379" cy="164896"/>
        </a:xfrm>
        <a:prstGeom prst="parallelogram">
          <a:avLst>
            <a:gd name="adj" fmla="val 140840"/>
          </a:avLst>
        </a:prstGeom>
        <a:solidFill>
          <a:schemeClr val="accent2">
            <a:hueOff val="-11398111"/>
            <a:satOff val="8475"/>
            <a:lumOff val="1089"/>
            <a:alphaOff val="0"/>
          </a:schemeClr>
        </a:solidFill>
        <a:ln w="25400" cap="flat" cmpd="sng" algn="ctr">
          <a:solidFill>
            <a:schemeClr val="accent2">
              <a:hueOff val="-11398111"/>
              <a:satOff val="8475"/>
              <a:lumOff val="1089"/>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03A1267-4606-48EA-BDA1-63824EA54544}">
      <dsp:nvSpPr>
        <dsp:cNvPr id="0" name=""/>
        <dsp:cNvSpPr/>
      </dsp:nvSpPr>
      <dsp:spPr>
        <a:xfrm>
          <a:off x="3902120" y="2458790"/>
          <a:ext cx="989379" cy="164896"/>
        </a:xfrm>
        <a:prstGeom prst="parallelogram">
          <a:avLst>
            <a:gd name="adj" fmla="val 140840"/>
          </a:avLst>
        </a:prstGeom>
        <a:solidFill>
          <a:schemeClr val="accent2">
            <a:hueOff val="-12157985"/>
            <a:satOff val="9040"/>
            <a:lumOff val="1162"/>
            <a:alphaOff val="0"/>
          </a:schemeClr>
        </a:solidFill>
        <a:ln w="25400" cap="flat" cmpd="sng" algn="ctr">
          <a:solidFill>
            <a:schemeClr val="accent2">
              <a:hueOff val="-12157985"/>
              <a:satOff val="9040"/>
              <a:lumOff val="1162"/>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736CB64-58AF-4039-B117-FD54D395133C}">
      <dsp:nvSpPr>
        <dsp:cNvPr id="0" name=""/>
        <dsp:cNvSpPr/>
      </dsp:nvSpPr>
      <dsp:spPr>
        <a:xfrm>
          <a:off x="4949212" y="2458790"/>
          <a:ext cx="989379" cy="164896"/>
        </a:xfrm>
        <a:prstGeom prst="parallelogram">
          <a:avLst>
            <a:gd name="adj" fmla="val 140840"/>
          </a:avLst>
        </a:prstGeom>
        <a:solidFill>
          <a:schemeClr val="accent2">
            <a:hueOff val="-12917858"/>
            <a:satOff val="9605"/>
            <a:lumOff val="1235"/>
            <a:alphaOff val="0"/>
          </a:schemeClr>
        </a:solidFill>
        <a:ln w="25400" cap="flat" cmpd="sng" algn="ctr">
          <a:solidFill>
            <a:schemeClr val="accent2">
              <a:hueOff val="-12917858"/>
              <a:satOff val="9605"/>
              <a:lumOff val="1235"/>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818F8C0-49F7-47AE-8E42-72DC6047E245}">
      <dsp:nvSpPr>
        <dsp:cNvPr id="0" name=""/>
        <dsp:cNvSpPr/>
      </dsp:nvSpPr>
      <dsp:spPr>
        <a:xfrm>
          <a:off x="5996305" y="2458790"/>
          <a:ext cx="989379" cy="164896"/>
        </a:xfrm>
        <a:prstGeom prst="parallelogram">
          <a:avLst>
            <a:gd name="adj" fmla="val 140840"/>
          </a:avLst>
        </a:prstGeom>
        <a:solidFill>
          <a:schemeClr val="accent2">
            <a:hueOff val="-13677733"/>
            <a:satOff val="10170"/>
            <a:lumOff val="1307"/>
            <a:alphaOff val="0"/>
          </a:schemeClr>
        </a:solidFill>
        <a:ln w="25400" cap="flat" cmpd="sng" algn="ctr">
          <a:solidFill>
            <a:schemeClr val="accent2">
              <a:hueOff val="-13677733"/>
              <a:satOff val="10170"/>
              <a:lumOff val="1307"/>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FCB6485-261E-41B6-98FB-E21E6711C4B1}">
      <dsp:nvSpPr>
        <dsp:cNvPr id="0" name=""/>
        <dsp:cNvSpPr/>
      </dsp:nvSpPr>
      <dsp:spPr>
        <a:xfrm>
          <a:off x="7043398" y="2458790"/>
          <a:ext cx="989379" cy="164896"/>
        </a:xfrm>
        <a:prstGeom prst="parallelogram">
          <a:avLst>
            <a:gd name="adj" fmla="val 140840"/>
          </a:avLst>
        </a:prstGeom>
        <a:solidFill>
          <a:schemeClr val="accent2">
            <a:hueOff val="-14437607"/>
            <a:satOff val="10735"/>
            <a:lumOff val="1380"/>
            <a:alphaOff val="0"/>
          </a:schemeClr>
        </a:solidFill>
        <a:ln w="25400" cap="flat" cmpd="sng" algn="ctr">
          <a:solidFill>
            <a:schemeClr val="accent2">
              <a:hueOff val="-14437607"/>
              <a:satOff val="10735"/>
              <a:lumOff val="138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9C02991-2666-4797-B37E-F9F950F1FAD0}">
      <dsp:nvSpPr>
        <dsp:cNvPr id="0" name=""/>
        <dsp:cNvSpPr/>
      </dsp:nvSpPr>
      <dsp:spPr>
        <a:xfrm>
          <a:off x="8090491" y="2458790"/>
          <a:ext cx="989379" cy="164896"/>
        </a:xfrm>
        <a:prstGeom prst="parallelogram">
          <a:avLst>
            <a:gd name="adj" fmla="val 140840"/>
          </a:avLst>
        </a:prstGeom>
        <a:solidFill>
          <a:schemeClr val="accent2">
            <a:hueOff val="-15197481"/>
            <a:satOff val="11300"/>
            <a:lumOff val="1453"/>
            <a:alphaOff val="0"/>
          </a:schemeClr>
        </a:solidFill>
        <a:ln w="25400" cap="flat" cmpd="sng" algn="ctr">
          <a:solidFill>
            <a:schemeClr val="accent2">
              <a:hueOff val="-15197481"/>
              <a:satOff val="11300"/>
              <a:lumOff val="1453"/>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5632B58-5629-4A2D-81F3-F7B7AC3F95B7}">
      <dsp:nvSpPr>
        <dsp:cNvPr id="0" name=""/>
        <dsp:cNvSpPr/>
      </dsp:nvSpPr>
      <dsp:spPr>
        <a:xfrm>
          <a:off x="1807934" y="2676219"/>
          <a:ext cx="7420343" cy="67457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b" anchorCtr="0">
          <a:noAutofit/>
        </a:bodyPr>
        <a:lstStyle/>
        <a:p>
          <a:pPr lvl="0" algn="l" defTabSz="889000">
            <a:lnSpc>
              <a:spcPct val="90000"/>
            </a:lnSpc>
            <a:spcBef>
              <a:spcPct val="0"/>
            </a:spcBef>
            <a:spcAft>
              <a:spcPct val="35000"/>
            </a:spcAft>
          </a:pPr>
          <a:r>
            <a:rPr lang="es" sz="2000" kern="1200" dirty="0" err="1"/>
            <a:t>Incrementar </a:t>
          </a:r>
          <a:r>
            <a:rPr lang="es" sz="2000" kern="1200" dirty="0"/>
            <a:t>la participación social y </a:t>
          </a:r>
          <a:r>
            <a:rPr lang="es" sz="1800" kern="1200" dirty="0" err="1"/>
            <a:t>promover</a:t>
          </a:r>
          <a:r>
            <a:rPr lang="es" sz="2000" kern="1200" dirty="0"/>
            <a:t> </a:t>
          </a:r>
          <a:r>
            <a:rPr lang="es" sz="2000" kern="1200" dirty="0" err="1"/>
            <a:t>humano</a:t>
          </a:r>
          <a:r>
            <a:rPr lang="es" sz="2000" kern="1200" dirty="0"/>
            <a:t> </a:t>
          </a:r>
          <a:r>
            <a:rPr lang="es" sz="2000" kern="1200" dirty="0" err="1"/>
            <a:t>derechos</a:t>
          </a:r>
          <a:endParaRPr lang="fr-FR" sz="2000" kern="1200" dirty="0"/>
        </a:p>
      </dsp:txBody>
      <dsp:txXfrm>
        <a:off x="1807934" y="2676219"/>
        <a:ext cx="7420343" cy="674576"/>
      </dsp:txXfrm>
    </dsp:sp>
    <dsp:sp modelId="{28E1A19F-260C-4C1A-9C33-5B3F77AFB304}">
      <dsp:nvSpPr>
        <dsp:cNvPr id="0" name=""/>
        <dsp:cNvSpPr/>
      </dsp:nvSpPr>
      <dsp:spPr>
        <a:xfrm>
          <a:off x="1807934" y="3350796"/>
          <a:ext cx="989379" cy="164896"/>
        </a:xfrm>
        <a:prstGeom prst="parallelogram">
          <a:avLst>
            <a:gd name="adj" fmla="val 140840"/>
          </a:avLst>
        </a:prstGeom>
        <a:solidFill>
          <a:schemeClr val="accent2">
            <a:hueOff val="-15957356"/>
            <a:satOff val="11865"/>
            <a:lumOff val="1525"/>
            <a:alphaOff val="0"/>
          </a:schemeClr>
        </a:solidFill>
        <a:ln w="25400" cap="flat" cmpd="sng" algn="ctr">
          <a:solidFill>
            <a:schemeClr val="accent2">
              <a:hueOff val="-15957356"/>
              <a:satOff val="11865"/>
              <a:lumOff val="1525"/>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22FE213-71BA-4F20-9018-E62143F15580}">
      <dsp:nvSpPr>
        <dsp:cNvPr id="0" name=""/>
        <dsp:cNvSpPr/>
      </dsp:nvSpPr>
      <dsp:spPr>
        <a:xfrm>
          <a:off x="2855027" y="3350796"/>
          <a:ext cx="989379" cy="164896"/>
        </a:xfrm>
        <a:prstGeom prst="parallelogram">
          <a:avLst>
            <a:gd name="adj" fmla="val 140840"/>
          </a:avLst>
        </a:prstGeom>
        <a:solidFill>
          <a:schemeClr val="accent2">
            <a:hueOff val="-16717229"/>
            <a:satOff val="12430"/>
            <a:lumOff val="1598"/>
            <a:alphaOff val="0"/>
          </a:schemeClr>
        </a:solidFill>
        <a:ln w="25400" cap="flat" cmpd="sng" algn="ctr">
          <a:solidFill>
            <a:schemeClr val="accent2">
              <a:hueOff val="-16717229"/>
              <a:satOff val="12430"/>
              <a:lumOff val="1598"/>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5DC3EAD-BE9D-4296-A005-81D97CE3A576}">
      <dsp:nvSpPr>
        <dsp:cNvPr id="0" name=""/>
        <dsp:cNvSpPr/>
      </dsp:nvSpPr>
      <dsp:spPr>
        <a:xfrm>
          <a:off x="3902120" y="3350796"/>
          <a:ext cx="989379" cy="164896"/>
        </a:xfrm>
        <a:prstGeom prst="parallelogram">
          <a:avLst>
            <a:gd name="adj" fmla="val 140840"/>
          </a:avLst>
        </a:prstGeom>
        <a:solidFill>
          <a:schemeClr val="accent2">
            <a:hueOff val="-17477104"/>
            <a:satOff val="12995"/>
            <a:lumOff val="1670"/>
            <a:alphaOff val="0"/>
          </a:schemeClr>
        </a:solidFill>
        <a:ln w="25400" cap="flat" cmpd="sng" algn="ctr">
          <a:solidFill>
            <a:schemeClr val="accent2">
              <a:hueOff val="-17477104"/>
              <a:satOff val="12995"/>
              <a:lumOff val="167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61943FD-0F49-451C-8BEE-3B4A1CBD5197}">
      <dsp:nvSpPr>
        <dsp:cNvPr id="0" name=""/>
        <dsp:cNvSpPr/>
      </dsp:nvSpPr>
      <dsp:spPr>
        <a:xfrm>
          <a:off x="4949212" y="3350796"/>
          <a:ext cx="989379" cy="164896"/>
        </a:xfrm>
        <a:prstGeom prst="parallelogram">
          <a:avLst>
            <a:gd name="adj" fmla="val 140840"/>
          </a:avLst>
        </a:prstGeom>
        <a:solidFill>
          <a:schemeClr val="accent2">
            <a:hueOff val="-18236977"/>
            <a:satOff val="13560"/>
            <a:lumOff val="1743"/>
            <a:alphaOff val="0"/>
          </a:schemeClr>
        </a:solidFill>
        <a:ln w="25400" cap="flat" cmpd="sng" algn="ctr">
          <a:solidFill>
            <a:schemeClr val="accent2">
              <a:hueOff val="-18236977"/>
              <a:satOff val="13560"/>
              <a:lumOff val="1743"/>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D56DA78-3D33-404C-8FDC-A2DE0CF257B1}">
      <dsp:nvSpPr>
        <dsp:cNvPr id="0" name=""/>
        <dsp:cNvSpPr/>
      </dsp:nvSpPr>
      <dsp:spPr>
        <a:xfrm>
          <a:off x="5996305" y="3350796"/>
          <a:ext cx="989379" cy="164896"/>
        </a:xfrm>
        <a:prstGeom prst="parallelogram">
          <a:avLst>
            <a:gd name="adj" fmla="val 140840"/>
          </a:avLst>
        </a:prstGeom>
        <a:solidFill>
          <a:schemeClr val="accent2">
            <a:hueOff val="-18996852"/>
            <a:satOff val="14125"/>
            <a:lumOff val="1816"/>
            <a:alphaOff val="0"/>
          </a:schemeClr>
        </a:solidFill>
        <a:ln w="25400" cap="flat" cmpd="sng" algn="ctr">
          <a:solidFill>
            <a:schemeClr val="accent2">
              <a:hueOff val="-18996852"/>
              <a:satOff val="14125"/>
              <a:lumOff val="1816"/>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BFFD322-6EB4-42AD-BC6D-DFFAE069E694}">
      <dsp:nvSpPr>
        <dsp:cNvPr id="0" name=""/>
        <dsp:cNvSpPr/>
      </dsp:nvSpPr>
      <dsp:spPr>
        <a:xfrm>
          <a:off x="7043398" y="3350796"/>
          <a:ext cx="989379" cy="164896"/>
        </a:xfrm>
        <a:prstGeom prst="parallelogram">
          <a:avLst>
            <a:gd name="adj" fmla="val 140840"/>
          </a:avLst>
        </a:prstGeom>
        <a:solidFill>
          <a:schemeClr val="accent2">
            <a:hueOff val="-19756727"/>
            <a:satOff val="14690"/>
            <a:lumOff val="1888"/>
            <a:alphaOff val="0"/>
          </a:schemeClr>
        </a:solidFill>
        <a:ln w="25400" cap="flat" cmpd="sng" algn="ctr">
          <a:solidFill>
            <a:schemeClr val="accent2">
              <a:hueOff val="-19756727"/>
              <a:satOff val="14690"/>
              <a:lumOff val="1888"/>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950AF87-FECA-4517-BF8E-B8165A6E1246}">
      <dsp:nvSpPr>
        <dsp:cNvPr id="0" name=""/>
        <dsp:cNvSpPr/>
      </dsp:nvSpPr>
      <dsp:spPr>
        <a:xfrm>
          <a:off x="8090491" y="3350796"/>
          <a:ext cx="989379" cy="164896"/>
        </a:xfrm>
        <a:prstGeom prst="parallelogram">
          <a:avLst>
            <a:gd name="adj" fmla="val 140840"/>
          </a:avLst>
        </a:prstGeom>
        <a:solidFill>
          <a:schemeClr val="accent2">
            <a:hueOff val="-20516600"/>
            <a:satOff val="15255"/>
            <a:lumOff val="1961"/>
            <a:alphaOff val="0"/>
          </a:schemeClr>
        </a:solidFill>
        <a:ln w="25400" cap="flat" cmpd="sng" algn="ctr">
          <a:solidFill>
            <a:schemeClr val="accent2">
              <a:hueOff val="-20516600"/>
              <a:satOff val="15255"/>
              <a:lumOff val="1961"/>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equation2">
  <dgm:title val=""/>
  <dgm:desc val=""/>
  <dgm:catLst>
    <dgm:cat type="relationship" pri="18000"/>
    <dgm:cat type="process" pri="2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linDir" val="fromL"/>
          <dgm:param type="fallback" val="2D"/>
        </dgm:alg>
      </dgm:if>
      <dgm:else name="Name3">
        <dgm:alg type="lin">
          <dgm:param type="linDir" val="fromR"/>
          <dgm:param type="fallback" val="2D"/>
        </dgm:alg>
      </dgm:else>
    </dgm:choose>
    <dgm:shape xmlns:r="http://schemas.openxmlformats.org/officeDocument/2006/relationships" r:blip="">
      <dgm:adjLst/>
    </dgm:shape>
    <dgm:presOf/>
    <dgm:choose name="Name4">
      <dgm:if name="Name5" axis="ch" ptType="node" func="cnt" op="gte" val="3">
        <dgm:constrLst>
          <dgm:constr type="h" for="des" forName="node" refType="w" fact="0.5"/>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ch" forName="lastNode" op="equ" val="65"/>
          <dgm:constr type="primFontSz" for="des" forName="node" op="equ" val="65"/>
          <dgm:constr type="primFontSz" for="des" forName="sibTrans" val="55"/>
          <dgm:constr type="primFontSz" for="des" forName="sibTrans" refType="primFontSz" refFor="des" refForName="node" op="lte" fact="0.8"/>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if>
      <dgm:else name="Name6">
        <dgm:constrLst>
          <dgm:constr type="h" for="des" forName="node" refType="w"/>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des" forName="node" val="65"/>
          <dgm:constr type="primFontSz" for="ch" forName="lastNode" refType="primFontSz" refFor="des" refForName="node" op="equ"/>
          <dgm:constr type="primFontSz" for="des" forName="sibTrans" val="55"/>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else>
    </dgm:choose>
    <dgm:ruleLst/>
    <dgm:choose name="Name7">
      <dgm:if name="Name8" axis="ch" ptType="node" func="cnt" op="gte" val="1">
        <dgm:layoutNode name="vNodes">
          <dgm:alg type="lin">
            <dgm:param type="linDir" val="fromT"/>
            <dgm:param type="fallback" val="2D"/>
          </dgm:alg>
          <dgm:shape xmlns:r="http://schemas.openxmlformats.org/officeDocument/2006/relationships" r:blip="">
            <dgm:adjLst/>
          </dgm:shape>
          <dgm:presOf/>
          <dgm:constrLst/>
          <dgm:ruleLst/>
          <dgm:forEach name="Name9" axis="ch" ptType="node">
            <dgm:choose name="Name10">
              <dgm:if name="Name11" axis="self" func="revPos" op="neq" val="1">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choose name="Name12">
                  <dgm:if name="Name13" axis="self" ptType="node" func="revPos" op="gt" val="2">
                    <dgm:forEach name="sibTransForEach" axis="followSib" ptType="sibTrans" cnt="1">
                      <dgm:layoutNode name="spacerT">
                        <dgm:alg type="sp"/>
                        <dgm:shape xmlns:r="http://schemas.openxmlformats.org/officeDocument/2006/relationships" r:blip="">
                          <dgm:adjLst/>
                        </dgm:shape>
                        <dgm:presOf axis="self"/>
                        <dgm:constrLst/>
                        <dgm:ruleLst/>
                      </dgm:layoutNode>
                      <dgm:layoutNode name="sibTrans">
                        <dgm:alg type="tx"/>
                        <dgm:shape xmlns:r="http://schemas.openxmlformats.org/officeDocument/2006/relationships" type="mathPlus" r:blip="">
                          <dgm:adjLst/>
                        </dgm:shape>
                        <dgm:presOf axis="self"/>
                        <dgm:constrLst>
                          <dgm:constr type="h" refType="w"/>
                          <dgm:constr type="lMarg"/>
                          <dgm:constr type="rMarg"/>
                          <dgm:constr type="tMarg"/>
                          <dgm:constr type="bMarg"/>
                        </dgm:constrLst>
                        <dgm:ruleLst>
                          <dgm:rule type="primFontSz" val="5" fact="NaN" max="NaN"/>
                        </dgm:ruleLst>
                      </dgm:layoutNode>
                      <dgm:layoutNode name="spacerB">
                        <dgm:alg type="sp"/>
                        <dgm:shape xmlns:r="http://schemas.openxmlformats.org/officeDocument/2006/relationships" r:blip="">
                          <dgm:adjLst/>
                        </dgm:shape>
                        <dgm:presOf axis="self"/>
                        <dgm:constrLst/>
                        <dgm:ruleLst/>
                      </dgm:layoutNode>
                    </dgm:forEach>
                  </dgm:if>
                  <dgm:else name="Name14"/>
                </dgm:choose>
              </dgm:if>
              <dgm:else name="Name15"/>
            </dgm:choose>
          </dgm:forEach>
        </dgm:layoutNode>
        <dgm:choose name="Name16">
          <dgm:if name="Name17" axis="ch" ptType="node" func="cnt" op="gt" val="1">
            <dgm:layoutNode name="sibTransLast">
              <dgm:alg type="conn">
                <dgm:param type="begPts" val="auto"/>
                <dgm:param type="endPts" val="auto"/>
                <dgm:param type="srcNode" val="vNodes"/>
                <dgm:param type="dstNode" val="lastNode"/>
              </dgm:alg>
              <dgm:shape xmlns:r="http://schemas.openxmlformats.org/officeDocument/2006/relationships" type="conn" r:blip="">
                <dgm:adjLst/>
              </dgm:shape>
              <dgm:presOf axis="ch" ptType="sibTrans" st="-1" cnt="1"/>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ch desOrSelf" ptType="sibTrans sibTrans" st="-1 1" cnt="1 0"/>
                <dgm:constrLst>
                  <dgm:constr type="lMarg"/>
                  <dgm:constr type="rMarg"/>
                  <dgm:constr type="tMarg"/>
                  <dgm:constr type="bMarg"/>
                </dgm:constrLst>
                <dgm:ruleLst>
                  <dgm:rule type="primFontSz" val="5" fact="NaN" max="NaN"/>
                </dgm:ruleLst>
              </dgm:layoutNode>
            </dgm:layoutNode>
          </dgm:if>
          <dgm:else name="Name18"/>
        </dgm:choose>
        <dgm:layoutNode name="lastNode">
          <dgm:varLst>
            <dgm:bulletEnabled val="1"/>
          </dgm:varLst>
          <dgm:alg type="tx">
            <dgm:param type="txAnchorVertCh" val="mid"/>
          </dgm:alg>
          <dgm:shape xmlns:r="http://schemas.openxmlformats.org/officeDocument/2006/relationships" type="ellipse" r:blip="">
            <dgm:adjLst/>
          </dgm:shape>
          <dgm:presOf axis="ch desOrSelf" ptType="node node" st="-1 1" cnt="1 0"/>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19"/>
    </dgm:choose>
  </dgm:layoutNode>
</dgm:layoutDef>
</file>

<file path=ppt/diagrams/layout2.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3.xml><?xml version="1.0" encoding="utf-8"?>
<dgm:layoutDef xmlns:dgm="http://schemas.openxmlformats.org/drawingml/2006/diagram" xmlns:a="http://schemas.openxmlformats.org/drawingml/2006/main" uniqueId="urn:microsoft.com/office/officeart/2009/3/layout/CircleRelationship">
  <dgm:title val=""/>
  <dgm:desc val=""/>
  <dgm:catLst>
    <dgm:cat type="relationship" pri="1500"/>
  </dgm:catLst>
  <dgm:samp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sampData>
  <dgm:style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styleData>
  <dgm:clr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clrData>
  <dgm:layoutNode name="Name0">
    <dgm:varLst>
      <dgm:chMax val="1"/>
      <dgm:chPref val="1"/>
    </dgm:varLst>
    <dgm:shape xmlns:r="http://schemas.openxmlformats.org/officeDocument/2006/relationships" r:blip="">
      <dgm:adjLst/>
    </dgm:shape>
    <dgm:choose name="Name1">
      <dgm:if name="Name2" axis="ch ch" ptType="node node" func="cnt" op="equ" val="0">
        <dgm:alg type="composite">
          <dgm:param type="ar" val="0.98"/>
        </dgm:alg>
        <dgm:constrLst>
          <dgm:constr type="primFontSz" for="des" ptType="node" op="equ" val="65"/>
          <dgm:constr type="l" for="ch" forName="Parent" refType="w" fact="0"/>
          <dgm:constr type="t" for="ch" forName="Parent" refType="h" fact="0.039"/>
          <dgm:constr type="w" for="ch" forName="Parent" refType="w" fact="0.8734"/>
          <dgm:constr type="h" for="ch" forName="Parent" refType="h" fact="0.856"/>
          <dgm:constr type="l" for="ch" forName="Accent1" refType="w" fact="0.4984"/>
          <dgm:constr type="t" for="ch" forName="Accent1" refType="h" fact="0"/>
          <dgm:constr type="w" for="ch" forName="Accent1" refType="w" fact="0.0972"/>
          <dgm:constr type="h" for="ch" forName="Accent1" refType="h" fact="0.0952"/>
          <dgm:constr type="l" for="ch" forName="Accent2" refType="w" fact="0.2684"/>
          <dgm:constr type="t" for="ch" forName="Accent2" refType="h" fact="0.8314"/>
          <dgm:constr type="w" for="ch" forName="Accent2" refType="w" fact="0.0704"/>
          <dgm:constr type="h" for="ch" forName="Accent2" refType="h" fact="0.069"/>
          <dgm:constr type="l" for="ch" forName="Accent3" refType="w" fact="0.9296"/>
          <dgm:constr type="t" for="ch" forName="Accent3" refType="h" fact="0.3864"/>
          <dgm:constr type="w" for="ch" forName="Accent3" refType="w" fact="0.0704"/>
          <dgm:constr type="h" for="ch" forName="Accent3" refType="h" fact="0.069"/>
          <dgm:constr type="l" for="ch" forName="Accent4" refType="w" fact="0.5931"/>
          <dgm:constr type="t" for="ch" forName="Accent4" refType="h" fact="0.9048"/>
          <dgm:constr type="w" for="ch" forName="Accent4" refType="w" fact="0.0972"/>
          <dgm:constr type="h" for="ch" forName="Accent4" refType="h" fact="0.0952"/>
          <dgm:constr type="l" for="ch" forName="Accent5" refType="w" fact="0.2883"/>
          <dgm:constr type="t" for="ch" forName="Accent5" refType="h" fact="0.1353"/>
          <dgm:constr type="w" for="ch" forName="Accent5" refType="w" fact="0.0704"/>
          <dgm:constr type="h" for="ch" forName="Accent5" refType="h" fact="0.069"/>
          <dgm:constr type="l" for="ch" forName="Accent6" refType="w" fact="0.0666"/>
          <dgm:constr type="t" for="ch" forName="Accent6" refType="h" fact="0.53"/>
          <dgm:constr type="w" for="ch" forName="Accent6" refType="w" fact="0.0704"/>
          <dgm:constr type="h" for="ch" forName="Accent6" refType="h" fact="0.069"/>
        </dgm:constrLst>
      </dgm:if>
      <dgm:if name="Name3" axis="ch ch" ptType="node node" func="cnt" op="equ" val="1">
        <dgm:alg type="composite">
          <dgm:param type="ar" val="1.2476"/>
        </dgm:alg>
        <dgm:constrLst>
          <dgm:constr type="primFontSz" for="des" ptType="node" op="equ" val="65"/>
          <dgm:constr type="l" for="ch" forName="Parent" refType="w" fact="0.2145"/>
          <dgm:constr type="t" for="ch" forName="Parent" refType="h" fact="0.039"/>
          <dgm:constr type="w" for="ch" forName="Parent" refType="w" fact="0.6861"/>
          <dgm:constr type="h" for="ch" forName="Parent" refType="h" fact="0.856"/>
          <dgm:constr type="l" for="ch" forName="Accent8" refType="w" fact="0.0262"/>
          <dgm:constr type="t" for="ch" forName="Accent8" refType="h" fact="0.6434"/>
          <dgm:constr type="w" for="ch" forName="Accent8" refType="w" fact="0.138"/>
          <dgm:constr type="h" for="ch" forName="Accent8" refType="h" fact="0.1721"/>
          <dgm:constr type="l" for="ch" forName="Accent1" refType="w" fact="0.6059"/>
          <dgm:constr type="t" for="ch" forName="Accent1" refType="h" fact="0"/>
          <dgm:constr type="w" for="ch" forName="Accent1" refType="w" fact="0.0763"/>
          <dgm:constr type="h" for="ch" forName="Accent1" refType="h" fact="0.0952"/>
          <dgm:constr type="l" for="ch" forName="Accent2" refType="w" fact="0.4253"/>
          <dgm:constr type="t" for="ch" forName="Accent2" refType="h" fact="0.8314"/>
          <dgm:constr type="w" for="ch" forName="Accent2" refType="w" fact="0.0553"/>
          <dgm:constr type="h" for="ch" forName="Accent2" refType="h" fact="0.069"/>
          <dgm:constr type="l" for="ch" forName="Accent3" refType="w" fact="0.9447"/>
          <dgm:constr type="t" for="ch" forName="Accent3" refType="h" fact="0.3864"/>
          <dgm:constr type="w" for="ch" forName="Accent3" refType="w" fact="0.0553"/>
          <dgm:constr type="h" for="ch" forName="Accent3" refType="h" fact="0.069"/>
          <dgm:constr type="l" for="ch" forName="Child1" refType="w" fact="0"/>
          <dgm:constr type="t" for="ch" forName="Child1" refType="h" fact="0.1935"/>
          <dgm:constr type="w" for="ch" forName="Child1" refType="w" fact="0.2789"/>
          <dgm:constr type="h" for="ch" forName="Child1" refType="h" fact="0.3479"/>
          <dgm:constr type="l" for="ch" forName="Accent4" refType="w" fact="0.6803"/>
          <dgm:constr type="t" for="ch" forName="Accent4" refType="h" fact="0.9048"/>
          <dgm:constr type="w" for="ch" forName="Accent4" refType="w" fact="0.0763"/>
          <dgm:constr type="h" for="ch" forName="Accent4" refType="h" fact="0.0952"/>
          <dgm:constr type="l" for="ch" forName="Accent7" refType="w" fact="0.5287"/>
          <dgm:constr type="t" for="ch" forName="Accent7" refType="h" fact="0.1383"/>
          <dgm:constr type="w" for="ch" forName="Accent7" refType="w" fact="0.0763"/>
          <dgm:constr type="h" for="ch" forName="Accent7" refType="h" fact="0.0952"/>
          <dgm:constr type="l" for="ch" forName="Accent5" refType="w" fact="0.4409"/>
          <dgm:constr type="t" for="ch" forName="Accent5" refType="h" fact="0.1353"/>
          <dgm:constr type="w" for="ch" forName="Accent5" refType="w" fact="0.0553"/>
          <dgm:constr type="h" for="ch" forName="Accent5" refType="h" fact="0.069"/>
          <dgm:constr type="l" for="ch" forName="Accent6" refType="w" fact="0.2668"/>
          <dgm:constr type="t" for="ch" forName="Accent6" refType="h" fact="0.53"/>
          <dgm:constr type="w" for="ch" forName="Accent6" refType="w" fact="0.0553"/>
          <dgm:constr type="h" for="ch" forName="Accent6" refType="h" fact="0.069"/>
        </dgm:constrLst>
      </dgm:if>
      <dgm:if name="Name4" axis="ch ch" ptType="node node" func="cnt" op="equ" val="2">
        <dgm:alg type="composite">
          <dgm:param type="ar" val="1.592"/>
        </dgm:alg>
        <dgm:constrLst>
          <dgm:constr type="primFontSz" for="des" ptType="node" op="equ" val="65"/>
          <dgm:constr type="l" for="ch" forName="Parent" refType="w" fact="0.1886"/>
          <dgm:constr type="t" for="ch" forName="Parent" refType="h" fact="0.039"/>
          <dgm:constr type="w" for="ch" forName="Parent" refType="w" fact="0.5377"/>
          <dgm:constr type="h" for="ch" forName="Parent" refType="h" fact="0.856"/>
          <dgm:constr type="l" for="ch" forName="Accent8" refType="w" fact="0.0411"/>
          <dgm:constr type="t" for="ch" forName="Accent8" refType="h" fact="0.6434"/>
          <dgm:constr type="w" for="ch" forName="Accent8" refType="w" fact="0.1081"/>
          <dgm:constr type="h" for="ch" forName="Accent8" refType="h" fact="0.1721"/>
          <dgm:constr type="l" for="ch" forName="Accent1" refType="w" fact="0.4954"/>
          <dgm:constr type="t" for="ch" forName="Accent1" refType="h" fact="0"/>
          <dgm:constr type="w" for="ch" forName="Accent1" refType="w" fact="0.0598"/>
          <dgm:constr type="h" for="ch" forName="Accent1" refType="h" fact="0.0952"/>
          <dgm:constr type="l" for="ch" forName="Accent2" refType="w" fact="0.3538"/>
          <dgm:constr type="t" for="ch" forName="Accent2" refType="h" fact="0.8314"/>
          <dgm:constr type="w" for="ch" forName="Accent2" refType="w" fact="0.0433"/>
          <dgm:constr type="h" for="ch" forName="Accent2" refType="h" fact="0.069"/>
          <dgm:constr type="l" for="ch" forName="Accent3" refType="w" fact="0.7609"/>
          <dgm:constr type="t" for="ch" forName="Accent3" refType="h" fact="0.3864"/>
          <dgm:constr type="w" for="ch" forName="Accent3" refType="w" fact="0.0433"/>
          <dgm:constr type="h" for="ch" forName="Accent3" refType="h" fact="0.069"/>
          <dgm:constr type="l" for="ch" forName="Accent9" refType="w" fact="0.6839"/>
          <dgm:constr type="t" for="ch" forName="Accent9" refType="h" fact="0.27"/>
          <dgm:constr type="w" for="ch" forName="Accent9" refType="w" fact="0.0598"/>
          <dgm:constr type="h" for="ch" forName="Accent9" refType="h" fact="0.0952"/>
          <dgm:constr type="l" for="ch" forName="Child1" refType="w" fact="0.0206"/>
          <dgm:constr type="t" for="ch" forName="Child1" refType="h" fact="0.1935"/>
          <dgm:constr type="w" for="ch" forName="Child1" refType="w" fact="0.2186"/>
          <dgm:constr type="h" for="ch" forName="Child1" refType="h" fact="0.3479"/>
          <dgm:constr type="l" for="ch" forName="Child2" refType="w" fact="0.7814"/>
          <dgm:constr type="t" for="ch" forName="Child2" refType="h" fact="0.0298"/>
          <dgm:constr type="w" for="ch" forName="Child2" refType="w" fact="0.2186"/>
          <dgm:constr type="h" for="ch" forName="Child2" refType="h" fact="0.3479"/>
          <dgm:constr type="l" for="ch" forName="Accent10" refType="w" fact="0"/>
          <dgm:constr type="t" for="ch" forName="Accent10" refType="h" fact="0.8482"/>
          <dgm:constr type="w" for="ch" forName="Accent10" refType="w" fact="0.0433"/>
          <dgm:constr type="h" for="ch" forName="Accent10" refType="h" fact="0.069"/>
          <dgm:constr type="l" for="ch" forName="Accent11" refType="w" fact="0.4318"/>
          <dgm:constr type="t" for="ch" forName="Accent11" refType="h" fact="0.75"/>
          <dgm:constr type="w" for="ch" forName="Accent11" refType="w" fact="0.0433"/>
          <dgm:constr type="h" for="ch" forName="Accent11" refType="h" fact="0.069"/>
          <dgm:constr type="l" for="ch" forName="Accent7" refType="w" fact="0.4349"/>
          <dgm:constr type="t" for="ch" forName="Accent7" refType="h" fact="0.1383"/>
          <dgm:constr type="w" for="ch" forName="Accent7" refType="w" fact="0.0598"/>
          <dgm:constr type="h" for="ch" forName="Accent7" refType="h" fact="0.0952"/>
          <dgm:constr type="l" for="ch" forName="Accent5" refType="w" fact="0.3661"/>
          <dgm:constr type="t" for="ch" forName="Accent5" refType="h" fact="0.1353"/>
          <dgm:constr type="w" for="ch" forName="Accent5" refType="w" fact="0.0433"/>
          <dgm:constr type="h" for="ch" forName="Accent5" refType="h" fact="0.069"/>
          <dgm:constr type="l" for="ch" forName="Accent6" refType="w" fact="0.2296"/>
          <dgm:constr type="t" for="ch" forName="Accent6" refType="h" fact="0.53"/>
          <dgm:constr type="w" for="ch" forName="Accent6" refType="w" fact="0.0433"/>
          <dgm:constr type="h" for="ch" forName="Accent6" refType="h" fact="0.069"/>
          <dgm:constr type="l" for="ch" forName="Accent4" refType="w" fact="0.5537"/>
          <dgm:constr type="t" for="ch" forName="Accent4" refType="h" fact="0.9048"/>
          <dgm:constr type="w" for="ch" forName="Accent4" refType="w" fact="0.0598"/>
          <dgm:constr type="h" for="ch" forName="Accent4" refType="h" fact="0.0952"/>
        </dgm:constrLst>
      </dgm:if>
      <dgm:if name="Name5" axis="ch ch" ptType="node node" func="cnt" op="equ" val="3">
        <dgm:alg type="composite">
          <dgm:param type="ar" val="1.7557"/>
        </dgm:alg>
        <dgm:constrLst>
          <dgm:constr type="primFontSz" for="des" ptType="node" op="equ" val="65"/>
          <dgm:constr type="l" for="ch" forName="Parent" refType="w" fact="0.171"/>
          <dgm:constr type="t" for="ch" forName="Parent" refType="h" fact="0.039"/>
          <dgm:constr type="w" for="ch" forName="Parent" refType="w" fact="0.4875"/>
          <dgm:constr type="h" for="ch" forName="Parent" refType="h" fact="0.856"/>
          <dgm:constr type="l" for="ch" forName="Accent8" refType="w" fact="0.0373"/>
          <dgm:constr type="t" for="ch" forName="Accent8" refType="h" fact="0.6434"/>
          <dgm:constr type="w" for="ch" forName="Accent8" refType="w" fact="0.098"/>
          <dgm:constr type="h" for="ch" forName="Accent8" refType="h" fact="0.1721"/>
          <dgm:constr type="l" for="ch" forName="Accent1" refType="w" fact="0.4492"/>
          <dgm:constr type="t" for="ch" forName="Accent1" refType="h" fact="0"/>
          <dgm:constr type="w" for="ch" forName="Accent1" refType="w" fact="0.0542"/>
          <dgm:constr type="h" for="ch" forName="Accent1" refType="h" fact="0.0952"/>
          <dgm:constr type="l" for="ch" forName="Accent2" refType="w" fact="0.3209"/>
          <dgm:constr type="t" for="ch" forName="Accent2" refType="h" fact="0.8314"/>
          <dgm:constr type="w" for="ch" forName="Accent2" refType="w" fact="0.0393"/>
          <dgm:constr type="h" for="ch" forName="Accent2" refType="h" fact="0.069"/>
          <dgm:constr type="l" for="ch" forName="Accent3" refType="w" fact="0.6899"/>
          <dgm:constr type="t" for="ch" forName="Accent3" refType="h" fact="0.3864"/>
          <dgm:constr type="w" for="ch" forName="Accent3" refType="w" fact="0.0393"/>
          <dgm:constr type="h" for="ch" forName="Accent3" refType="h" fact="0.069"/>
          <dgm:constr type="l" for="ch" forName="Accent9" refType="w" fact="0.6201"/>
          <dgm:constr type="t" for="ch" forName="Accent9" refType="h" fact="0.27"/>
          <dgm:constr type="w" for="ch" forName="Accent9" refType="w" fact="0.0542"/>
          <dgm:constr type="h" for="ch" forName="Accent9" refType="h" fact="0.0952"/>
          <dgm:constr type="l" for="ch" forName="Child1" refType="w" fact="0.0186"/>
          <dgm:constr type="t" for="ch" forName="Child1" refType="h" fact="0.1935"/>
          <dgm:constr type="w" for="ch" forName="Child1" refType="w" fact="0.1982"/>
          <dgm:constr type="h" for="ch" forName="Child1" refType="h" fact="0.3479"/>
          <dgm:constr type="l" for="ch" forName="Child2" refType="w" fact="0.7086"/>
          <dgm:constr type="t" for="ch" forName="Child2" refType="h" fact="0.0298"/>
          <dgm:constr type="w" for="ch" forName="Child2" refType="w" fact="0.1982"/>
          <dgm:constr type="h" for="ch" forName="Child2" refType="h" fact="0.3479"/>
          <dgm:constr type="l" for="ch" forName="Child3" refType="w" fact="0.8018"/>
          <dgm:constr type="t" for="ch" forName="Child3" refType="h" fact="0.6312"/>
          <dgm:constr type="w" for="ch" forName="Child3" refType="w" fact="0.1982"/>
          <dgm:constr type="h" for="ch" forName="Child3" refType="h" fact="0.3479"/>
          <dgm:constr type="l" for="ch" forName="Accent12" refType="w" fact="0.7459"/>
          <dgm:constr type="t" for="ch" forName="Accent12" refType="h" fact="0.619"/>
          <dgm:constr type="w" for="ch" forName="Accent12" refType="w" fact="0.0393"/>
          <dgm:constr type="h" for="ch" forName="Accent12" refType="h" fact="0.069"/>
          <dgm:constr type="l" for="ch" forName="Accent4" refType="w" fact="0.5021"/>
          <dgm:constr type="t" for="ch" forName="Accent4" refType="h" fact="0.9048"/>
          <dgm:constr type="w" for="ch" forName="Accent4" refType="w" fact="0.0542"/>
          <dgm:constr type="h" for="ch" forName="Accent4" refType="h" fact="0.0952"/>
          <dgm:constr type="l" for="ch" forName="Accent10" refType="w" fact="0"/>
          <dgm:constr type="t" for="ch" forName="Accent10" refType="h" fact="0.8482"/>
          <dgm:constr type="w" for="ch" forName="Accent10" refType="w" fact="0.0393"/>
          <dgm:constr type="h" for="ch" forName="Accent10" refType="h" fact="0.069"/>
          <dgm:constr type="l" for="ch" forName="Accent11" refType="w" fact="0.3916"/>
          <dgm:constr type="t" for="ch" forName="Accent11" refType="h" fact="0.75"/>
          <dgm:constr type="w" for="ch" forName="Accent11" refType="w" fact="0.0393"/>
          <dgm:constr type="h" for="ch" forName="Accent11" refType="h" fact="0.069"/>
          <dgm:constr type="l" for="ch" forName="Accent7" refType="w" fact="0.3944"/>
          <dgm:constr type="t" for="ch" forName="Accent7" refType="h" fact="0.1383"/>
          <dgm:constr type="w" for="ch" forName="Accent7" refType="w" fact="0.0542"/>
          <dgm:constr type="h" for="ch" forName="Accent7" refType="h" fact="0.0952"/>
          <dgm:constr type="l" for="ch" forName="Accent5" refType="w" fact="0.3319"/>
          <dgm:constr type="t" for="ch" forName="Accent5" refType="h" fact="0.1353"/>
          <dgm:constr type="w" for="ch" forName="Accent5" refType="w" fact="0.0393"/>
          <dgm:constr type="h" for="ch" forName="Accent5" refType="h" fact="0.069"/>
          <dgm:constr type="l" for="ch" forName="Accent6" refType="w" fact="0.2082"/>
          <dgm:constr type="t" for="ch" forName="Accent6" refType="h" fact="0.53"/>
          <dgm:constr type="w" for="ch" forName="Accent6" refType="w" fact="0.0393"/>
          <dgm:constr type="h" for="ch" forName="Accent6" refType="h" fact="0.069"/>
        </dgm:constrLst>
      </dgm:if>
      <dgm:if name="Name6" axis="ch ch" ptType="node node" func="cnt" op="equ" val="4">
        <dgm:alg type="composite">
          <dgm:param type="ar" val="1.3749"/>
        </dgm:alg>
        <dgm:constrLst>
          <dgm:constr type="primFontSz" for="des" ptType="node" op="equ" val="65"/>
          <dgm:constr type="l" for="ch" forName="Parent" refType="w" fact="0.171"/>
          <dgm:constr type="t" for="ch" forName="Parent" refType="h" fact="0.0306"/>
          <dgm:constr type="w" for="ch" forName="Parent" refType="w" fact="0.4875"/>
          <dgm:constr type="h" for="ch" forName="Parent" refType="h" fact="0.6703"/>
          <dgm:constr type="l" for="ch" forName="Accent8" refType="w" fact="0.0373"/>
          <dgm:constr type="t" for="ch" forName="Accent8" refType="h" fact="0.5038"/>
          <dgm:constr type="w" for="ch" forName="Accent8" refType="w" fact="0.098"/>
          <dgm:constr type="h" for="ch" forName="Accent8" refType="h" fact="0.1348"/>
          <dgm:constr type="l" for="ch" forName="Accent1" refType="w" fact="0.4492"/>
          <dgm:constr type="t" for="ch" forName="Accent1" refType="h" fact="0"/>
          <dgm:constr type="w" for="ch" forName="Accent1" refType="w" fact="0.0542"/>
          <dgm:constr type="h" for="ch" forName="Accent1" refType="h" fact="0.0746"/>
          <dgm:constr type="l" for="ch" forName="Accent2" refType="w" fact="0.3209"/>
          <dgm:constr type="t" for="ch" forName="Accent2" refType="h" fact="0.6511"/>
          <dgm:constr type="w" for="ch" forName="Accent2" refType="w" fact="0.0393"/>
          <dgm:constr type="h" for="ch" forName="Accent2" refType="h" fact="0.054"/>
          <dgm:constr type="l" for="ch" forName="Accent3" refType="w" fact="0.6899"/>
          <dgm:constr type="t" for="ch" forName="Accent3" refType="h" fact="0.3026"/>
          <dgm:constr type="w" for="ch" forName="Accent3" refType="w" fact="0.0393"/>
          <dgm:constr type="h" for="ch" forName="Accent3" refType="h" fact="0.054"/>
          <dgm:constr type="l" for="ch" forName="Accent9" refType="w" fact="0.6201"/>
          <dgm:constr type="t" for="ch" forName="Accent9" refType="h" fact="0.2115"/>
          <dgm:constr type="w" for="ch" forName="Accent9" refType="w" fact="0.0542"/>
          <dgm:constr type="h" for="ch" forName="Accent9" refType="h" fact="0.0746"/>
          <dgm:constr type="l" for="ch" forName="Child1" refType="w" fact="0.0186"/>
          <dgm:constr type="t" for="ch" forName="Child1" refType="h" fact="0.1515"/>
          <dgm:constr type="w" for="ch" forName="Child1" refType="w" fact="0.1982"/>
          <dgm:constr type="h" for="ch" forName="Child1" refType="h" fact="0.2725"/>
          <dgm:constr type="l" for="ch" forName="Child2" refType="w" fact="0.7086"/>
          <dgm:constr type="t" for="ch" forName="Child2" refType="h" fact="0.0233"/>
          <dgm:constr type="w" for="ch" forName="Child2" refType="w" fact="0.1982"/>
          <dgm:constr type="h" for="ch" forName="Child2" refType="h" fact="0.2725"/>
          <dgm:constr type="l" for="ch" forName="Child3" refType="w" fact="0.8018"/>
          <dgm:constr type="t" for="ch" forName="Child3" refType="h" fact="0.4943"/>
          <dgm:constr type="w" for="ch" forName="Child3" refType="w" fact="0.1982"/>
          <dgm:constr type="h" for="ch" forName="Child3" refType="h" fact="0.2725"/>
          <dgm:constr type="l" for="ch" forName="Accent12" refType="w" fact="0.7459"/>
          <dgm:constr type="t" for="ch" forName="Accent12" refType="h" fact="0.4848"/>
          <dgm:constr type="w" for="ch" forName="Accent12" refType="w" fact="0.0393"/>
          <dgm:constr type="h" for="ch" forName="Accent12" refType="h" fact="0.054"/>
          <dgm:constr type="l" for="ch" forName="Accent4" refType="w" fact="0.5021"/>
          <dgm:constr type="t" for="ch" forName="Accent4" refType="h" fact="0.7085"/>
          <dgm:constr type="w" for="ch" forName="Accent4" refType="w" fact="0.0542"/>
          <dgm:constr type="h" for="ch" forName="Accent4" refType="h" fact="0.0746"/>
          <dgm:constr type="l" for="ch" forName="Accent10" refType="w" fact="0"/>
          <dgm:constr type="t" for="ch" forName="Accent10" refType="h" fact="0.6642"/>
          <dgm:constr type="w" for="ch" forName="Accent10" refType="w" fact="0.0393"/>
          <dgm:constr type="h" for="ch" forName="Accent10" refType="h" fact="0.054"/>
          <dgm:constr type="l" for="ch" forName="Accent11" refType="w" fact="0.3916"/>
          <dgm:constr type="t" for="ch" forName="Accent11" refType="h" fact="0.5873"/>
          <dgm:constr type="w" for="ch" forName="Accent11" refType="w" fact="0.0393"/>
          <dgm:constr type="h" for="ch" forName="Accent11" refType="h" fact="0.054"/>
          <dgm:constr type="l" for="ch" forName="Accent7" refType="w" fact="0.3944"/>
          <dgm:constr type="t" for="ch" forName="Accent7" refType="h" fact="0.1083"/>
          <dgm:constr type="w" for="ch" forName="Accent7" refType="w" fact="0.0542"/>
          <dgm:constr type="h" for="ch" forName="Accent7" refType="h" fact="0.0746"/>
          <dgm:constr type="l" for="ch" forName="Accent5" refType="w" fact="0.3319"/>
          <dgm:constr type="t" for="ch" forName="Accent5" refType="h" fact="0.1059"/>
          <dgm:constr type="w" for="ch" forName="Accent5" refType="w" fact="0.0393"/>
          <dgm:constr type="h" for="ch" forName="Accent5" refType="h" fact="0.054"/>
          <dgm:constr type="l" for="ch" forName="Accent6" refType="w" fact="0.2082"/>
          <dgm:constr type="t" for="ch" forName="Accent6" refType="h" fact="0.4151"/>
          <dgm:constr type="w" for="ch" forName="Accent6" refType="w" fact="0.0393"/>
          <dgm:constr type="h" for="ch" forName="Accent6" refType="h" fact="0.054"/>
          <dgm:constr type="l" for="ch" forName="Child4" refType="w" fact="0.2329"/>
          <dgm:constr type="t" for="ch" forName="Child4" refType="h" fact="0.7275"/>
          <dgm:constr type="w" for="ch" forName="Child4" refType="w" fact="0.1982"/>
          <dgm:constr type="h" for="ch" forName="Child4" refType="h" fact="0.2725"/>
          <dgm:constr type="l" for="ch" forName="Accent13" refType="w" fact="0.4099"/>
          <dgm:constr type="t" for="ch" forName="Accent13" refType="h" fact="0.7183"/>
          <dgm:constr type="w" for="ch" forName="Accent13" refType="w" fact="0.0393"/>
          <dgm:constr type="h" for="ch" forName="Accent13" refType="h" fact="0.054"/>
        </dgm:constrLst>
      </dgm:if>
      <dgm:else name="Name7">
        <dgm:alg type="composite">
          <dgm:param type="ar" val="1.1477"/>
        </dgm:alg>
        <dgm:constrLst>
          <dgm:constr type="primFontSz" for="des" ptType="node" op="equ" val="65"/>
          <dgm:constr type="l" for="ch" forName="Parent" refType="w" fact="0.171"/>
          <dgm:constr type="t" for="ch" forName="Parent" refType="h" fact="0.1907"/>
          <dgm:constr type="w" for="ch" forName="Parent" refType="w" fact="0.4875"/>
          <dgm:constr type="h" for="ch" forName="Parent" refType="h" fact="0.5596"/>
          <dgm:constr type="l" for="ch" forName="Accent8" refType="w" fact="0.0373"/>
          <dgm:constr type="t" for="ch" forName="Accent8" refType="h" fact="0.5858"/>
          <dgm:constr type="w" for="ch" forName="Accent8" refType="w" fact="0.098"/>
          <dgm:constr type="h" for="ch" forName="Accent8" refType="h" fact="0.1125"/>
          <dgm:constr type="l" for="ch" forName="Accent1" refType="w" fact="0.4492"/>
          <dgm:constr type="t" for="ch" forName="Accent1" refType="h" fact="0.1652"/>
          <dgm:constr type="w" for="ch" forName="Accent1" refType="w" fact="0.0542"/>
          <dgm:constr type="h" for="ch" forName="Accent1" refType="h" fact="0.0623"/>
          <dgm:constr type="l" for="ch" forName="Accent2" refType="w" fact="0.3209"/>
          <dgm:constr type="t" for="ch" forName="Accent2" refType="h" fact="0.7087"/>
          <dgm:constr type="w" for="ch" forName="Accent2" refType="w" fact="0.0393"/>
          <dgm:constr type="h" for="ch" forName="Accent2" refType="h" fact="0.0451"/>
          <dgm:constr type="l" for="ch" forName="Accent3" refType="w" fact="0.6899"/>
          <dgm:constr type="t" for="ch" forName="Accent3" refType="h" fact="0.4178"/>
          <dgm:constr type="w" for="ch" forName="Accent3" refType="w" fact="0.0393"/>
          <dgm:constr type="h" for="ch" forName="Accent3" refType="h" fact="0.0451"/>
          <dgm:constr type="l" for="ch" forName="Accent9" refType="w" fact="0.6201"/>
          <dgm:constr type="t" for="ch" forName="Accent9" refType="h" fact="0.3417"/>
          <dgm:constr type="w" for="ch" forName="Accent9" refType="w" fact="0.0542"/>
          <dgm:constr type="h" for="ch" forName="Accent9" refType="h" fact="0.0623"/>
          <dgm:constr type="l" for="ch" forName="Child1" refType="w" fact="0.0186"/>
          <dgm:constr type="t" for="ch" forName="Child1" refType="h" fact="0.2917"/>
          <dgm:constr type="w" for="ch" forName="Child1" refType="w" fact="0.1982"/>
          <dgm:constr type="h" for="ch" forName="Child1" refType="h" fact="0.2275"/>
          <dgm:constr type="l" for="ch" forName="Child2" refType="w" fact="0.7086"/>
          <dgm:constr type="t" for="ch" forName="Child2" refType="h" fact="0.1847"/>
          <dgm:constr type="w" for="ch" forName="Child2" refType="w" fact="0.1982"/>
          <dgm:constr type="h" for="ch" forName="Child2" refType="h" fact="0.2275"/>
          <dgm:constr type="l" for="ch" forName="Child3" refType="w" fact="0.8018"/>
          <dgm:constr type="t" for="ch" forName="Child3" refType="h" fact="0.5778"/>
          <dgm:constr type="w" for="ch" forName="Child3" refType="w" fact="0.1982"/>
          <dgm:constr type="h" for="ch" forName="Child3" refType="h" fact="0.2275"/>
          <dgm:constr type="l" for="ch" forName="Accent12" refType="w" fact="0.7459"/>
          <dgm:constr type="t" for="ch" forName="Accent12" refType="h" fact="0.5699"/>
          <dgm:constr type="w" for="ch" forName="Accent12" refType="w" fact="0.0393"/>
          <dgm:constr type="h" for="ch" forName="Accent12" refType="h" fact="0.0451"/>
          <dgm:constr type="l" for="ch" forName="Accent4" refType="w" fact="0.5021"/>
          <dgm:constr type="t" for="ch" forName="Accent4" refType="h" fact="0.7567"/>
          <dgm:constr type="w" for="ch" forName="Accent4" refType="w" fact="0.0542"/>
          <dgm:constr type="h" for="ch" forName="Accent4" refType="h" fact="0.0623"/>
          <dgm:constr type="l" for="ch" forName="Accent10" refType="w" fact="0"/>
          <dgm:constr type="t" for="ch" forName="Accent10" refType="h" fact="0.7197"/>
          <dgm:constr type="w" for="ch" forName="Accent10" refType="w" fact="0.0393"/>
          <dgm:constr type="h" for="ch" forName="Accent10" refType="h" fact="0.0451"/>
          <dgm:constr type="l" for="ch" forName="Accent11" refType="w" fact="0.3916"/>
          <dgm:constr type="t" for="ch" forName="Accent11" refType="h" fact="0.6555"/>
          <dgm:constr type="w" for="ch" forName="Accent11" refType="w" fact="0.0393"/>
          <dgm:constr type="h" for="ch" forName="Accent11" refType="h" fact="0.0451"/>
          <dgm:constr type="l" for="ch" forName="Accent7" refType="w" fact="0.3944"/>
          <dgm:constr type="t" for="ch" forName="Accent7" refType="h" fact="0.2556"/>
          <dgm:constr type="w" for="ch" forName="Accent7" refType="w" fact="0.0542"/>
          <dgm:constr type="h" for="ch" forName="Accent7" refType="h" fact="0.0623"/>
          <dgm:constr type="l" for="ch" forName="Accent5" refType="w" fact="0.3319"/>
          <dgm:constr type="t" for="ch" forName="Accent5" refType="h" fact="0.2536"/>
          <dgm:constr type="w" for="ch" forName="Accent5" refType="w" fact="0.0393"/>
          <dgm:constr type="h" for="ch" forName="Accent5" refType="h" fact="0.0451"/>
          <dgm:constr type="l" for="ch" forName="Accent6" refType="w" fact="0.2082"/>
          <dgm:constr type="t" for="ch" forName="Accent6" refType="h" fact="0.5117"/>
          <dgm:constr type="w" for="ch" forName="Accent6" refType="w" fact="0.0393"/>
          <dgm:constr type="h" for="ch" forName="Accent6" refType="h" fact="0.0451"/>
          <dgm:constr type="l" for="ch" forName="Child5" refType="w" fact="0.4219"/>
          <dgm:constr type="t" for="ch" forName="Child5" refType="h" fact="0"/>
          <dgm:constr type="w" for="ch" forName="Child5" refType="w" fact="0.1982"/>
          <dgm:constr type="h" for="ch" forName="Child5" refType="h" fact="0.2275"/>
          <dgm:constr type="l" for="ch" forName="Child4" refType="w" fact="0.2329"/>
          <dgm:constr type="t" for="ch" forName="Child4" refType="h" fact="0.7725"/>
          <dgm:constr type="w" for="ch" forName="Child4" refType="w" fact="0.1982"/>
          <dgm:constr type="h" for="ch" forName="Child4" refType="h" fact="0.2275"/>
          <dgm:constr type="l" for="ch" forName="Accent15" refType="w" fact="0.1775"/>
          <dgm:constr type="t" for="ch" forName="Accent15" refType="h" fact="0.2466"/>
          <dgm:constr type="w" for="ch" forName="Accent15" refType="w" fact="0.0393"/>
          <dgm:constr type="h" for="ch" forName="Accent15" refType="h" fact="0.0451"/>
          <dgm:constr type="l" for="ch" forName="Accent16" refType="w" fact="0.6351"/>
          <dgm:constr type="t" for="ch" forName="Accent16" refType="h" fact="0.056"/>
          <dgm:constr type="w" for="ch" forName="Accent16" refType="w" fact="0.0393"/>
          <dgm:constr type="h" for="ch" forName="Accent16" refType="h" fact="0.0451"/>
          <dgm:constr type="l" for="ch" forName="Accent13" refType="w" fact="0.4099"/>
          <dgm:constr type="t" for="ch" forName="Accent13" refType="h" fact="0.7648"/>
          <dgm:constr type="w" for="ch" forName="Accent13" refType="w" fact="0.0393"/>
          <dgm:constr type="h" for="ch" forName="Accent13" refType="h" fact="0.0451"/>
        </dgm:constrLst>
      </dgm:else>
    </dgm:choose>
    <dgm:forEach name="wrapper" axis="self" ptType="parTrans">
      <dgm:forEach name="accentRepeat1" axis="self">
        <dgm:layoutNode name="AccentHold1" styleLbl="node1">
          <dgm:alg type="sp"/>
          <dgm:shape xmlns:r="http://schemas.openxmlformats.org/officeDocument/2006/relationships" type="ellipse" r:blip="">
            <dgm:adjLst/>
          </dgm:shape>
          <dgm:presOf/>
        </dgm:layoutNode>
      </dgm:forEach>
      <dgm:forEach name="accentRepeat2" axis="self">
        <dgm:layoutNode name="AccentHold2" styleLbl="node1">
          <dgm:alg type="sp"/>
          <dgm:shape xmlns:r="http://schemas.openxmlformats.org/officeDocument/2006/relationships" type="ellipse" r:blip="">
            <dgm:adjLst/>
          </dgm:shape>
          <dgm:presOf/>
        </dgm:layoutNode>
      </dgm:forEach>
      <dgm:forEach name="accentRepeat3" axis="self">
        <dgm:layoutNode name="AccentHold3" styleLbl="node1">
          <dgm:alg type="sp"/>
          <dgm:shape xmlns:r="http://schemas.openxmlformats.org/officeDocument/2006/relationships" type="ellipse" r:blip="">
            <dgm:adjLst/>
          </dgm:shape>
          <dgm:presOf/>
        </dgm:layoutNode>
      </dgm:forEach>
    </dgm:forEach>
    <dgm:forEach name="Name8" axis="ch" ptType="node" cnt="1">
      <dgm:layoutNode name="Parent" styleLbl="node0">
        <dgm:varLst>
          <dgm:chMax val="5"/>
          <dgm:chPref val="5"/>
        </dgm:varLst>
        <dgm:alg type="tx"/>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ch" ptType="node" func="cnt" op="lte" val="4">
          <dgm:layoutNode name="Accent1" styleLbl="node1">
            <dgm:alg type="sp"/>
            <dgm:shape xmlns:r="http://schemas.openxmlformats.org/officeDocument/2006/relationships" type="ellipse" r:blip="">
              <dgm:adjLst/>
            </dgm:shape>
            <dgm:presOf/>
            <dgm:constrLst/>
          </dgm:layoutNode>
        </dgm:if>
        <dgm:else name="Name11"/>
      </dgm:choose>
      <dgm:layoutNode name="Accent2" styleLbl="node1">
        <dgm:alg type="sp"/>
        <dgm:shape xmlns:r="http://schemas.openxmlformats.org/officeDocument/2006/relationships" type="ellipse" r:blip="">
          <dgm:adjLst/>
        </dgm:shape>
        <dgm:presOf/>
        <dgm:constrLst/>
      </dgm:layoutNode>
      <dgm:layoutNode name="Accent3" styleLbl="node1">
        <dgm:alg type="sp"/>
        <dgm:shape xmlns:r="http://schemas.openxmlformats.org/officeDocument/2006/relationships" type="ellipse" r:blip="">
          <dgm:adjLst/>
        </dgm:shape>
        <dgm:presOf/>
        <dgm:constrLst/>
      </dgm:layoutNode>
      <dgm:layoutNode name="Accent4" styleLbl="node1">
        <dgm:alg type="sp"/>
        <dgm:shape xmlns:r="http://schemas.openxmlformats.org/officeDocument/2006/relationships" type="ellipse" r:blip="">
          <dgm:adjLst/>
        </dgm:shape>
        <dgm:presOf/>
        <dgm:constrLst/>
      </dgm:layoutNode>
      <dgm:layoutNode name="Accent5" styleLbl="node1">
        <dgm:alg type="sp"/>
        <dgm:shape xmlns:r="http://schemas.openxmlformats.org/officeDocument/2006/relationships" type="ellipse" r:blip="">
          <dgm:adjLst/>
        </dgm:shape>
        <dgm:presOf/>
        <dgm:constrLst/>
      </dgm:layoutNode>
      <dgm:layoutNode name="Accent6" styleLbl="node1">
        <dgm:alg type="sp"/>
        <dgm:shape xmlns:r="http://schemas.openxmlformats.org/officeDocument/2006/relationships" type="ellipse" r:blip="">
          <dgm:adjLst/>
        </dgm:shape>
        <dgm:presOf/>
        <dgm:constrLst/>
      </dgm:layoutNode>
    </dgm:forEach>
    <dgm:forEach name="Name12" axis="ch ch" ptType="node node" st="1 1" cnt="1 1">
      <dgm:layoutNode name="Child1"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7">
        <dgm:alg type="sp"/>
        <dgm:shape xmlns:r="http://schemas.openxmlformats.org/officeDocument/2006/relationships" r:blip="">
          <dgm:adjLst/>
        </dgm:shape>
        <dgm:presOf/>
        <dgm:constrLst/>
        <dgm:forEach name="Name13" ref="accentRepeat1"/>
      </dgm:layoutNode>
      <dgm:layoutNode name="Accent8">
        <dgm:alg type="sp"/>
        <dgm:shape xmlns:r="http://schemas.openxmlformats.org/officeDocument/2006/relationships" r:blip="">
          <dgm:adjLst/>
        </dgm:shape>
        <dgm:presOf/>
        <dgm:constrLst/>
        <dgm:forEach name="Name14" ref="accentRepeat2"/>
      </dgm:layoutNode>
    </dgm:forEach>
    <dgm:forEach name="Name15" axis="ch ch" ptType="node node" st="1 2" cnt="1 1">
      <dgm:layoutNode name="Child2"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9">
        <dgm:alg type="sp"/>
        <dgm:shape xmlns:r="http://schemas.openxmlformats.org/officeDocument/2006/relationships" r:blip="">
          <dgm:adjLst/>
        </dgm:shape>
        <dgm:presOf/>
        <dgm:constrLst/>
        <dgm:forEach name="Name16" ref="accentRepeat1"/>
      </dgm:layoutNode>
      <dgm:layoutNode name="Accent10">
        <dgm:alg type="sp"/>
        <dgm:shape xmlns:r="http://schemas.openxmlformats.org/officeDocument/2006/relationships" r:blip="">
          <dgm:adjLst/>
        </dgm:shape>
        <dgm:presOf/>
        <dgm:constrLst/>
        <dgm:forEach name="Name17" ref="accentRepeat2"/>
      </dgm:layoutNode>
      <dgm:layoutNode name="Accent11">
        <dgm:alg type="sp"/>
        <dgm:shape xmlns:r="http://schemas.openxmlformats.org/officeDocument/2006/relationships" r:blip="">
          <dgm:adjLst/>
        </dgm:shape>
        <dgm:presOf/>
        <dgm:constrLst/>
        <dgm:forEach name="Name18" ref="accentRepeat3"/>
      </dgm:layoutNode>
    </dgm:forEach>
    <dgm:forEach name="Name19" axis="ch ch" ptType="node node" st="1 3" cnt="1 1">
      <dgm:layoutNode name="Child3"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2">
        <dgm:alg type="sp"/>
        <dgm:shape xmlns:r="http://schemas.openxmlformats.org/officeDocument/2006/relationships" r:blip="">
          <dgm:adjLst/>
        </dgm:shape>
        <dgm:presOf/>
        <dgm:constrLst/>
        <dgm:forEach name="Name20" ref="accentRepeat1"/>
      </dgm:layoutNode>
    </dgm:forEach>
    <dgm:forEach name="Name21" axis="ch ch" ptType="node node" st="1 4" cnt="1 1">
      <dgm:layoutNode name="Child4"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3">
        <dgm:alg type="sp"/>
        <dgm:shape xmlns:r="http://schemas.openxmlformats.org/officeDocument/2006/relationships" r:blip="">
          <dgm:adjLst/>
        </dgm:shape>
        <dgm:presOf/>
        <dgm:constrLst/>
        <dgm:forEach name="Name22" ref="accentRepeat1"/>
      </dgm:layoutNode>
    </dgm:forEach>
    <dgm:forEach name="Name23" axis="ch ch" ptType="node node" st="1 5" cnt="1 1">
      <dgm:layoutNode name="Child5"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5">
        <dgm:alg type="sp"/>
        <dgm:shape xmlns:r="http://schemas.openxmlformats.org/officeDocument/2006/relationships" r:blip="">
          <dgm:adjLst/>
        </dgm:shape>
        <dgm:presOf/>
        <dgm:constrLst/>
        <dgm:forEach name="Name24" ref="accentRepeat2"/>
      </dgm:layoutNode>
      <dgm:layoutNode name="Accent16">
        <dgm:alg type="sp"/>
        <dgm:shape xmlns:r="http://schemas.openxmlformats.org/officeDocument/2006/relationships" r:blip="">
          <dgm:adjLst/>
        </dgm:shape>
        <dgm:presOf/>
        <dgm:constrLst/>
        <dgm:forEach name="Name25" ref="accentRepeat3"/>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8/layout/VerticalAccentList">
  <dgm:title val=""/>
  <dgm:desc val=""/>
  <dgm:catLst>
    <dgm:cat type="list" pri="16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dgm:chPref/>
      <dgm:dir/>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constrLst>
      <dgm:constr type="primFontSz" for="des" forName="parenttext" refType="primFontSz" refFor="des" refForName="childtext" op="gte"/>
      <dgm:constr type="w" for="ch" forName="composite" refType="w"/>
      <dgm:constr type="h" for="ch" forName="composite" refType="h"/>
      <dgm:constr type="w" for="ch" forName="parallelogramComposite" refType="w"/>
      <dgm:constr type="h" for="ch" forName="parallelogramComposite" refType="h"/>
      <dgm:constr type="w" for="ch" forName="parenttextcomposite" refType="w" fact="0.9"/>
      <dgm:constr type="h" for="ch" forName="parenttextcomposite" refType="h" fact="0.6"/>
      <dgm:constr type="h" for="ch" forName="sibTrans" refType="h" refFor="ch" refForName="composite" op="equ" fact="0.02"/>
      <dgm:constr type="h" for="ch" forName="sibTrans" op="equ"/>
    </dgm:constrLst>
    <dgm:forEach name="nodesForEach" axis="ch" ptType="node">
      <dgm:layoutNode name="parenttextcomposite">
        <dgm:alg type="composite">
          <dgm:param type="ar" val="11"/>
        </dgm:alg>
        <dgm:shape xmlns:r="http://schemas.openxmlformats.org/officeDocument/2006/relationships" r:blip="">
          <dgm:adjLst/>
        </dgm:shape>
        <dgm:constrLst>
          <dgm:constr type="h" for="ch" forName="parenttext" refType="h"/>
          <dgm:constr type="w" for="ch" forName="parenttext" refType="w"/>
        </dgm:constrLst>
        <dgm:layoutNode name="parenttext" styleLbl="revTx">
          <dgm:varLst>
            <dgm:chMax/>
            <dgm:chPref val="2"/>
            <dgm:bulletEnabled val="1"/>
          </dgm:varLst>
          <dgm:choose name="Name4">
            <dgm:if name="Name5" func="var" arg="dir" op="equ" val="norm">
              <dgm:alg type="tx">
                <dgm:param type="parTxLTRAlign" val="l"/>
                <dgm:param type="txAnchorVert" val="b"/>
              </dgm:alg>
            </dgm:if>
            <dgm:else name="Name6">
              <dgm:alg type="tx">
                <dgm:param type="parTxLTRAlign" val="r"/>
                <dgm:param type="txAnchorVert" val="b"/>
              </dgm:alg>
            </dgm:else>
          </dgm:choose>
          <dgm:shape xmlns:r="http://schemas.openxmlformats.org/officeDocument/2006/relationships" type="rect"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choose name="Name7">
        <dgm:if name="Name8" axis="ch" ptType="node" func="cnt" op="gte" val="1">
          <dgm:layoutNode name="composite">
            <dgm:alg type="composite">
              <dgm:param type="ar" val="6"/>
            </dgm:alg>
            <dgm:shape xmlns:r="http://schemas.openxmlformats.org/officeDocument/2006/relationships" r:blip="">
              <dgm:adjLst/>
            </dgm:shape>
            <dgm:choose name="Name9">
              <dgm:if name="Name10" func="var" arg="dir" op="equ" val="norm">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301"/>
                  <dgm:constr type="t" for="ch" forName="childtext" refType="h" fact="0.1"/>
                  <dgm:constr type="w" for="ch" forName="childtext" refType="w" fact="0.9117"/>
                  <dgm:constr type="h" for="ch" forName="childtext" refType="h" fact="0.8"/>
                </dgm:constrLst>
              </dgm:if>
              <dgm:else name="Name11">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883"/>
                  <dgm:constr type="t" for="ch" forName="childtext" refType="h" fact="0.1"/>
                  <dgm:constr type="w" for="ch" forName="childtext" refType="w" fact="0.9117"/>
                  <dgm:constr type="h" for="ch" forName="childtext" refType="h" fact="0.8"/>
                </dgm:constrLst>
              </dgm:else>
            </dgm:choose>
            <dgm:ruleLst/>
            <dgm:layoutNode name="chevron1" styleLbl="alignNode1">
              <dgm:alg type="sp"/>
              <dgm:choose name="Name12">
                <dgm:if name="Name13" func="var" arg="dir" op="equ" val="norm">
                  <dgm:shape xmlns:r="http://schemas.openxmlformats.org/officeDocument/2006/relationships" type="chevron" r:blip="">
                    <dgm:adjLst>
                      <dgm:adj idx="1" val="0.7061"/>
                    </dgm:adjLst>
                  </dgm:shape>
                </dgm:if>
                <dgm:else name="Name14">
                  <dgm:shape xmlns:r="http://schemas.openxmlformats.org/officeDocument/2006/relationships" rot="180" type="chevron" r:blip="">
                    <dgm:adjLst>
                      <dgm:adj idx="1" val="0.7061"/>
                    </dgm:adjLst>
                  </dgm:shape>
                </dgm:else>
              </dgm:choose>
              <dgm:presOf/>
            </dgm:layoutNode>
            <dgm:layoutNode name="chevron2" styleLbl="alignNode1">
              <dgm:alg type="sp"/>
              <dgm:choose name="Name15">
                <dgm:if name="Name16" func="var" arg="dir" op="equ" val="norm">
                  <dgm:shape xmlns:r="http://schemas.openxmlformats.org/officeDocument/2006/relationships" type="chevron" r:blip="">
                    <dgm:adjLst>
                      <dgm:adj idx="1" val="0.7061"/>
                    </dgm:adjLst>
                  </dgm:shape>
                </dgm:if>
                <dgm:else name="Name17">
                  <dgm:shape xmlns:r="http://schemas.openxmlformats.org/officeDocument/2006/relationships" rot="180" type="chevron" r:blip="">
                    <dgm:adjLst>
                      <dgm:adj idx="1" val="0.7061"/>
                    </dgm:adjLst>
                  </dgm:shape>
                </dgm:else>
              </dgm:choose>
              <dgm:presOf/>
            </dgm:layoutNode>
            <dgm:layoutNode name="chevron3" styleLbl="alignNode1">
              <dgm:alg type="sp"/>
              <dgm:choose name="Name18">
                <dgm:if name="Name19" func="var" arg="dir" op="equ" val="norm">
                  <dgm:shape xmlns:r="http://schemas.openxmlformats.org/officeDocument/2006/relationships" type="chevron" r:blip="">
                    <dgm:adjLst>
                      <dgm:adj idx="1" val="0.7061"/>
                    </dgm:adjLst>
                  </dgm:shape>
                </dgm:if>
                <dgm:else name="Name20">
                  <dgm:shape xmlns:r="http://schemas.openxmlformats.org/officeDocument/2006/relationships" rot="180" type="chevron" r:blip="">
                    <dgm:adjLst>
                      <dgm:adj idx="1" val="0.7061"/>
                    </dgm:adjLst>
                  </dgm:shape>
                </dgm:else>
              </dgm:choose>
              <dgm:presOf/>
            </dgm:layoutNode>
            <dgm:layoutNode name="chevron4" styleLbl="alignNode1">
              <dgm:alg type="sp"/>
              <dgm:choose name="Name21">
                <dgm:if name="Name22" func="var" arg="dir" op="equ" val="norm">
                  <dgm:shape xmlns:r="http://schemas.openxmlformats.org/officeDocument/2006/relationships" type="chevron" r:blip="">
                    <dgm:adjLst>
                      <dgm:adj idx="1" val="0.7061"/>
                    </dgm:adjLst>
                  </dgm:shape>
                </dgm:if>
                <dgm:else name="Name23">
                  <dgm:shape xmlns:r="http://schemas.openxmlformats.org/officeDocument/2006/relationships" rot="180" type="chevron" r:blip="">
                    <dgm:adjLst>
                      <dgm:adj idx="1" val="0.7061"/>
                    </dgm:adjLst>
                  </dgm:shape>
                </dgm:else>
              </dgm:choose>
              <dgm:presOf/>
            </dgm:layoutNode>
            <dgm:layoutNode name="chevron5" styleLbl="alignNode1">
              <dgm:alg type="sp"/>
              <dgm:choose name="Name24">
                <dgm:if name="Name25" func="var" arg="dir" op="equ" val="norm">
                  <dgm:shape xmlns:r="http://schemas.openxmlformats.org/officeDocument/2006/relationships" type="chevron" r:blip="">
                    <dgm:adjLst>
                      <dgm:adj idx="1" val="0.7061"/>
                    </dgm:adjLst>
                  </dgm:shape>
                </dgm:if>
                <dgm:else name="Name26">
                  <dgm:shape xmlns:r="http://schemas.openxmlformats.org/officeDocument/2006/relationships" rot="180" type="chevron" r:blip="">
                    <dgm:adjLst>
                      <dgm:adj idx="1" val="0.7061"/>
                    </dgm:adjLst>
                  </dgm:shape>
                </dgm:else>
              </dgm:choose>
              <dgm:presOf/>
            </dgm:layoutNode>
            <dgm:layoutNode name="chevron6" styleLbl="alignNode1">
              <dgm:alg type="sp"/>
              <dgm:choose name="Name27">
                <dgm:if name="Name28" func="var" arg="dir" op="equ" val="norm">
                  <dgm:shape xmlns:r="http://schemas.openxmlformats.org/officeDocument/2006/relationships" type="chevron" r:blip="">
                    <dgm:adjLst>
                      <dgm:adj idx="1" val="0.7061"/>
                    </dgm:adjLst>
                  </dgm:shape>
                </dgm:if>
                <dgm:else name="Name29">
                  <dgm:shape xmlns:r="http://schemas.openxmlformats.org/officeDocument/2006/relationships" rot="180" type="chevron" r:blip="">
                    <dgm:adjLst>
                      <dgm:adj idx="1" val="0.7061"/>
                    </dgm:adjLst>
                  </dgm:shape>
                </dgm:else>
              </dgm:choose>
              <dgm:presOf/>
            </dgm:layoutNode>
            <dgm:layoutNode name="chevron7" styleLbl="alignNode1">
              <dgm:alg type="sp"/>
              <dgm:choose name="Name30">
                <dgm:if name="Name31" func="var" arg="dir" op="equ" val="norm">
                  <dgm:shape xmlns:r="http://schemas.openxmlformats.org/officeDocument/2006/relationships" type="chevron" r:blip="">
                    <dgm:adjLst>
                      <dgm:adj idx="1" val="0.7061"/>
                    </dgm:adjLst>
                  </dgm:shape>
                </dgm:if>
                <dgm:else name="Name32">
                  <dgm:shape xmlns:r="http://schemas.openxmlformats.org/officeDocument/2006/relationships" rot="180" type="chevron" r:blip="">
                    <dgm:adjLst>
                      <dgm:adj idx="1" val="0.7061"/>
                    </dgm:adjLst>
                  </dgm:shape>
                </dgm:else>
              </dgm:choose>
              <dgm:presOf/>
            </dgm:layoutNode>
            <dgm:layoutNode name="childtext" styleLbl="solidFgAcc1">
              <dgm:varLst>
                <dgm:chMax/>
                <dgm:chPref val="0"/>
                <dgm:bulletEnabled val="1"/>
              </dgm:varLst>
              <dgm:choose name="Name33">
                <dgm:if name="Name34" func="var" arg="dir" op="equ" val="norm">
                  <dgm:alg type="tx">
                    <dgm:param type="parTxLTRAlign" val="l"/>
                    <dgm:param type="txAnchorVertCh" val="t"/>
                  </dgm:alg>
                </dgm:if>
                <dgm:else name="Name35">
                  <dgm:alg type="tx">
                    <dgm:param type="parTxLTRAlign" val="r"/>
                    <dgm:param type="shpTxLTRAlignCh" val="r"/>
                    <dgm:param type="txAnchorVertCh" val="t"/>
                  </dgm:alg>
                </dgm:else>
              </dgm:choose>
              <dgm:shape xmlns:r="http://schemas.openxmlformats.org/officeDocument/2006/relationships" type="rect" r:blip="">
                <dgm:adjLst/>
              </dgm:shape>
              <dgm:presOf axis="des"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if>
        <dgm:else name="Name36">
          <dgm:layoutNode name="parallelogramComposite">
            <dgm:alg type="composite">
              <dgm:param type="ar" val="50"/>
            </dgm:alg>
            <dgm:shape xmlns:r="http://schemas.openxmlformats.org/officeDocument/2006/relationships" r:blip="">
              <dgm:adjLst/>
            </dgm:shape>
            <dgm:constrLst>
              <dgm:constr type="l" for="ch" forName="parallelogram1" refType="w" fact="0"/>
              <dgm:constr type="t" for="ch" forName="parallelogram1" refType="h" fact="0"/>
              <dgm:constr type="w" for="ch" forName="parallelogram1" refType="w" fact="0.12"/>
              <dgm:constr type="h" for="ch" forName="parallelogram1" refType="h"/>
              <dgm:constr type="l" for="ch" forName="parallelogram2" refType="w" fact="0.127"/>
              <dgm:constr type="t" for="ch" forName="parallelogram2" refType="h" fact="0"/>
              <dgm:constr type="w" for="ch" forName="parallelogram2" refType="w" fact="0.12"/>
              <dgm:constr type="h" for="ch" forName="parallelogram2" refType="h"/>
              <dgm:constr type="l" for="ch" forName="parallelogram3" refType="w" fact="0.254"/>
              <dgm:constr type="t" for="ch" forName="parallelogram3" refType="h" fact="0"/>
              <dgm:constr type="w" for="ch" forName="parallelogram3" refType="w" fact="0.12"/>
              <dgm:constr type="h" for="ch" forName="parallelogram3" refType="h"/>
              <dgm:constr type="l" for="ch" forName="parallelogram4" refType="w" fact="0.381"/>
              <dgm:constr type="t" for="ch" forName="parallelogram4" refType="h" fact="0"/>
              <dgm:constr type="w" for="ch" forName="parallelogram4" refType="w" fact="0.12"/>
              <dgm:constr type="h" for="ch" forName="parallelogram4" refType="h"/>
              <dgm:constr type="l" for="ch" forName="parallelogram5" refType="w" fact="0.508"/>
              <dgm:constr type="t" for="ch" forName="parallelogram5" refType="h" fact="0"/>
              <dgm:constr type="w" for="ch" forName="parallelogram5" refType="w" fact="0.12"/>
              <dgm:constr type="h" for="ch" forName="parallelogram5" refType="h"/>
              <dgm:constr type="l" for="ch" forName="parallelogram6" refType="w" fact="0.635"/>
              <dgm:constr type="t" for="ch" forName="parallelogram6" refType="h" fact="0"/>
              <dgm:constr type="w" for="ch" forName="parallelogram6" refType="w" fact="0.12"/>
              <dgm:constr type="h" for="ch" forName="parallelogram6" refType="h"/>
              <dgm:constr type="l" for="ch" forName="parallelogram7" refType="w" fact="0.762"/>
              <dgm:constr type="t" for="ch" forName="parallelogram7" refType="h" fact="0"/>
              <dgm:constr type="w" for="ch" forName="parallelogram7" refType="w" fact="0.12"/>
              <dgm:constr type="h" for="ch" forName="parallelogram7" refType="h"/>
            </dgm:constrLst>
            <dgm:ruleLst/>
            <dgm:layoutNode name="parallelogram1" styleLbl="alignNode1">
              <dgm:alg type="sp"/>
              <dgm:shape xmlns:r="http://schemas.openxmlformats.org/officeDocument/2006/relationships" type="parallelogram" r:blip="">
                <dgm:adjLst>
                  <dgm:adj idx="1" val="1.4084"/>
                </dgm:adjLst>
              </dgm:shape>
              <dgm:presOf/>
            </dgm:layoutNode>
            <dgm:layoutNode name="parallelogram2" styleLbl="alignNode1">
              <dgm:alg type="sp"/>
              <dgm:shape xmlns:r="http://schemas.openxmlformats.org/officeDocument/2006/relationships" type="parallelogram" r:blip="">
                <dgm:adjLst>
                  <dgm:adj idx="1" val="1.4084"/>
                </dgm:adjLst>
              </dgm:shape>
              <dgm:presOf/>
            </dgm:layoutNode>
            <dgm:layoutNode name="parallelogram3" styleLbl="alignNode1">
              <dgm:alg type="sp"/>
              <dgm:shape xmlns:r="http://schemas.openxmlformats.org/officeDocument/2006/relationships" type="parallelogram" r:blip="">
                <dgm:adjLst>
                  <dgm:adj idx="1" val="1.4084"/>
                </dgm:adjLst>
              </dgm:shape>
              <dgm:presOf/>
            </dgm:layoutNode>
            <dgm:layoutNode name="parallelogram4" styleLbl="alignNode1">
              <dgm:alg type="sp"/>
              <dgm:shape xmlns:r="http://schemas.openxmlformats.org/officeDocument/2006/relationships" type="parallelogram" r:blip="">
                <dgm:adjLst>
                  <dgm:adj idx="1" val="1.4084"/>
                </dgm:adjLst>
              </dgm:shape>
              <dgm:presOf/>
            </dgm:layoutNode>
            <dgm:layoutNode name="parallelogram5" styleLbl="alignNode1">
              <dgm:alg type="sp"/>
              <dgm:shape xmlns:r="http://schemas.openxmlformats.org/officeDocument/2006/relationships" type="parallelogram" r:blip="">
                <dgm:adjLst>
                  <dgm:adj idx="1" val="1.4084"/>
                </dgm:adjLst>
              </dgm:shape>
              <dgm:presOf/>
            </dgm:layoutNode>
            <dgm:layoutNode name="parallelogram6" styleLbl="alignNode1">
              <dgm:alg type="sp"/>
              <dgm:shape xmlns:r="http://schemas.openxmlformats.org/officeDocument/2006/relationships" type="parallelogram" r:blip="">
                <dgm:adjLst>
                  <dgm:adj idx="1" val="1.4084"/>
                </dgm:adjLst>
              </dgm:shape>
              <dgm:presOf/>
            </dgm:layoutNode>
            <dgm:layoutNode name="parallelogram7" styleLbl="alignNode1">
              <dgm:alg type="sp"/>
              <dgm:shape xmlns:r="http://schemas.openxmlformats.org/officeDocument/2006/relationships" type="parallelogram" r:blip="">
                <dgm:adjLst>
                  <dgm:adj idx="1" val="1.4084"/>
                </dgm:adjLst>
              </dgm:shape>
              <dgm:presOf/>
            </dgm:layoutNode>
          </dgm:layoutNode>
        </dgm:else>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3" name="Google Shape;93;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rtl="0" fontAlgn="base">
              <a:buNone/>
            </a:pPr>
            <a:r>
              <a:rPr lang="es" sz="1200" b="0" i="0" u="none" strike="noStrike" cap="none" dirty="0">
                <a:solidFill>
                  <a:srgbClr val="000000"/>
                </a:solidFill>
                <a:effectLst/>
                <a:latin typeface="Arial"/>
                <a:ea typeface="Arial"/>
                <a:cs typeface="Arial"/>
                <a:sym typeface="Arial"/>
              </a:rPr>
              <a:t>Actividad 1</a:t>
            </a:r>
          </a:p>
          <a:p>
            <a:pPr marL="158750" indent="0" rtl="0" fontAlgn="base">
              <a:buNone/>
            </a:pPr>
            <a:r>
              <a:rPr lang="es" sz="1200" b="0" i="0" u="none" strike="noStrike" cap="none" dirty="0">
                <a:solidFill>
                  <a:srgbClr val="000000"/>
                </a:solidFill>
                <a:effectLst/>
                <a:latin typeface="Arial"/>
                <a:ea typeface="Arial"/>
                <a:cs typeface="Arial"/>
                <a:sym typeface="Arial"/>
              </a:rPr>
              <a:t>  </a:t>
            </a:r>
          </a:p>
          <a:p>
            <a:pPr marL="158750" indent="0" rtl="0" fontAlgn="base">
              <a:buNone/>
            </a:pPr>
            <a:r>
              <a:rPr lang="es" sz="1200" b="0" i="1" u="none" strike="noStrike" cap="none" dirty="0">
                <a:solidFill>
                  <a:srgbClr val="000000"/>
                </a:solidFill>
                <a:effectLst/>
                <a:latin typeface="Arial"/>
                <a:ea typeface="Arial"/>
                <a:cs typeface="Arial"/>
                <a:sym typeface="Arial"/>
              </a:rPr>
              <a:t>¿Qué dificultades identifica en esta situación?</a:t>
            </a:r>
          </a:p>
          <a:p>
            <a:pPr marL="158750" indent="0" rtl="0" fontAlgn="base">
              <a:buNone/>
            </a:pPr>
            <a:r>
              <a:rPr lang="es" sz="1200" b="0" i="0" u="none" strike="noStrike" cap="none" dirty="0">
                <a:solidFill>
                  <a:srgbClr val="000000"/>
                </a:solidFill>
                <a:effectLst/>
                <a:latin typeface="Arial"/>
                <a:ea typeface="Arial"/>
                <a:cs typeface="Arial"/>
                <a:sym typeface="Arial"/>
              </a:rPr>
              <a:t>Las dificultades aquí están principalmente relacionadas con el entorno y con la falta de información sobre la situación y las características de Max. Los padres quieren que Max abandone el curso porque están sorprendidos y temen el posible comportamiento de un adulto así con sus hijos.</a:t>
            </a:r>
          </a:p>
          <a:p>
            <a:pPr marL="158750" indent="0" rtl="0" fontAlgn="base">
              <a:buNone/>
            </a:pPr>
            <a:r>
              <a:rPr lang="es" sz="1200" b="0" i="0" u="none" strike="noStrike" cap="none" dirty="0">
                <a:solidFill>
                  <a:srgbClr val="000000"/>
                </a:solidFill>
                <a:effectLst/>
                <a:latin typeface="Arial"/>
                <a:ea typeface="Arial"/>
                <a:cs typeface="Arial"/>
                <a:sym typeface="Arial"/>
              </a:rPr>
              <a:t>¿Se te ocurre que se debería dar alguna información antes de la llegada de Max a la clase? En caso afirmativo, ¿qué tipo de información debería haberse proporcionado?</a:t>
            </a:r>
          </a:p>
          <a:p>
            <a:pPr marL="158750" indent="0" rtl="0" fontAlgn="base">
              <a:buNone/>
            </a:pPr>
            <a:r>
              <a:rPr lang="es" sz="1200" b="0" i="0" u="none" strike="noStrike" cap="none" dirty="0">
                <a:solidFill>
                  <a:srgbClr val="000000"/>
                </a:solidFill>
                <a:effectLst/>
                <a:latin typeface="Arial"/>
                <a:ea typeface="Arial"/>
                <a:cs typeface="Arial"/>
                <a:sym typeface="Arial"/>
              </a:rPr>
              <a:t> </a:t>
            </a:r>
          </a:p>
          <a:p>
            <a:pPr marL="158750" indent="0" rtl="0" fontAlgn="base">
              <a:buNone/>
            </a:pPr>
            <a:r>
              <a:rPr lang="es" sz="1200" b="0" i="0" u="none" strike="noStrike" cap="none" dirty="0">
                <a:solidFill>
                  <a:srgbClr val="000000"/>
                </a:solidFill>
                <a:effectLst/>
                <a:latin typeface="Arial"/>
                <a:ea typeface="Arial"/>
                <a:cs typeface="Arial"/>
                <a:sym typeface="Arial"/>
              </a:rPr>
              <a:t>Se deben proporcionar diferentes tipos de información:</a:t>
            </a:r>
          </a:p>
          <a:p>
            <a:pPr marL="158750" indent="0" rtl="0" fontAlgn="base">
              <a:buNone/>
            </a:pPr>
            <a:r>
              <a:rPr lang="es" sz="1200" b="0" i="0" u="none" strike="noStrike" cap="none" dirty="0">
                <a:solidFill>
                  <a:srgbClr val="000000"/>
                </a:solidFill>
                <a:effectLst/>
                <a:latin typeface="Arial"/>
                <a:ea typeface="Arial"/>
                <a:cs typeface="Arial"/>
                <a:sym typeface="Arial"/>
              </a:rPr>
              <a:t>El profesor debería informar a los padres de los niños de la llegada de Max al curso, podría explicar la </a:t>
            </a:r>
            <a:r>
              <a:rPr lang="es" sz="1200" b="0" i="0" u="none" strike="noStrike" cap="none" dirty="0" err="1">
                <a:solidFill>
                  <a:srgbClr val="000000"/>
                </a:solidFill>
                <a:effectLst/>
                <a:latin typeface="Arial"/>
                <a:ea typeface="Arial"/>
                <a:cs typeface="Arial"/>
                <a:sym typeface="Arial"/>
              </a:rPr>
              <a:t>situación </a:t>
            </a:r>
            <a:r>
              <a:rPr lang="es" sz="1200" b="0" i="0" u="none" strike="noStrike" cap="none" dirty="0">
                <a:solidFill>
                  <a:srgbClr val="000000"/>
                </a:solidFill>
                <a:effectLst/>
                <a:latin typeface="Arial"/>
                <a:ea typeface="Arial"/>
                <a:cs typeface="Arial"/>
                <a:sym typeface="Arial"/>
              </a:rPr>
              <a:t>, proponer una discusión con los padres de Max,</a:t>
            </a:r>
          </a:p>
          <a:p>
            <a:pPr marL="158750" indent="0" rtl="0" fontAlgn="base">
              <a:buNone/>
            </a:pPr>
            <a:r>
              <a:rPr lang="es" sz="1200" b="0" i="0" u="none" strike="noStrike" cap="none" dirty="0">
                <a:solidFill>
                  <a:srgbClr val="000000"/>
                </a:solidFill>
                <a:effectLst/>
                <a:latin typeface="Arial"/>
                <a:ea typeface="Arial"/>
                <a:cs typeface="Arial"/>
                <a:sym typeface="Arial"/>
              </a:rPr>
              <a:t>Los padres de max deben dar información sobre las características de su hijo,</a:t>
            </a:r>
          </a:p>
          <a:p>
            <a:pPr marL="158750" indent="0" rtl="0" fontAlgn="base">
              <a:buNone/>
            </a:pPr>
            <a:r>
              <a:rPr lang="es" sz="1200" b="0" i="0" u="none" strike="noStrike" cap="none" dirty="0">
                <a:solidFill>
                  <a:srgbClr val="000000"/>
                </a:solidFill>
                <a:effectLst/>
                <a:latin typeface="Arial"/>
                <a:ea typeface="Arial"/>
                <a:cs typeface="Arial"/>
                <a:sym typeface="Arial"/>
              </a:rPr>
              <a:t>Los padres de los niños podrían tener la oportunidad de conocer a Max y a sus padres. Esta reunión debería tener lugar en un ambiente afectuoso para que todos puedan sentirse tranquilos.</a:t>
            </a:r>
          </a:p>
          <a:p>
            <a:pPr marL="158750" indent="0" rtl="0" fontAlgn="base">
              <a:buNone/>
            </a:pPr>
            <a:r>
              <a:rPr lang="es" sz="1200" b="0" i="1" u="none" strike="noStrike" cap="none" dirty="0">
                <a:solidFill>
                  <a:srgbClr val="000000"/>
                </a:solidFill>
                <a:effectLst/>
                <a:latin typeface="Arial"/>
                <a:ea typeface="Arial"/>
                <a:cs typeface="Arial"/>
                <a:sym typeface="Arial"/>
              </a:rPr>
              <a:t>¿Quién debería recibir esta información?</a:t>
            </a:r>
          </a:p>
          <a:p>
            <a:pPr marL="158750" indent="0" rtl="0" fontAlgn="base">
              <a:buNone/>
            </a:pPr>
            <a:r>
              <a:rPr lang="es" sz="1200" b="0" i="0" u="none" strike="noStrike" cap="none" dirty="0">
                <a:solidFill>
                  <a:srgbClr val="000000"/>
                </a:solidFill>
                <a:effectLst/>
                <a:latin typeface="Arial"/>
                <a:ea typeface="Arial"/>
                <a:cs typeface="Arial"/>
                <a:sym typeface="Arial"/>
              </a:rPr>
              <a:t>La información debe entregarse al profesor, a los padres de los niños pero también a los niños.</a:t>
            </a:r>
          </a:p>
          <a:p>
            <a:pPr marL="158750" indent="0" rtl="0" fontAlgn="base">
              <a:buNone/>
            </a:pPr>
            <a:r>
              <a:rPr lang="es" sz="1200" b="0" i="0" u="none" strike="noStrike" cap="none" dirty="0">
                <a:solidFill>
                  <a:srgbClr val="000000"/>
                </a:solidFill>
                <a:effectLst/>
                <a:latin typeface="Arial"/>
                <a:ea typeface="Arial"/>
                <a:cs typeface="Arial"/>
                <a:sym typeface="Arial"/>
              </a:rPr>
              <a:t> </a:t>
            </a:r>
          </a:p>
          <a:p>
            <a:pPr marL="158750" indent="0" rtl="0" fontAlgn="base">
              <a:buNone/>
            </a:pPr>
            <a:r>
              <a:rPr lang="es" sz="1200" b="0" i="0" u="none" strike="noStrike" cap="none" dirty="0">
                <a:solidFill>
                  <a:srgbClr val="000000"/>
                </a:solidFill>
                <a:effectLst/>
                <a:latin typeface="Arial"/>
                <a:ea typeface="Arial"/>
                <a:cs typeface="Arial"/>
                <a:sym typeface="Arial"/>
              </a:rPr>
              <a:t>Conclusión:</a:t>
            </a:r>
          </a:p>
          <a:p>
            <a:pPr marL="158750" indent="0" rtl="0" fontAlgn="base">
              <a:buNone/>
            </a:pPr>
            <a:r>
              <a:rPr lang="es" sz="1200" b="0" i="0" u="none" strike="noStrike" cap="none" dirty="0">
                <a:solidFill>
                  <a:srgbClr val="000000"/>
                </a:solidFill>
                <a:effectLst/>
                <a:latin typeface="Arial"/>
                <a:ea typeface="Arial"/>
                <a:cs typeface="Arial"/>
                <a:sym typeface="Arial"/>
              </a:rPr>
              <a:t>Fue un problema de comunicación entre adultos y de falta de preparación, y también un problema de estigma.</a:t>
            </a:r>
          </a:p>
          <a:p>
            <a:pPr marL="158750" indent="0" rtl="0" fontAlgn="base">
              <a:buNone/>
            </a:pPr>
            <a:r>
              <a:rPr lang="es" sz="1200" b="0" i="0" u="none" strike="noStrike" cap="none" dirty="0">
                <a:solidFill>
                  <a:srgbClr val="000000"/>
                </a:solidFill>
                <a:effectLst/>
                <a:latin typeface="Arial"/>
                <a:ea typeface="Arial"/>
                <a:cs typeface="Arial"/>
                <a:sym typeface="Arial"/>
              </a:rPr>
              <a:t>Aquí intervienen los </a:t>
            </a:r>
            <a:r>
              <a:rPr lang="es" sz="1200" b="0" i="0" u="none" strike="noStrike" cap="none" dirty="0" err="1">
                <a:solidFill>
                  <a:srgbClr val="000000"/>
                </a:solidFill>
                <a:effectLst/>
                <a:latin typeface="Arial"/>
                <a:ea typeface="Arial"/>
                <a:cs typeface="Arial"/>
                <a:sym typeface="Arial"/>
              </a:rPr>
              <a:t>diferentes estándares de comunicación:</a:t>
            </a:r>
          </a:p>
          <a:p>
            <a:pPr marL="158750" indent="0" rtl="0" fontAlgn="base">
              <a:buNone/>
            </a:pPr>
            <a:r>
              <a:rPr lang="es" sz="1200" b="1" i="0" u="none" strike="noStrike" cap="none" dirty="0">
                <a:solidFill>
                  <a:srgbClr val="000000"/>
                </a:solidFill>
                <a:effectLst/>
                <a:latin typeface="Arial"/>
                <a:ea typeface="Arial"/>
                <a:cs typeface="Arial"/>
                <a:sym typeface="Arial"/>
              </a:rPr>
              <a:t>Estándar 1: </a:t>
            </a:r>
            <a:r>
              <a:rPr lang="es" sz="1200" b="0" i="0" u="none" strike="noStrike" cap="none" dirty="0">
                <a:solidFill>
                  <a:srgbClr val="000000"/>
                </a:solidFill>
                <a:effectLst/>
                <a:latin typeface="Arial"/>
                <a:ea typeface="Arial"/>
                <a:cs typeface="Arial"/>
                <a:sym typeface="Arial"/>
              </a:rPr>
              <a:t>a partir de la información proporcionada por los padres de Max, el maestro, los niños y sus padres podrían conocer la forma de comunicarse con Max, comprenderlo y comportarse cuando se siente ansioso o estresado.</a:t>
            </a:r>
          </a:p>
          <a:p>
            <a:pPr marL="158750" indent="0" rtl="0" fontAlgn="base">
              <a:buNone/>
            </a:pPr>
            <a:r>
              <a:rPr lang="es" sz="1200" b="0" i="0" u="none" strike="noStrike" cap="none" dirty="0">
                <a:solidFill>
                  <a:srgbClr val="000000"/>
                </a:solidFill>
                <a:effectLst/>
                <a:latin typeface="Arial"/>
                <a:ea typeface="Arial"/>
                <a:cs typeface="Arial"/>
                <a:sym typeface="Arial"/>
              </a:rPr>
              <a:t>Los padres de Max podrían dar al profesor información sobre las mejores formas de comunicarse con Max, presentando, por ejemplo, las herramientas que utiliza habitualmente (por ejemplo: pictogramas, carteles, imágenes...). En relación con las conductas </a:t>
            </a:r>
            <a:r>
              <a:rPr lang="es" sz="1200" b="0" i="0" u="none" strike="noStrike" cap="none" dirty="0" err="1">
                <a:solidFill>
                  <a:srgbClr val="000000"/>
                </a:solidFill>
                <a:effectLst/>
                <a:latin typeface="Arial"/>
                <a:ea typeface="Arial"/>
                <a:cs typeface="Arial"/>
                <a:sym typeface="Arial"/>
              </a:rPr>
              <a:t>estereotipadas </a:t>
            </a:r>
            <a:r>
              <a:rPr lang="es" sz="1200" b="0" i="0" u="none" strike="noStrike" cap="none" dirty="0">
                <a:solidFill>
                  <a:srgbClr val="000000"/>
                </a:solidFill>
                <a:effectLst/>
                <a:latin typeface="Arial"/>
                <a:ea typeface="Arial"/>
                <a:cs typeface="Arial"/>
                <a:sym typeface="Arial"/>
              </a:rPr>
              <a:t>, sus padres también deben presentar e informar al maestro sobre las palabras y oraciones que Max suele producir cuando está ansioso y que indican que se siente incómodo. Podrían explicarle al profesor las mejores formas de calmarlo.</a:t>
            </a:r>
          </a:p>
          <a:p>
            <a:pPr marL="158750" indent="0" rtl="0" fontAlgn="base">
              <a:buNone/>
            </a:pPr>
            <a:r>
              <a:rPr lang="es" sz="1200" b="0" i="0" u="none" strike="noStrike" cap="none" dirty="0">
                <a:solidFill>
                  <a:srgbClr val="000000"/>
                </a:solidFill>
                <a:effectLst/>
                <a:latin typeface="Arial"/>
                <a:ea typeface="Arial"/>
                <a:cs typeface="Arial"/>
                <a:sym typeface="Arial"/>
              </a:rPr>
              <a:t>  </a:t>
            </a:r>
            <a:r>
              <a:rPr lang="es" sz="1200" b="1" i="0" u="none" strike="noStrike" cap="none" dirty="0">
                <a:solidFill>
                  <a:srgbClr val="000000"/>
                </a:solidFill>
                <a:effectLst/>
                <a:latin typeface="Arial"/>
                <a:ea typeface="Arial"/>
                <a:cs typeface="Arial"/>
                <a:sym typeface="Arial"/>
              </a:rPr>
              <a:t>- Estándar 3 y 4 </a:t>
            </a:r>
            <a:r>
              <a:rPr lang="es" sz="1200" b="0" i="0" u="none" strike="noStrike" cap="none" dirty="0">
                <a:solidFill>
                  <a:srgbClr val="000000"/>
                </a:solidFill>
                <a:effectLst/>
                <a:latin typeface="Arial"/>
                <a:ea typeface="Arial"/>
                <a:cs typeface="Arial"/>
                <a:sym typeface="Arial"/>
              </a:rPr>
              <a:t>: a partir de la información proporcionada por los padres de Max y en colaboración con ellos, el profesor podría crear sus propios pictogramas o imágenes específicas del campo de la música, ayudando a Max a comunicarse con los demás en caso de dificultades. También podría animar a todos los participantes del curso a prestar atención a las características de Max y a adaptar su comunicación (por ejemplo: simplificar las frases, hablar despacio...).</a:t>
            </a:r>
          </a:p>
          <a:p>
            <a:pPr marL="158750" indent="0" rtl="0" fontAlgn="base">
              <a:buNone/>
            </a:pPr>
            <a:r>
              <a:rPr lang="es" sz="1200" b="1" i="0" u="none" strike="noStrike" cap="none" dirty="0">
                <a:solidFill>
                  <a:srgbClr val="000000"/>
                </a:solidFill>
                <a:effectLst/>
                <a:latin typeface="Arial"/>
                <a:ea typeface="Arial"/>
                <a:cs typeface="Arial"/>
                <a:sym typeface="Arial"/>
              </a:rPr>
              <a:t>Estándar 5: </a:t>
            </a:r>
            <a:r>
              <a:rPr lang="es" sz="1200" b="0" i="0" u="none" strike="noStrike" cap="none" dirty="0">
                <a:solidFill>
                  <a:srgbClr val="000000"/>
                </a:solidFill>
                <a:effectLst/>
                <a:latin typeface="Arial"/>
                <a:ea typeface="Arial"/>
                <a:cs typeface="Arial"/>
                <a:sym typeface="Arial"/>
              </a:rPr>
              <a:t>Las diferentes soluciones propuestas para apoyar la inclusión de Max en el curso de música permitirán satisfacer su deseo de tocar música.</a:t>
            </a:r>
          </a:p>
          <a:p>
            <a:pPr marL="158750" indent="0" rtl="0" fontAlgn="base">
              <a:buNone/>
            </a:pPr>
            <a:r>
              <a:rPr lang="es" sz="1200" b="0" i="0" u="none" strike="noStrike" cap="none" dirty="0">
                <a:solidFill>
                  <a:srgbClr val="000000"/>
                </a:solidFill>
                <a:effectLst/>
                <a:latin typeface="Arial"/>
                <a:ea typeface="Arial"/>
                <a:cs typeface="Arial"/>
                <a:sym typeface="Arial"/>
              </a:rPr>
              <a:t>Esta situación fue un problema de comunicación entre adultos y de falta de preparación, y también un problema de estigma.</a:t>
            </a:r>
          </a:p>
          <a:p>
            <a:pPr marL="158750" indent="0" rtl="0" fontAlgn="base">
              <a:buNone/>
            </a:pPr>
            <a:r>
              <a:rPr lang="es" sz="1200" b="0" i="0" u="none" strike="noStrike" cap="none" dirty="0">
                <a:solidFill>
                  <a:srgbClr val="000000"/>
                </a:solidFill>
                <a:effectLst/>
                <a:latin typeface="Arial"/>
                <a:ea typeface="Arial"/>
                <a:cs typeface="Arial"/>
                <a:sym typeface="Arial"/>
              </a:rPr>
              <a:t> </a:t>
            </a:r>
          </a:p>
          <a:p>
            <a:pPr marL="0" lvl="0" indent="0" algn="l" rtl="0">
              <a:spcBef>
                <a:spcPts val="0"/>
              </a:spcBef>
              <a:spcAft>
                <a:spcPts val="0"/>
              </a:spcAft>
              <a:buNone/>
            </a:pPr>
            <a:endParaRP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67270487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rtl="0" fontAlgn="base">
              <a:buNone/>
            </a:pPr>
            <a:r>
              <a:rPr lang="es" sz="1200" b="0" i="0" u="none" strike="noStrike" cap="none" dirty="0">
                <a:solidFill>
                  <a:srgbClr val="000000"/>
                </a:solidFill>
                <a:effectLst/>
                <a:latin typeface="Arial"/>
                <a:ea typeface="Arial"/>
                <a:cs typeface="Arial"/>
                <a:sym typeface="Arial"/>
              </a:rPr>
              <a:t> </a:t>
            </a:r>
          </a:p>
          <a:p>
            <a:pPr marL="158750" indent="0" rtl="0" fontAlgn="base">
              <a:buNone/>
            </a:pPr>
            <a:r>
              <a:rPr lang="es" sz="1200" b="0" i="0" u="none" strike="noStrike" cap="none" dirty="0">
                <a:solidFill>
                  <a:srgbClr val="000000"/>
                </a:solidFill>
                <a:effectLst/>
                <a:latin typeface="Arial"/>
                <a:ea typeface="Arial"/>
                <a:cs typeface="Arial"/>
                <a:sym typeface="Arial"/>
              </a:rPr>
              <a:t>¿Cómo procederías para preparar a Emma para la visita?</a:t>
            </a:r>
          </a:p>
          <a:p>
            <a:pPr marL="158750" indent="0" rtl="0" fontAlgn="base">
              <a:buNone/>
            </a:pPr>
            <a:r>
              <a:rPr lang="es" sz="1200" b="0" i="0" u="none" strike="noStrike" cap="none" dirty="0">
                <a:solidFill>
                  <a:srgbClr val="000000"/>
                </a:solidFill>
                <a:effectLst/>
                <a:latin typeface="Arial"/>
                <a:ea typeface="Arial"/>
                <a:cs typeface="Arial"/>
                <a:sym typeface="Arial"/>
              </a:rPr>
              <a:t>Preparar la visita a Emma es el primer paso. Antes de la visita, explíquele al beneficiario qué le espera, prepárese para responder algunas preguntas: “Tendrás que ir a la caja, tendremos que comunicarnos con el empleado…”. La profesional de soporte asegura que está de acuerdo con el procedimiento, que estará </a:t>
            </a:r>
            <a:r>
              <a:rPr lang="es" sz="1200" b="0" i="0" u="none" strike="noStrike" cap="none" dirty="0" err="1">
                <a:solidFill>
                  <a:srgbClr val="000000"/>
                </a:solidFill>
                <a:effectLst/>
                <a:latin typeface="Arial"/>
                <a:ea typeface="Arial"/>
                <a:cs typeface="Arial"/>
                <a:sym typeface="Arial"/>
              </a:rPr>
              <a:t>cómoda </a:t>
            </a:r>
            <a:r>
              <a:rPr lang="es" sz="1200" b="0" i="0" u="none" strike="noStrike" cap="none" dirty="0">
                <a:solidFill>
                  <a:srgbClr val="000000"/>
                </a:solidFill>
                <a:effectLst/>
                <a:latin typeface="Arial"/>
                <a:ea typeface="Arial"/>
                <a:cs typeface="Arial"/>
                <a:sym typeface="Arial"/>
              </a:rPr>
              <a:t>.</a:t>
            </a:r>
          </a:p>
          <a:p>
            <a:pPr marL="158750" indent="0" rtl="0" fontAlgn="base">
              <a:buNone/>
            </a:pPr>
            <a:r>
              <a:rPr lang="es" sz="1200" b="0" i="0" u="none" strike="noStrike" cap="none" dirty="0">
                <a:solidFill>
                  <a:srgbClr val="000000"/>
                </a:solidFill>
                <a:effectLst/>
                <a:latin typeface="Arial"/>
                <a:ea typeface="Arial"/>
                <a:cs typeface="Arial"/>
                <a:sym typeface="Arial"/>
              </a:rPr>
              <a:t> </a:t>
            </a:r>
          </a:p>
          <a:p>
            <a:pPr marL="158750" indent="0" rtl="0" fontAlgn="base">
              <a:buNone/>
            </a:pPr>
            <a:r>
              <a:rPr lang="es" sz="1200" b="0" i="0" u="none" strike="noStrike" cap="none" dirty="0">
                <a:solidFill>
                  <a:srgbClr val="000000"/>
                </a:solidFill>
                <a:effectLst/>
                <a:latin typeface="Arial"/>
                <a:ea typeface="Arial"/>
                <a:cs typeface="Arial"/>
                <a:sym typeface="Arial"/>
              </a:rPr>
              <a:t>¿Cómo procederías para preparar el ambiente?</a:t>
            </a:r>
          </a:p>
          <a:p>
            <a:pPr marL="158750" indent="0" rtl="0" fontAlgn="base">
              <a:buNone/>
            </a:pPr>
            <a:r>
              <a:rPr lang="es" sz="1200" b="0" i="0" u="none" strike="noStrike" cap="none" dirty="0">
                <a:solidFill>
                  <a:srgbClr val="000000"/>
                </a:solidFill>
                <a:effectLst/>
                <a:latin typeface="Arial"/>
                <a:ea typeface="Arial"/>
                <a:cs typeface="Arial"/>
                <a:sym typeface="Arial"/>
              </a:rPr>
              <a:t>Este es el segundo paso: preparar al gerente en la tienda para la visita de personas con DDI para que el gerente pueda preparar a los empleados en la tienda, se puede adaptar la caja </a:t>
            </a:r>
            <a:r>
              <a:rPr lang="es" sz="1200" b="0" i="0" u="none" strike="noStrike" cap="none" dirty="0" err="1">
                <a:solidFill>
                  <a:srgbClr val="000000"/>
                </a:solidFill>
                <a:effectLst/>
                <a:latin typeface="Arial"/>
                <a:ea typeface="Arial"/>
                <a:cs typeface="Arial"/>
                <a:sym typeface="Arial"/>
              </a:rPr>
              <a:t>registradora </a:t>
            </a:r>
            <a:r>
              <a:rPr lang="es" sz="1200" b="0" i="0" u="none" strike="noStrike" cap="none" dirty="0">
                <a:solidFill>
                  <a:srgbClr val="000000"/>
                </a:solidFill>
                <a:effectLst/>
                <a:latin typeface="Arial"/>
                <a:ea typeface="Arial"/>
                <a:cs typeface="Arial"/>
                <a:sym typeface="Arial"/>
              </a:rPr>
              <a:t>para que la persona con DDI siempre vaya a esta caja </a:t>
            </a:r>
            <a:r>
              <a:rPr lang="es" sz="1200" b="0" i="0" u="none" strike="noStrike" cap="none" dirty="0" err="1">
                <a:solidFill>
                  <a:srgbClr val="000000"/>
                </a:solidFill>
                <a:effectLst/>
                <a:latin typeface="Arial"/>
                <a:ea typeface="Arial"/>
                <a:cs typeface="Arial"/>
                <a:sym typeface="Arial"/>
              </a:rPr>
              <a:t>registradora. </a:t>
            </a:r>
            <a:r>
              <a:rPr lang="es" sz="1200" b="0" i="0" u="none" strike="noStrike" cap="none" dirty="0">
                <a:solidFill>
                  <a:srgbClr val="000000"/>
                </a:solidFill>
                <a:effectLst/>
                <a:latin typeface="Arial"/>
                <a:ea typeface="Arial"/>
                <a:cs typeface="Arial"/>
                <a:sym typeface="Arial"/>
              </a:rPr>
              <a:t>que se convertiría en una caja </a:t>
            </a:r>
            <a:r>
              <a:rPr lang="es" sz="1200" b="0" i="0" u="none" strike="noStrike" cap="none" dirty="0" err="1">
                <a:solidFill>
                  <a:srgbClr val="000000"/>
                </a:solidFill>
                <a:effectLst/>
                <a:latin typeface="Arial"/>
                <a:ea typeface="Arial"/>
                <a:cs typeface="Arial"/>
                <a:sym typeface="Arial"/>
              </a:rPr>
              <a:t>registradora inclusiva </a:t>
            </a:r>
            <a:r>
              <a:rPr lang="es" sz="1200" b="0" i="0" u="none" strike="noStrike" cap="none" dirty="0">
                <a:solidFill>
                  <a:srgbClr val="000000"/>
                </a:solidFill>
                <a:effectLst/>
                <a:latin typeface="Arial"/>
                <a:ea typeface="Arial"/>
                <a:cs typeface="Arial"/>
                <a:sym typeface="Arial"/>
              </a:rPr>
              <a:t>. El profesional de apoyo hablaría con el gestor sobre los derechos de las personas, cómo adaptarse para mejorar la comunicación con la persona y su inclusión.</a:t>
            </a:r>
          </a:p>
          <a:p>
            <a:pPr marL="158750" indent="0" rtl="0" fontAlgn="base">
              <a:buNone/>
            </a:pPr>
            <a:r>
              <a:rPr lang="es" sz="1200" b="0" i="0" u="none" strike="noStrike" cap="none" dirty="0">
                <a:solidFill>
                  <a:srgbClr val="000000"/>
                </a:solidFill>
                <a:effectLst/>
                <a:latin typeface="Arial"/>
                <a:ea typeface="Arial"/>
                <a:cs typeface="Arial"/>
                <a:sym typeface="Arial"/>
              </a:rPr>
              <a:t> </a:t>
            </a:r>
          </a:p>
          <a:p>
            <a:pPr marL="158750" indent="0" rtl="0" fontAlgn="base">
              <a:buNone/>
            </a:pPr>
            <a:r>
              <a:rPr lang="es" sz="1200" b="0" i="0" u="none" strike="noStrike" cap="none" dirty="0">
                <a:solidFill>
                  <a:srgbClr val="000000"/>
                </a:solidFill>
                <a:effectLst/>
                <a:latin typeface="Arial"/>
                <a:ea typeface="Arial"/>
                <a:cs typeface="Arial"/>
                <a:sym typeface="Arial"/>
              </a:rPr>
              <a:t>¿Cómo procederías para apoyar a Emma durante la visita?</a:t>
            </a:r>
          </a:p>
          <a:p>
            <a:pPr marL="158750" indent="0" rtl="0" fontAlgn="base">
              <a:buNone/>
            </a:pPr>
            <a:r>
              <a:rPr lang="es" sz="1200" b="0" i="0" u="none" strike="noStrike" cap="none" dirty="0">
                <a:solidFill>
                  <a:srgbClr val="000000"/>
                </a:solidFill>
                <a:effectLst/>
                <a:latin typeface="Arial"/>
                <a:ea typeface="Arial"/>
                <a:cs typeface="Arial"/>
                <a:sym typeface="Arial"/>
              </a:rPr>
              <a:t>Como tercer paso, el profesional de soporte ayuda a Emma directamente en la tienda, para ayudarla en relación con la situación comunicativa real:</a:t>
            </a:r>
          </a:p>
          <a:p>
            <a:pPr marL="158750" indent="0" rtl="0" fontAlgn="base">
              <a:buNone/>
            </a:pPr>
            <a:r>
              <a:rPr lang="es" sz="1200" b="0" i="0" u="none" strike="noStrike" cap="none" dirty="0">
                <a:solidFill>
                  <a:srgbClr val="000000"/>
                </a:solidFill>
                <a:effectLst/>
                <a:latin typeface="Arial"/>
                <a:ea typeface="Arial"/>
                <a:cs typeface="Arial"/>
                <a:sym typeface="Arial"/>
              </a:rPr>
              <a:t>1. Si el cajero habló en voz baja y es por eso que el beneficiario no respondió, el partidario debe alentar al beneficiario a pedirle al cajero que repita la pregunta.</a:t>
            </a:r>
          </a:p>
          <a:p>
            <a:pPr marL="158750" indent="0" rtl="0" fontAlgn="base">
              <a:buNone/>
            </a:pPr>
            <a:r>
              <a:rPr lang="es" sz="1200" b="0" i="0" u="none" strike="noStrike" cap="none" dirty="0">
                <a:solidFill>
                  <a:srgbClr val="000000"/>
                </a:solidFill>
                <a:effectLst/>
                <a:latin typeface="Arial"/>
                <a:ea typeface="Arial"/>
                <a:cs typeface="Arial"/>
                <a:sym typeface="Arial"/>
              </a:rPr>
              <a:t>2. Si el beneficiario no respondió porque no entendió, nuevamente el partidario debe alentar al beneficiario a pedir alguna explicación.</a:t>
            </a:r>
          </a:p>
          <a:p>
            <a:pPr marL="158750" indent="0" rtl="0" fontAlgn="base">
              <a:buNone/>
            </a:pPr>
            <a:r>
              <a:rPr lang="es" sz="1200" b="0" i="0" u="none" strike="noStrike" cap="none" dirty="0">
                <a:solidFill>
                  <a:srgbClr val="000000"/>
                </a:solidFill>
                <a:effectLst/>
                <a:latin typeface="Arial"/>
                <a:ea typeface="Arial"/>
                <a:cs typeface="Arial"/>
                <a:sym typeface="Arial"/>
              </a:rPr>
              <a:t>3. Si el empleado habla con el colaborador en lugar de hablar con la persona con IDD, el colaborador debe redirigir al empleado hacia la persona con IDD.</a:t>
            </a:r>
          </a:p>
          <a:p>
            <a:pPr marL="158750" indent="0" rtl="0" fontAlgn="base">
              <a:buNone/>
            </a:pPr>
            <a:endParaRPr lang="en-US" sz="1200" b="0" i="0" u="none" strike="noStrike" cap="none" dirty="0">
              <a:solidFill>
                <a:srgbClr val="000000"/>
              </a:solidFill>
              <a:effectLst/>
              <a:latin typeface="Arial"/>
              <a:ea typeface="Arial"/>
              <a:cs typeface="Arial"/>
              <a:sym typeface="Arial"/>
            </a:endParaRPr>
          </a:p>
          <a:p>
            <a:pPr marL="158750" indent="0" rtl="0" fontAlgn="base">
              <a:buNone/>
            </a:pPr>
            <a:r>
              <a:rPr lang="es" sz="1200" b="0" i="0" u="none" strike="noStrike" cap="none" dirty="0">
                <a:solidFill>
                  <a:srgbClr val="000000"/>
                </a:solidFill>
                <a:effectLst/>
                <a:latin typeface="Arial"/>
                <a:ea typeface="Arial"/>
                <a:cs typeface="Arial"/>
                <a:sym typeface="Arial"/>
              </a:rPr>
              <a:t>Conclusión:</a:t>
            </a:r>
          </a:p>
          <a:p>
            <a:pPr marL="158750" indent="0" rtl="0" fontAlgn="base">
              <a:buNone/>
            </a:pPr>
            <a:r>
              <a:rPr lang="es" sz="1200" b="0" i="0" u="none" strike="noStrike" cap="none" dirty="0">
                <a:solidFill>
                  <a:srgbClr val="000000"/>
                </a:solidFill>
                <a:effectLst/>
                <a:latin typeface="Arial"/>
                <a:ea typeface="Arial"/>
                <a:cs typeface="Arial"/>
                <a:sym typeface="Arial"/>
              </a:rPr>
              <a:t>El partidario tiene un doble papel:</a:t>
            </a:r>
          </a:p>
          <a:p>
            <a:pPr marL="158750" indent="0" rtl="0" fontAlgn="base">
              <a:buNone/>
            </a:pPr>
            <a:r>
              <a:rPr lang="es" sz="1200" b="0" i="0" u="none" strike="noStrike" cap="none" dirty="0">
                <a:solidFill>
                  <a:srgbClr val="000000"/>
                </a:solidFill>
                <a:effectLst/>
                <a:latin typeface="Arial"/>
                <a:ea typeface="Arial"/>
                <a:cs typeface="Arial"/>
                <a:sym typeface="Arial"/>
              </a:rPr>
              <a:t>1) capacitar a Emma para que pueda responder preguntas que tal vez no entienda, y 2) explicar a los gerentes y empleados de las tiendas que deben adaptar su estilo de comunicación y el entorno, y aceptar la comunicación no verbal. Al final del proceso, tras varias visitas, el apoyo profesional se vuelve </a:t>
            </a:r>
            <a:r>
              <a:rPr lang="es" sz="1200" b="0" i="0" u="none" strike="noStrike" cap="none" dirty="0" err="1">
                <a:solidFill>
                  <a:srgbClr val="000000"/>
                </a:solidFill>
                <a:effectLst/>
                <a:latin typeface="Arial"/>
                <a:ea typeface="Arial"/>
                <a:cs typeface="Arial"/>
                <a:sym typeface="Arial"/>
              </a:rPr>
              <a:t>innecesario </a:t>
            </a:r>
            <a:r>
              <a:rPr lang="es" sz="1200" b="0" i="0" u="none" strike="noStrike" cap="none" dirty="0">
                <a:solidFill>
                  <a:srgbClr val="000000"/>
                </a:solidFill>
                <a:effectLst/>
                <a:latin typeface="Arial"/>
                <a:ea typeface="Arial"/>
                <a:cs typeface="Arial"/>
                <a:sym typeface="Arial"/>
              </a:rPr>
              <a:t>.</a:t>
            </a:r>
          </a:p>
          <a:p>
            <a:pPr marL="158750" indent="0" rtl="0" fontAlgn="base">
              <a:buNone/>
            </a:pPr>
            <a:r>
              <a:rPr lang="es" sz="1200" b="0" i="0" u="none" strike="noStrike" cap="none" dirty="0">
                <a:solidFill>
                  <a:srgbClr val="000000"/>
                </a:solidFill>
                <a:effectLst/>
                <a:latin typeface="Arial"/>
                <a:ea typeface="Arial"/>
                <a:cs typeface="Arial"/>
                <a:sym typeface="Arial"/>
              </a:rPr>
              <a:t>Así, el profesional de apoyo define un plan para apoyar la comunicación en la persona con DID y luego le da seguimiento.</a:t>
            </a:r>
          </a:p>
          <a:p>
            <a:pPr marL="158750" indent="0" rtl="0" fontAlgn="base">
              <a:buNone/>
            </a:pPr>
            <a:r>
              <a:rPr lang="es" sz="1200" b="0" i="0" u="none" strike="noStrike" cap="none" dirty="0">
                <a:solidFill>
                  <a:srgbClr val="000000"/>
                </a:solidFill>
                <a:effectLst/>
                <a:latin typeface="Arial"/>
                <a:ea typeface="Arial"/>
                <a:cs typeface="Arial"/>
                <a:sym typeface="Arial"/>
              </a:rPr>
              <a:t>Esta situación implica diferentes estándares de comunicación:</a:t>
            </a:r>
          </a:p>
          <a:p>
            <a:pPr marL="158750" indent="0" rtl="0" fontAlgn="base">
              <a:buNone/>
            </a:pPr>
            <a:r>
              <a:rPr lang="es" sz="1200" b="0" i="0" u="none" strike="noStrike" cap="none" dirty="0">
                <a:solidFill>
                  <a:srgbClr val="000000"/>
                </a:solidFill>
                <a:effectLst/>
                <a:latin typeface="Arial"/>
                <a:ea typeface="Arial"/>
                <a:cs typeface="Arial"/>
                <a:sym typeface="Arial"/>
              </a:rPr>
              <a:t> </a:t>
            </a:r>
          </a:p>
          <a:p>
            <a:pPr marL="158750" indent="0" rtl="0" fontAlgn="base">
              <a:buNone/>
            </a:pPr>
            <a:r>
              <a:rPr lang="es" sz="1200" b="0" i="0" u="none" strike="noStrike" cap="none" dirty="0">
                <a:solidFill>
                  <a:srgbClr val="000000"/>
                </a:solidFill>
                <a:effectLst/>
                <a:latin typeface="Arial"/>
                <a:ea typeface="Arial"/>
                <a:cs typeface="Arial"/>
                <a:sym typeface="Arial"/>
              </a:rPr>
              <a:t>Estándar 3 porque el profesional de apoyo desarrolla los mejores enfoques de comunicación para apoyar a la persona con IDD</a:t>
            </a:r>
          </a:p>
          <a:p>
            <a:pPr marL="158750" indent="0" rtl="0" fontAlgn="base">
              <a:buNone/>
            </a:pPr>
            <a:r>
              <a:rPr lang="es" sz="1200" b="0" i="0" u="none" strike="noStrike" cap="none" dirty="0">
                <a:solidFill>
                  <a:srgbClr val="000000"/>
                </a:solidFill>
                <a:effectLst/>
                <a:latin typeface="Arial"/>
                <a:ea typeface="Arial"/>
                <a:cs typeface="Arial"/>
                <a:sym typeface="Arial"/>
              </a:rPr>
              <a:t>Estándar 4 porque el profesional de apoyo aboga por la persona con TID, defendiendo sus derechos, guiando a la gente del taller a ajustar el estilo de comunicación. Así, el profesional de apoyo crea oportunidades, relaciones y entornos que hacen que las personas quieran comunicarse.</a:t>
            </a:r>
          </a:p>
          <a:p>
            <a:pPr marL="158750" indent="0" rtl="0" fontAlgn="base">
              <a:buNone/>
            </a:pPr>
            <a:r>
              <a:rPr lang="es" sz="1200" b="0" i="0" u="none" strike="noStrike" cap="none" dirty="0">
                <a:solidFill>
                  <a:srgbClr val="000000"/>
                </a:solidFill>
                <a:effectLst/>
                <a:latin typeface="Arial"/>
                <a:ea typeface="Arial"/>
                <a:cs typeface="Arial"/>
                <a:sym typeface="Arial"/>
              </a:rPr>
              <a:t>Estándar 5 porque la persona con IDD, Emma, es llevada para satisfacer sus necesidades, comprando algo de pan. Por tanto, es una forma de expresar las necesidades de la persona con TDY en relación con el bienestar.</a:t>
            </a:r>
          </a:p>
          <a:p>
            <a:pPr marL="158750" indent="0" rtl="0" fontAlgn="base">
              <a:buNone/>
            </a:pPr>
            <a:r>
              <a:rPr lang="es" sz="1200" b="0" i="0" u="none" strike="noStrike" cap="none" dirty="0">
                <a:solidFill>
                  <a:srgbClr val="000000"/>
                </a:solidFill>
                <a:effectLst/>
                <a:latin typeface="Arial"/>
                <a:ea typeface="Arial"/>
                <a:cs typeface="Arial"/>
                <a:sym typeface="Arial"/>
              </a:rPr>
              <a:t> </a:t>
            </a:r>
          </a:p>
          <a:p>
            <a:pPr marL="0" lvl="0" indent="0" algn="l" rtl="0">
              <a:spcBef>
                <a:spcPts val="0"/>
              </a:spcBef>
              <a:spcAft>
                <a:spcPts val="0"/>
              </a:spcAft>
              <a:buNone/>
            </a:pPr>
            <a:endParaRP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1766221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rtl="0" fontAlgn="base">
              <a:buNone/>
            </a:pPr>
            <a:r>
              <a:rPr lang="es" sz="1200" b="0" i="0" u="none" strike="noStrike" cap="none" dirty="0">
                <a:solidFill>
                  <a:srgbClr val="000000"/>
                </a:solidFill>
                <a:effectLst/>
                <a:latin typeface="Arial"/>
                <a:ea typeface="Arial"/>
                <a:cs typeface="Arial"/>
                <a:sym typeface="Arial"/>
              </a:rPr>
              <a:t> </a:t>
            </a:r>
          </a:p>
          <a:p>
            <a:pPr marL="158750" indent="0" rtl="0" fontAlgn="base">
              <a:buNone/>
            </a:pPr>
            <a:r>
              <a:rPr lang="es" sz="1200" b="0" i="0" u="none" strike="noStrike" cap="none" dirty="0">
                <a:solidFill>
                  <a:srgbClr val="000000"/>
                </a:solidFill>
                <a:effectLst/>
                <a:latin typeface="Arial"/>
                <a:ea typeface="Arial"/>
                <a:cs typeface="Arial"/>
                <a:sym typeface="Arial"/>
              </a:rPr>
              <a:t>¿Cómo procederías para preparar a Emma para la visita?</a:t>
            </a:r>
          </a:p>
          <a:p>
            <a:pPr marL="158750" indent="0" rtl="0" fontAlgn="base">
              <a:buNone/>
            </a:pPr>
            <a:r>
              <a:rPr lang="es" sz="1200" b="0" i="0" u="none" strike="noStrike" cap="none" dirty="0">
                <a:solidFill>
                  <a:srgbClr val="000000"/>
                </a:solidFill>
                <a:effectLst/>
                <a:latin typeface="Arial"/>
                <a:ea typeface="Arial"/>
                <a:cs typeface="Arial"/>
                <a:sym typeface="Arial"/>
              </a:rPr>
              <a:t>Preparar la visita a Emma es el primer paso. Antes de la visita, explíquele al beneficiario qué le espera, prepárese para responder algunas preguntas: “Tendrás que ir a la caja, tendremos que comunicarnos con el empleado…”. La profesional de soporte asegura que está de acuerdo con el procedimiento, que estará </a:t>
            </a:r>
            <a:r>
              <a:rPr lang="es" sz="1200" b="0" i="0" u="none" strike="noStrike" cap="none" dirty="0" err="1">
                <a:solidFill>
                  <a:srgbClr val="000000"/>
                </a:solidFill>
                <a:effectLst/>
                <a:latin typeface="Arial"/>
                <a:ea typeface="Arial"/>
                <a:cs typeface="Arial"/>
                <a:sym typeface="Arial"/>
              </a:rPr>
              <a:t>cómoda </a:t>
            </a:r>
            <a:r>
              <a:rPr lang="es" sz="1200" b="0" i="0" u="none" strike="noStrike" cap="none" dirty="0">
                <a:solidFill>
                  <a:srgbClr val="000000"/>
                </a:solidFill>
                <a:effectLst/>
                <a:latin typeface="Arial"/>
                <a:ea typeface="Arial"/>
                <a:cs typeface="Arial"/>
                <a:sym typeface="Arial"/>
              </a:rPr>
              <a:t>.</a:t>
            </a:r>
          </a:p>
          <a:p>
            <a:pPr marL="158750" indent="0" rtl="0" fontAlgn="base">
              <a:buNone/>
            </a:pPr>
            <a:r>
              <a:rPr lang="es" sz="1200" b="0" i="0" u="none" strike="noStrike" cap="none" dirty="0">
                <a:solidFill>
                  <a:srgbClr val="000000"/>
                </a:solidFill>
                <a:effectLst/>
                <a:latin typeface="Arial"/>
                <a:ea typeface="Arial"/>
                <a:cs typeface="Arial"/>
                <a:sym typeface="Arial"/>
              </a:rPr>
              <a:t> </a:t>
            </a:r>
          </a:p>
          <a:p>
            <a:pPr marL="158750" indent="0" rtl="0" fontAlgn="base">
              <a:buNone/>
            </a:pPr>
            <a:r>
              <a:rPr lang="es" sz="1200" b="0" i="0" u="none" strike="noStrike" cap="none" dirty="0">
                <a:solidFill>
                  <a:srgbClr val="000000"/>
                </a:solidFill>
                <a:effectLst/>
                <a:latin typeface="Arial"/>
                <a:ea typeface="Arial"/>
                <a:cs typeface="Arial"/>
                <a:sym typeface="Arial"/>
              </a:rPr>
              <a:t>¿Cómo procederías para preparar el ambiente?</a:t>
            </a:r>
          </a:p>
          <a:p>
            <a:pPr marL="158750" indent="0" rtl="0" fontAlgn="base">
              <a:buNone/>
            </a:pPr>
            <a:r>
              <a:rPr lang="es" sz="1200" b="0" i="0" u="none" strike="noStrike" cap="none" dirty="0">
                <a:solidFill>
                  <a:srgbClr val="000000"/>
                </a:solidFill>
                <a:effectLst/>
                <a:latin typeface="Arial"/>
                <a:ea typeface="Arial"/>
                <a:cs typeface="Arial"/>
                <a:sym typeface="Arial"/>
              </a:rPr>
              <a:t>Este es el segundo paso: preparar al gerente en la tienda para la visita de personas con DDI para que el gerente pueda preparar a los empleados en la tienda, se puede adaptar la caja </a:t>
            </a:r>
            <a:r>
              <a:rPr lang="es" sz="1200" b="0" i="0" u="none" strike="noStrike" cap="none" dirty="0" err="1">
                <a:solidFill>
                  <a:srgbClr val="000000"/>
                </a:solidFill>
                <a:effectLst/>
                <a:latin typeface="Arial"/>
                <a:ea typeface="Arial"/>
                <a:cs typeface="Arial"/>
                <a:sym typeface="Arial"/>
              </a:rPr>
              <a:t>registradora </a:t>
            </a:r>
            <a:r>
              <a:rPr lang="es" sz="1200" b="0" i="0" u="none" strike="noStrike" cap="none" dirty="0">
                <a:solidFill>
                  <a:srgbClr val="000000"/>
                </a:solidFill>
                <a:effectLst/>
                <a:latin typeface="Arial"/>
                <a:ea typeface="Arial"/>
                <a:cs typeface="Arial"/>
                <a:sym typeface="Arial"/>
              </a:rPr>
              <a:t>para que la persona con DDI siempre vaya a esta caja </a:t>
            </a:r>
            <a:r>
              <a:rPr lang="es" sz="1200" b="0" i="0" u="none" strike="noStrike" cap="none" dirty="0" err="1">
                <a:solidFill>
                  <a:srgbClr val="000000"/>
                </a:solidFill>
                <a:effectLst/>
                <a:latin typeface="Arial"/>
                <a:ea typeface="Arial"/>
                <a:cs typeface="Arial"/>
                <a:sym typeface="Arial"/>
              </a:rPr>
              <a:t>registradora. </a:t>
            </a:r>
            <a:r>
              <a:rPr lang="es" sz="1200" b="0" i="0" u="none" strike="noStrike" cap="none" dirty="0">
                <a:solidFill>
                  <a:srgbClr val="000000"/>
                </a:solidFill>
                <a:effectLst/>
                <a:latin typeface="Arial"/>
                <a:ea typeface="Arial"/>
                <a:cs typeface="Arial"/>
                <a:sym typeface="Arial"/>
              </a:rPr>
              <a:t>que se convertiría en una caja </a:t>
            </a:r>
            <a:r>
              <a:rPr lang="es" sz="1200" b="0" i="0" u="none" strike="noStrike" cap="none" dirty="0" err="1">
                <a:solidFill>
                  <a:srgbClr val="000000"/>
                </a:solidFill>
                <a:effectLst/>
                <a:latin typeface="Arial"/>
                <a:ea typeface="Arial"/>
                <a:cs typeface="Arial"/>
                <a:sym typeface="Arial"/>
              </a:rPr>
              <a:t>registradora inclusiva </a:t>
            </a:r>
            <a:r>
              <a:rPr lang="es" sz="1200" b="0" i="0" u="none" strike="noStrike" cap="none" dirty="0">
                <a:solidFill>
                  <a:srgbClr val="000000"/>
                </a:solidFill>
                <a:effectLst/>
                <a:latin typeface="Arial"/>
                <a:ea typeface="Arial"/>
                <a:cs typeface="Arial"/>
                <a:sym typeface="Arial"/>
              </a:rPr>
              <a:t>. El profesional de apoyo hablaría con el gestor sobre los derechos de las personas, cómo adaptarse para mejorar la comunicación con la persona y su inclusión.</a:t>
            </a:r>
          </a:p>
          <a:p>
            <a:pPr marL="158750" indent="0" rtl="0" fontAlgn="base">
              <a:buNone/>
            </a:pPr>
            <a:r>
              <a:rPr lang="es" sz="1200" b="0" i="0" u="none" strike="noStrike" cap="none" dirty="0">
                <a:solidFill>
                  <a:srgbClr val="000000"/>
                </a:solidFill>
                <a:effectLst/>
                <a:latin typeface="Arial"/>
                <a:ea typeface="Arial"/>
                <a:cs typeface="Arial"/>
                <a:sym typeface="Arial"/>
              </a:rPr>
              <a:t> </a:t>
            </a:r>
          </a:p>
          <a:p>
            <a:pPr marL="158750" indent="0" rtl="0" fontAlgn="base">
              <a:buNone/>
            </a:pPr>
            <a:r>
              <a:rPr lang="es" sz="1200" b="0" i="0" u="none" strike="noStrike" cap="none" dirty="0">
                <a:solidFill>
                  <a:srgbClr val="000000"/>
                </a:solidFill>
                <a:effectLst/>
                <a:latin typeface="Arial"/>
                <a:ea typeface="Arial"/>
                <a:cs typeface="Arial"/>
                <a:sym typeface="Arial"/>
              </a:rPr>
              <a:t>¿Cómo procederías para apoyar a Emma durante la visita?</a:t>
            </a:r>
          </a:p>
          <a:p>
            <a:pPr marL="158750" indent="0" rtl="0" fontAlgn="base">
              <a:buNone/>
            </a:pPr>
            <a:r>
              <a:rPr lang="es" sz="1200" b="0" i="0" u="none" strike="noStrike" cap="none" dirty="0">
                <a:solidFill>
                  <a:srgbClr val="000000"/>
                </a:solidFill>
                <a:effectLst/>
                <a:latin typeface="Arial"/>
                <a:ea typeface="Arial"/>
                <a:cs typeface="Arial"/>
                <a:sym typeface="Arial"/>
              </a:rPr>
              <a:t>Como tercer paso, el profesional de soporte ayuda a Emma directamente en la tienda, para ayudarla en relación con la situación comunicativa real:</a:t>
            </a:r>
          </a:p>
          <a:p>
            <a:pPr marL="158750" indent="0" rtl="0" fontAlgn="base">
              <a:buNone/>
            </a:pPr>
            <a:r>
              <a:rPr lang="es" sz="1200" b="0" i="0" u="none" strike="noStrike" cap="none" dirty="0">
                <a:solidFill>
                  <a:srgbClr val="000000"/>
                </a:solidFill>
                <a:effectLst/>
                <a:latin typeface="Arial"/>
                <a:ea typeface="Arial"/>
                <a:cs typeface="Arial"/>
                <a:sym typeface="Arial"/>
              </a:rPr>
              <a:t>1. Si el cajero habló en voz baja y es por eso que el beneficiario no respondió, el partidario debe alentar al beneficiario a pedirle al cajero que repita la pregunta.</a:t>
            </a:r>
          </a:p>
          <a:p>
            <a:pPr marL="158750" indent="0" rtl="0" fontAlgn="base">
              <a:buNone/>
            </a:pPr>
            <a:r>
              <a:rPr lang="es" sz="1200" b="0" i="0" u="none" strike="noStrike" cap="none" dirty="0">
                <a:solidFill>
                  <a:srgbClr val="000000"/>
                </a:solidFill>
                <a:effectLst/>
                <a:latin typeface="Arial"/>
                <a:ea typeface="Arial"/>
                <a:cs typeface="Arial"/>
                <a:sym typeface="Arial"/>
              </a:rPr>
              <a:t>2. Si el beneficiario no respondió porque no entendió, nuevamente el partidario debe alentar al beneficiario a pedir alguna explicación.</a:t>
            </a:r>
          </a:p>
          <a:p>
            <a:pPr marL="158750" indent="0" rtl="0" fontAlgn="base">
              <a:buNone/>
            </a:pPr>
            <a:r>
              <a:rPr lang="es" sz="1200" b="0" i="0" u="none" strike="noStrike" cap="none" dirty="0">
                <a:solidFill>
                  <a:srgbClr val="000000"/>
                </a:solidFill>
                <a:effectLst/>
                <a:latin typeface="Arial"/>
                <a:ea typeface="Arial"/>
                <a:cs typeface="Arial"/>
                <a:sym typeface="Arial"/>
              </a:rPr>
              <a:t>3. Si el empleado habla con el colaborador en lugar de hablar con la persona con IDD, el colaborador debe redirigir al empleado hacia la persona con IDD.</a:t>
            </a:r>
          </a:p>
          <a:p>
            <a:pPr marL="158750" indent="0" rtl="0" fontAlgn="base">
              <a:buNone/>
            </a:pPr>
            <a:endParaRPr lang="en-US" sz="1200" b="0" i="0" u="none" strike="noStrike" cap="none" dirty="0">
              <a:solidFill>
                <a:srgbClr val="000000"/>
              </a:solidFill>
              <a:effectLst/>
              <a:latin typeface="Arial"/>
              <a:ea typeface="Arial"/>
              <a:cs typeface="Arial"/>
              <a:sym typeface="Arial"/>
            </a:endParaRPr>
          </a:p>
          <a:p>
            <a:pPr marL="158750" indent="0" rtl="0" fontAlgn="base">
              <a:buNone/>
            </a:pPr>
            <a:r>
              <a:rPr lang="es" sz="1200" b="0" i="0" u="none" strike="noStrike" cap="none" dirty="0">
                <a:solidFill>
                  <a:srgbClr val="000000"/>
                </a:solidFill>
                <a:effectLst/>
                <a:latin typeface="Arial"/>
                <a:ea typeface="Arial"/>
                <a:cs typeface="Arial"/>
                <a:sym typeface="Arial"/>
              </a:rPr>
              <a:t>Conclusión:</a:t>
            </a:r>
          </a:p>
          <a:p>
            <a:pPr marL="158750" indent="0" rtl="0" fontAlgn="base">
              <a:buNone/>
            </a:pPr>
            <a:r>
              <a:rPr lang="es" sz="1200" b="0" i="0" u="none" strike="noStrike" cap="none" dirty="0">
                <a:solidFill>
                  <a:srgbClr val="000000"/>
                </a:solidFill>
                <a:effectLst/>
                <a:latin typeface="Arial"/>
                <a:ea typeface="Arial"/>
                <a:cs typeface="Arial"/>
                <a:sym typeface="Arial"/>
              </a:rPr>
              <a:t>El partidario tiene un doble papel:</a:t>
            </a:r>
          </a:p>
          <a:p>
            <a:pPr marL="158750" indent="0" rtl="0" fontAlgn="base">
              <a:buNone/>
            </a:pPr>
            <a:r>
              <a:rPr lang="es" sz="1200" b="0" i="0" u="none" strike="noStrike" cap="none" dirty="0">
                <a:solidFill>
                  <a:srgbClr val="000000"/>
                </a:solidFill>
                <a:effectLst/>
                <a:latin typeface="Arial"/>
                <a:ea typeface="Arial"/>
                <a:cs typeface="Arial"/>
                <a:sym typeface="Arial"/>
              </a:rPr>
              <a:t>1) capacitar a Emma para que pueda responder preguntas que tal vez no comprenda, y 2) explicar a los gerentes y empleados de las tiendas que deben adaptar su estilo de comunicación y el entorno, y aceptar la comunicación no verbal. Al final del proceso, tras varias visitas, el apoyo profesional se vuelve </a:t>
            </a:r>
            <a:r>
              <a:rPr lang="es" sz="1200" b="0" i="0" u="none" strike="noStrike" cap="none" dirty="0" err="1">
                <a:solidFill>
                  <a:srgbClr val="000000"/>
                </a:solidFill>
                <a:effectLst/>
                <a:latin typeface="Arial"/>
                <a:ea typeface="Arial"/>
                <a:cs typeface="Arial"/>
                <a:sym typeface="Arial"/>
              </a:rPr>
              <a:t>innecesario </a:t>
            </a:r>
            <a:r>
              <a:rPr lang="es" sz="1200" b="0" i="0" u="none" strike="noStrike" cap="none" dirty="0">
                <a:solidFill>
                  <a:srgbClr val="000000"/>
                </a:solidFill>
                <a:effectLst/>
                <a:latin typeface="Arial"/>
                <a:ea typeface="Arial"/>
                <a:cs typeface="Arial"/>
                <a:sym typeface="Arial"/>
              </a:rPr>
              <a:t>.</a:t>
            </a:r>
          </a:p>
          <a:p>
            <a:pPr marL="158750" indent="0" rtl="0" fontAlgn="base">
              <a:buNone/>
            </a:pPr>
            <a:r>
              <a:rPr lang="es" sz="1200" b="0" i="0" u="none" strike="noStrike" cap="none" dirty="0">
                <a:solidFill>
                  <a:srgbClr val="000000"/>
                </a:solidFill>
                <a:effectLst/>
                <a:latin typeface="Arial"/>
                <a:ea typeface="Arial"/>
                <a:cs typeface="Arial"/>
                <a:sym typeface="Arial"/>
              </a:rPr>
              <a:t>Así, el profesional de apoyo define un plan para apoyar la comunicación en la persona con DID y luego le da seguimiento.</a:t>
            </a:r>
          </a:p>
          <a:p>
            <a:pPr marL="158750" indent="0" rtl="0" fontAlgn="base">
              <a:buNone/>
            </a:pPr>
            <a:r>
              <a:rPr lang="es" sz="1200" b="0" i="0" u="none" strike="noStrike" cap="none" dirty="0">
                <a:solidFill>
                  <a:srgbClr val="000000"/>
                </a:solidFill>
                <a:effectLst/>
                <a:latin typeface="Arial"/>
                <a:ea typeface="Arial"/>
                <a:cs typeface="Arial"/>
                <a:sym typeface="Arial"/>
              </a:rPr>
              <a:t>Esta situación implica diferentes estándares de comunicación:</a:t>
            </a:r>
          </a:p>
          <a:p>
            <a:pPr marL="158750" indent="0" rtl="0" fontAlgn="base">
              <a:buNone/>
            </a:pPr>
            <a:r>
              <a:rPr lang="es" sz="1200" b="0" i="0" u="none" strike="noStrike" cap="none" dirty="0">
                <a:solidFill>
                  <a:srgbClr val="000000"/>
                </a:solidFill>
                <a:effectLst/>
                <a:latin typeface="Arial"/>
                <a:ea typeface="Arial"/>
                <a:cs typeface="Arial"/>
                <a:sym typeface="Arial"/>
              </a:rPr>
              <a:t> </a:t>
            </a:r>
          </a:p>
          <a:p>
            <a:pPr marL="158750" indent="0" rtl="0" fontAlgn="base">
              <a:buNone/>
            </a:pPr>
            <a:r>
              <a:rPr lang="es" sz="1200" b="0" i="0" u="none" strike="noStrike" cap="none" dirty="0">
                <a:solidFill>
                  <a:srgbClr val="000000"/>
                </a:solidFill>
                <a:effectLst/>
                <a:latin typeface="Arial"/>
                <a:ea typeface="Arial"/>
                <a:cs typeface="Arial"/>
                <a:sym typeface="Arial"/>
              </a:rPr>
              <a:t>Estándar 3 porque el profesional de apoyo desarrolla los mejores enfoques de comunicación para apoyar a la persona con IDD</a:t>
            </a:r>
          </a:p>
          <a:p>
            <a:pPr marL="158750" indent="0" rtl="0" fontAlgn="base">
              <a:buNone/>
            </a:pPr>
            <a:r>
              <a:rPr lang="es" sz="1200" b="0" i="0" u="none" strike="noStrike" cap="none" dirty="0">
                <a:solidFill>
                  <a:srgbClr val="000000"/>
                </a:solidFill>
                <a:effectLst/>
                <a:latin typeface="Arial"/>
                <a:ea typeface="Arial"/>
                <a:cs typeface="Arial"/>
                <a:sym typeface="Arial"/>
              </a:rPr>
              <a:t>Estándar 4 porque el profesional de apoyo aboga por la persona con TID, defendiendo sus derechos, guiando a la gente del taller a ajustar el estilo de comunicación. Así, el profesional de apoyo crea oportunidades, relaciones y entornos que hacen que las personas quieran comunicarse.</a:t>
            </a:r>
          </a:p>
          <a:p>
            <a:pPr marL="158750" indent="0" rtl="0" fontAlgn="base">
              <a:buNone/>
            </a:pPr>
            <a:r>
              <a:rPr lang="es" sz="1200" b="0" i="0" u="none" strike="noStrike" cap="none" dirty="0">
                <a:solidFill>
                  <a:srgbClr val="000000"/>
                </a:solidFill>
                <a:effectLst/>
                <a:latin typeface="Arial"/>
                <a:ea typeface="Arial"/>
                <a:cs typeface="Arial"/>
                <a:sym typeface="Arial"/>
              </a:rPr>
              <a:t>Estándar 5 porque la persona con IDD, Emma, es llevada para satisfacer sus necesidades, comprando algo de pan. Por tanto, es una forma de expresar las necesidades de la persona con TDY en relación con el bienestar.</a:t>
            </a:r>
          </a:p>
          <a:p>
            <a:pPr marL="158750" indent="0" rtl="0" fontAlgn="base">
              <a:buNone/>
            </a:pPr>
            <a:r>
              <a:rPr lang="es" sz="1200" b="0" i="0" u="none" strike="noStrike" cap="none" dirty="0">
                <a:solidFill>
                  <a:srgbClr val="000000"/>
                </a:solidFill>
                <a:effectLst/>
                <a:latin typeface="Arial"/>
                <a:ea typeface="Arial"/>
                <a:cs typeface="Arial"/>
                <a:sym typeface="Arial"/>
              </a:rPr>
              <a:t> </a:t>
            </a:r>
          </a:p>
          <a:p>
            <a:pPr marL="0" lvl="0" indent="0" algn="l" rtl="0">
              <a:spcBef>
                <a:spcPts val="0"/>
              </a:spcBef>
              <a:spcAft>
                <a:spcPts val="0"/>
              </a:spcAft>
              <a:buNone/>
            </a:pPr>
            <a:endParaRP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5345743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rtl="0" fontAlgn="base"/>
            <a:r>
              <a:rPr lang="es" sz="1100" b="0" i="0" u="none" strike="noStrike" cap="none" dirty="0">
                <a:solidFill>
                  <a:srgbClr val="000000"/>
                </a:solidFill>
                <a:effectLst/>
                <a:latin typeface="Arial"/>
                <a:ea typeface="Arial"/>
                <a:cs typeface="Arial"/>
                <a:sym typeface="Arial"/>
              </a:rPr>
              <a:t>Objetivos de aprendizaje</a:t>
            </a:r>
          </a:p>
          <a:p>
            <a:pPr rtl="0" fontAlgn="base"/>
            <a:r>
              <a:rPr lang="es" sz="1100" b="0" i="0" u="none" strike="noStrike" cap="none" dirty="0">
                <a:solidFill>
                  <a:srgbClr val="000000"/>
                </a:solidFill>
                <a:effectLst/>
                <a:latin typeface="Arial"/>
                <a:ea typeface="Arial"/>
                <a:cs typeface="Arial"/>
                <a:sym typeface="Arial"/>
              </a:rPr>
              <a:t>En esta sección aprenderás qué es la comunicación inclusiva, qué aspectos son importantes para implementar la comunicación inclusiva</a:t>
            </a:r>
          </a:p>
          <a:p>
            <a:pPr rtl="0" fontAlgn="base"/>
            <a:r>
              <a:rPr lang="es" sz="1100" b="0" i="0" u="none" strike="noStrike" cap="none" dirty="0">
                <a:solidFill>
                  <a:srgbClr val="000000"/>
                </a:solidFill>
                <a:effectLst/>
                <a:latin typeface="Arial"/>
                <a:ea typeface="Arial"/>
                <a:cs typeface="Arial"/>
                <a:sym typeface="Arial"/>
              </a:rPr>
              <a:t> </a:t>
            </a:r>
          </a:p>
          <a:p>
            <a:pPr rtl="0" fontAlgn="base"/>
            <a:r>
              <a:rPr lang="es" sz="1100" b="0" i="0" u="none" strike="noStrike" cap="none" dirty="0">
                <a:solidFill>
                  <a:srgbClr val="000000"/>
                </a:solidFill>
                <a:effectLst/>
                <a:latin typeface="Arial"/>
                <a:ea typeface="Arial"/>
                <a:cs typeface="Arial"/>
                <a:sym typeface="Arial"/>
              </a:rPr>
              <a:t> </a:t>
            </a:r>
            <a:endParaRPr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018377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rtl="0" fontAlgn="base"/>
            <a:endParaRPr lang="en-US" sz="1100" b="0" i="0" u="none" strike="noStrike" cap="none" dirty="0">
              <a:solidFill>
                <a:srgbClr val="000000"/>
              </a:solidFill>
              <a:effectLst/>
              <a:latin typeface="Arial"/>
              <a:ea typeface="Arial"/>
              <a:cs typeface="Arial"/>
              <a:sym typeface="Arial"/>
            </a:endParaRPr>
          </a:p>
          <a:p>
            <a:pPr marL="0" lvl="0" indent="0" algn="l" rtl="0">
              <a:spcBef>
                <a:spcPts val="0"/>
              </a:spcBef>
              <a:spcAft>
                <a:spcPts val="0"/>
              </a:spcAft>
              <a:buNone/>
            </a:pPr>
            <a:endParaRPr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7533711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rtl="0" fontAlgn="base">
              <a:buNone/>
            </a:pPr>
            <a:r>
              <a:rPr lang="es" sz="1200" b="0" i="0" u="none" strike="noStrike" cap="none" dirty="0">
                <a:solidFill>
                  <a:srgbClr val="000000"/>
                </a:solidFill>
                <a:effectLst/>
                <a:latin typeface="Arial"/>
                <a:ea typeface="Arial"/>
                <a:cs typeface="Arial"/>
                <a:sym typeface="Arial"/>
              </a:rPr>
              <a:t>¿Qué es la comunicación inclusiva?</a:t>
            </a:r>
          </a:p>
          <a:p>
            <a:pPr marL="158750" indent="0" rtl="0" fontAlgn="base">
              <a:buNone/>
            </a:pPr>
            <a:r>
              <a:rPr lang="es" sz="1200" b="0" i="0" u="none" strike="noStrike" cap="none" dirty="0">
                <a:solidFill>
                  <a:srgbClr val="000000"/>
                </a:solidFill>
                <a:effectLst/>
                <a:latin typeface="Arial"/>
                <a:ea typeface="Arial"/>
                <a:cs typeface="Arial"/>
                <a:sym typeface="Arial"/>
              </a:rPr>
              <a:t>Considerando una discapacidad comunicativa desde una perspectiva social se puede pensar que, como cualquier forma de discapacidad, se forma y establece no tanto a partir de la discapacidad individual per se, sino a partir de diferentes niveles de barreras sociales (Walmsley, 2001).</a:t>
            </a:r>
          </a:p>
          <a:p>
            <a:pPr marL="158750" indent="0" rtl="0" fontAlgn="base">
              <a:buNone/>
            </a:pPr>
            <a:r>
              <a:rPr lang="es" sz="1200" b="0" i="0" u="none" strike="noStrike" cap="none" dirty="0">
                <a:solidFill>
                  <a:srgbClr val="000000"/>
                </a:solidFill>
                <a:effectLst/>
                <a:latin typeface="Arial"/>
                <a:ea typeface="Arial"/>
                <a:cs typeface="Arial"/>
                <a:sym typeface="Arial"/>
              </a:rPr>
              <a:t>De ello se deduce que superar dichas barreras es esencial para mejorar la calidad de vida de las personas con necesidades de comunicación. Para ello, el concepto de comunicación inclusiva es útil ya que su objetivo final es disminuir las barreras de comunicación.</a:t>
            </a:r>
          </a:p>
          <a:p>
            <a:pPr marL="0" lvl="0" indent="0" algn="l" rtl="0">
              <a:spcBef>
                <a:spcPts val="0"/>
              </a:spcBef>
              <a:spcAft>
                <a:spcPts val="0"/>
              </a:spcAft>
              <a:buNone/>
            </a:pPr>
            <a:endParaRP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rtl="0" fontAlgn="base">
              <a:buNone/>
            </a:pPr>
            <a:r>
              <a:rPr lang="es" sz="1200" b="0" i="0" u="none" strike="noStrike" cap="none" dirty="0">
                <a:solidFill>
                  <a:srgbClr val="000000"/>
                </a:solidFill>
                <a:effectLst/>
                <a:latin typeface="Arial"/>
                <a:ea typeface="Arial"/>
                <a:cs typeface="Arial"/>
                <a:sym typeface="Arial"/>
              </a:rPr>
              <a:t>La comunicación inclusiva significa compartir información de una manera que todos puedan entender. Comunicación Inclusiva reconoce, respeta y utiliza todas las formas de comunicación. Alienta, apoya y permite a las personas, en todas las circunstancias, utilizar cualquier forma de entenderse y expresarse que les resulte más fácil.</a:t>
            </a:r>
          </a:p>
          <a:p>
            <a:pPr rtl="0" fontAlgn="base"/>
            <a:r>
              <a:rPr lang="es" sz="1200" b="0" i="0" u="none" strike="noStrike" cap="none" dirty="0">
                <a:solidFill>
                  <a:srgbClr val="000000"/>
                </a:solidFill>
                <a:effectLst/>
                <a:latin typeface="Arial"/>
                <a:ea typeface="Arial"/>
                <a:cs typeface="Arial"/>
                <a:sym typeface="Arial"/>
              </a:rPr>
              <a:t>La comunicación inclusiva abarca todos los medios de comprensión y expresión y todas las herramientas que permiten y apoyan la comunicación, incluida la CAA. Es importante subrayar que aquí la atención se centra no sólo en desarrollar recursos y estrategias para el individuo en cuestión, sino también en los conocimientos, habilidades y actitudes de los interlocutores en materia de inclusión comunicativa.</a:t>
            </a:r>
          </a:p>
          <a:p>
            <a:pPr marL="0" lvl="0" indent="0" algn="l" rtl="0">
              <a:spcBef>
                <a:spcPts val="0"/>
              </a:spcBef>
              <a:spcAft>
                <a:spcPts val="0"/>
              </a:spcAft>
              <a:buNone/>
            </a:pPr>
            <a:endParaRP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8534083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rtl="0" fontAlgn="base">
              <a:buNone/>
            </a:pPr>
            <a:r>
              <a:rPr lang="es" sz="1200" b="0" i="0" u="none" strike="noStrike" cap="none" dirty="0">
                <a:solidFill>
                  <a:srgbClr val="000000"/>
                </a:solidFill>
                <a:effectLst/>
                <a:latin typeface="Arial"/>
                <a:ea typeface="Arial"/>
                <a:cs typeface="Arial"/>
                <a:sym typeface="Arial"/>
              </a:rPr>
              <a:t>Los cinco buenos estándares de comunicación</a:t>
            </a:r>
          </a:p>
          <a:p>
            <a:pPr marL="158750" indent="0" rtl="0" fontAlgn="base">
              <a:buNone/>
            </a:pPr>
            <a:r>
              <a:rPr lang="es" sz="1200" b="0" i="0" u="none" strike="noStrike" cap="none" dirty="0">
                <a:solidFill>
                  <a:srgbClr val="000000"/>
                </a:solidFill>
                <a:effectLst/>
                <a:latin typeface="Arial"/>
                <a:ea typeface="Arial"/>
                <a:cs typeface="Arial"/>
                <a:sym typeface="Arial"/>
              </a:rPr>
              <a:t>Una buena comunicación permite relaciones inclusivas, ayudando a las personas a tener opciones, control, mayor independencia y mejores resultados de salud. Sólo se pueden lograr mejoras sostenibles en la comunicación mediante un "enfoque de sistemas completos".</a:t>
            </a:r>
          </a:p>
          <a:p>
            <a:pPr marL="158750" indent="0" rtl="0" fontAlgn="base">
              <a:buNone/>
            </a:pPr>
            <a:r>
              <a:rPr lang="es" sz="1200" b="0" i="0" u="none" strike="noStrike" cap="none" dirty="0">
                <a:solidFill>
                  <a:srgbClr val="000000"/>
                </a:solidFill>
                <a:effectLst/>
                <a:latin typeface="Arial"/>
                <a:ea typeface="Arial"/>
                <a:cs typeface="Arial"/>
                <a:sym typeface="Arial"/>
              </a:rPr>
              <a:t>En el Reino Unido, el Royal College of Speech and Language Therapists (RCSLT) recomienda cinco estándares de buenas prácticas para satisfacer las necesidades del habla, el lenguaje y la comunicación de las personas. Estos estándares proporcionan un marco práctico mediante el cual las familias, </a:t>
            </a:r>
            <a:r>
              <a:rPr lang="es" sz="1200" b="0" i="0" u="none" strike="noStrike" cap="none" dirty="0" err="1">
                <a:solidFill>
                  <a:srgbClr val="000000"/>
                </a:solidFill>
                <a:effectLst/>
                <a:latin typeface="Arial"/>
                <a:ea typeface="Arial"/>
                <a:cs typeface="Arial"/>
                <a:sym typeface="Arial"/>
              </a:rPr>
              <a:t>cuidadores </a:t>
            </a:r>
            <a:r>
              <a:rPr lang="es" sz="1200" b="0" i="0" u="none" strike="noStrike" cap="none" dirty="0">
                <a:solidFill>
                  <a:srgbClr val="000000"/>
                </a:solidFill>
                <a:effectLst/>
                <a:latin typeface="Arial"/>
                <a:ea typeface="Arial"/>
                <a:cs typeface="Arial"/>
                <a:sym typeface="Arial"/>
              </a:rPr>
              <a:t>, amigos, profesionales y comisionados pueden saber si un servicio ha realizado ajustes razonables en sus prácticas de comunicación. Cada estándar está claramente definido en términos de cuál es el estándar, qué aspecto tiene y cómo otros sabrán que se ha logrado.</a:t>
            </a:r>
          </a:p>
          <a:p>
            <a:pPr marL="0" lvl="0" indent="0" algn="l" rtl="0">
              <a:spcBef>
                <a:spcPts val="0"/>
              </a:spcBef>
              <a:spcAft>
                <a:spcPts val="0"/>
              </a:spcAft>
              <a:buNone/>
            </a:pPr>
            <a:endParaRP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4201090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rtl="0" fontAlgn="base">
              <a:buNone/>
            </a:pPr>
            <a:r>
              <a:rPr lang="es" sz="1200" b="0" i="0" u="none" strike="noStrike" cap="none" dirty="0">
                <a:solidFill>
                  <a:srgbClr val="000000"/>
                </a:solidFill>
                <a:effectLst/>
                <a:latin typeface="Arial"/>
                <a:ea typeface="Arial"/>
                <a:cs typeface="Arial"/>
                <a:sym typeface="Arial"/>
              </a:rPr>
              <a:t>En el Reino Unido, el Royal College of Speech and Language Therapists (RCSLT) recomienda cinco estándares de buenas prácticas para satisfacer las necesidades del habla, el lenguaje y la comunicación de las personas. Estos estándares proporcionan un marco práctico mediante el cual las familias, </a:t>
            </a:r>
            <a:r>
              <a:rPr lang="es" sz="1200" b="0" i="0" u="none" strike="noStrike" cap="none" dirty="0" err="1">
                <a:solidFill>
                  <a:srgbClr val="000000"/>
                </a:solidFill>
                <a:effectLst/>
                <a:latin typeface="Arial"/>
                <a:ea typeface="Arial"/>
                <a:cs typeface="Arial"/>
                <a:sym typeface="Arial"/>
              </a:rPr>
              <a:t>cuidadores </a:t>
            </a:r>
            <a:r>
              <a:rPr lang="es" sz="1200" b="0" i="0" u="none" strike="noStrike" cap="none" dirty="0">
                <a:solidFill>
                  <a:srgbClr val="000000"/>
                </a:solidFill>
                <a:effectLst/>
                <a:latin typeface="Arial"/>
                <a:ea typeface="Arial"/>
                <a:cs typeface="Arial"/>
                <a:sym typeface="Arial"/>
              </a:rPr>
              <a:t>, amigos, profesionales y comisionados pueden saber si un servicio ha realizado ajustes razonables en sus prácticas de comunicación. Cada estándar está claramente definido en términos de cuál es el estándar, qué aspecto tiene y cómo otros sabrán que se ha logrado.</a:t>
            </a:r>
          </a:p>
          <a:p>
            <a:pPr marL="158750" indent="0" rtl="0" fontAlgn="base">
              <a:buNone/>
            </a:pPr>
            <a:r>
              <a:rPr lang="es" sz="1200" b="1" i="0" u="none" strike="noStrike" cap="none" dirty="0">
                <a:solidFill>
                  <a:srgbClr val="000000"/>
                </a:solidFill>
                <a:effectLst/>
                <a:latin typeface="Arial"/>
                <a:ea typeface="Arial"/>
                <a:cs typeface="Arial"/>
                <a:sym typeface="Arial"/>
              </a:rPr>
              <a:t>Estándar 1 </a:t>
            </a:r>
            <a:r>
              <a:rPr lang="es" sz="1200" b="0" i="0" u="none" strike="noStrike" cap="none" dirty="0">
                <a:solidFill>
                  <a:srgbClr val="000000"/>
                </a:solidFill>
                <a:effectLst/>
                <a:latin typeface="Arial"/>
                <a:ea typeface="Arial"/>
                <a:cs typeface="Arial"/>
                <a:sym typeface="Arial"/>
              </a:rPr>
              <a:t>: </a:t>
            </a:r>
            <a:r>
              <a:rPr lang="es" sz="1200" b="0" i="1" u="none" strike="noStrike" cap="none" dirty="0">
                <a:solidFill>
                  <a:srgbClr val="000000"/>
                </a:solidFill>
                <a:effectLst/>
                <a:latin typeface="Arial"/>
                <a:ea typeface="Arial"/>
                <a:cs typeface="Arial"/>
                <a:sym typeface="Arial"/>
              </a:rPr>
              <a:t>Hay una descripción detallada de la mejor manera de comunicarse con las personas.</a:t>
            </a:r>
            <a:r>
              <a:rPr lang="es" sz="1200" b="0" i="0" u="none" strike="noStrike" cap="none" dirty="0">
                <a:solidFill>
                  <a:srgbClr val="000000"/>
                </a:solidFill>
                <a:effectLst/>
                <a:latin typeface="Arial"/>
                <a:ea typeface="Arial"/>
                <a:cs typeface="Arial"/>
                <a:sym typeface="Arial"/>
              </a:rPr>
              <a:t> </a:t>
            </a:r>
          </a:p>
          <a:p>
            <a:pPr marL="158750" indent="0" rtl="0" fontAlgn="base">
              <a:buNone/>
            </a:pPr>
            <a:r>
              <a:rPr lang="es" sz="1200" b="0" i="0" u="none" strike="noStrike" cap="none" dirty="0">
                <a:solidFill>
                  <a:srgbClr val="000000"/>
                </a:solidFill>
                <a:effectLst/>
                <a:latin typeface="Arial"/>
                <a:ea typeface="Arial"/>
                <a:cs typeface="Arial"/>
                <a:sym typeface="Arial"/>
              </a:rPr>
              <a:t>Todos comprenden y valoran las necesidades de habla, lenguaje y comunicación de un individuo. Se apoya e involucra a las personas, junto con las personas que mejor las conocen, para desarrollar una descripción detallada de las mejores formas de interactuar juntas. Esta descripción está acordada, activa, actualizada periódicamente y fácilmente disponible. Esta descripción puede denominarse pasaporte, directriz o perfil de comunicación. Incluye las mejores formas de apoyar la comprensión y la expresión, promover la interacción y la participación y describe "cómo estar con alguien".</a:t>
            </a:r>
          </a:p>
          <a:p>
            <a:pPr marL="158750" indent="0" rtl="0" fontAlgn="base">
              <a:buNone/>
            </a:pPr>
            <a:r>
              <a:rPr lang="es" sz="1200" b="1" i="0" u="none" strike="noStrike" cap="none" dirty="0">
                <a:solidFill>
                  <a:srgbClr val="000000"/>
                </a:solidFill>
                <a:effectLst/>
                <a:latin typeface="Arial"/>
                <a:ea typeface="Arial"/>
                <a:cs typeface="Arial"/>
                <a:sym typeface="Arial"/>
              </a:rPr>
              <a:t>Estándar 2:</a:t>
            </a:r>
            <a:r>
              <a:rPr lang="es" sz="1200" b="0" i="0" u="none" strike="noStrike" cap="none" dirty="0">
                <a:solidFill>
                  <a:srgbClr val="000000"/>
                </a:solidFill>
                <a:effectLst/>
                <a:latin typeface="Arial"/>
                <a:ea typeface="Arial"/>
                <a:cs typeface="Arial"/>
                <a:sym typeface="Arial"/>
              </a:rPr>
              <a:t> </a:t>
            </a:r>
            <a:r>
              <a:rPr lang="es" sz="1200" b="0" i="1" u="none" strike="noStrike" cap="none" dirty="0">
                <a:solidFill>
                  <a:srgbClr val="000000"/>
                </a:solidFill>
                <a:effectLst/>
                <a:latin typeface="Arial"/>
                <a:ea typeface="Arial"/>
                <a:cs typeface="Arial"/>
                <a:sym typeface="Arial"/>
              </a:rPr>
              <a:t>Los servicios demuestran cómo apoyan a las personas con necesidades de comunicación para que participen en las decisiones sobre su atención y sus servicios.</a:t>
            </a:r>
            <a:r>
              <a:rPr lang="es" sz="1200" b="0" i="0" u="none" strike="noStrike" cap="none" dirty="0">
                <a:solidFill>
                  <a:srgbClr val="000000"/>
                </a:solidFill>
                <a:effectLst/>
                <a:latin typeface="Arial"/>
                <a:ea typeface="Arial"/>
                <a:cs typeface="Arial"/>
                <a:sym typeface="Arial"/>
              </a:rPr>
              <a:t>  </a:t>
            </a:r>
          </a:p>
          <a:p>
            <a:pPr marL="158750" indent="0" rtl="0" fontAlgn="base">
              <a:buNone/>
            </a:pPr>
            <a:r>
              <a:rPr lang="es" sz="1200" b="0" i="0" u="none" strike="noStrike" cap="none" dirty="0">
                <a:solidFill>
                  <a:srgbClr val="000000"/>
                </a:solidFill>
                <a:effectLst/>
                <a:latin typeface="Arial"/>
                <a:ea typeface="Arial"/>
                <a:cs typeface="Arial"/>
                <a:sym typeface="Arial"/>
              </a:rPr>
              <a:t>Los proveedores de servicios reconocen que las personas entienden y se expresan de diferentes maneras. Para las personas, esto significa obtener información y expresarse de manera que satisfagan sus necesidades. La comunicación inclusiva es un enfoque que busca "crear un entorno de comunicación eficaz y de apoyo, utilizando todos los medios de comunicación disponibles para comprender y ser comprendido". Para que los servicios demuestren inclusión y participación, a menudo se requieren soluciones innovadoras y creativas para comprender las opiniones de las personas.</a:t>
            </a:r>
          </a:p>
          <a:p>
            <a:pPr marL="158750" indent="0" rtl="0" fontAlgn="base">
              <a:buNone/>
            </a:pPr>
            <a:r>
              <a:rPr lang="es" sz="1200" b="1" i="0" u="none" strike="noStrike" cap="none" dirty="0">
                <a:solidFill>
                  <a:srgbClr val="000000"/>
                </a:solidFill>
                <a:effectLst/>
                <a:latin typeface="Arial"/>
                <a:ea typeface="Arial"/>
                <a:cs typeface="Arial"/>
                <a:sym typeface="Arial"/>
              </a:rPr>
              <a:t>Estándar 3 </a:t>
            </a:r>
            <a:r>
              <a:rPr lang="es" sz="1200" b="0" i="0" u="none" strike="noStrike" cap="none" dirty="0">
                <a:solidFill>
                  <a:srgbClr val="000000"/>
                </a:solidFill>
                <a:effectLst/>
                <a:latin typeface="Arial"/>
                <a:ea typeface="Arial"/>
                <a:cs typeface="Arial"/>
                <a:sym typeface="Arial"/>
              </a:rPr>
              <a:t>: </a:t>
            </a:r>
            <a:r>
              <a:rPr lang="es" sz="1200" b="0" i="1" u="none" strike="noStrike" cap="none" dirty="0">
                <a:solidFill>
                  <a:srgbClr val="000000"/>
                </a:solidFill>
                <a:effectLst/>
                <a:latin typeface="Arial"/>
                <a:ea typeface="Arial"/>
                <a:cs typeface="Arial"/>
                <a:sym typeface="Arial"/>
              </a:rPr>
              <a:t>El personal valora y utiliza de manera competente los mejores métodos de comunicación con cada individuo. El personal reconoce las dificultades de comunicación </a:t>
            </a:r>
            <a:r>
              <a:rPr lang="es" sz="1200" b="0" i="0" u="none" strike="noStrike" cap="none" dirty="0">
                <a:solidFill>
                  <a:srgbClr val="000000"/>
                </a:solidFill>
                <a:effectLst/>
                <a:latin typeface="Arial"/>
                <a:ea typeface="Arial"/>
                <a:cs typeface="Arial"/>
                <a:sym typeface="Arial"/>
              </a:rPr>
              <a:t>.</a:t>
            </a:r>
          </a:p>
          <a:p>
            <a:pPr marL="158750" indent="0" rtl="0" fontAlgn="base">
              <a:buNone/>
            </a:pPr>
            <a:r>
              <a:rPr lang="es" sz="1200" b="0" i="0" u="none" strike="noStrike" cap="none" dirty="0">
                <a:solidFill>
                  <a:srgbClr val="000000"/>
                </a:solidFill>
                <a:effectLst/>
                <a:latin typeface="Arial"/>
                <a:ea typeface="Arial"/>
                <a:cs typeface="Arial"/>
                <a:sym typeface="Arial"/>
              </a:rPr>
              <a:t>Entienden que necesitan cambiar su estilo de comunicación para apoyar al usuario del servicio y tienen el conocimiento y las habilidades para adaptar sus niveles, estilos y métodos de comunicación. El personal es consciente de los factores que influyen en la comunicación, especialmente la audición, la vista y la integración sensorial. El personal sabe que importa cómo son, qué piensan y cómo dicen las cosas. El personal comprende cómo una buena comunicación sustenta el consentimiento informado y la capacidad.</a:t>
            </a:r>
          </a:p>
          <a:p>
            <a:pPr marL="158750" indent="0" rtl="0" fontAlgn="base">
              <a:buNone/>
            </a:pPr>
            <a:r>
              <a:rPr lang="es" sz="1200" b="1" i="0" u="none" strike="noStrike" cap="none" dirty="0">
                <a:solidFill>
                  <a:srgbClr val="000000"/>
                </a:solidFill>
                <a:effectLst/>
                <a:latin typeface="Arial"/>
                <a:ea typeface="Arial"/>
                <a:cs typeface="Arial"/>
                <a:sym typeface="Arial"/>
              </a:rPr>
              <a:t>Estándar 4 </a:t>
            </a:r>
            <a:r>
              <a:rPr lang="es" sz="1200" b="0" i="0" u="none" strike="noStrike" cap="none" dirty="0">
                <a:solidFill>
                  <a:srgbClr val="000000"/>
                </a:solidFill>
                <a:effectLst/>
                <a:latin typeface="Arial"/>
                <a:ea typeface="Arial"/>
                <a:cs typeface="Arial"/>
                <a:sym typeface="Arial"/>
              </a:rPr>
              <a:t>: </a:t>
            </a:r>
            <a:r>
              <a:rPr lang="es" sz="1200" b="0" i="1" u="none" strike="noStrike" cap="none" dirty="0">
                <a:solidFill>
                  <a:srgbClr val="000000"/>
                </a:solidFill>
                <a:effectLst/>
                <a:latin typeface="Arial"/>
                <a:ea typeface="Arial"/>
                <a:cs typeface="Arial"/>
                <a:sym typeface="Arial"/>
              </a:rPr>
              <a:t>Los servicios crean oportunidades, relaciones y entornos que hacen que las personas quieran comunicarse </a:t>
            </a:r>
            <a:r>
              <a:rPr lang="es" sz="1200" b="0" i="0" u="none" strike="noStrike" cap="none" dirty="0">
                <a:solidFill>
                  <a:srgbClr val="000000"/>
                </a:solidFill>
                <a:effectLst/>
                <a:latin typeface="Arial"/>
                <a:ea typeface="Arial"/>
                <a:cs typeface="Arial"/>
                <a:sym typeface="Arial"/>
              </a:rPr>
              <a:t>.</a:t>
            </a:r>
          </a:p>
          <a:p>
            <a:pPr marL="158750" indent="0" rtl="0" fontAlgn="base">
              <a:buNone/>
            </a:pPr>
            <a:r>
              <a:rPr lang="es" sz="1200" b="0" i="0" u="none" strike="noStrike" cap="none" dirty="0">
                <a:solidFill>
                  <a:srgbClr val="000000"/>
                </a:solidFill>
                <a:effectLst/>
                <a:latin typeface="Arial"/>
                <a:ea typeface="Arial"/>
                <a:cs typeface="Arial"/>
                <a:sym typeface="Arial"/>
              </a:rPr>
              <a:t>Un entorno comprensivo, acogedor y socialmente rico es fundamental para las relaciones de todos los individuos, y en particular de las personas con necesidades de comunicación. Las relaciones son fundamentales para el bienestar. Lograr el entorno de comunicación adecuado contribuye a permitir que las personas vivan vidas valiosas y significativas. Es la calidad de la interacción la que contribuye al bienestar emocional y mental general, proporcionando un sentido de pertenencia, participación e inclusión. La interacción puede no implicar necesariamente el habla. La interacción es una forma de "estar" con otra persona, estableciendo un contacto significativo con aquellos a quienes es difícil llegar o fácil de ignorar.</a:t>
            </a:r>
          </a:p>
          <a:p>
            <a:pPr marL="158750" indent="0" rtl="0" fontAlgn="base">
              <a:buNone/>
            </a:pPr>
            <a:r>
              <a:rPr lang="es" sz="1200" b="1" i="0" u="none" strike="noStrike" cap="none" dirty="0">
                <a:solidFill>
                  <a:srgbClr val="000000"/>
                </a:solidFill>
                <a:effectLst/>
                <a:latin typeface="Arial"/>
                <a:ea typeface="Arial"/>
                <a:cs typeface="Arial"/>
                <a:sym typeface="Arial"/>
              </a:rPr>
              <a:t>Estándar 5:</a:t>
            </a:r>
            <a:r>
              <a:rPr lang="es" sz="1200" b="0" i="0" u="none" strike="noStrike" cap="none" dirty="0">
                <a:solidFill>
                  <a:srgbClr val="000000"/>
                </a:solidFill>
                <a:effectLst/>
                <a:latin typeface="Arial"/>
                <a:ea typeface="Arial"/>
                <a:cs typeface="Arial"/>
                <a:sym typeface="Arial"/>
              </a:rPr>
              <a:t> </a:t>
            </a:r>
            <a:r>
              <a:rPr lang="es" sz="1200" b="0" i="1" u="none" strike="noStrike" cap="none" dirty="0">
                <a:solidFill>
                  <a:srgbClr val="000000"/>
                </a:solidFill>
                <a:effectLst/>
                <a:latin typeface="Arial"/>
                <a:ea typeface="Arial"/>
                <a:cs typeface="Arial"/>
                <a:sym typeface="Arial"/>
              </a:rPr>
              <a:t>Se apoya a las personas para que comprendan y expresen sus necesidades en relación con su salud y bienestar.</a:t>
            </a:r>
            <a:r>
              <a:rPr lang="es" sz="1200" b="0" i="0" u="none" strike="noStrike" cap="none" dirty="0">
                <a:solidFill>
                  <a:srgbClr val="000000"/>
                </a:solidFill>
                <a:effectLst/>
                <a:latin typeface="Arial"/>
                <a:ea typeface="Arial"/>
                <a:cs typeface="Arial"/>
                <a:sym typeface="Arial"/>
              </a:rPr>
              <a:t>  </a:t>
            </a:r>
          </a:p>
          <a:p>
            <a:pPr marL="158750" indent="0" rtl="0" fontAlgn="base">
              <a:buNone/>
            </a:pPr>
            <a:r>
              <a:rPr lang="es" sz="1200" b="0" i="0" u="none" strike="noStrike" cap="none" dirty="0">
                <a:solidFill>
                  <a:srgbClr val="000000"/>
                </a:solidFill>
                <a:effectLst/>
                <a:latin typeface="Arial"/>
                <a:ea typeface="Arial"/>
                <a:cs typeface="Arial"/>
                <a:sym typeface="Arial"/>
              </a:rPr>
              <a:t>Las personas con dificultades de aprendizaje se enfrentan a desigualdades en salud evitables. La comunicación y la alfabetización sanitaria limitadas reducen la capacidad de transmitir las necesidades de salud de forma eficaz. Es esencial considerar las necesidades de comunicación para apoyar a las personas con su salud. Llegar a un diagnóstico puede resultar difícil si una persona no puede describir los signos y síntomas fácilmente, o si su </a:t>
            </a:r>
            <a:r>
              <a:rPr lang="es" sz="1200" b="0" i="0" u="none" strike="noStrike" cap="none" dirty="0" err="1">
                <a:solidFill>
                  <a:srgbClr val="000000"/>
                </a:solidFill>
                <a:effectLst/>
                <a:latin typeface="Arial"/>
                <a:ea typeface="Arial"/>
                <a:cs typeface="Arial"/>
                <a:sym typeface="Arial"/>
              </a:rPr>
              <a:t>comportamiento </a:t>
            </a:r>
            <a:r>
              <a:rPr lang="es" sz="1200" b="0" i="0" u="none" strike="noStrike" cap="none" dirty="0">
                <a:solidFill>
                  <a:srgbClr val="000000"/>
                </a:solidFill>
                <a:effectLst/>
                <a:latin typeface="Arial"/>
                <a:ea typeface="Arial"/>
                <a:cs typeface="Arial"/>
                <a:sym typeface="Arial"/>
              </a:rPr>
              <a:t>se malinterpreta o se malinterpreta. El personal debe ser consciente de cómo las personas comunican su salud y cómo demuestran que sienten dolor. Esto incluye considerar la mala salud como una causa de cambios de </a:t>
            </a:r>
            <a:r>
              <a:rPr lang="es" sz="1200" b="0" i="0" u="none" strike="noStrike" cap="none" dirty="0" err="1">
                <a:solidFill>
                  <a:srgbClr val="000000"/>
                </a:solidFill>
                <a:effectLst/>
                <a:latin typeface="Arial"/>
                <a:ea typeface="Arial"/>
                <a:cs typeface="Arial"/>
                <a:sym typeface="Arial"/>
              </a:rPr>
              <a:t>comportamiento </a:t>
            </a:r>
            <a:r>
              <a:rPr lang="es" sz="1200" b="0" i="0" u="none" strike="noStrike" cap="none" dirty="0">
                <a:solidFill>
                  <a:srgbClr val="000000"/>
                </a:solidFill>
                <a:effectLst/>
                <a:latin typeface="Arial"/>
                <a:ea typeface="Arial"/>
                <a:cs typeface="Arial"/>
                <a:sym typeface="Arial"/>
              </a:rPr>
              <a:t>. Saber cuánto puede comprender una persona también es esencial para decidir sobre su capacidad para recibir tratamiento de salud.</a:t>
            </a:r>
          </a:p>
          <a:p>
            <a:pPr marL="0" lvl="0" indent="0" algn="l" rtl="0">
              <a:spcBef>
                <a:spcPts val="0"/>
              </a:spcBef>
              <a:spcAft>
                <a:spcPts val="0"/>
              </a:spcAft>
              <a:buNone/>
            </a:pPr>
            <a:endParaRP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401260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rtl="0" fontAlgn="base">
              <a:buNone/>
            </a:pPr>
            <a:r>
              <a:rPr lang="es" sz="1200" b="0" i="0" u="none" strike="noStrike" cap="none" dirty="0">
                <a:solidFill>
                  <a:srgbClr val="000000"/>
                </a:solidFill>
                <a:effectLst/>
                <a:latin typeface="Arial"/>
                <a:ea typeface="Arial"/>
                <a:cs typeface="Arial"/>
                <a:sym typeface="Arial"/>
              </a:rPr>
              <a:t>En consecuencia, observamos que la comunicación inclusiva reduce la desigualdad y el aislamiento social. Promueve los derechos humanos y ayuda a las autoridades públicas a evitar la discriminación. La comunicación inclusiva hace que los servicios sean más accesibles para todos. Ayudará a lograr resultados exitosos para los individuos y la comunidad en general. Permite a las personas vivir de forma más independiente y participar en la vida pública.</a:t>
            </a:r>
          </a:p>
          <a:p>
            <a:pPr marL="0" lvl="0" indent="0" algn="l" rtl="0">
              <a:spcBef>
                <a:spcPts val="0"/>
              </a:spcBef>
              <a:spcAft>
                <a:spcPts val="0"/>
              </a:spcAft>
              <a:buNone/>
            </a:pPr>
            <a:endParaRP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9750613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12"/>
        <p:cNvGrpSpPr/>
        <p:nvPr/>
      </p:nvGrpSpPr>
      <p:grpSpPr>
        <a:xfrm>
          <a:off x="0" y="0"/>
          <a:ext cx="0" cy="0"/>
          <a:chOff x="0" y="0"/>
          <a:chExt cx="0" cy="0"/>
        </a:xfrm>
      </p:grpSpPr>
      <p:sp>
        <p:nvSpPr>
          <p:cNvPr id="13" name="Google Shape;13;p5"/>
          <p:cNvSpPr/>
          <p:nvPr/>
        </p:nvSpPr>
        <p:spPr>
          <a:xfrm>
            <a:off x="160920" y="157606"/>
            <a:ext cx="11870161" cy="6542788"/>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4" name="Google Shape;14;p5"/>
          <p:cNvSpPr txBox="1">
            <a:spLocks noGrp="1"/>
          </p:cNvSpPr>
          <p:nvPr>
            <p:ph type="ctrTitle"/>
          </p:nvPr>
        </p:nvSpPr>
        <p:spPr>
          <a:xfrm>
            <a:off x="2035130" y="1066800"/>
            <a:ext cx="8112369" cy="2073119"/>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2800"/>
              <a:buFont typeface="Arial"/>
              <a:buNone/>
              <a:defRPr sz="28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5" name="Google Shape;15;p5"/>
          <p:cNvSpPr txBox="1">
            <a:spLocks noGrp="1"/>
          </p:cNvSpPr>
          <p:nvPr>
            <p:ph type="subTitle" idx="1"/>
          </p:nvPr>
        </p:nvSpPr>
        <p:spPr>
          <a:xfrm>
            <a:off x="2175804" y="4876802"/>
            <a:ext cx="7821637" cy="1028697"/>
          </a:xfrm>
          <a:prstGeom prst="rect">
            <a:avLst/>
          </a:prstGeom>
          <a:noFill/>
          <a:ln>
            <a:noFill/>
          </a:ln>
        </p:spPr>
        <p:txBody>
          <a:bodyPr spcFirstLastPara="1" wrap="square" lIns="91425" tIns="45700" rIns="91425" bIns="45700" anchor="t" anchorCtr="0">
            <a:normAutofit/>
          </a:bodyPr>
          <a:lstStyle>
            <a:lvl1pPr lvl="0" algn="ctr">
              <a:lnSpc>
                <a:spcPct val="100000"/>
              </a:lnSpc>
              <a:spcBef>
                <a:spcPts val="1000"/>
              </a:spcBef>
              <a:spcAft>
                <a:spcPts val="0"/>
              </a:spcAft>
              <a:buClr>
                <a:schemeClr val="dk2"/>
              </a:buClr>
              <a:buSzPts val="2000"/>
              <a:buFont typeface="Arial"/>
              <a:buNone/>
              <a:defRPr sz="2000"/>
            </a:lvl1pPr>
            <a:lvl2pPr lvl="1" algn="ctr">
              <a:lnSpc>
                <a:spcPct val="110000"/>
              </a:lnSpc>
              <a:spcBef>
                <a:spcPts val="500"/>
              </a:spcBef>
              <a:spcAft>
                <a:spcPts val="0"/>
              </a:spcAft>
              <a:buClr>
                <a:schemeClr val="dk2"/>
              </a:buClr>
              <a:buSzPts val="1700"/>
              <a:buNone/>
              <a:defRPr sz="2000"/>
            </a:lvl2pPr>
            <a:lvl3pPr lvl="2" algn="ctr">
              <a:lnSpc>
                <a:spcPct val="110000"/>
              </a:lnSpc>
              <a:spcBef>
                <a:spcPts val="500"/>
              </a:spcBef>
              <a:spcAft>
                <a:spcPts val="0"/>
              </a:spcAft>
              <a:buClr>
                <a:schemeClr val="dk2"/>
              </a:buClr>
              <a:buSzPts val="1800"/>
              <a:buFont typeface="Arial"/>
              <a:buNone/>
              <a:defRPr sz="1800"/>
            </a:lvl3pPr>
            <a:lvl4pPr lvl="3" algn="ctr">
              <a:lnSpc>
                <a:spcPct val="110000"/>
              </a:lnSpc>
              <a:spcBef>
                <a:spcPts val="500"/>
              </a:spcBef>
              <a:spcAft>
                <a:spcPts val="0"/>
              </a:spcAft>
              <a:buClr>
                <a:schemeClr val="dk2"/>
              </a:buClr>
              <a:buSzPts val="1600"/>
              <a:buNone/>
              <a:defRPr sz="1600"/>
            </a:lvl4pPr>
            <a:lvl5pPr lvl="4" algn="ctr">
              <a:lnSpc>
                <a:spcPct val="110000"/>
              </a:lnSpc>
              <a:spcBef>
                <a:spcPts val="500"/>
              </a:spcBef>
              <a:spcAft>
                <a:spcPts val="0"/>
              </a:spcAft>
              <a:buClr>
                <a:schemeClr val="dk2"/>
              </a:buClr>
              <a:buSzPts val="1600"/>
              <a:buFont typeface="Arial"/>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6" name="Google Shape;16;p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 name="Google Shape;17;p5"/>
          <p:cNvSpPr txBox="1">
            <a:spLocks noGrp="1"/>
          </p:cNvSpPr>
          <p:nvPr>
            <p:ph type="ftr" idx="11"/>
          </p:nvPr>
        </p:nvSpPr>
        <p:spPr>
          <a:xfrm>
            <a:off x="7279965" y="6245352"/>
            <a:ext cx="41148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8" name="Google Shape;18;p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grpSp>
        <p:nvGrpSpPr>
          <p:cNvPr id="19" name="Google Shape;19;p5"/>
          <p:cNvGrpSpPr/>
          <p:nvPr/>
        </p:nvGrpSpPr>
        <p:grpSpPr>
          <a:xfrm>
            <a:off x="5662258" y="4216652"/>
            <a:ext cx="867485" cy="163226"/>
            <a:chOff x="8910933" y="1837414"/>
            <a:chExt cx="867485" cy="163226"/>
          </a:xfrm>
        </p:grpSpPr>
        <p:sp>
          <p:nvSpPr>
            <p:cNvPr id="20" name="Google Shape;20;p5"/>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1" name="Google Shape;21;p5"/>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22" name="Google Shape;22;p5"/>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9"/>
        <p:cNvGrpSpPr/>
        <p:nvPr/>
      </p:nvGrpSpPr>
      <p:grpSpPr>
        <a:xfrm>
          <a:off x="0" y="0"/>
          <a:ext cx="0" cy="0"/>
          <a:chOff x="0" y="0"/>
          <a:chExt cx="0" cy="0"/>
        </a:xfrm>
      </p:grpSpPr>
      <p:sp>
        <p:nvSpPr>
          <p:cNvPr id="80" name="Google Shape;80;p1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1" name="Google Shape;81;p14"/>
          <p:cNvSpPr txBox="1">
            <a:spLocks noGrp="1"/>
          </p:cNvSpPr>
          <p:nvPr>
            <p:ph type="body" idx="1"/>
          </p:nvPr>
        </p:nvSpPr>
        <p:spPr>
          <a:xfrm rot="5400000">
            <a:off x="4224202" y="-1033598"/>
            <a:ext cx="3743597" cy="10134600"/>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2" name="Google Shape;82;p1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1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4" name="Google Shape;84;p1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85"/>
        <p:cNvGrpSpPr/>
        <p:nvPr/>
      </p:nvGrpSpPr>
      <p:grpSpPr>
        <a:xfrm>
          <a:off x="0" y="0"/>
          <a:ext cx="0" cy="0"/>
          <a:chOff x="0" y="0"/>
          <a:chExt cx="0" cy="0"/>
        </a:xfrm>
      </p:grpSpPr>
      <p:sp>
        <p:nvSpPr>
          <p:cNvPr id="86" name="Google Shape;86;p15"/>
          <p:cNvSpPr txBox="1">
            <a:spLocks noGrp="1"/>
          </p:cNvSpPr>
          <p:nvPr>
            <p:ph type="title"/>
          </p:nvPr>
        </p:nvSpPr>
        <p:spPr>
          <a:xfrm rot="5400000">
            <a:off x="7627074" y="2293075"/>
            <a:ext cx="5410201" cy="227184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7" name="Google Shape;87;p15"/>
          <p:cNvSpPr txBox="1">
            <a:spLocks noGrp="1"/>
          </p:cNvSpPr>
          <p:nvPr>
            <p:ph type="body" idx="1"/>
          </p:nvPr>
        </p:nvSpPr>
        <p:spPr>
          <a:xfrm rot="5400000">
            <a:off x="2170066" y="-722267"/>
            <a:ext cx="5410201" cy="8302534"/>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8" name="Google Shape;88;p1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9" name="Google Shape;89;p15"/>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0" name="Google Shape;90;p1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3"/>
        <p:cNvGrpSpPr/>
        <p:nvPr/>
      </p:nvGrpSpPr>
      <p:grpSpPr>
        <a:xfrm>
          <a:off x="0" y="0"/>
          <a:ext cx="0" cy="0"/>
          <a:chOff x="0" y="0"/>
          <a:chExt cx="0" cy="0"/>
        </a:xfrm>
      </p:grpSpPr>
      <p:sp>
        <p:nvSpPr>
          <p:cNvPr id="24" name="Google Shape;24;p6"/>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6"/>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6" name="Google Shape;26;p6"/>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6"/>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6"/>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Section Header" type="secHead">
  <p:cSld name="SECTION_HEADER">
    <p:spTree>
      <p:nvGrpSpPr>
        <p:cNvPr id="1" name="Shape 29"/>
        <p:cNvGrpSpPr/>
        <p:nvPr/>
      </p:nvGrpSpPr>
      <p:grpSpPr>
        <a:xfrm>
          <a:off x="0" y="0"/>
          <a:ext cx="0" cy="0"/>
          <a:chOff x="0" y="0"/>
          <a:chExt cx="0" cy="0"/>
        </a:xfrm>
      </p:grpSpPr>
      <p:sp>
        <p:nvSpPr>
          <p:cNvPr id="30" name="Google Shape;30;p7"/>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7"/>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7"/>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
        <p:nvSpPr>
          <p:cNvPr id="33" name="Google Shape;33;p7"/>
          <p:cNvSpPr/>
          <p:nvPr/>
        </p:nvSpPr>
        <p:spPr>
          <a:xfrm>
            <a:off x="723900" y="750338"/>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alpha val="80784"/>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nvGrpSpPr>
          <p:cNvPr id="34" name="Google Shape;34;p7"/>
          <p:cNvGrpSpPr/>
          <p:nvPr/>
        </p:nvGrpSpPr>
        <p:grpSpPr>
          <a:xfrm>
            <a:off x="2580478" y="4690810"/>
            <a:ext cx="867485" cy="163226"/>
            <a:chOff x="8910933" y="1837414"/>
            <a:chExt cx="867485" cy="163226"/>
          </a:xfrm>
        </p:grpSpPr>
        <p:sp>
          <p:nvSpPr>
            <p:cNvPr id="35" name="Google Shape;35;p7"/>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36" name="Google Shape;36;p7"/>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37" name="Google Shape;37;p7"/>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38" name="Google Shape;38;p7"/>
          <p:cNvSpPr txBox="1">
            <a:spLocks noGrp="1"/>
          </p:cNvSpPr>
          <p:nvPr>
            <p:ph type="title"/>
          </p:nvPr>
        </p:nvSpPr>
        <p:spPr>
          <a:xfrm>
            <a:off x="1151291" y="1274475"/>
            <a:ext cx="3761832" cy="2823913"/>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3200"/>
              <a:buFont typeface="Arial"/>
              <a:buNone/>
              <a:defRPr sz="32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9" name="Google Shape;39;p7"/>
          <p:cNvSpPr txBox="1">
            <a:spLocks noGrp="1"/>
          </p:cNvSpPr>
          <p:nvPr>
            <p:ph type="body" idx="1"/>
          </p:nvPr>
        </p:nvSpPr>
        <p:spPr>
          <a:xfrm>
            <a:off x="6556756" y="2730304"/>
            <a:ext cx="4383030" cy="1397390"/>
          </a:xfrm>
          <a:prstGeom prst="rect">
            <a:avLst/>
          </a:prstGeom>
          <a:noFill/>
          <a:ln>
            <a:noFill/>
          </a:ln>
        </p:spPr>
        <p:txBody>
          <a:bodyPr spcFirstLastPara="1" wrap="square" lIns="91425" tIns="45700" rIns="91425" bIns="45700" anchor="ctr" anchorCtr="0">
            <a:normAutofit/>
          </a:bodyPr>
          <a:lstStyle>
            <a:lvl1pPr marL="457200" lvl="0" indent="-228600" algn="ctr">
              <a:lnSpc>
                <a:spcPct val="110000"/>
              </a:lnSpc>
              <a:spcBef>
                <a:spcPts val="1000"/>
              </a:spcBef>
              <a:spcAft>
                <a:spcPts val="0"/>
              </a:spcAft>
              <a:buClr>
                <a:schemeClr val="dk2"/>
              </a:buClr>
              <a:buSzPts val="2000"/>
              <a:buFont typeface="Arial"/>
              <a:buNone/>
              <a:defRPr sz="2000">
                <a:solidFill>
                  <a:schemeClr val="dk2"/>
                </a:solidFill>
              </a:defRPr>
            </a:lvl1pPr>
            <a:lvl2pPr marL="914400" lvl="1" indent="-228600" algn="l">
              <a:lnSpc>
                <a:spcPct val="110000"/>
              </a:lnSpc>
              <a:spcBef>
                <a:spcPts val="500"/>
              </a:spcBef>
              <a:spcAft>
                <a:spcPts val="0"/>
              </a:spcAft>
              <a:buClr>
                <a:srgbClr val="888888"/>
              </a:buClr>
              <a:buSzPts val="1700"/>
              <a:buNone/>
              <a:defRPr sz="2000">
                <a:solidFill>
                  <a:srgbClr val="888888"/>
                </a:solidFill>
              </a:defRPr>
            </a:lvl2pPr>
            <a:lvl3pPr marL="1371600" lvl="2" indent="-228600" algn="l">
              <a:lnSpc>
                <a:spcPct val="110000"/>
              </a:lnSpc>
              <a:spcBef>
                <a:spcPts val="500"/>
              </a:spcBef>
              <a:spcAft>
                <a:spcPts val="0"/>
              </a:spcAft>
              <a:buClr>
                <a:srgbClr val="888888"/>
              </a:buClr>
              <a:buSzPts val="1800"/>
              <a:buFont typeface="Arial"/>
              <a:buNone/>
              <a:defRPr sz="1800">
                <a:solidFill>
                  <a:srgbClr val="888888"/>
                </a:solidFill>
              </a:defRPr>
            </a:lvl3pPr>
            <a:lvl4pPr marL="1828800" lvl="3" indent="-228600" algn="l">
              <a:lnSpc>
                <a:spcPct val="110000"/>
              </a:lnSpc>
              <a:spcBef>
                <a:spcPts val="500"/>
              </a:spcBef>
              <a:spcAft>
                <a:spcPts val="0"/>
              </a:spcAft>
              <a:buClr>
                <a:srgbClr val="888888"/>
              </a:buClr>
              <a:buSzPts val="1600"/>
              <a:buNone/>
              <a:defRPr sz="1600">
                <a:solidFill>
                  <a:srgbClr val="888888"/>
                </a:solidFill>
              </a:defRPr>
            </a:lvl4pPr>
            <a:lvl5pPr marL="2286000" lvl="4" indent="-228600" algn="l">
              <a:lnSpc>
                <a:spcPct val="110000"/>
              </a:lnSpc>
              <a:spcBef>
                <a:spcPts val="500"/>
              </a:spcBef>
              <a:spcAft>
                <a:spcPts val="0"/>
              </a:spcAft>
              <a:buClr>
                <a:srgbClr val="888888"/>
              </a:buClr>
              <a:buSzPts val="1600"/>
              <a:buFont typeface="Arial"/>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0"/>
        <p:cNvGrpSpPr/>
        <p:nvPr/>
      </p:nvGrpSpPr>
      <p:grpSpPr>
        <a:xfrm>
          <a:off x="0" y="0"/>
          <a:ext cx="0" cy="0"/>
          <a:chOff x="0" y="0"/>
          <a:chExt cx="0" cy="0"/>
        </a:xfrm>
      </p:grpSpPr>
      <p:sp>
        <p:nvSpPr>
          <p:cNvPr id="41" name="Google Shape;41;p8"/>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8"/>
          <p:cNvSpPr txBox="1">
            <a:spLocks noGrp="1"/>
          </p:cNvSpPr>
          <p:nvPr>
            <p:ph type="body" idx="1"/>
          </p:nvPr>
        </p:nvSpPr>
        <p:spPr>
          <a:xfrm>
            <a:off x="1037305"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3" name="Google Shape;43;p8"/>
          <p:cNvSpPr txBox="1">
            <a:spLocks noGrp="1"/>
          </p:cNvSpPr>
          <p:nvPr>
            <p:ph type="body" idx="2"/>
          </p:nvPr>
        </p:nvSpPr>
        <p:spPr>
          <a:xfrm>
            <a:off x="6172200"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8"/>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5" name="Google Shape;45;p8"/>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6" name="Google Shape;46;p8"/>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7"/>
        <p:cNvGrpSpPr/>
        <p:nvPr/>
      </p:nvGrpSpPr>
      <p:grpSpPr>
        <a:xfrm>
          <a:off x="0" y="0"/>
          <a:ext cx="0" cy="0"/>
          <a:chOff x="0" y="0"/>
          <a:chExt cx="0" cy="0"/>
        </a:xfrm>
      </p:grpSpPr>
      <p:sp>
        <p:nvSpPr>
          <p:cNvPr id="48" name="Google Shape;48;p9"/>
          <p:cNvSpPr txBox="1">
            <a:spLocks noGrp="1"/>
          </p:cNvSpPr>
          <p:nvPr>
            <p:ph type="title"/>
          </p:nvPr>
        </p:nvSpPr>
        <p:spPr>
          <a:xfrm>
            <a:off x="1028700" y="555171"/>
            <a:ext cx="10134600" cy="1135517"/>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9" name="Google Shape;49;p9"/>
          <p:cNvSpPr txBox="1">
            <a:spLocks noGrp="1"/>
          </p:cNvSpPr>
          <p:nvPr>
            <p:ph type="body" idx="1"/>
          </p:nvPr>
        </p:nvSpPr>
        <p:spPr>
          <a:xfrm>
            <a:off x="1037306" y="1801620"/>
            <a:ext cx="4849036"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0" name="Google Shape;50;p9"/>
          <p:cNvSpPr txBox="1">
            <a:spLocks noGrp="1"/>
          </p:cNvSpPr>
          <p:nvPr>
            <p:ph type="body" idx="2"/>
          </p:nvPr>
        </p:nvSpPr>
        <p:spPr>
          <a:xfrm>
            <a:off x="1037306" y="2619103"/>
            <a:ext cx="4849036"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1" name="Google Shape;51;p9"/>
          <p:cNvSpPr txBox="1">
            <a:spLocks noGrp="1"/>
          </p:cNvSpPr>
          <p:nvPr>
            <p:ph type="body" idx="3"/>
          </p:nvPr>
        </p:nvSpPr>
        <p:spPr>
          <a:xfrm>
            <a:off x="6250108" y="1801620"/>
            <a:ext cx="4904585"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2" name="Google Shape;52;p9"/>
          <p:cNvSpPr txBox="1">
            <a:spLocks noGrp="1"/>
          </p:cNvSpPr>
          <p:nvPr>
            <p:ph type="body" idx="4"/>
          </p:nvPr>
        </p:nvSpPr>
        <p:spPr>
          <a:xfrm>
            <a:off x="6250108" y="2619103"/>
            <a:ext cx="4904585"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3" name="Google Shape;53;p9"/>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4" name="Google Shape;54;p9"/>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5" name="Google Shape;55;p9"/>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6"/>
        <p:cNvGrpSpPr/>
        <p:nvPr/>
      </p:nvGrpSpPr>
      <p:grpSpPr>
        <a:xfrm>
          <a:off x="0" y="0"/>
          <a:ext cx="0" cy="0"/>
          <a:chOff x="0" y="0"/>
          <a:chExt cx="0" cy="0"/>
        </a:xfrm>
      </p:grpSpPr>
      <p:sp>
        <p:nvSpPr>
          <p:cNvPr id="57" name="Google Shape;57;p10"/>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8" name="Google Shape;58;p10"/>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10"/>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10"/>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1"/>
        <p:cNvGrpSpPr/>
        <p:nvPr/>
      </p:nvGrpSpPr>
      <p:grpSpPr>
        <a:xfrm>
          <a:off x="0" y="0"/>
          <a:ext cx="0" cy="0"/>
          <a:chOff x="0" y="0"/>
          <a:chExt cx="0" cy="0"/>
        </a:xfrm>
      </p:grpSpPr>
      <p:sp>
        <p:nvSpPr>
          <p:cNvPr id="62" name="Google Shape;62;p11"/>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11"/>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11"/>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65"/>
        <p:cNvGrpSpPr/>
        <p:nvPr/>
      </p:nvGrpSpPr>
      <p:grpSpPr>
        <a:xfrm>
          <a:off x="0" y="0"/>
          <a:ext cx="0" cy="0"/>
          <a:chOff x="0" y="0"/>
          <a:chExt cx="0" cy="0"/>
        </a:xfrm>
      </p:grpSpPr>
      <p:sp>
        <p:nvSpPr>
          <p:cNvPr id="66" name="Google Shape;66;p12"/>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12"/>
          <p:cNvSpPr txBox="1">
            <a:spLocks noGrp="1"/>
          </p:cNvSpPr>
          <p:nvPr>
            <p:ph type="body" idx="1"/>
          </p:nvPr>
        </p:nvSpPr>
        <p:spPr>
          <a:xfrm>
            <a:off x="5183188" y="1066800"/>
            <a:ext cx="6172200" cy="4838699"/>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3200"/>
              <a:buFont typeface="Arial"/>
              <a:buNone/>
              <a:defRPr sz="3200"/>
            </a:lvl1pPr>
            <a:lvl2pPr marL="914400" lvl="1" indent="-379730" algn="l">
              <a:lnSpc>
                <a:spcPct val="110000"/>
              </a:lnSpc>
              <a:spcBef>
                <a:spcPts val="500"/>
              </a:spcBef>
              <a:spcAft>
                <a:spcPts val="0"/>
              </a:spcAft>
              <a:buClr>
                <a:schemeClr val="dk2"/>
              </a:buClr>
              <a:buSzPts val="2380"/>
              <a:buChar char="•"/>
              <a:defRPr sz="2800"/>
            </a:lvl2pPr>
            <a:lvl3pPr marL="1371600" lvl="2" indent="-228600" algn="l">
              <a:lnSpc>
                <a:spcPct val="110000"/>
              </a:lnSpc>
              <a:spcBef>
                <a:spcPts val="500"/>
              </a:spcBef>
              <a:spcAft>
                <a:spcPts val="0"/>
              </a:spcAft>
              <a:buClr>
                <a:schemeClr val="dk2"/>
              </a:buClr>
              <a:buSzPts val="2400"/>
              <a:buFont typeface="Arial"/>
              <a:buNone/>
              <a:defRPr sz="2400"/>
            </a:lvl3pPr>
            <a:lvl4pPr marL="1828800" lvl="3" indent="-355600" algn="l">
              <a:lnSpc>
                <a:spcPct val="110000"/>
              </a:lnSpc>
              <a:spcBef>
                <a:spcPts val="500"/>
              </a:spcBef>
              <a:spcAft>
                <a:spcPts val="0"/>
              </a:spcAft>
              <a:buClr>
                <a:schemeClr val="dk2"/>
              </a:buClr>
              <a:buSzPts val="2000"/>
              <a:buChar char="•"/>
              <a:defRPr sz="2000"/>
            </a:lvl4pPr>
            <a:lvl5pPr marL="2286000" lvl="4" indent="-228600" algn="l">
              <a:lnSpc>
                <a:spcPct val="110000"/>
              </a:lnSpc>
              <a:spcBef>
                <a:spcPts val="500"/>
              </a:spcBef>
              <a:spcAft>
                <a:spcPts val="0"/>
              </a:spcAft>
              <a:buClr>
                <a:schemeClr val="dk2"/>
              </a:buClr>
              <a:buSzPts val="2000"/>
              <a:buFont typeface="Arial"/>
              <a:buNone/>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8" name="Google Shape;68;p12"/>
          <p:cNvSpPr txBox="1">
            <a:spLocks noGrp="1"/>
          </p:cNvSpPr>
          <p:nvPr>
            <p:ph type="body" idx="2"/>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9" name="Google Shape;69;p12"/>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1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1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72"/>
        <p:cNvGrpSpPr/>
        <p:nvPr/>
      </p:nvGrpSpPr>
      <p:grpSpPr>
        <a:xfrm>
          <a:off x="0" y="0"/>
          <a:ext cx="0" cy="0"/>
          <a:chOff x="0" y="0"/>
          <a:chExt cx="0" cy="0"/>
        </a:xfrm>
      </p:grpSpPr>
      <p:sp>
        <p:nvSpPr>
          <p:cNvPr id="73" name="Google Shape;73;p13"/>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13"/>
          <p:cNvSpPr>
            <a:spLocks noGrp="1"/>
          </p:cNvSpPr>
          <p:nvPr>
            <p:ph type="pic" idx="2"/>
          </p:nvPr>
        </p:nvSpPr>
        <p:spPr>
          <a:xfrm>
            <a:off x="5183188" y="1066800"/>
            <a:ext cx="5942012" cy="4838700"/>
          </a:xfrm>
          <a:prstGeom prst="rect">
            <a:avLst/>
          </a:prstGeom>
          <a:noFill/>
          <a:ln>
            <a:noFill/>
          </a:ln>
        </p:spPr>
      </p:sp>
      <p:sp>
        <p:nvSpPr>
          <p:cNvPr id="75" name="Google Shape;75;p13"/>
          <p:cNvSpPr txBox="1">
            <a:spLocks noGrp="1"/>
          </p:cNvSpPr>
          <p:nvPr>
            <p:ph type="body" idx="1"/>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6" name="Google Shape;76;p13"/>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1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1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marR="0" lvl="0" algn="l" rtl="0">
              <a:lnSpc>
                <a:spcPct val="110000"/>
              </a:lnSpc>
              <a:spcBef>
                <a:spcPts val="0"/>
              </a:spcBef>
              <a:spcAft>
                <a:spcPts val="0"/>
              </a:spcAft>
              <a:buClr>
                <a:schemeClr val="dk2"/>
              </a:buClr>
              <a:buSzPts val="3200"/>
              <a:buFont typeface="Arial"/>
              <a:buNone/>
              <a:defRPr sz="3200" b="0" i="0" u="none" strike="noStrike" cap="none">
                <a:solidFill>
                  <a:schemeClr val="dk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4"/>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10000"/>
              </a:lnSpc>
              <a:spcBef>
                <a:spcPts val="1000"/>
              </a:spcBef>
              <a:spcAft>
                <a:spcPts val="0"/>
              </a:spcAft>
              <a:buClr>
                <a:schemeClr val="dk2"/>
              </a:buClr>
              <a:buSzPts val="2000"/>
              <a:buFont typeface="Arial"/>
              <a:buNone/>
              <a:defRPr sz="2000" b="0" i="0" u="none" strike="noStrike" cap="none">
                <a:solidFill>
                  <a:schemeClr val="dk2"/>
                </a:solidFill>
                <a:latin typeface="Arial"/>
                <a:ea typeface="Arial"/>
                <a:cs typeface="Arial"/>
                <a:sym typeface="Arial"/>
              </a:defRPr>
            </a:lvl1pPr>
            <a:lvl2pPr marL="914400" marR="0" lvl="1" indent="-325755" algn="l" rtl="0">
              <a:lnSpc>
                <a:spcPct val="110000"/>
              </a:lnSpc>
              <a:spcBef>
                <a:spcPts val="500"/>
              </a:spcBef>
              <a:spcAft>
                <a:spcPts val="0"/>
              </a:spcAft>
              <a:buClr>
                <a:schemeClr val="dk2"/>
              </a:buClr>
              <a:buSzPts val="1530"/>
              <a:buFont typeface="Arial"/>
              <a:buChar char="•"/>
              <a:defRPr sz="1800" b="0" i="0" u="none" strike="noStrike" cap="none">
                <a:solidFill>
                  <a:schemeClr val="dk2"/>
                </a:solidFill>
                <a:latin typeface="Arial"/>
                <a:ea typeface="Arial"/>
                <a:cs typeface="Arial"/>
                <a:sym typeface="Arial"/>
              </a:defRPr>
            </a:lvl2pPr>
            <a:lvl3pPr marL="1371600" marR="0" lvl="2" indent="-228600" algn="l" rtl="0">
              <a:lnSpc>
                <a:spcPct val="110000"/>
              </a:lnSpc>
              <a:spcBef>
                <a:spcPts val="500"/>
              </a:spcBef>
              <a:spcAft>
                <a:spcPts val="0"/>
              </a:spcAft>
              <a:buClr>
                <a:schemeClr val="dk2"/>
              </a:buClr>
              <a:buSzPts val="1600"/>
              <a:buFont typeface="Arial"/>
              <a:buNone/>
              <a:defRPr sz="1600" b="0" i="0" u="none" strike="noStrike" cap="none">
                <a:solidFill>
                  <a:schemeClr val="dk2"/>
                </a:solidFill>
                <a:latin typeface="Arial"/>
                <a:ea typeface="Arial"/>
                <a:cs typeface="Arial"/>
                <a:sym typeface="Arial"/>
              </a:defRPr>
            </a:lvl3pPr>
            <a:lvl4pPr marL="1828800" marR="0" lvl="3" indent="-317500" algn="l" rtl="0">
              <a:lnSpc>
                <a:spcPct val="110000"/>
              </a:lnSpc>
              <a:spcBef>
                <a:spcPts val="5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228600" algn="l" rtl="0">
              <a:lnSpc>
                <a:spcPct val="110000"/>
              </a:lnSpc>
              <a:spcBef>
                <a:spcPts val="5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8" name="Google Shape;8;p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050" b="0" i="0" u="none" strike="noStrike" cap="none">
                <a:solidFill>
                  <a:schemeClr val="dk2"/>
                </a:solidFill>
                <a:latin typeface="Arial"/>
                <a:ea typeface="Arial"/>
                <a:cs typeface="Arial"/>
                <a:sym typeface="Arial"/>
              </a:defRPr>
            </a:lvl1pPr>
            <a:lvl2pPr marL="0" marR="0" lvl="1" indent="0" algn="r" rtl="0">
              <a:spcBef>
                <a:spcPts val="0"/>
              </a:spcBef>
              <a:buNone/>
              <a:defRPr sz="1050" b="0" i="0" u="none" strike="noStrike" cap="none">
                <a:solidFill>
                  <a:schemeClr val="dk2"/>
                </a:solidFill>
                <a:latin typeface="Arial"/>
                <a:ea typeface="Arial"/>
                <a:cs typeface="Arial"/>
                <a:sym typeface="Arial"/>
              </a:defRPr>
            </a:lvl2pPr>
            <a:lvl3pPr marL="0" marR="0" lvl="2" indent="0" algn="r" rtl="0">
              <a:spcBef>
                <a:spcPts val="0"/>
              </a:spcBef>
              <a:buNone/>
              <a:defRPr sz="1050" b="0" i="0" u="none" strike="noStrike" cap="none">
                <a:solidFill>
                  <a:schemeClr val="dk2"/>
                </a:solidFill>
                <a:latin typeface="Arial"/>
                <a:ea typeface="Arial"/>
                <a:cs typeface="Arial"/>
                <a:sym typeface="Arial"/>
              </a:defRPr>
            </a:lvl3pPr>
            <a:lvl4pPr marL="0" marR="0" lvl="3" indent="0" algn="r" rtl="0">
              <a:spcBef>
                <a:spcPts val="0"/>
              </a:spcBef>
              <a:buNone/>
              <a:defRPr sz="1050" b="0" i="0" u="none" strike="noStrike" cap="none">
                <a:solidFill>
                  <a:schemeClr val="dk2"/>
                </a:solidFill>
                <a:latin typeface="Arial"/>
                <a:ea typeface="Arial"/>
                <a:cs typeface="Arial"/>
                <a:sym typeface="Arial"/>
              </a:defRPr>
            </a:lvl4pPr>
            <a:lvl5pPr marL="0" marR="0" lvl="4" indent="0" algn="r" rtl="0">
              <a:spcBef>
                <a:spcPts val="0"/>
              </a:spcBef>
              <a:buNone/>
              <a:defRPr sz="1050" b="0" i="0" u="none" strike="noStrike" cap="none">
                <a:solidFill>
                  <a:schemeClr val="dk2"/>
                </a:solidFill>
                <a:latin typeface="Arial"/>
                <a:ea typeface="Arial"/>
                <a:cs typeface="Arial"/>
                <a:sym typeface="Arial"/>
              </a:defRPr>
            </a:lvl5pPr>
            <a:lvl6pPr marL="0" marR="0" lvl="5" indent="0" algn="r" rtl="0">
              <a:spcBef>
                <a:spcPts val="0"/>
              </a:spcBef>
              <a:buNone/>
              <a:defRPr sz="1050" b="0" i="0" u="none" strike="noStrike" cap="none">
                <a:solidFill>
                  <a:schemeClr val="dk2"/>
                </a:solidFill>
                <a:latin typeface="Arial"/>
                <a:ea typeface="Arial"/>
                <a:cs typeface="Arial"/>
                <a:sym typeface="Arial"/>
              </a:defRPr>
            </a:lvl6pPr>
            <a:lvl7pPr marL="0" marR="0" lvl="6" indent="0" algn="r" rtl="0">
              <a:spcBef>
                <a:spcPts val="0"/>
              </a:spcBef>
              <a:buNone/>
              <a:defRPr sz="1050" b="0" i="0" u="none" strike="noStrike" cap="none">
                <a:solidFill>
                  <a:schemeClr val="dk2"/>
                </a:solidFill>
                <a:latin typeface="Arial"/>
                <a:ea typeface="Arial"/>
                <a:cs typeface="Arial"/>
                <a:sym typeface="Arial"/>
              </a:defRPr>
            </a:lvl7pPr>
            <a:lvl8pPr marL="0" marR="0" lvl="7" indent="0" algn="r" rtl="0">
              <a:spcBef>
                <a:spcPts val="0"/>
              </a:spcBef>
              <a:buNone/>
              <a:defRPr sz="1050" b="0" i="0" u="none" strike="noStrike" cap="none">
                <a:solidFill>
                  <a:schemeClr val="dk2"/>
                </a:solidFill>
                <a:latin typeface="Arial"/>
                <a:ea typeface="Arial"/>
                <a:cs typeface="Arial"/>
                <a:sym typeface="Arial"/>
              </a:defRPr>
            </a:lvl8pPr>
            <a:lvl9pPr marL="0" marR="0" lvl="8" indent="0" algn="r" rtl="0">
              <a:spcBef>
                <a:spcPts val="0"/>
              </a:spcBef>
              <a:buNone/>
              <a:defRPr sz="105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‹Nº›</a:t>
            </a:fld>
            <a:endParaRPr/>
          </a:p>
        </p:txBody>
      </p:sp>
      <p:sp>
        <p:nvSpPr>
          <p:cNvPr id="9" name="Google Shape;9;p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0" name="Google Shape;10;p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marR="0" lvl="0" algn="r"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1" name="Google Shape;11;p4"/>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4.png"/><Relationship Id="rId7" Type="http://schemas.openxmlformats.org/officeDocument/2006/relationships/diagramQuickStyle" Target="../diagrams/quickStyle1.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1.png"/><Relationship Id="rId9" Type="http://schemas.microsoft.com/office/2007/relationships/diagramDrawing" Target="../diagrams/drawing1.xml"/></Relationships>
</file>

<file path=ppt/slides/_rels/slide6.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image" Target="../media/image4.png"/><Relationship Id="rId7" Type="http://schemas.openxmlformats.org/officeDocument/2006/relationships/diagramQuickStyle" Target="../diagrams/quickStyle2.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Layout" Target="../diagrams/layout2.xml"/><Relationship Id="rId5" Type="http://schemas.openxmlformats.org/officeDocument/2006/relationships/diagramData" Target="../diagrams/data2.xml"/><Relationship Id="rId4" Type="http://schemas.openxmlformats.org/officeDocument/2006/relationships/image" Target="../media/image1.png"/><Relationship Id="rId9" Type="http://schemas.microsoft.com/office/2007/relationships/diagramDrawing" Target="../diagrams/drawing2.xml"/></Relationships>
</file>

<file path=ppt/slides/_rels/slide7.xml.rels><?xml version="1.0" encoding="UTF-8" standalone="yes"?>
<Relationships xmlns="http://schemas.openxmlformats.org/package/2006/relationships"><Relationship Id="rId8" Type="http://schemas.openxmlformats.org/officeDocument/2006/relationships/diagramColors" Target="../diagrams/colors3.xml"/><Relationship Id="rId3" Type="http://schemas.openxmlformats.org/officeDocument/2006/relationships/image" Target="../media/image4.png"/><Relationship Id="rId7" Type="http://schemas.openxmlformats.org/officeDocument/2006/relationships/diagramQuickStyle" Target="../diagrams/quickStyle3.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Layout" Target="../diagrams/layout3.xml"/><Relationship Id="rId5" Type="http://schemas.openxmlformats.org/officeDocument/2006/relationships/diagramData" Target="../diagrams/data3.xml"/><Relationship Id="rId4" Type="http://schemas.openxmlformats.org/officeDocument/2006/relationships/image" Target="../media/image1.png"/><Relationship Id="rId9" Type="http://schemas.microsoft.com/office/2007/relationships/diagramDrawing" Target="../diagrams/drawing3.xml"/></Relationships>
</file>

<file path=ppt/slides/_rels/slide8.xml.rels><?xml version="1.0" encoding="UTF-8" standalone="yes"?>
<Relationships xmlns="http://schemas.openxmlformats.org/package/2006/relationships"><Relationship Id="rId8" Type="http://schemas.openxmlformats.org/officeDocument/2006/relationships/diagramColors" Target="../diagrams/colors4.xml"/><Relationship Id="rId3" Type="http://schemas.openxmlformats.org/officeDocument/2006/relationships/image" Target="../media/image4.png"/><Relationship Id="rId7" Type="http://schemas.openxmlformats.org/officeDocument/2006/relationships/diagramQuickStyle" Target="../diagrams/quickStyle4.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Layout" Target="../diagrams/layout4.xml"/><Relationship Id="rId5" Type="http://schemas.openxmlformats.org/officeDocument/2006/relationships/diagramData" Target="../diagrams/data4.xml"/><Relationship Id="rId4" Type="http://schemas.openxmlformats.org/officeDocument/2006/relationships/image" Target="../media/image1.png"/><Relationship Id="rId9" Type="http://schemas.microsoft.com/office/2007/relationships/diagramDrawing" Target="../diagrams/drawing4.xml"/></Relationships>
</file>

<file path=ppt/slides/_rels/slide9.xml.rels><?xml version="1.0" encoding="UTF-8" standalone="yes"?>
<Relationships xmlns="http://schemas.openxmlformats.org/package/2006/relationships"><Relationship Id="rId8" Type="http://schemas.openxmlformats.org/officeDocument/2006/relationships/diagramColors" Target="../diagrams/colors5.xml"/><Relationship Id="rId3" Type="http://schemas.openxmlformats.org/officeDocument/2006/relationships/image" Target="../media/image4.png"/><Relationship Id="rId7" Type="http://schemas.openxmlformats.org/officeDocument/2006/relationships/diagramQuickStyle" Target="../diagrams/quickStyle5.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Layout" Target="../diagrams/layout5.xml"/><Relationship Id="rId5" Type="http://schemas.openxmlformats.org/officeDocument/2006/relationships/diagramData" Target="../diagrams/data5.xml"/><Relationship Id="rId4" Type="http://schemas.openxmlformats.org/officeDocument/2006/relationships/image" Target="../media/image1.png"/><Relationship Id="rId9" Type="http://schemas.microsoft.com/office/2007/relationships/diagramDrawing" Target="../diagrams/drawing5.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4"/>
        <p:cNvGrpSpPr/>
        <p:nvPr/>
      </p:nvGrpSpPr>
      <p:grpSpPr>
        <a:xfrm>
          <a:off x="0" y="0"/>
          <a:ext cx="0" cy="0"/>
          <a:chOff x="0" y="0"/>
          <a:chExt cx="0" cy="0"/>
        </a:xfrm>
      </p:grpSpPr>
      <p:sp>
        <p:nvSpPr>
          <p:cNvPr id="95" name="Google Shape;95;p1"/>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6" name="Google Shape;96;p1"/>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7" name="Google Shape;97;p1"/>
          <p:cNvSpPr/>
          <p:nvPr/>
        </p:nvSpPr>
        <p:spPr>
          <a:xfrm>
            <a:off x="6835899" y="723900"/>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8" name="Google Shape;98;p1"/>
          <p:cNvSpPr txBox="1">
            <a:spLocks noGrp="1"/>
          </p:cNvSpPr>
          <p:nvPr>
            <p:ph type="ctrTitle"/>
          </p:nvPr>
        </p:nvSpPr>
        <p:spPr>
          <a:xfrm>
            <a:off x="7150882" y="1000366"/>
            <a:ext cx="3995397" cy="1239627"/>
          </a:xfrm>
          <a:prstGeom prst="rect">
            <a:avLst/>
          </a:prstGeom>
          <a:noFill/>
          <a:ln>
            <a:noFill/>
          </a:ln>
        </p:spPr>
        <p:txBody>
          <a:bodyPr spcFirstLastPara="1" wrap="square" lIns="91425" tIns="45700" rIns="91425" bIns="45700" anchor="b" anchorCtr="0">
            <a:normAutofit/>
          </a:bodyPr>
          <a:lstStyle/>
          <a:p>
            <a:pPr marL="0" lvl="0" indent="0" algn="ctr" rtl="0">
              <a:lnSpc>
                <a:spcPct val="110000"/>
              </a:lnSpc>
              <a:spcBef>
                <a:spcPts val="0"/>
              </a:spcBef>
              <a:spcAft>
                <a:spcPts val="0"/>
              </a:spcAft>
              <a:buClr>
                <a:schemeClr val="dk2"/>
              </a:buClr>
              <a:buSzPts val="3200"/>
              <a:buFont typeface="Arial"/>
              <a:buNone/>
            </a:pPr>
            <a:r>
              <a:rPr lang="es" sz="3200" cap="none"/>
              <a:t> </a:t>
            </a:r>
            <a:endParaRPr/>
          </a:p>
        </p:txBody>
      </p:sp>
      <p:sp>
        <p:nvSpPr>
          <p:cNvPr id="99" name="Google Shape;99;p1"/>
          <p:cNvSpPr txBox="1">
            <a:spLocks noGrp="1"/>
          </p:cNvSpPr>
          <p:nvPr>
            <p:ph type="subTitle" idx="1"/>
          </p:nvPr>
        </p:nvSpPr>
        <p:spPr>
          <a:xfrm>
            <a:off x="7279965" y="2668735"/>
            <a:ext cx="3766670" cy="2469140"/>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rgbClr val="674EA7"/>
              </a:buClr>
              <a:buSzPts val="6000"/>
              <a:buFont typeface="Calibri"/>
              <a:buNone/>
            </a:pPr>
            <a:r>
              <a:rPr lang="es" sz="6000" b="1" dirty="0">
                <a:solidFill>
                  <a:srgbClr val="674EA7"/>
                </a:solidFill>
                <a:latin typeface="Calibri"/>
                <a:ea typeface="Calibri"/>
                <a:cs typeface="Calibri"/>
                <a:sym typeface="Calibri"/>
              </a:rPr>
              <a:t>Módulo 2</a:t>
            </a:r>
            <a:endParaRPr sz="6000" dirty="0">
              <a:solidFill>
                <a:srgbClr val="674EA7"/>
              </a:solidFill>
              <a:latin typeface="Calibri"/>
              <a:ea typeface="Calibri"/>
              <a:cs typeface="Calibri"/>
              <a:sym typeface="Calibri"/>
            </a:endParaRPr>
          </a:p>
          <a:p>
            <a:pPr marL="0" indent="0">
              <a:buClr>
                <a:srgbClr val="674EA7"/>
              </a:buClr>
              <a:buSzPts val="3200"/>
            </a:pPr>
            <a:r>
              <a:rPr lang="es" sz="3200" b="1" dirty="0" err="1">
                <a:solidFill>
                  <a:srgbClr val="674EA7"/>
                </a:solidFill>
                <a:latin typeface="Calibri"/>
                <a:cs typeface="Calibri"/>
              </a:rPr>
              <a:t>Comunicación</a:t>
            </a:r>
            <a:r>
              <a:rPr lang="es" sz="3200" b="1" dirty="0">
                <a:solidFill>
                  <a:srgbClr val="674EA7"/>
                </a:solidFill>
                <a:latin typeface="Calibri"/>
                <a:cs typeface="Calibri"/>
              </a:rPr>
              <a:t> </a:t>
            </a:r>
            <a:r>
              <a:rPr lang="es" sz="3200" b="1" dirty="0" err="1">
                <a:solidFill>
                  <a:srgbClr val="674EA7"/>
                </a:solidFill>
                <a:latin typeface="Calibri"/>
                <a:cs typeface="Calibri"/>
              </a:rPr>
              <a:t>Necesidades </a:t>
            </a:r>
            <a:r>
              <a:rPr lang="es" sz="3200" b="1" dirty="0">
                <a:solidFill>
                  <a:srgbClr val="674EA7"/>
                </a:solidFill>
                <a:latin typeface="Calibri"/>
                <a:cs typeface="Calibri"/>
              </a:rPr>
              <a:t>e </a:t>
            </a:r>
            <a:r>
              <a:rPr lang="es" sz="3200" b="1" dirty="0" err="1">
                <a:solidFill>
                  <a:srgbClr val="674EA7"/>
                </a:solidFill>
                <a:latin typeface="Calibri"/>
                <a:cs typeface="Calibri"/>
              </a:rPr>
              <a:t>importancia</a:t>
            </a:r>
            <a:endParaRPr lang="es-ES" sz="3200" b="1" dirty="0">
              <a:solidFill>
                <a:srgbClr val="674EA7"/>
              </a:solidFill>
              <a:latin typeface="Calibri"/>
              <a:cs typeface="Calibri"/>
            </a:endParaRPr>
          </a:p>
          <a:p>
            <a:pPr marL="0" lvl="0" indent="0" algn="ctr" rtl="0">
              <a:lnSpc>
                <a:spcPct val="110000"/>
              </a:lnSpc>
              <a:spcBef>
                <a:spcPts val="1000"/>
              </a:spcBef>
              <a:spcAft>
                <a:spcPts val="0"/>
              </a:spcAft>
              <a:buClr>
                <a:schemeClr val="dk2"/>
              </a:buClr>
              <a:buSzPts val="2000"/>
              <a:buFont typeface="Arial"/>
              <a:buNone/>
            </a:pPr>
            <a:r>
              <a:rPr lang="en-US" dirty="0"/>
              <a:t/>
            </a:r>
            <a:br>
              <a:rPr lang="en-US" dirty="0"/>
            </a:br>
            <a:endParaRPr dirty="0"/>
          </a:p>
          <a:p>
            <a:pPr marL="0" lvl="0" indent="0" algn="ctr" rtl="0">
              <a:lnSpc>
                <a:spcPct val="110000"/>
              </a:lnSpc>
              <a:spcBef>
                <a:spcPts val="1000"/>
              </a:spcBef>
              <a:spcAft>
                <a:spcPts val="0"/>
              </a:spcAft>
              <a:buClr>
                <a:schemeClr val="dk2"/>
              </a:buClr>
              <a:buSzPts val="2000"/>
              <a:buFont typeface="Arial"/>
              <a:buNone/>
            </a:pPr>
            <a:r>
              <a:rPr lang="en-US" dirty="0"/>
              <a:t/>
            </a:r>
            <a:br>
              <a:rPr lang="en-US" dirty="0"/>
            </a:br>
            <a:endParaRPr dirty="0"/>
          </a:p>
        </p:txBody>
      </p:sp>
      <p:pic>
        <p:nvPicPr>
          <p:cNvPr id="100" name="Google Shape;100;p1" descr="A group of people with a infinity symbol&#10;&#10;Description automatically generated"/>
          <p:cNvPicPr preferRelativeResize="0"/>
          <p:nvPr/>
        </p:nvPicPr>
        <p:blipFill rotWithShape="1">
          <a:blip r:embed="rId3">
            <a:alphaModFix/>
          </a:blip>
          <a:srcRect/>
          <a:stretch/>
        </p:blipFill>
        <p:spPr>
          <a:xfrm>
            <a:off x="723901" y="1456709"/>
            <a:ext cx="5372100" cy="4029075"/>
          </a:xfrm>
          <a:prstGeom prst="rect">
            <a:avLst/>
          </a:prstGeom>
          <a:noFill/>
          <a:ln>
            <a:noFill/>
          </a:ln>
        </p:spPr>
      </p:pic>
      <p:grpSp>
        <p:nvGrpSpPr>
          <p:cNvPr id="101" name="Google Shape;101;p1"/>
          <p:cNvGrpSpPr/>
          <p:nvPr/>
        </p:nvGrpSpPr>
        <p:grpSpPr>
          <a:xfrm>
            <a:off x="8735610" y="2318479"/>
            <a:ext cx="867485" cy="163226"/>
            <a:chOff x="8910933" y="1837414"/>
            <a:chExt cx="867485" cy="163226"/>
          </a:xfrm>
        </p:grpSpPr>
        <p:sp>
          <p:nvSpPr>
            <p:cNvPr id="102" name="Google Shape;102;p1"/>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03" name="Google Shape;103;p1"/>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104" name="Google Shape;104;p1"/>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105" name="Google Shape;105;p1"/>
          <p:cNvSpPr txBox="1"/>
          <p:nvPr/>
        </p:nvSpPr>
        <p:spPr>
          <a:xfrm>
            <a:off x="7121406" y="1034814"/>
            <a:ext cx="4092221" cy="92333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s" sz="1800" b="0" i="0" u="none" strike="noStrike" cap="none">
                <a:solidFill>
                  <a:schemeClr val="dk1"/>
                </a:solidFill>
                <a:latin typeface="Calibri"/>
                <a:ea typeface="Calibri"/>
                <a:cs typeface="Calibri"/>
                <a:sym typeface="Calibri"/>
              </a:rPr>
              <a:t>Formación dedicada a profesionales en IDD para apoyar el desarrollo de</a:t>
            </a:r>
            <a:endParaRPr sz="1800" b="0" i="0" u="none" strike="noStrike" cap="none">
              <a:solidFill>
                <a:schemeClr val="dk1"/>
              </a:solidFill>
              <a:latin typeface="Arial"/>
              <a:ea typeface="Arial"/>
              <a:cs typeface="Arial"/>
              <a:sym typeface="Arial"/>
            </a:endParaRPr>
          </a:p>
          <a:p>
            <a:pPr marL="0" marR="0" lvl="0" indent="0" algn="ctr" rtl="0">
              <a:spcBef>
                <a:spcPts val="0"/>
              </a:spcBef>
              <a:spcAft>
                <a:spcPts val="0"/>
              </a:spcAft>
              <a:buNone/>
            </a:pPr>
            <a:r>
              <a:rPr lang="es" sz="1800" b="1" i="0" u="none" strike="noStrike" cap="none">
                <a:solidFill>
                  <a:schemeClr val="dk1"/>
                </a:solidFill>
                <a:latin typeface="Calibri"/>
                <a:ea typeface="Calibri"/>
                <a:cs typeface="Calibri"/>
                <a:sym typeface="Calibri"/>
              </a:rPr>
              <a:t>Habilidades de comunicación social</a:t>
            </a:r>
            <a:endParaRPr sz="1800" b="0" i="0" u="none" strike="noStrike" cap="none">
              <a:solidFill>
                <a:schemeClr val="dk1"/>
              </a:solidFill>
              <a:latin typeface="Arial"/>
              <a:ea typeface="Arial"/>
              <a:cs typeface="Arial"/>
              <a:sym typeface="Arial"/>
            </a:endParaRPr>
          </a:p>
        </p:txBody>
      </p:sp>
      <p:pic>
        <p:nvPicPr>
          <p:cNvPr id="13" name="Imagen 12" descr="C:\Users\Smartinez\AppData\Local\Microsoft\Windows\INetCache\Content.MSO\8F4D705C.tmp"/>
          <p:cNvPicPr/>
          <p:nvPr/>
        </p:nvPicPr>
        <p:blipFill>
          <a:blip r:embed="rId4">
            <a:extLst>
              <a:ext uri="{28A0092B-C50C-407E-A947-70E740481C1C}">
                <a14:useLocalDpi xmlns:a14="http://schemas.microsoft.com/office/drawing/2010/main" val="0"/>
              </a:ext>
            </a:extLst>
          </a:blip>
          <a:srcRect/>
          <a:stretch>
            <a:fillRect/>
          </a:stretch>
        </p:blipFill>
        <p:spPr bwMode="auto">
          <a:xfrm>
            <a:off x="605644" y="5826452"/>
            <a:ext cx="1247775" cy="690880"/>
          </a:xfrm>
          <a:prstGeom prst="rect">
            <a:avLst/>
          </a:prstGeom>
          <a:noFill/>
          <a:ln>
            <a:noFill/>
          </a:ln>
        </p:spPr>
      </p:pic>
      <p:pic>
        <p:nvPicPr>
          <p:cNvPr id="14" name="Imagen 13" descr="C:\Users\Smartinez\AppData\Local\Microsoft\Windows\INetCache\Content.MSO\46B9A2CA.tmp"/>
          <p:cNvPicPr/>
          <p:nvPr/>
        </p:nvPicPr>
        <p:blipFill rotWithShape="1">
          <a:blip r:embed="rId5">
            <a:extLst>
              <a:ext uri="{28A0092B-C50C-407E-A947-70E740481C1C}">
                <a14:useLocalDpi xmlns:a14="http://schemas.microsoft.com/office/drawing/2010/main" val="0"/>
              </a:ext>
            </a:extLst>
          </a:blip>
          <a:srcRect l="36351" t="-2777" b="-1"/>
          <a:stretch/>
        </p:blipFill>
        <p:spPr bwMode="auto">
          <a:xfrm>
            <a:off x="1853419" y="5995679"/>
            <a:ext cx="4419600" cy="352425"/>
          </a:xfrm>
          <a:prstGeom prst="rect">
            <a:avLst/>
          </a:prstGeom>
          <a:noFill/>
          <a:ln>
            <a:noFill/>
          </a:ln>
          <a:extLst>
            <a:ext uri="{53640926-AAD7-44D8-BBD7-CCE9431645EC}">
              <a14:shadowObscured xmlns:a14="http://schemas.microsoft.com/office/drawing/2010/main"/>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s"/>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10</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0" name="Google Shape;132;p3">
            <a:extLst>
              <a:ext uri="{FF2B5EF4-FFF2-40B4-BE49-F238E27FC236}">
                <a16:creationId xmlns:a16="http://schemas.microsoft.com/office/drawing/2014/main" id="{F7374669-44C2-4801-BACE-CA622A5E2615}"/>
              </a:ext>
            </a:extLst>
          </p:cNvPr>
          <p:cNvSpPr txBox="1"/>
          <p:nvPr/>
        </p:nvSpPr>
        <p:spPr>
          <a:xfrm>
            <a:off x="2210810" y="1356541"/>
            <a:ext cx="7770380" cy="584735"/>
          </a:xfrm>
          <a:prstGeom prst="rect">
            <a:avLst/>
          </a:prstGeom>
          <a:noFill/>
          <a:ln>
            <a:noFill/>
          </a:ln>
        </p:spPr>
        <p:txBody>
          <a:bodyPr spcFirstLastPara="1" wrap="square" lIns="91425" tIns="45700" rIns="91425" bIns="45700" anchor="t" anchorCtr="0">
            <a:spAutoFit/>
          </a:bodyPr>
          <a:lstStyle/>
          <a:p>
            <a:r>
              <a:rPr lang="es" sz="3200" dirty="0">
                <a:solidFill>
                  <a:schemeClr val="dk1"/>
                </a:solidFill>
                <a:latin typeface="Calibri"/>
                <a:ea typeface="Calibri"/>
                <a:cs typeface="Calibri"/>
                <a:sym typeface="Calibri"/>
              </a:rPr>
              <a:t>Actividades</a:t>
            </a:r>
            <a:endParaRPr sz="1800" b="1" dirty="0">
              <a:solidFill>
                <a:schemeClr val="dk1"/>
              </a:solidFill>
              <a:latin typeface="Calibri"/>
              <a:ea typeface="Calibri"/>
              <a:cs typeface="Calibri"/>
              <a:sym typeface="Calibri"/>
            </a:endParaRPr>
          </a:p>
        </p:txBody>
      </p:sp>
      <p:sp>
        <p:nvSpPr>
          <p:cNvPr id="11" name="Google Shape;131;p3">
            <a:extLst>
              <a:ext uri="{FF2B5EF4-FFF2-40B4-BE49-F238E27FC236}">
                <a16:creationId xmlns:a16="http://schemas.microsoft.com/office/drawing/2014/main" id="{D7A8C2A9-F933-4DCE-B70B-4F88A93F541C}"/>
              </a:ext>
            </a:extLst>
          </p:cNvPr>
          <p:cNvSpPr/>
          <p:nvPr/>
        </p:nvSpPr>
        <p:spPr>
          <a:xfrm>
            <a:off x="2022301" y="257150"/>
            <a:ext cx="7660799" cy="1099391"/>
          </a:xfrm>
          <a:prstGeom prst="roundRect">
            <a:avLst>
              <a:gd name="adj" fmla="val 16667"/>
            </a:avLst>
          </a:prstGeom>
          <a:no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ctr" rtl="0">
              <a:lnSpc>
                <a:spcPct val="110000"/>
              </a:lnSpc>
              <a:spcBef>
                <a:spcPts val="0"/>
              </a:spcBef>
              <a:spcAft>
                <a:spcPts val="0"/>
              </a:spcAft>
              <a:buClr>
                <a:srgbClr val="674EA7"/>
              </a:buClr>
              <a:buSzPts val="4000"/>
              <a:buFont typeface="Calibri"/>
              <a:buNone/>
            </a:pPr>
            <a:r>
              <a:rPr lang="es" sz="2800" b="1" dirty="0">
                <a:solidFill>
                  <a:srgbClr val="674EA7"/>
                </a:solidFill>
                <a:latin typeface="Calibri"/>
                <a:ea typeface="Calibri"/>
                <a:cs typeface="Calibri"/>
                <a:sym typeface="Calibri"/>
              </a:rPr>
              <a:t>Módulo 2. Necesidades e importancia de la comunicación</a:t>
            </a:r>
          </a:p>
          <a:p>
            <a:pPr>
              <a:lnSpc>
                <a:spcPct val="110000"/>
              </a:lnSpc>
              <a:buClr>
                <a:srgbClr val="674EA7"/>
              </a:buClr>
              <a:buSzPts val="4000"/>
            </a:pPr>
            <a:r>
              <a:rPr lang="es" sz="2800" b="1" dirty="0">
                <a:solidFill>
                  <a:schemeClr val="dk1"/>
                </a:solidFill>
                <a:latin typeface="Calibri"/>
                <a:ea typeface="Calibri"/>
                <a:cs typeface="Calibri"/>
                <a:sym typeface="Calibri"/>
              </a:rPr>
              <a:t>Capítulo 4: ¿Qué es la comunicación inclusiva?</a:t>
            </a:r>
            <a:endParaRPr lang="en-US" sz="2800" dirty="0">
              <a:solidFill>
                <a:schemeClr val="dk1"/>
              </a:solidFill>
              <a:latin typeface="Calibri"/>
              <a:cs typeface="Calibri"/>
            </a:endParaRPr>
          </a:p>
        </p:txBody>
      </p:sp>
      <p:sp>
        <p:nvSpPr>
          <p:cNvPr id="3" name="Rectangle 2">
            <a:extLst>
              <a:ext uri="{FF2B5EF4-FFF2-40B4-BE49-F238E27FC236}">
                <a16:creationId xmlns:a16="http://schemas.microsoft.com/office/drawing/2014/main" id="{D3D7970E-A932-4FE1-8914-B9086874BD05}"/>
              </a:ext>
            </a:extLst>
          </p:cNvPr>
          <p:cNvSpPr/>
          <p:nvPr/>
        </p:nvSpPr>
        <p:spPr>
          <a:xfrm>
            <a:off x="857107" y="2223155"/>
            <a:ext cx="10706386" cy="3739998"/>
          </a:xfrm>
          <a:prstGeom prst="rect">
            <a:avLst/>
          </a:prstGeom>
        </p:spPr>
        <p:txBody>
          <a:bodyPr wrap="square">
            <a:spAutoFit/>
          </a:bodyPr>
          <a:lstStyle/>
          <a:p>
            <a:pPr algn="just" fontAlgn="base">
              <a:lnSpc>
                <a:spcPct val="150000"/>
              </a:lnSpc>
            </a:pPr>
            <a:r>
              <a:rPr lang="es" sz="1600" dirty="0">
                <a:latin typeface="+mj-lt"/>
                <a:cs typeface="Calibri" panose="020F0502020204030204" pitchFamily="34" charset="0"/>
              </a:rPr>
              <a:t>#1</a:t>
            </a:r>
          </a:p>
          <a:p>
            <a:pPr algn="just" fontAlgn="base">
              <a:lnSpc>
                <a:spcPct val="150000"/>
              </a:lnSpc>
            </a:pPr>
            <a:r>
              <a:rPr lang="es" sz="1600" dirty="0">
                <a:latin typeface="+mj-lt"/>
                <a:cs typeface="Calibri" panose="020F0502020204030204" pitchFamily="34" charset="0"/>
              </a:rPr>
              <a:t>Max es un hombre alto y ancho de treinta años. Tiene una discapacidad intelectual moderada con importantes rasgos autistas. Estas características son verbales y </a:t>
            </a:r>
            <a:r>
              <a:rPr lang="es" sz="1600" dirty="0" err="1">
                <a:latin typeface="+mj-lt"/>
                <a:cs typeface="Calibri" panose="020F0502020204030204" pitchFamily="34" charset="0"/>
              </a:rPr>
              <a:t>conductuales </a:t>
            </a:r>
            <a:r>
              <a:rPr lang="es" sz="1600" dirty="0">
                <a:latin typeface="+mj-lt"/>
                <a:cs typeface="Calibri" panose="020F0502020204030204" pitchFamily="34" charset="0"/>
              </a:rPr>
              <a:t>; por ejemplo, con personas desconocidas, Max no puede establecer contacto visual y se repite palabras y oraciones para sí mismo como mecanismo tranquilizador. Le encanta la música, que es una de las cosas que le ayuda a sentirse bien. Le gustaría tocar la batería. Sus padres lo inscribieron en una lección grupal de batería a la que asistían niños de unos diez años. Durante la clase, los niños encontraron a Max diferente a ellos, pero también lo encontraron agradable y amable. Sin embargo, cuando algunos padres descubrieron a Max en la clase, se sorprendieron y consideraron inapropiado que un adulto con discapacidad intelectual asistiera a la misma clase que sus hijos. Se quejaron con el profesor de música y amenazaron con retirar a sus hijos de la clase si Max continuaba asistiendo. La única solución de la maestra fue pedirles a los padres de Max que buscaran otra clase en otro lugar.</a:t>
            </a:r>
          </a:p>
        </p:txBody>
      </p:sp>
    </p:spTree>
    <p:extLst>
      <p:ext uri="{BB962C8B-B14F-4D97-AF65-F5344CB8AC3E}">
        <p14:creationId xmlns:p14="http://schemas.microsoft.com/office/powerpoint/2010/main" val="34812969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s"/>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11</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0" name="Google Shape;132;p3">
            <a:extLst>
              <a:ext uri="{FF2B5EF4-FFF2-40B4-BE49-F238E27FC236}">
                <a16:creationId xmlns:a16="http://schemas.microsoft.com/office/drawing/2014/main" id="{F7374669-44C2-4801-BACE-CA622A5E2615}"/>
              </a:ext>
            </a:extLst>
          </p:cNvPr>
          <p:cNvSpPr txBox="1"/>
          <p:nvPr/>
        </p:nvSpPr>
        <p:spPr>
          <a:xfrm>
            <a:off x="2210810" y="1356541"/>
            <a:ext cx="7770380" cy="584735"/>
          </a:xfrm>
          <a:prstGeom prst="rect">
            <a:avLst/>
          </a:prstGeom>
          <a:noFill/>
          <a:ln>
            <a:noFill/>
          </a:ln>
        </p:spPr>
        <p:txBody>
          <a:bodyPr spcFirstLastPara="1" wrap="square" lIns="91425" tIns="45700" rIns="91425" bIns="45700" anchor="t" anchorCtr="0">
            <a:spAutoFit/>
          </a:bodyPr>
          <a:lstStyle/>
          <a:p>
            <a:r>
              <a:rPr lang="es" sz="3200" dirty="0">
                <a:solidFill>
                  <a:schemeClr val="dk1"/>
                </a:solidFill>
                <a:latin typeface="Calibri"/>
                <a:ea typeface="Calibri"/>
                <a:cs typeface="Calibri"/>
                <a:sym typeface="Calibri"/>
              </a:rPr>
              <a:t>Actividades</a:t>
            </a:r>
            <a:endParaRPr sz="1800" b="1" dirty="0">
              <a:solidFill>
                <a:schemeClr val="dk1"/>
              </a:solidFill>
              <a:latin typeface="Calibri"/>
              <a:ea typeface="Calibri"/>
              <a:cs typeface="Calibri"/>
              <a:sym typeface="Calibri"/>
            </a:endParaRPr>
          </a:p>
        </p:txBody>
      </p:sp>
      <p:sp>
        <p:nvSpPr>
          <p:cNvPr id="11" name="Google Shape;131;p3">
            <a:extLst>
              <a:ext uri="{FF2B5EF4-FFF2-40B4-BE49-F238E27FC236}">
                <a16:creationId xmlns:a16="http://schemas.microsoft.com/office/drawing/2014/main" id="{D7A8C2A9-F933-4DCE-B70B-4F88A93F541C}"/>
              </a:ext>
            </a:extLst>
          </p:cNvPr>
          <p:cNvSpPr/>
          <p:nvPr/>
        </p:nvSpPr>
        <p:spPr>
          <a:xfrm>
            <a:off x="2022301" y="257150"/>
            <a:ext cx="7660799" cy="1099391"/>
          </a:xfrm>
          <a:prstGeom prst="roundRect">
            <a:avLst>
              <a:gd name="adj" fmla="val 16667"/>
            </a:avLst>
          </a:prstGeom>
          <a:no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ctr" rtl="0">
              <a:lnSpc>
                <a:spcPct val="110000"/>
              </a:lnSpc>
              <a:spcBef>
                <a:spcPts val="0"/>
              </a:spcBef>
              <a:spcAft>
                <a:spcPts val="0"/>
              </a:spcAft>
              <a:buClr>
                <a:srgbClr val="674EA7"/>
              </a:buClr>
              <a:buSzPts val="4000"/>
              <a:buFont typeface="Calibri"/>
              <a:buNone/>
            </a:pPr>
            <a:r>
              <a:rPr lang="es" sz="2800" b="1" dirty="0">
                <a:solidFill>
                  <a:srgbClr val="674EA7"/>
                </a:solidFill>
                <a:latin typeface="Calibri"/>
                <a:ea typeface="Calibri"/>
                <a:cs typeface="Calibri"/>
                <a:sym typeface="Calibri"/>
              </a:rPr>
              <a:t>Módulo 2. Necesidades e importancia de la comunicación</a:t>
            </a:r>
          </a:p>
          <a:p>
            <a:pPr>
              <a:lnSpc>
                <a:spcPct val="110000"/>
              </a:lnSpc>
              <a:buClr>
                <a:srgbClr val="674EA7"/>
              </a:buClr>
              <a:buSzPts val="4000"/>
            </a:pPr>
            <a:r>
              <a:rPr lang="es" sz="2800" b="1">
                <a:solidFill>
                  <a:schemeClr val="dk1"/>
                </a:solidFill>
                <a:latin typeface="Calibri"/>
                <a:ea typeface="Calibri"/>
                <a:cs typeface="Calibri"/>
                <a:sym typeface="Calibri"/>
              </a:rPr>
              <a:t>Capítulo 4: ¿Qué es la comunicación inclusiva?</a:t>
            </a:r>
            <a:endParaRPr lang="en-US" sz="2800">
              <a:solidFill>
                <a:schemeClr val="dk1"/>
              </a:solidFill>
              <a:latin typeface="Calibri"/>
              <a:cs typeface="Calibri"/>
            </a:endParaRPr>
          </a:p>
        </p:txBody>
      </p:sp>
      <p:sp>
        <p:nvSpPr>
          <p:cNvPr id="3" name="Rectangle 2">
            <a:extLst>
              <a:ext uri="{FF2B5EF4-FFF2-40B4-BE49-F238E27FC236}">
                <a16:creationId xmlns:a16="http://schemas.microsoft.com/office/drawing/2014/main" id="{D3D7970E-A932-4FE1-8914-B9086874BD05}"/>
              </a:ext>
            </a:extLst>
          </p:cNvPr>
          <p:cNvSpPr/>
          <p:nvPr/>
        </p:nvSpPr>
        <p:spPr>
          <a:xfrm>
            <a:off x="857107" y="2346766"/>
            <a:ext cx="10706386" cy="2632003"/>
          </a:xfrm>
          <a:prstGeom prst="rect">
            <a:avLst/>
          </a:prstGeom>
        </p:spPr>
        <p:txBody>
          <a:bodyPr wrap="square">
            <a:spAutoFit/>
          </a:bodyPr>
          <a:lstStyle/>
          <a:p>
            <a:pPr algn="just" fontAlgn="base">
              <a:lnSpc>
                <a:spcPct val="150000"/>
              </a:lnSpc>
            </a:pPr>
            <a:r>
              <a:rPr lang="es" sz="1600" dirty="0">
                <a:latin typeface="+mj-lt"/>
                <a:cs typeface="Calibri" panose="020F0502020204030204" pitchFamily="34" charset="0"/>
              </a:rPr>
              <a:t>#2</a:t>
            </a:r>
          </a:p>
          <a:p>
            <a:pPr algn="just" fontAlgn="base">
              <a:lnSpc>
                <a:spcPct val="150000"/>
              </a:lnSpc>
            </a:pPr>
            <a:r>
              <a:rPr lang="es" sz="1600" dirty="0"/>
              <a:t>Emma tiene 19 años y va al supermercado. Quiere comprar pan. Recoge el producto y se dirige a la caja registradora. La empleada le pregunta si necesita algo más o un bolso. Emma no puede responder a esta pregunta.</a:t>
            </a:r>
          </a:p>
          <a:p>
            <a:pPr fontAlgn="base">
              <a:lnSpc>
                <a:spcPct val="150000"/>
              </a:lnSpc>
            </a:pPr>
            <a:endParaRPr lang="en-US" sz="1600" dirty="0"/>
          </a:p>
          <a:p>
            <a:pPr fontAlgn="base">
              <a:lnSpc>
                <a:spcPct val="150000"/>
              </a:lnSpc>
            </a:pPr>
            <a:r>
              <a:rPr lang="es" sz="1600" dirty="0"/>
              <a:t>Como profesional, ¿cómo te comportarías en esta situación?</a:t>
            </a:r>
          </a:p>
          <a:p>
            <a:pPr fontAlgn="base">
              <a:lnSpc>
                <a:spcPct val="150000"/>
              </a:lnSpc>
            </a:pPr>
            <a:r>
              <a:rPr lang="es" sz="1600" dirty="0"/>
              <a:t> </a:t>
            </a:r>
            <a:endParaRPr lang="en-US" sz="1600" dirty="0">
              <a:latin typeface="+mj-lt"/>
              <a:cs typeface="Calibri" panose="020F0502020204030204" pitchFamily="34" charset="0"/>
            </a:endParaRPr>
          </a:p>
        </p:txBody>
      </p:sp>
    </p:spTree>
    <p:extLst>
      <p:ext uri="{BB962C8B-B14F-4D97-AF65-F5344CB8AC3E}">
        <p14:creationId xmlns:p14="http://schemas.microsoft.com/office/powerpoint/2010/main" val="7751562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s"/>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12</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0" name="Google Shape;132;p3">
            <a:extLst>
              <a:ext uri="{FF2B5EF4-FFF2-40B4-BE49-F238E27FC236}">
                <a16:creationId xmlns:a16="http://schemas.microsoft.com/office/drawing/2014/main" id="{F7374669-44C2-4801-BACE-CA622A5E2615}"/>
              </a:ext>
            </a:extLst>
          </p:cNvPr>
          <p:cNvSpPr txBox="1"/>
          <p:nvPr/>
        </p:nvSpPr>
        <p:spPr>
          <a:xfrm>
            <a:off x="2210810" y="1356541"/>
            <a:ext cx="7770380" cy="584735"/>
          </a:xfrm>
          <a:prstGeom prst="rect">
            <a:avLst/>
          </a:prstGeom>
          <a:noFill/>
          <a:ln>
            <a:noFill/>
          </a:ln>
        </p:spPr>
        <p:txBody>
          <a:bodyPr spcFirstLastPara="1" wrap="square" lIns="91425" tIns="45700" rIns="91425" bIns="45700" anchor="t" anchorCtr="0">
            <a:spAutoFit/>
          </a:bodyPr>
          <a:lstStyle/>
          <a:p>
            <a:r>
              <a:rPr lang="es" sz="3200" dirty="0">
                <a:solidFill>
                  <a:schemeClr val="dk1"/>
                </a:solidFill>
                <a:latin typeface="Calibri"/>
                <a:ea typeface="Calibri"/>
                <a:cs typeface="Calibri"/>
                <a:sym typeface="Calibri"/>
              </a:rPr>
              <a:t>Actividades</a:t>
            </a:r>
            <a:endParaRPr sz="1800" b="1" dirty="0">
              <a:solidFill>
                <a:schemeClr val="dk1"/>
              </a:solidFill>
              <a:latin typeface="Calibri"/>
              <a:ea typeface="Calibri"/>
              <a:cs typeface="Calibri"/>
              <a:sym typeface="Calibri"/>
            </a:endParaRPr>
          </a:p>
        </p:txBody>
      </p:sp>
      <p:sp>
        <p:nvSpPr>
          <p:cNvPr id="11" name="Google Shape;131;p3">
            <a:extLst>
              <a:ext uri="{FF2B5EF4-FFF2-40B4-BE49-F238E27FC236}">
                <a16:creationId xmlns:a16="http://schemas.microsoft.com/office/drawing/2014/main" id="{D7A8C2A9-F933-4DCE-B70B-4F88A93F541C}"/>
              </a:ext>
            </a:extLst>
          </p:cNvPr>
          <p:cNvSpPr/>
          <p:nvPr/>
        </p:nvSpPr>
        <p:spPr>
          <a:xfrm>
            <a:off x="2022301" y="257150"/>
            <a:ext cx="7660799" cy="1099391"/>
          </a:xfrm>
          <a:prstGeom prst="roundRect">
            <a:avLst>
              <a:gd name="adj" fmla="val 16667"/>
            </a:avLst>
          </a:prstGeom>
          <a:no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ctr" rtl="0">
              <a:lnSpc>
                <a:spcPct val="110000"/>
              </a:lnSpc>
              <a:spcBef>
                <a:spcPts val="0"/>
              </a:spcBef>
              <a:spcAft>
                <a:spcPts val="0"/>
              </a:spcAft>
              <a:buClr>
                <a:srgbClr val="674EA7"/>
              </a:buClr>
              <a:buSzPts val="4000"/>
              <a:buFont typeface="Calibri"/>
              <a:buNone/>
            </a:pPr>
            <a:r>
              <a:rPr lang="es" sz="2800" b="1" dirty="0">
                <a:solidFill>
                  <a:srgbClr val="674EA7"/>
                </a:solidFill>
                <a:latin typeface="Calibri"/>
                <a:ea typeface="Calibri"/>
                <a:cs typeface="Calibri"/>
                <a:sym typeface="Calibri"/>
              </a:rPr>
              <a:t>Módulo 2. Necesidades e importancia de la comunicación</a:t>
            </a:r>
          </a:p>
          <a:p>
            <a:pPr>
              <a:lnSpc>
                <a:spcPct val="110000"/>
              </a:lnSpc>
              <a:buClr>
                <a:srgbClr val="674EA7"/>
              </a:buClr>
              <a:buSzPts val="4000"/>
            </a:pPr>
            <a:r>
              <a:rPr lang="es" sz="2800" b="1">
                <a:solidFill>
                  <a:schemeClr val="dk1"/>
                </a:solidFill>
                <a:latin typeface="Calibri"/>
                <a:ea typeface="Calibri"/>
                <a:cs typeface="Calibri"/>
                <a:sym typeface="Calibri"/>
              </a:rPr>
              <a:t>Capítulo 4: ¿Qué es la comunicación inclusiva?</a:t>
            </a:r>
            <a:endParaRPr lang="en-US" sz="2800">
              <a:solidFill>
                <a:schemeClr val="dk1"/>
              </a:solidFill>
              <a:latin typeface="Calibri"/>
              <a:cs typeface="Calibri"/>
            </a:endParaRPr>
          </a:p>
        </p:txBody>
      </p:sp>
      <p:sp>
        <p:nvSpPr>
          <p:cNvPr id="3" name="Rectangle 2">
            <a:extLst>
              <a:ext uri="{FF2B5EF4-FFF2-40B4-BE49-F238E27FC236}">
                <a16:creationId xmlns:a16="http://schemas.microsoft.com/office/drawing/2014/main" id="{D3D7970E-A932-4FE1-8914-B9086874BD05}"/>
              </a:ext>
            </a:extLst>
          </p:cNvPr>
          <p:cNvSpPr/>
          <p:nvPr/>
        </p:nvSpPr>
        <p:spPr>
          <a:xfrm>
            <a:off x="857107" y="2346766"/>
            <a:ext cx="10706386" cy="3001334"/>
          </a:xfrm>
          <a:prstGeom prst="rect">
            <a:avLst/>
          </a:prstGeom>
        </p:spPr>
        <p:txBody>
          <a:bodyPr wrap="square">
            <a:spAutoFit/>
          </a:bodyPr>
          <a:lstStyle/>
          <a:p>
            <a:pPr algn="just" fontAlgn="base">
              <a:lnSpc>
                <a:spcPct val="150000"/>
              </a:lnSpc>
            </a:pPr>
            <a:r>
              <a:rPr lang="es" sz="1600" dirty="0">
                <a:latin typeface="+mj-lt"/>
                <a:cs typeface="Calibri" panose="020F0502020204030204" pitchFamily="34" charset="0"/>
              </a:rPr>
              <a:t>#2</a:t>
            </a:r>
          </a:p>
          <a:p>
            <a:pPr algn="just" fontAlgn="base">
              <a:lnSpc>
                <a:spcPct val="150000"/>
              </a:lnSpc>
            </a:pPr>
            <a:r>
              <a:rPr lang="es" sz="1600" dirty="0"/>
              <a:t>Emma tiene 19 años y va al supermercado. Quiere comprar pan. Recoge el producto y se dirige a la caja registradora. La empleada le pregunta si necesita algo más o un bolso. Emma no puede responder a esta pregunta.</a:t>
            </a:r>
          </a:p>
          <a:p>
            <a:pPr fontAlgn="base">
              <a:lnSpc>
                <a:spcPct val="150000"/>
              </a:lnSpc>
            </a:pPr>
            <a:endParaRPr lang="en-US" sz="1600" dirty="0"/>
          </a:p>
          <a:p>
            <a:pPr fontAlgn="base">
              <a:lnSpc>
                <a:spcPct val="150000"/>
              </a:lnSpc>
            </a:pPr>
            <a:r>
              <a:rPr lang="es" sz="1600" dirty="0"/>
              <a:t>¿Cómo procederías para preparar a Emma para la visita?</a:t>
            </a:r>
          </a:p>
          <a:p>
            <a:pPr fontAlgn="base">
              <a:lnSpc>
                <a:spcPct val="150000"/>
              </a:lnSpc>
            </a:pPr>
            <a:r>
              <a:rPr lang="es" sz="1600" dirty="0"/>
              <a:t>¿Cómo procederías para preparar el ambiente?</a:t>
            </a:r>
          </a:p>
          <a:p>
            <a:pPr fontAlgn="base">
              <a:lnSpc>
                <a:spcPct val="150000"/>
              </a:lnSpc>
            </a:pPr>
            <a:r>
              <a:rPr lang="es" sz="1600" dirty="0"/>
              <a:t>¿Cómo procederías para apoyar a Emma durante la visita?</a:t>
            </a:r>
            <a:endParaRPr lang="en-US" sz="1600" dirty="0">
              <a:latin typeface="+mj-lt"/>
              <a:cs typeface="Calibri" panose="020F0502020204030204" pitchFamily="34" charset="0"/>
            </a:endParaRPr>
          </a:p>
        </p:txBody>
      </p:sp>
    </p:spTree>
    <p:extLst>
      <p:ext uri="{BB962C8B-B14F-4D97-AF65-F5344CB8AC3E}">
        <p14:creationId xmlns:p14="http://schemas.microsoft.com/office/powerpoint/2010/main" val="16514900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s"/>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2</a:t>
            </a:fld>
            <a:endParaRPr/>
          </a:p>
        </p:txBody>
      </p:sp>
      <p:sp>
        <p:nvSpPr>
          <p:cNvPr id="115" name="Google Shape;115;p2"/>
          <p:cNvSpPr/>
          <p:nvPr/>
        </p:nvSpPr>
        <p:spPr>
          <a:xfrm>
            <a:off x="442976" y="2473612"/>
            <a:ext cx="11009327" cy="2485742"/>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marL="0" marR="0" lvl="0" indent="0">
              <a:spcBef>
                <a:spcPts val="0"/>
              </a:spcBef>
              <a:spcAft>
                <a:spcPts val="0"/>
              </a:spcAft>
              <a:buNone/>
            </a:pPr>
            <a:r>
              <a:rPr lang="es" sz="2800" b="1" i="0" u="none" strike="noStrike" cap="none" dirty="0">
                <a:solidFill>
                  <a:schemeClr val="dk1"/>
                </a:solidFill>
                <a:latin typeface="Calibri"/>
                <a:ea typeface="Calibri"/>
                <a:cs typeface="Calibri"/>
                <a:sym typeface="Calibri"/>
              </a:rPr>
              <a:t>Capítulo 1 </a:t>
            </a:r>
            <a:r>
              <a:rPr lang="es" sz="2800" b="0" i="0" u="none" strike="noStrike" cap="none" dirty="0">
                <a:solidFill>
                  <a:schemeClr val="dk1"/>
                </a:solidFill>
                <a:latin typeface="Calibri"/>
                <a:ea typeface="Calibri"/>
                <a:cs typeface="Calibri"/>
                <a:sym typeface="Calibri"/>
              </a:rPr>
              <a:t>: Comunicación y </a:t>
            </a:r>
            <a:r>
              <a:rPr lang="es" sz="2800" dirty="0">
                <a:solidFill>
                  <a:schemeClr val="dk1"/>
                </a:solidFill>
                <a:latin typeface="Calibri"/>
                <a:ea typeface="Calibri"/>
                <a:cs typeface="Calibri"/>
                <a:sym typeface="Calibri"/>
              </a:rPr>
              <a:t>funciones comunicativas.</a:t>
            </a:r>
            <a:endParaRPr lang="es-ES" sz="1100" dirty="0">
              <a:solidFill>
                <a:schemeClr val="dk1"/>
              </a:solidFill>
            </a:endParaRPr>
          </a:p>
          <a:p>
            <a:r>
              <a:rPr lang="es" sz="2800" b="1" dirty="0">
                <a:solidFill>
                  <a:schemeClr val="dk1"/>
                </a:solidFill>
                <a:latin typeface="Calibri"/>
                <a:ea typeface="Calibri"/>
                <a:cs typeface="Calibri"/>
                <a:sym typeface="Calibri"/>
              </a:rPr>
              <a:t>Capítulo 2 </a:t>
            </a:r>
            <a:r>
              <a:rPr lang="es" sz="2800" dirty="0">
                <a:solidFill>
                  <a:schemeClr val="dk1"/>
                </a:solidFill>
                <a:latin typeface="Calibri"/>
                <a:ea typeface="Calibri"/>
                <a:cs typeface="Calibri"/>
                <a:sym typeface="Calibri"/>
              </a:rPr>
              <a:t>: Socios </a:t>
            </a:r>
            <a:r>
              <a:rPr lang="es" sz="2800" dirty="0" err="1">
                <a:solidFill>
                  <a:schemeClr val="dk1"/>
                </a:solidFill>
                <a:latin typeface="Calibri"/>
                <a:ea typeface="Calibri"/>
                <a:cs typeface="Calibri"/>
              </a:rPr>
              <a:t>de comunicación </a:t>
            </a:r>
            <a:r>
              <a:rPr lang="es" sz="2800" dirty="0">
                <a:solidFill>
                  <a:schemeClr val="dk1"/>
                </a:solidFill>
                <a:latin typeface="Calibri"/>
                <a:ea typeface="Calibri"/>
                <a:cs typeface="Calibri"/>
              </a:rPr>
              <a:t>y sus funciones</a:t>
            </a:r>
            <a:endParaRPr lang="en-US" sz="2800" dirty="0">
              <a:solidFill>
                <a:schemeClr val="dk1"/>
              </a:solidFill>
              <a:latin typeface="Calibri"/>
              <a:ea typeface="Calibri"/>
              <a:cs typeface="Calibri"/>
              <a:sym typeface="Calibri"/>
            </a:endParaRPr>
          </a:p>
          <a:p>
            <a:pPr lvl="0"/>
            <a:r>
              <a:rPr lang="es" sz="2800" b="1" dirty="0">
                <a:solidFill>
                  <a:schemeClr val="dk1"/>
                </a:solidFill>
                <a:latin typeface="Calibri"/>
                <a:cs typeface="Calibri"/>
              </a:rPr>
              <a:t>Capítulo 3 </a:t>
            </a:r>
            <a:r>
              <a:rPr lang="es" sz="2800" dirty="0">
                <a:solidFill>
                  <a:schemeClr val="dk1"/>
                </a:solidFill>
                <a:latin typeface="Calibri"/>
                <a:cs typeface="Calibri"/>
              </a:rPr>
              <a:t>: Impacto de los DDY en las funciones comunicativas - </a:t>
            </a:r>
            <a:r>
              <a:rPr lang="es" sz="2800" dirty="0">
                <a:solidFill>
                  <a:schemeClr val="dk1"/>
                </a:solidFill>
                <a:latin typeface="Calibri"/>
                <a:ea typeface="Calibri"/>
                <a:cs typeface="Calibri"/>
              </a:rPr>
              <a:t>Necesidades de apoyo</a:t>
            </a:r>
            <a:endParaRPr lang="en-US" sz="2800" dirty="0">
              <a:solidFill>
                <a:schemeClr val="dk1"/>
              </a:solidFill>
              <a:latin typeface="Calibri"/>
              <a:cs typeface="Calibri"/>
            </a:endParaRPr>
          </a:p>
          <a:p>
            <a:r>
              <a:rPr lang="es" sz="2800" b="1" dirty="0">
                <a:solidFill>
                  <a:schemeClr val="dk1"/>
                </a:solidFill>
                <a:latin typeface="Calibri"/>
                <a:cs typeface="Calibri"/>
              </a:rPr>
              <a:t>Capítulo 4 </a:t>
            </a:r>
            <a:r>
              <a:rPr lang="es" sz="2800" dirty="0">
                <a:solidFill>
                  <a:schemeClr val="dk1"/>
                </a:solidFill>
                <a:latin typeface="Calibri"/>
                <a:cs typeface="Calibri"/>
              </a:rPr>
              <a:t>: </a:t>
            </a:r>
            <a:r>
              <a:rPr lang="es" sz="2800" b="1" dirty="0">
                <a:solidFill>
                  <a:schemeClr val="dk1"/>
                </a:solidFill>
                <a:latin typeface="Calibri"/>
                <a:ea typeface="Calibri"/>
                <a:cs typeface="Calibri"/>
                <a:sym typeface="Calibri"/>
              </a:rPr>
              <a:t>¿Qué es la comunicación inclusiva?</a:t>
            </a:r>
            <a:endParaRPr lang="en-US" sz="2800" dirty="0">
              <a:solidFill>
                <a:schemeClr val="dk1"/>
              </a:solidFill>
              <a:latin typeface="Calibri"/>
              <a:cs typeface="Calibri"/>
            </a:endParaRPr>
          </a:p>
          <a:p>
            <a:r>
              <a:rPr lang="es" sz="2800" b="1" dirty="0">
                <a:solidFill>
                  <a:schemeClr val="dk1"/>
                </a:solidFill>
                <a:latin typeface="Calibri"/>
                <a:ea typeface="Calibri"/>
                <a:cs typeface="Calibri"/>
              </a:rPr>
              <a:t>Capítulo 5: </a:t>
            </a:r>
            <a:r>
              <a:rPr lang="es" sz="2800" dirty="0">
                <a:solidFill>
                  <a:schemeClr val="dk1"/>
                </a:solidFill>
                <a:latin typeface="Calibri"/>
                <a:cs typeface="Calibri"/>
              </a:rPr>
              <a:t>Apoyar la toma de decisiones</a:t>
            </a:r>
            <a:endParaRPr lang="en-US" sz="2800" dirty="0">
              <a:solidFill>
                <a:schemeClr val="dk1"/>
              </a:solidFill>
              <a:latin typeface="Calibri"/>
              <a:ea typeface="Calibri"/>
              <a:cs typeface="Calibri"/>
            </a:endParaRPr>
          </a:p>
        </p:txBody>
      </p:sp>
      <p:sp>
        <p:nvSpPr>
          <p:cNvPr id="8" name="Google Shape;131;p3">
            <a:extLst>
              <a:ext uri="{FF2B5EF4-FFF2-40B4-BE49-F238E27FC236}">
                <a16:creationId xmlns:a16="http://schemas.microsoft.com/office/drawing/2014/main" id="{C2A08571-DAD0-4340-A5D4-409AA8F96667}"/>
              </a:ext>
            </a:extLst>
          </p:cNvPr>
          <p:cNvSpPr/>
          <p:nvPr/>
        </p:nvSpPr>
        <p:spPr>
          <a:xfrm>
            <a:off x="1968575" y="460215"/>
            <a:ext cx="7660799" cy="677108"/>
          </a:xfrm>
          <a:prstGeom prst="roundRect">
            <a:avLst>
              <a:gd name="adj" fmla="val 16667"/>
            </a:avLst>
          </a:prstGeom>
          <a:no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ctr" rtl="0">
              <a:lnSpc>
                <a:spcPct val="110000"/>
              </a:lnSpc>
              <a:spcBef>
                <a:spcPts val="0"/>
              </a:spcBef>
              <a:spcAft>
                <a:spcPts val="0"/>
              </a:spcAft>
              <a:buClr>
                <a:srgbClr val="674EA7"/>
              </a:buClr>
              <a:buSzPts val="4000"/>
              <a:buFont typeface="Calibri"/>
              <a:buNone/>
            </a:pPr>
            <a:r>
              <a:rPr lang="es" sz="2800" b="1" dirty="0">
                <a:solidFill>
                  <a:srgbClr val="674EA7"/>
                </a:solidFill>
                <a:latin typeface="Calibri"/>
                <a:ea typeface="Calibri"/>
                <a:cs typeface="Calibri"/>
                <a:sym typeface="Calibri"/>
              </a:rPr>
              <a:t>Módulo 2. Necesidades e importancia de la comunicación</a:t>
            </a:r>
            <a:endParaRPr sz="400" dirty="0"/>
          </a:p>
          <a:p>
            <a:pPr marL="0" marR="0" lvl="0" indent="0" algn="ctr" rtl="0">
              <a:spcBef>
                <a:spcPts val="0"/>
              </a:spcBef>
              <a:spcAft>
                <a:spcPts val="0"/>
              </a:spcAft>
              <a:buNone/>
            </a:pPr>
            <a:endParaRPr sz="1600" dirty="0">
              <a:solidFill>
                <a:schemeClr val="dk1"/>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s"/>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3</a:t>
            </a:fld>
            <a:endParaRPr/>
          </a:p>
        </p:txBody>
      </p:sp>
      <p:sp>
        <p:nvSpPr>
          <p:cNvPr id="10" name="Google Shape;115;p2">
            <a:extLst>
              <a:ext uri="{FF2B5EF4-FFF2-40B4-BE49-F238E27FC236}">
                <a16:creationId xmlns:a16="http://schemas.microsoft.com/office/drawing/2014/main" id="{80CAD999-F6EA-65F6-0817-5F188F64C5F7}"/>
              </a:ext>
            </a:extLst>
          </p:cNvPr>
          <p:cNvSpPr/>
          <p:nvPr/>
        </p:nvSpPr>
        <p:spPr>
          <a:xfrm>
            <a:off x="1710267" y="1587684"/>
            <a:ext cx="8263465" cy="663967"/>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es" sz="3300" b="1" i="0" u="none" strike="noStrike" cap="none" dirty="0">
                <a:solidFill>
                  <a:schemeClr val="dk1"/>
                </a:solidFill>
                <a:latin typeface="Calibri"/>
                <a:ea typeface="Calibri"/>
                <a:cs typeface="Calibri"/>
                <a:sym typeface="Calibri"/>
              </a:rPr>
              <a:t>Capítulo 4 </a:t>
            </a:r>
            <a:r>
              <a:rPr lang="es" sz="3300" b="1" dirty="0">
                <a:solidFill>
                  <a:schemeClr val="dk1"/>
                </a:solidFill>
                <a:latin typeface="Calibri"/>
                <a:ea typeface="Calibri"/>
                <a:cs typeface="Calibri"/>
                <a:sym typeface="Calibri"/>
              </a:rPr>
              <a:t>: ¿Qué es la comunicación inclusiva?</a:t>
            </a:r>
            <a:endParaRPr lang="en-US" sz="3300" dirty="0">
              <a:solidFill>
                <a:schemeClr val="dk1"/>
              </a:solidFill>
              <a:latin typeface="Calibri"/>
              <a:cs typeface="Calibri"/>
            </a:endParaRPr>
          </a:p>
        </p:txBody>
      </p:sp>
      <p:sp>
        <p:nvSpPr>
          <p:cNvPr id="13" name="Google Shape;115;p2">
            <a:extLst>
              <a:ext uri="{FF2B5EF4-FFF2-40B4-BE49-F238E27FC236}">
                <a16:creationId xmlns:a16="http://schemas.microsoft.com/office/drawing/2014/main" id="{4AFB8E46-F25C-24F4-A5AE-77D5D65E24CB}"/>
              </a:ext>
            </a:extLst>
          </p:cNvPr>
          <p:cNvSpPr/>
          <p:nvPr/>
        </p:nvSpPr>
        <p:spPr>
          <a:xfrm>
            <a:off x="1710268" y="3133088"/>
            <a:ext cx="8263464" cy="1787679"/>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es" sz="3300" b="1" dirty="0">
                <a:solidFill>
                  <a:schemeClr val="dk1"/>
                </a:solidFill>
                <a:latin typeface="Calibri"/>
                <a:cs typeface="Calibri"/>
                <a:sym typeface="Calibri"/>
              </a:rPr>
              <a:t>Objetivos de aprendizaje</a:t>
            </a:r>
          </a:p>
          <a:p>
            <a:pPr marL="457200" lvl="4" indent="-7938">
              <a:buFont typeface="Arial" panose="020B0604020202020204" pitchFamily="34" charset="0"/>
              <a:buChar char="•"/>
            </a:pPr>
            <a:r>
              <a:rPr lang="es" sz="3200" dirty="0">
                <a:solidFill>
                  <a:schemeClr val="dk1"/>
                </a:solidFill>
                <a:latin typeface="Calibri"/>
                <a:cs typeface="Calibri"/>
              </a:rPr>
              <a:t>¿Qué es la comunicación inclusiva?</a:t>
            </a:r>
          </a:p>
          <a:p>
            <a:pPr marL="457200" lvl="2" indent="-7938">
              <a:buFont typeface="Arial" panose="020B0604020202020204" pitchFamily="34" charset="0"/>
              <a:buChar char="•"/>
            </a:pPr>
            <a:r>
              <a:rPr lang="es" sz="3200" dirty="0">
                <a:solidFill>
                  <a:schemeClr val="dk1"/>
                </a:solidFill>
                <a:latin typeface="Calibri"/>
                <a:cs typeface="Calibri"/>
              </a:rPr>
              <a:t>¿Qué aspectos son importantes implementar?</a:t>
            </a:r>
          </a:p>
        </p:txBody>
      </p:sp>
      <p:sp>
        <p:nvSpPr>
          <p:cNvPr id="9" name="Google Shape;131;p3">
            <a:extLst>
              <a:ext uri="{FF2B5EF4-FFF2-40B4-BE49-F238E27FC236}">
                <a16:creationId xmlns:a16="http://schemas.microsoft.com/office/drawing/2014/main" id="{987CD383-02C2-440D-9A4D-287CEC20463F}"/>
              </a:ext>
            </a:extLst>
          </p:cNvPr>
          <p:cNvSpPr/>
          <p:nvPr/>
        </p:nvSpPr>
        <p:spPr>
          <a:xfrm>
            <a:off x="1968575" y="460215"/>
            <a:ext cx="7660799" cy="677108"/>
          </a:xfrm>
          <a:prstGeom prst="roundRect">
            <a:avLst>
              <a:gd name="adj" fmla="val 16667"/>
            </a:avLst>
          </a:prstGeom>
          <a:no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ctr" rtl="0">
              <a:lnSpc>
                <a:spcPct val="110000"/>
              </a:lnSpc>
              <a:spcBef>
                <a:spcPts val="0"/>
              </a:spcBef>
              <a:spcAft>
                <a:spcPts val="0"/>
              </a:spcAft>
              <a:buClr>
                <a:srgbClr val="674EA7"/>
              </a:buClr>
              <a:buSzPts val="4000"/>
              <a:buFont typeface="Calibri"/>
              <a:buNone/>
            </a:pPr>
            <a:r>
              <a:rPr lang="es" sz="2800" b="1" dirty="0">
                <a:solidFill>
                  <a:srgbClr val="674EA7"/>
                </a:solidFill>
                <a:latin typeface="Calibri"/>
                <a:ea typeface="Calibri"/>
                <a:cs typeface="Calibri"/>
                <a:sym typeface="Calibri"/>
              </a:rPr>
              <a:t>Módulo 2. Necesidades e importancia de la comunicación</a:t>
            </a:r>
            <a:endParaRPr sz="400" dirty="0"/>
          </a:p>
          <a:p>
            <a:pPr marL="0" marR="0" lvl="0" indent="0" algn="ctr" rtl="0">
              <a:spcBef>
                <a:spcPts val="0"/>
              </a:spcBef>
              <a:spcAft>
                <a:spcPts val="0"/>
              </a:spcAft>
              <a:buNone/>
            </a:pPr>
            <a:endParaRPr sz="1600"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16081863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s"/>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4</a:t>
            </a:fld>
            <a:endParaRPr/>
          </a:p>
        </p:txBody>
      </p:sp>
      <p:sp>
        <p:nvSpPr>
          <p:cNvPr id="10" name="Google Shape;115;p2">
            <a:extLst>
              <a:ext uri="{FF2B5EF4-FFF2-40B4-BE49-F238E27FC236}">
                <a16:creationId xmlns:a16="http://schemas.microsoft.com/office/drawing/2014/main" id="{80CAD999-F6EA-65F6-0817-5F188F64C5F7}"/>
              </a:ext>
            </a:extLst>
          </p:cNvPr>
          <p:cNvSpPr/>
          <p:nvPr/>
        </p:nvSpPr>
        <p:spPr>
          <a:xfrm>
            <a:off x="2445500" y="1774788"/>
            <a:ext cx="6706947" cy="510733"/>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es" sz="2400" b="1" dirty="0">
                <a:solidFill>
                  <a:schemeClr val="dk1"/>
                </a:solidFill>
                <a:latin typeface="Calibri"/>
                <a:ea typeface="Calibri"/>
                <a:cs typeface="Calibri"/>
                <a:sym typeface="Calibri"/>
              </a:rPr>
              <a:t>Capítulo 4: ¿Qué es la comunicación inclusiva?</a:t>
            </a:r>
            <a:endParaRPr lang="en-US" sz="2400" dirty="0">
              <a:solidFill>
                <a:schemeClr val="dk1"/>
              </a:solidFill>
              <a:latin typeface="Calibri"/>
              <a:cs typeface="Calibri"/>
            </a:endParaRPr>
          </a:p>
        </p:txBody>
      </p:sp>
      <p:sp>
        <p:nvSpPr>
          <p:cNvPr id="13" name="Google Shape;115;p2">
            <a:extLst>
              <a:ext uri="{FF2B5EF4-FFF2-40B4-BE49-F238E27FC236}">
                <a16:creationId xmlns:a16="http://schemas.microsoft.com/office/drawing/2014/main" id="{4AFB8E46-F25C-24F4-A5AE-77D5D65E24CB}"/>
              </a:ext>
            </a:extLst>
          </p:cNvPr>
          <p:cNvSpPr/>
          <p:nvPr/>
        </p:nvSpPr>
        <p:spPr>
          <a:xfrm>
            <a:off x="2922427" y="3124573"/>
            <a:ext cx="5768050" cy="2026042"/>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es" sz="3300" b="1" dirty="0">
                <a:solidFill>
                  <a:schemeClr val="dk1"/>
                </a:solidFill>
                <a:latin typeface="Calibri"/>
                <a:cs typeface="Calibri"/>
                <a:sym typeface="Calibri"/>
              </a:rPr>
              <a:t>Secciones</a:t>
            </a:r>
          </a:p>
          <a:p>
            <a:r>
              <a:rPr lang="es" sz="2000" dirty="0">
                <a:solidFill>
                  <a:schemeClr val="dk1"/>
                </a:solidFill>
              </a:rPr>
              <a:t>2.1 Definición</a:t>
            </a:r>
          </a:p>
          <a:p>
            <a:r>
              <a:rPr lang="es" sz="2000">
                <a:solidFill>
                  <a:schemeClr val="dk1"/>
                </a:solidFill>
              </a:rPr>
              <a:t>2.2 Los cinco buenos estándares de comunicación</a:t>
            </a:r>
            <a:endParaRPr lang="en-US">
              <a:solidFill>
                <a:schemeClr val="dk1"/>
              </a:solidFill>
            </a:endParaRPr>
          </a:p>
          <a:p>
            <a:r>
              <a:rPr lang="es" sz="2000" dirty="0">
                <a:solidFill>
                  <a:schemeClr val="dk1"/>
                </a:solidFill>
              </a:rPr>
              <a:t>2.3 Conclusión</a:t>
            </a:r>
            <a:endParaRPr lang="en-US" dirty="0">
              <a:solidFill>
                <a:schemeClr val="dk1"/>
              </a:solidFill>
            </a:endParaRPr>
          </a:p>
          <a:p>
            <a:pPr marL="342900" lvl="1" indent="-342900">
              <a:buFont typeface="Courier New"/>
              <a:buChar char="o"/>
            </a:pPr>
            <a:r>
              <a:rPr lang="es" sz="2000" dirty="0">
                <a:solidFill>
                  <a:schemeClr val="dk1"/>
                </a:solidFill>
              </a:rPr>
              <a:t>Actividades</a:t>
            </a:r>
          </a:p>
        </p:txBody>
      </p:sp>
      <p:sp>
        <p:nvSpPr>
          <p:cNvPr id="9" name="Google Shape;131;p3">
            <a:extLst>
              <a:ext uri="{FF2B5EF4-FFF2-40B4-BE49-F238E27FC236}">
                <a16:creationId xmlns:a16="http://schemas.microsoft.com/office/drawing/2014/main" id="{38CEAADB-370F-4F55-A889-E545F17BD407}"/>
              </a:ext>
            </a:extLst>
          </p:cNvPr>
          <p:cNvSpPr/>
          <p:nvPr/>
        </p:nvSpPr>
        <p:spPr>
          <a:xfrm>
            <a:off x="1968575" y="460215"/>
            <a:ext cx="7660799" cy="677108"/>
          </a:xfrm>
          <a:prstGeom prst="roundRect">
            <a:avLst>
              <a:gd name="adj" fmla="val 16667"/>
            </a:avLst>
          </a:prstGeom>
          <a:no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ctr" rtl="0">
              <a:lnSpc>
                <a:spcPct val="110000"/>
              </a:lnSpc>
              <a:spcBef>
                <a:spcPts val="0"/>
              </a:spcBef>
              <a:spcAft>
                <a:spcPts val="0"/>
              </a:spcAft>
              <a:buClr>
                <a:srgbClr val="674EA7"/>
              </a:buClr>
              <a:buSzPts val="4000"/>
              <a:buFont typeface="Calibri"/>
              <a:buNone/>
            </a:pPr>
            <a:r>
              <a:rPr lang="es" sz="2800" b="1" dirty="0">
                <a:solidFill>
                  <a:srgbClr val="674EA7"/>
                </a:solidFill>
                <a:latin typeface="Calibri"/>
                <a:ea typeface="Calibri"/>
                <a:cs typeface="Calibri"/>
                <a:sym typeface="Calibri"/>
              </a:rPr>
              <a:t>Módulo 2. Necesidades e importancia de la comunicación</a:t>
            </a:r>
            <a:endParaRPr sz="400" dirty="0"/>
          </a:p>
          <a:p>
            <a:pPr marL="0" marR="0" lvl="0" indent="0" algn="ctr" rtl="0">
              <a:spcBef>
                <a:spcPts val="0"/>
              </a:spcBef>
              <a:spcAft>
                <a:spcPts val="0"/>
              </a:spcAft>
              <a:buNone/>
            </a:pPr>
            <a:endParaRPr sz="1600"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13141712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s"/>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5</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2" name="Google Shape;132;p3"/>
          <p:cNvSpPr txBox="1"/>
          <p:nvPr/>
        </p:nvSpPr>
        <p:spPr>
          <a:xfrm>
            <a:off x="2152925" y="1538100"/>
            <a:ext cx="7311160" cy="477000"/>
          </a:xfrm>
          <a:prstGeom prst="rect">
            <a:avLst/>
          </a:prstGeom>
          <a:noFill/>
          <a:ln>
            <a:noFill/>
          </a:ln>
        </p:spPr>
        <p:txBody>
          <a:bodyPr spcFirstLastPara="1" wrap="square" lIns="91425" tIns="45700" rIns="91425" bIns="45700" anchor="t" anchorCtr="0">
            <a:spAutoFit/>
          </a:bodyPr>
          <a:lstStyle/>
          <a:p>
            <a:r>
              <a:rPr lang="es" sz="2400" dirty="0">
                <a:solidFill>
                  <a:schemeClr val="dk1"/>
                </a:solidFill>
                <a:latin typeface="Calibri"/>
                <a:ea typeface="Calibri"/>
                <a:cs typeface="Calibri"/>
                <a:sym typeface="Calibri"/>
              </a:rPr>
              <a:t>4.1 Definición</a:t>
            </a:r>
            <a:endParaRPr sz="1800" b="1" dirty="0">
              <a:solidFill>
                <a:schemeClr val="dk1"/>
              </a:solidFill>
              <a:latin typeface="Calibri"/>
              <a:ea typeface="Calibri"/>
              <a:cs typeface="Calibri"/>
              <a:sym typeface="Calibri"/>
            </a:endParaRPr>
          </a:p>
        </p:txBody>
      </p:sp>
      <p:sp>
        <p:nvSpPr>
          <p:cNvPr id="15" name="Google Shape;131;p3">
            <a:extLst>
              <a:ext uri="{FF2B5EF4-FFF2-40B4-BE49-F238E27FC236}">
                <a16:creationId xmlns:a16="http://schemas.microsoft.com/office/drawing/2014/main" id="{0EDA815C-C457-4F1C-9E55-955116C986A8}"/>
              </a:ext>
            </a:extLst>
          </p:cNvPr>
          <p:cNvSpPr/>
          <p:nvPr/>
        </p:nvSpPr>
        <p:spPr>
          <a:xfrm>
            <a:off x="1930101" y="394745"/>
            <a:ext cx="7660799" cy="1099391"/>
          </a:xfrm>
          <a:prstGeom prst="roundRect">
            <a:avLst>
              <a:gd name="adj" fmla="val 16667"/>
            </a:avLst>
          </a:prstGeom>
          <a:no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ctr" rtl="0">
              <a:lnSpc>
                <a:spcPct val="110000"/>
              </a:lnSpc>
              <a:spcBef>
                <a:spcPts val="0"/>
              </a:spcBef>
              <a:spcAft>
                <a:spcPts val="0"/>
              </a:spcAft>
              <a:buClr>
                <a:srgbClr val="674EA7"/>
              </a:buClr>
              <a:buSzPts val="4000"/>
              <a:buFont typeface="Calibri"/>
              <a:buNone/>
            </a:pPr>
            <a:r>
              <a:rPr lang="es" sz="2800" b="1" dirty="0">
                <a:solidFill>
                  <a:srgbClr val="674EA7"/>
                </a:solidFill>
                <a:latin typeface="Calibri"/>
                <a:ea typeface="Calibri"/>
                <a:cs typeface="Calibri"/>
                <a:sym typeface="Calibri"/>
              </a:rPr>
              <a:t>Módulo 2. Necesidades e importancia de la comunicación</a:t>
            </a:r>
          </a:p>
          <a:p>
            <a:pPr>
              <a:lnSpc>
                <a:spcPct val="110000"/>
              </a:lnSpc>
              <a:buClr>
                <a:srgbClr val="674EA7"/>
              </a:buClr>
              <a:buSzPts val="4000"/>
            </a:pPr>
            <a:r>
              <a:rPr lang="es" sz="2800" b="1" dirty="0">
                <a:solidFill>
                  <a:schemeClr val="dk1"/>
                </a:solidFill>
                <a:latin typeface="Calibri"/>
                <a:ea typeface="Calibri"/>
                <a:cs typeface="Calibri"/>
                <a:sym typeface="Calibri"/>
              </a:rPr>
              <a:t>Capítulo 4: ¿Qué es la comunicación inclusiva?</a:t>
            </a:r>
            <a:endParaRPr lang="en-US" sz="2800" dirty="0">
              <a:solidFill>
                <a:schemeClr val="dk1"/>
              </a:solidFill>
              <a:latin typeface="Calibri"/>
              <a:cs typeface="Calibri"/>
            </a:endParaRPr>
          </a:p>
        </p:txBody>
      </p:sp>
      <p:graphicFrame>
        <p:nvGraphicFramePr>
          <p:cNvPr id="2" name="Diagramme 1">
            <a:extLst>
              <a:ext uri="{FF2B5EF4-FFF2-40B4-BE49-F238E27FC236}">
                <a16:creationId xmlns:a16="http://schemas.microsoft.com/office/drawing/2014/main" id="{AF9A3A07-DDF8-4E23-AA8B-63E9074AD6D5}"/>
              </a:ext>
            </a:extLst>
          </p:cNvPr>
          <p:cNvGraphicFramePr/>
          <p:nvPr>
            <p:extLst>
              <p:ext uri="{D42A27DB-BD31-4B8C-83A1-F6EECF244321}">
                <p14:modId xmlns:p14="http://schemas.microsoft.com/office/powerpoint/2010/main" val="403455347"/>
              </p:ext>
            </p:extLst>
          </p:nvPr>
        </p:nvGraphicFramePr>
        <p:xfrm>
          <a:off x="1617133" y="2328766"/>
          <a:ext cx="8314267" cy="3437466"/>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s"/>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6</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2" name="Google Shape;132;p3"/>
          <p:cNvSpPr txBox="1"/>
          <p:nvPr/>
        </p:nvSpPr>
        <p:spPr>
          <a:xfrm>
            <a:off x="2152925" y="1538100"/>
            <a:ext cx="7311160" cy="477000"/>
          </a:xfrm>
          <a:prstGeom prst="rect">
            <a:avLst/>
          </a:prstGeom>
          <a:noFill/>
          <a:ln>
            <a:noFill/>
          </a:ln>
        </p:spPr>
        <p:txBody>
          <a:bodyPr spcFirstLastPara="1" wrap="square" lIns="91425" tIns="45700" rIns="91425" bIns="45700" anchor="t" anchorCtr="0">
            <a:spAutoFit/>
          </a:bodyPr>
          <a:lstStyle/>
          <a:p>
            <a:r>
              <a:rPr lang="es" sz="2400" dirty="0">
                <a:solidFill>
                  <a:schemeClr val="dk1"/>
                </a:solidFill>
                <a:latin typeface="Calibri"/>
                <a:ea typeface="Calibri"/>
                <a:cs typeface="Calibri"/>
                <a:sym typeface="Calibri"/>
              </a:rPr>
              <a:t>4.1 Definición</a:t>
            </a:r>
            <a:endParaRPr sz="1800" b="1" dirty="0">
              <a:solidFill>
                <a:schemeClr val="dk1"/>
              </a:solidFill>
              <a:latin typeface="Calibri"/>
              <a:ea typeface="Calibri"/>
              <a:cs typeface="Calibri"/>
              <a:sym typeface="Calibri"/>
            </a:endParaRPr>
          </a:p>
        </p:txBody>
      </p:sp>
      <p:sp>
        <p:nvSpPr>
          <p:cNvPr id="15" name="Google Shape;131;p3">
            <a:extLst>
              <a:ext uri="{FF2B5EF4-FFF2-40B4-BE49-F238E27FC236}">
                <a16:creationId xmlns:a16="http://schemas.microsoft.com/office/drawing/2014/main" id="{0EDA815C-C457-4F1C-9E55-955116C986A8}"/>
              </a:ext>
            </a:extLst>
          </p:cNvPr>
          <p:cNvSpPr/>
          <p:nvPr/>
        </p:nvSpPr>
        <p:spPr>
          <a:xfrm>
            <a:off x="1930101" y="394745"/>
            <a:ext cx="7660799" cy="1099391"/>
          </a:xfrm>
          <a:prstGeom prst="roundRect">
            <a:avLst>
              <a:gd name="adj" fmla="val 16667"/>
            </a:avLst>
          </a:prstGeom>
          <a:no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ctr" rtl="0">
              <a:lnSpc>
                <a:spcPct val="110000"/>
              </a:lnSpc>
              <a:spcBef>
                <a:spcPts val="0"/>
              </a:spcBef>
              <a:spcAft>
                <a:spcPts val="0"/>
              </a:spcAft>
              <a:buClr>
                <a:srgbClr val="674EA7"/>
              </a:buClr>
              <a:buSzPts val="4000"/>
              <a:buFont typeface="Calibri"/>
              <a:buNone/>
            </a:pPr>
            <a:r>
              <a:rPr lang="es" sz="2800" b="1" dirty="0">
                <a:solidFill>
                  <a:srgbClr val="674EA7"/>
                </a:solidFill>
                <a:latin typeface="Calibri"/>
                <a:ea typeface="Calibri"/>
                <a:cs typeface="Calibri"/>
                <a:sym typeface="Calibri"/>
              </a:rPr>
              <a:t>Módulo 2. Necesidades e importancia de la comunicación</a:t>
            </a:r>
          </a:p>
          <a:p>
            <a:pPr>
              <a:lnSpc>
                <a:spcPct val="110000"/>
              </a:lnSpc>
              <a:buClr>
                <a:srgbClr val="674EA7"/>
              </a:buClr>
              <a:buSzPts val="4000"/>
            </a:pPr>
            <a:r>
              <a:rPr lang="es" sz="2800" b="1" dirty="0">
                <a:solidFill>
                  <a:schemeClr val="dk1"/>
                </a:solidFill>
                <a:latin typeface="Calibri"/>
                <a:ea typeface="Calibri"/>
                <a:cs typeface="Calibri"/>
                <a:sym typeface="Calibri"/>
              </a:rPr>
              <a:t>Capítulo 4: ¿Qué es la comunicación inclusiva?</a:t>
            </a:r>
            <a:endParaRPr lang="en-US" sz="2800" dirty="0">
              <a:solidFill>
                <a:schemeClr val="dk1"/>
              </a:solidFill>
              <a:latin typeface="Calibri"/>
              <a:cs typeface="Calibri"/>
            </a:endParaRPr>
          </a:p>
        </p:txBody>
      </p:sp>
      <p:graphicFrame>
        <p:nvGraphicFramePr>
          <p:cNvPr id="2" name="Diagramme 1">
            <a:extLst>
              <a:ext uri="{FF2B5EF4-FFF2-40B4-BE49-F238E27FC236}">
                <a16:creationId xmlns:a16="http://schemas.microsoft.com/office/drawing/2014/main" id="{776AF7A0-9B0D-4AB2-B096-F3A9329108BB}"/>
              </a:ext>
            </a:extLst>
          </p:cNvPr>
          <p:cNvGraphicFramePr/>
          <p:nvPr>
            <p:extLst>
              <p:ext uri="{D42A27DB-BD31-4B8C-83A1-F6EECF244321}">
                <p14:modId xmlns:p14="http://schemas.microsoft.com/office/powerpoint/2010/main" val="156077330"/>
              </p:ext>
            </p:extLst>
          </p:nvPr>
        </p:nvGraphicFramePr>
        <p:xfrm>
          <a:off x="876300" y="2398468"/>
          <a:ext cx="10629899" cy="3290754"/>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20830692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s"/>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7</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2" name="Google Shape;132;p3"/>
          <p:cNvSpPr txBox="1"/>
          <p:nvPr/>
        </p:nvSpPr>
        <p:spPr>
          <a:xfrm>
            <a:off x="2259032" y="459608"/>
            <a:ext cx="7770380" cy="954067"/>
          </a:xfrm>
          <a:prstGeom prst="rect">
            <a:avLst/>
          </a:prstGeom>
          <a:noFill/>
          <a:ln>
            <a:noFill/>
          </a:ln>
        </p:spPr>
        <p:txBody>
          <a:bodyPr spcFirstLastPara="1" wrap="square" lIns="91425" tIns="45700" rIns="91425" bIns="45700" anchor="t" anchorCtr="0">
            <a:spAutoFit/>
          </a:bodyPr>
          <a:lstStyle/>
          <a:p>
            <a:r>
              <a:rPr lang="es" sz="3200" dirty="0">
                <a:solidFill>
                  <a:schemeClr val="dk1"/>
                </a:solidFill>
                <a:latin typeface="Calibri"/>
                <a:ea typeface="Calibri"/>
                <a:cs typeface="Calibri"/>
                <a:sym typeface="Calibri"/>
              </a:rPr>
              <a:t>4.2 Los cinco buenos estándares de comunicación</a:t>
            </a:r>
          </a:p>
          <a:p>
            <a:r>
              <a:rPr lang="es" sz="2400" dirty="0">
                <a:solidFill>
                  <a:schemeClr val="dk1"/>
                </a:solidFill>
                <a:latin typeface="Calibri"/>
                <a:ea typeface="Calibri"/>
                <a:cs typeface="Calibri"/>
                <a:sym typeface="Calibri"/>
              </a:rPr>
              <a:t>Real Colegio de Terapeutas del Habla y el Lenguaje (Reino Unido)</a:t>
            </a:r>
            <a:endParaRPr sz="1800" b="1" dirty="0">
              <a:solidFill>
                <a:schemeClr val="dk1"/>
              </a:solidFill>
              <a:latin typeface="Calibri"/>
              <a:ea typeface="Calibri"/>
              <a:cs typeface="Calibri"/>
              <a:sym typeface="Calibri"/>
            </a:endParaRPr>
          </a:p>
        </p:txBody>
      </p:sp>
      <p:graphicFrame>
        <p:nvGraphicFramePr>
          <p:cNvPr id="3" name="Diagramme 2">
            <a:extLst>
              <a:ext uri="{FF2B5EF4-FFF2-40B4-BE49-F238E27FC236}">
                <a16:creationId xmlns:a16="http://schemas.microsoft.com/office/drawing/2014/main" id="{11CD612C-B186-45BC-B2B2-41B8A61F0388}"/>
              </a:ext>
            </a:extLst>
          </p:cNvPr>
          <p:cNvGraphicFramePr/>
          <p:nvPr>
            <p:extLst>
              <p:ext uri="{D42A27DB-BD31-4B8C-83A1-F6EECF244321}">
                <p14:modId xmlns:p14="http://schemas.microsoft.com/office/powerpoint/2010/main" val="2660803085"/>
              </p:ext>
            </p:extLst>
          </p:nvPr>
        </p:nvGraphicFramePr>
        <p:xfrm>
          <a:off x="2259032" y="1663150"/>
          <a:ext cx="7770380" cy="417885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28870135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s"/>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8</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2" name="Google Shape;132;p3"/>
          <p:cNvSpPr txBox="1"/>
          <p:nvPr/>
        </p:nvSpPr>
        <p:spPr>
          <a:xfrm>
            <a:off x="2251143" y="589415"/>
            <a:ext cx="7770380" cy="954067"/>
          </a:xfrm>
          <a:prstGeom prst="rect">
            <a:avLst/>
          </a:prstGeom>
          <a:noFill/>
          <a:ln>
            <a:noFill/>
          </a:ln>
        </p:spPr>
        <p:txBody>
          <a:bodyPr spcFirstLastPara="1" wrap="square" lIns="91425" tIns="45700" rIns="91425" bIns="45700" anchor="t" anchorCtr="0">
            <a:spAutoFit/>
          </a:bodyPr>
          <a:lstStyle/>
          <a:p>
            <a:r>
              <a:rPr lang="es" sz="3200" dirty="0">
                <a:solidFill>
                  <a:schemeClr val="dk1"/>
                </a:solidFill>
                <a:latin typeface="Calibri"/>
                <a:ea typeface="Calibri"/>
                <a:cs typeface="Calibri"/>
                <a:sym typeface="Calibri"/>
              </a:rPr>
              <a:t>4.2 Los cinco buenos estándares de comunicación</a:t>
            </a:r>
          </a:p>
          <a:p>
            <a:r>
              <a:rPr lang="es" sz="2400" dirty="0">
                <a:solidFill>
                  <a:schemeClr val="dk1"/>
                </a:solidFill>
                <a:latin typeface="Calibri"/>
                <a:ea typeface="Calibri"/>
                <a:cs typeface="Calibri"/>
                <a:sym typeface="Calibri"/>
              </a:rPr>
              <a:t>Real Colegio de Terapeutas del Habla y el Lenguaje (Reino Unido)</a:t>
            </a:r>
            <a:endParaRPr sz="1800" b="1" dirty="0">
              <a:solidFill>
                <a:schemeClr val="dk1"/>
              </a:solidFill>
              <a:latin typeface="Calibri"/>
              <a:ea typeface="Calibri"/>
              <a:cs typeface="Calibri"/>
              <a:sym typeface="Calibri"/>
            </a:endParaRPr>
          </a:p>
        </p:txBody>
      </p:sp>
      <p:graphicFrame>
        <p:nvGraphicFramePr>
          <p:cNvPr id="2" name="Diagramme 1">
            <a:extLst>
              <a:ext uri="{FF2B5EF4-FFF2-40B4-BE49-F238E27FC236}">
                <a16:creationId xmlns:a16="http://schemas.microsoft.com/office/drawing/2014/main" id="{0CE6E12D-FF05-411E-B547-DD97D63630FE}"/>
              </a:ext>
            </a:extLst>
          </p:cNvPr>
          <p:cNvGraphicFramePr/>
          <p:nvPr>
            <p:extLst>
              <p:ext uri="{D42A27DB-BD31-4B8C-83A1-F6EECF244321}">
                <p14:modId xmlns:p14="http://schemas.microsoft.com/office/powerpoint/2010/main" val="3041300429"/>
              </p:ext>
            </p:extLst>
          </p:nvPr>
        </p:nvGraphicFramePr>
        <p:xfrm>
          <a:off x="-1382901" y="2057400"/>
          <a:ext cx="14630401" cy="3659486"/>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9043885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s"/>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9</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1" name="Google Shape;131;p3">
            <a:extLst>
              <a:ext uri="{FF2B5EF4-FFF2-40B4-BE49-F238E27FC236}">
                <a16:creationId xmlns:a16="http://schemas.microsoft.com/office/drawing/2014/main" id="{59BE461E-5D7C-4667-95E6-8EB3D99BB902}"/>
              </a:ext>
            </a:extLst>
          </p:cNvPr>
          <p:cNvSpPr/>
          <p:nvPr/>
        </p:nvSpPr>
        <p:spPr>
          <a:xfrm>
            <a:off x="2022301" y="257150"/>
            <a:ext cx="7660799" cy="1099391"/>
          </a:xfrm>
          <a:prstGeom prst="roundRect">
            <a:avLst>
              <a:gd name="adj" fmla="val 16667"/>
            </a:avLst>
          </a:prstGeom>
          <a:no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ctr" rtl="0">
              <a:lnSpc>
                <a:spcPct val="110000"/>
              </a:lnSpc>
              <a:spcBef>
                <a:spcPts val="0"/>
              </a:spcBef>
              <a:spcAft>
                <a:spcPts val="0"/>
              </a:spcAft>
              <a:buClr>
                <a:srgbClr val="674EA7"/>
              </a:buClr>
              <a:buSzPts val="4000"/>
              <a:buFont typeface="Calibri"/>
              <a:buNone/>
            </a:pPr>
            <a:r>
              <a:rPr lang="es" sz="2800" b="1" dirty="0">
                <a:solidFill>
                  <a:srgbClr val="674EA7"/>
                </a:solidFill>
                <a:latin typeface="Calibri"/>
                <a:ea typeface="Calibri"/>
                <a:cs typeface="Calibri"/>
                <a:sym typeface="Calibri"/>
              </a:rPr>
              <a:t>Módulo 2. Necesidades e importancia de la comunicación</a:t>
            </a:r>
          </a:p>
          <a:p>
            <a:pPr>
              <a:lnSpc>
                <a:spcPct val="110000"/>
              </a:lnSpc>
              <a:buClr>
                <a:srgbClr val="674EA7"/>
              </a:buClr>
              <a:buSzPts val="4000"/>
            </a:pPr>
            <a:r>
              <a:rPr lang="es" sz="2800" b="1" dirty="0">
                <a:solidFill>
                  <a:schemeClr val="dk1"/>
                </a:solidFill>
                <a:latin typeface="Calibri"/>
                <a:ea typeface="Calibri"/>
                <a:cs typeface="Calibri"/>
                <a:sym typeface="Calibri"/>
              </a:rPr>
              <a:t>Capítulo 4: ¿Qué es la comunicación inclusiva?</a:t>
            </a:r>
            <a:endParaRPr lang="en-US" sz="2800" dirty="0">
              <a:solidFill>
                <a:schemeClr val="dk1"/>
              </a:solidFill>
              <a:latin typeface="Calibri"/>
              <a:cs typeface="Calibri"/>
            </a:endParaRPr>
          </a:p>
        </p:txBody>
      </p:sp>
      <p:graphicFrame>
        <p:nvGraphicFramePr>
          <p:cNvPr id="3" name="Diagramme 2">
            <a:extLst>
              <a:ext uri="{FF2B5EF4-FFF2-40B4-BE49-F238E27FC236}">
                <a16:creationId xmlns:a16="http://schemas.microsoft.com/office/drawing/2014/main" id="{396FE4D7-BDD1-4F90-BB12-035ABADC1B11}"/>
              </a:ext>
            </a:extLst>
          </p:cNvPr>
          <p:cNvGraphicFramePr/>
          <p:nvPr>
            <p:extLst>
              <p:ext uri="{D42A27DB-BD31-4B8C-83A1-F6EECF244321}">
                <p14:modId xmlns:p14="http://schemas.microsoft.com/office/powerpoint/2010/main" val="2478131572"/>
              </p:ext>
            </p:extLst>
          </p:nvPr>
        </p:nvGraphicFramePr>
        <p:xfrm>
          <a:off x="334594" y="2144403"/>
          <a:ext cx="11036212" cy="3515895"/>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1421024691"/>
      </p:ext>
    </p:extLst>
  </p:cSld>
  <p:clrMapOvr>
    <a:masterClrMapping/>
  </p:clrMapOvr>
</p:sld>
</file>

<file path=ppt/theme/theme1.xml><?xml version="1.0" encoding="utf-8"?>
<a:theme xmlns:a="http://schemas.openxmlformats.org/drawingml/2006/main" name="AdornVTI">
  <a:themeElements>
    <a:clrScheme name="GC1">
      <a:dk1>
        <a:srgbClr val="000000"/>
      </a:dk1>
      <a:lt1>
        <a:srgbClr val="FFFFFF"/>
      </a:lt1>
      <a:dk2>
        <a:srgbClr val="2C2830"/>
      </a:dk2>
      <a:lt2>
        <a:srgbClr val="E0DCE1"/>
      </a:lt2>
      <a:accent1>
        <a:srgbClr val="908193"/>
      </a:accent1>
      <a:accent2>
        <a:srgbClr val="A08889"/>
      </a:accent2>
      <a:accent3>
        <a:srgbClr val="B48C7E"/>
      </a:accent3>
      <a:accent4>
        <a:srgbClr val="809C9B"/>
      </a:accent4>
      <a:accent5>
        <a:srgbClr val="899F91"/>
      </a:accent5>
      <a:accent6>
        <a:srgbClr val="728274"/>
      </a:accent6>
      <a:hlink>
        <a:srgbClr val="837585"/>
      </a:hlink>
      <a:folHlink>
        <a:srgbClr val="677E83"/>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833f7f52-ca37-4ad5-a460-7ba203df2864">
      <Terms xmlns="http://schemas.microsoft.com/office/infopath/2007/PartnerControls"/>
    </lcf76f155ced4ddcb4097134ff3c332f>
    <TaxCatchAll xmlns="7a866126-7c09-4654-844e-0d48a974f41d"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FEB5839759C3754EA665FAF15703D35E" ma:contentTypeVersion="18" ma:contentTypeDescription="Crée un document." ma:contentTypeScope="" ma:versionID="9aa131ede40c40720ba52900d1631b23">
  <xsd:schema xmlns:xsd="http://www.w3.org/2001/XMLSchema" xmlns:xs="http://www.w3.org/2001/XMLSchema" xmlns:p="http://schemas.microsoft.com/office/2006/metadata/properties" xmlns:ns2="833f7f52-ca37-4ad5-a460-7ba203df2864" xmlns:ns3="7a866126-7c09-4654-844e-0d48a974f41d" targetNamespace="http://schemas.microsoft.com/office/2006/metadata/properties" ma:root="true" ma:fieldsID="1ea870961917295b23ab75fabc61b51a" ns2:_="" ns3:_="">
    <xsd:import namespace="833f7f52-ca37-4ad5-a460-7ba203df2864"/>
    <xsd:import namespace="7a866126-7c09-4654-844e-0d48a974f41d"/>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LengthInSeconds" minOccurs="0"/>
                <xsd:element ref="ns2:MediaServiceGenerationTime" minOccurs="0"/>
                <xsd:element ref="ns2:MediaServiceEventHashCode" minOccurs="0"/>
                <xsd:element ref="ns3:SharedWithUsers" minOccurs="0"/>
                <xsd:element ref="ns3:SharedWithDetails" minOccurs="0"/>
                <xsd:element ref="ns2:MediaServiceOCR" minOccurs="0"/>
                <xsd:element ref="ns2:lcf76f155ced4ddcb4097134ff3c332f" minOccurs="0"/>
                <xsd:element ref="ns3:TaxCatchAll"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33f7f52-ca37-4ad5-a460-7ba203df286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Balises d’images" ma:readOnly="false" ma:fieldId="{5cf76f15-5ced-4ddc-b409-7134ff3c332f}" ma:taxonomyMulti="true" ma:sspId="9463c496-16f3-45e4-b326-2a1a88d7a9d1" ma:termSetId="09814cd3-568e-fe90-9814-8d621ff8fb84" ma:anchorId="fba54fb3-c3e1-fe81-a776-ca4b69148c4d" ma:open="true" ma:isKeyword="false">
      <xsd:complexType>
        <xsd:sequence>
          <xsd:element ref="pc:Terms" minOccurs="0" maxOccurs="1"/>
        </xsd:sequence>
      </xsd:complexType>
    </xsd:element>
    <xsd:element name="MediaServiceLocation" ma:index="23" nillable="true" ma:displayName="Location" ma:internalName="MediaServiceLocation" ma:readOnly="true">
      <xsd:simpleType>
        <xsd:restriction base="dms:Text"/>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a866126-7c09-4654-844e-0d48a974f41d" elementFormDefault="qualified">
    <xsd:import namespace="http://schemas.microsoft.com/office/2006/documentManagement/types"/>
    <xsd:import namespace="http://schemas.microsoft.com/office/infopath/2007/PartnerControls"/>
    <xsd:element name="SharedWithUsers" ma:index="17"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Partagé avec détails" ma:internalName="SharedWithDetails" ma:readOnly="true">
      <xsd:simpleType>
        <xsd:restriction base="dms:Note">
          <xsd:maxLength value="255"/>
        </xsd:restriction>
      </xsd:simpleType>
    </xsd:element>
    <xsd:element name="TaxCatchAll" ma:index="22" nillable="true" ma:displayName="Taxonomy Catch All Column" ma:hidden="true" ma:list="{19474f2f-4944-4388-b4b2-2aa20f81b265}" ma:internalName="TaxCatchAll" ma:showField="CatchAllData" ma:web="7a866126-7c09-4654-844e-0d48a974f41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52B3263-EF49-4234-9689-D9203774EBA0}">
  <ds:schemaRefs>
    <ds:schemaRef ds:uri="http://schemas.microsoft.com/office/2006/documentManagement/types"/>
    <ds:schemaRef ds:uri="http://schemas.openxmlformats.org/package/2006/metadata/core-properties"/>
    <ds:schemaRef ds:uri="http://purl.org/dc/dcmitype/"/>
    <ds:schemaRef ds:uri="http://purl.org/dc/terms/"/>
    <ds:schemaRef ds:uri="7a866126-7c09-4654-844e-0d48a974f41d"/>
    <ds:schemaRef ds:uri="http://www.w3.org/XML/1998/namespace"/>
    <ds:schemaRef ds:uri="http://schemas.microsoft.com/office/infopath/2007/PartnerControls"/>
    <ds:schemaRef ds:uri="833f7f52-ca37-4ad5-a460-7ba203df2864"/>
    <ds:schemaRef ds:uri="http://schemas.microsoft.com/office/2006/metadata/properties"/>
    <ds:schemaRef ds:uri="http://purl.org/dc/elements/1.1/"/>
  </ds:schemaRefs>
</ds:datastoreItem>
</file>

<file path=customXml/itemProps2.xml><?xml version="1.0" encoding="utf-8"?>
<ds:datastoreItem xmlns:ds="http://schemas.openxmlformats.org/officeDocument/2006/customXml" ds:itemID="{F6EE3F76-5F07-4A06-AB32-E189D240DE73}">
  <ds:schemaRefs>
    <ds:schemaRef ds:uri="http://schemas.microsoft.com/sharepoint/v3/contenttype/forms"/>
  </ds:schemaRefs>
</ds:datastoreItem>
</file>

<file path=customXml/itemProps3.xml><?xml version="1.0" encoding="utf-8"?>
<ds:datastoreItem xmlns:ds="http://schemas.openxmlformats.org/officeDocument/2006/customXml" ds:itemID="{27B62BC1-AB3D-4312-849F-2807FDC99101}"/>
</file>

<file path=docProps/app.xml><?xml version="1.0" encoding="utf-8"?>
<Properties xmlns="http://schemas.openxmlformats.org/officeDocument/2006/extended-properties" xmlns:vt="http://schemas.openxmlformats.org/officeDocument/2006/docPropsVTypes">
  <TotalTime>1405</TotalTime>
  <Words>3609</Words>
  <Application>Microsoft Office PowerPoint</Application>
  <PresentationFormat>Panorámica</PresentationFormat>
  <Paragraphs>203</Paragraphs>
  <Slides>12</Slides>
  <Notes>12</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12</vt:i4>
      </vt:variant>
    </vt:vector>
  </HeadingPairs>
  <TitlesOfParts>
    <vt:vector size="16" baseType="lpstr">
      <vt:lpstr>Arial</vt:lpstr>
      <vt:lpstr>Calibri</vt:lpstr>
      <vt:lpstr>Courier New</vt:lpstr>
      <vt:lpstr>AdornVTI</vt:lpstr>
      <vt:lpstr>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Kalianne  Farren [EASPD]</dc:creator>
  <cp:lastModifiedBy>Sergi Martínez</cp:lastModifiedBy>
  <cp:revision>172</cp:revision>
  <dcterms:created xsi:type="dcterms:W3CDTF">2023-11-23T08:37:25Z</dcterms:created>
  <dcterms:modified xsi:type="dcterms:W3CDTF">2024-11-29T13:04:23Z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0x010100FEB5839759C3754EA665FAF15703D35E</vt:lpwstr>
  </property>
  <property fmtid="{D5CDD505-2E9C-101B-9397-08002B2CF9AE}" pid="3" name="MediaServiceImageTags">
    <vt:lpwstr/>
  </property>
</Properties>
</file>