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8"/>
  </p:notesMasterIdLst>
  <p:sldIdLst>
    <p:sldId id="256" r:id="rId5"/>
    <p:sldId id="261" r:id="rId6"/>
    <p:sldId id="263" r:id="rId7"/>
    <p:sldId id="286" r:id="rId8"/>
    <p:sldId id="287" r:id="rId9"/>
    <p:sldId id="288" r:id="rId10"/>
    <p:sldId id="289" r:id="rId11"/>
    <p:sldId id="290" r:id="rId12"/>
    <p:sldId id="291" r:id="rId13"/>
    <p:sldId id="292" r:id="rId14"/>
    <p:sldId id="293" r:id="rId15"/>
    <p:sldId id="294" r:id="rId16"/>
    <p:sldId id="29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1"/>
            <p14:sldId id="263"/>
          </p14:sldIdLst>
        </p14:section>
        <p14:section name="Section sans titre" id="{3BF96D62-0261-4BD7-9F14-3FBCCEE910C5}">
          <p14:sldIdLst>
            <p14:sldId id="286"/>
            <p14:sldId id="287"/>
            <p14:sldId id="288"/>
            <p14:sldId id="289"/>
            <p14:sldId id="290"/>
            <p14:sldId id="291"/>
            <p14:sldId id="292"/>
            <p14:sldId id="293"/>
            <p14:sldId id="294"/>
            <p14:sldId id="295"/>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EE2812-5ADD-A1E6-CF93-73A3514735B0}" v="7" dt="2024-11-29T08:54:30.11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p:restoredTop sz="71111" autoAdjust="0"/>
  </p:normalViewPr>
  <p:slideViewPr>
    <p:cSldViewPr snapToGrid="0">
      <p:cViewPr varScale="1">
        <p:scale>
          <a:sx n="58" d="100"/>
          <a:sy n="58" d="100"/>
        </p:scale>
        <p:origin x="171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7CEE2812-5ADD-A1E6-CF93-73A3514735B0}"/>
    <pc:docChg chg="modSld">
      <pc:chgData name="miguel" userId="S::miguel_campusarnau.org#ext#@univreimsfr.onmicrosoft.com::ab5a12d6-76db-44b6-aa55-46fc0e013e13" providerId="AD" clId="Web-{7CEE2812-5ADD-A1E6-CF93-73A3514735B0}" dt="2024-11-29T08:54:30.115" v="4"/>
      <pc:docMkLst>
        <pc:docMk/>
      </pc:docMkLst>
      <pc:sldChg chg="addSp delSp modSp">
        <pc:chgData name="miguel" userId="S::miguel_campusarnau.org#ext#@univreimsfr.onmicrosoft.com::ab5a12d6-76db-44b6-aa55-46fc0e013e13" providerId="AD" clId="Web-{7CEE2812-5ADD-A1E6-CF93-73A3514735B0}" dt="2024-11-29T08:54:30.115" v="4"/>
        <pc:sldMkLst>
          <pc:docMk/>
          <pc:sldMk cId="0" sldId="256"/>
        </pc:sldMkLst>
        <pc:grpChg chg="add del mod">
          <ac:chgData name="miguel" userId="S::miguel_campusarnau.org#ext#@univreimsfr.onmicrosoft.com::ab5a12d6-76db-44b6-aa55-46fc0e013e13" providerId="AD" clId="Web-{7CEE2812-5ADD-A1E6-CF93-73A3514735B0}" dt="2024-11-29T08:54:13.411" v="2"/>
          <ac:grpSpMkLst>
            <pc:docMk/>
            <pc:sldMk cId="0" sldId="256"/>
            <ac:grpSpMk id="4" creationId="{3EF4A61D-5CA8-5600-3C0A-08C5F82A3779}"/>
          </ac:grpSpMkLst>
        </pc:grpChg>
        <pc:grpChg chg="add">
          <ac:chgData name="miguel" userId="S::miguel_campusarnau.org#ext#@univreimsfr.onmicrosoft.com::ab5a12d6-76db-44b6-aa55-46fc0e013e13" providerId="AD" clId="Web-{7CEE2812-5ADD-A1E6-CF93-73A3514735B0}" dt="2024-11-29T08:54:30.115" v="4"/>
          <ac:grpSpMkLst>
            <pc:docMk/>
            <pc:sldMk cId="0" sldId="256"/>
            <ac:grpSpMk id="5" creationId="{4229B552-2F87-8114-0034-01FFB7F2A80C}"/>
          </ac:grpSpMkLst>
        </pc:grpChg>
        <pc:picChg chg="topLvl">
          <ac:chgData name="miguel" userId="S::miguel_campusarnau.org#ext#@univreimsfr.onmicrosoft.com::ab5a12d6-76db-44b6-aa55-46fc0e013e13" providerId="AD" clId="Web-{7CEE2812-5ADD-A1E6-CF93-73A3514735B0}" dt="2024-11-29T08:54:13.411" v="2"/>
          <ac:picMkLst>
            <pc:docMk/>
            <pc:sldMk cId="0" sldId="256"/>
            <ac:picMk id="2" creationId="{38A8B76C-F81F-E6F6-7605-E77DEDBF55E9}"/>
          </ac:picMkLst>
        </pc:picChg>
        <pc:picChg chg="mod topLvl">
          <ac:chgData name="miguel" userId="S::miguel_campusarnau.org#ext#@univreimsfr.onmicrosoft.com::ab5a12d6-76db-44b6-aa55-46fc0e013e13" providerId="AD" clId="Web-{7CEE2812-5ADD-A1E6-CF93-73A3514735B0}" dt="2024-11-29T08:54:20.193" v="3" actId="1076"/>
          <ac:picMkLst>
            <pc:docMk/>
            <pc:sldMk cId="0" sldId="256"/>
            <ac:picMk id="3" creationId="{435F5988-E7B3-BDD8-1AD1-048C7E47309B}"/>
          </ac:picMkLst>
        </pc:picChg>
      </pc:sldChg>
    </pc:docChg>
  </pc:docChgLst>
  <pc:docChgLst>
    <pc:chgData clId="Web-{8505B88A-D29E-87D1-3A19-ECC2355075FA}"/>
    <pc:docChg chg="addSld modSection">
      <pc:chgData name="" userId="" providerId="" clId="Web-{8505B88A-D29E-87D1-3A19-ECC2355075FA}" dt="2024-07-14T14:13:51.181" v="0"/>
      <pc:docMkLst>
        <pc:docMk/>
      </pc:docMkLst>
      <pc:sldChg chg="add replId">
        <pc:chgData name="" userId="" providerId="" clId="Web-{8505B88A-D29E-87D1-3A19-ECC2355075FA}" dt="2024-07-14T14:13:51.181" v="0"/>
        <pc:sldMkLst>
          <pc:docMk/>
          <pc:sldMk cId="2944531943" sldId="295"/>
        </pc:sldMkLst>
      </pc:sldChg>
    </pc:docChg>
  </pc:docChgLst>
  <pc:docChgLst>
    <pc:chgData name="Comblain Annick" userId="S::a.comblain_uliege.be#ext#@univreimsfr.onmicrosoft.com::63cd3b0e-86f2-4cef-93da-9afedf29e0a1" providerId="AD" clId="Web-{ECBA88ED-9EFA-4592-7D95-E02115D52C34}"/>
    <pc:docChg chg="modSld">
      <pc:chgData name="Comblain Annick" userId="S::a.comblain_uliege.be#ext#@univreimsfr.onmicrosoft.com::63cd3b0e-86f2-4cef-93da-9afedf29e0a1" providerId="AD" clId="Web-{ECBA88ED-9EFA-4592-7D95-E02115D52C34}" dt="2024-07-10T12:29:22.182" v="20"/>
      <pc:docMkLst>
        <pc:docMk/>
      </pc:docMkLst>
      <pc:sldChg chg="modSp">
        <pc:chgData name="Comblain Annick" userId="S::a.comblain_uliege.be#ext#@univreimsfr.onmicrosoft.com::63cd3b0e-86f2-4cef-93da-9afedf29e0a1" providerId="AD" clId="Web-{ECBA88ED-9EFA-4592-7D95-E02115D52C34}" dt="2024-07-10T12:28:32.556" v="9"/>
        <pc:sldMkLst>
          <pc:docMk/>
          <pc:sldMk cId="71950078" sldId="286"/>
        </pc:sldMkLst>
      </pc:sldChg>
      <pc:sldChg chg="modSp">
        <pc:chgData name="Comblain Annick" userId="S::a.comblain_uliege.be#ext#@univreimsfr.onmicrosoft.com::63cd3b0e-86f2-4cef-93da-9afedf29e0a1" providerId="AD" clId="Web-{ECBA88ED-9EFA-4592-7D95-E02115D52C34}" dt="2024-07-10T12:28:21.133" v="7"/>
        <pc:sldMkLst>
          <pc:docMk/>
          <pc:sldMk cId="3410377958" sldId="287"/>
        </pc:sldMkLst>
      </pc:sldChg>
      <pc:sldChg chg="modSp">
        <pc:chgData name="Comblain Annick" userId="S::a.comblain_uliege.be#ext#@univreimsfr.onmicrosoft.com::63cd3b0e-86f2-4cef-93da-9afedf29e0a1" providerId="AD" clId="Web-{ECBA88ED-9EFA-4592-7D95-E02115D52C34}" dt="2024-07-10T12:28:38.431" v="10"/>
        <pc:sldMkLst>
          <pc:docMk/>
          <pc:sldMk cId="2688519686" sldId="288"/>
        </pc:sldMkLst>
      </pc:sldChg>
      <pc:sldChg chg="modSp">
        <pc:chgData name="Comblain Annick" userId="S::a.comblain_uliege.be#ext#@univreimsfr.onmicrosoft.com::63cd3b0e-86f2-4cef-93da-9afedf29e0a1" providerId="AD" clId="Web-{ECBA88ED-9EFA-4592-7D95-E02115D52C34}" dt="2024-07-10T12:28:47.009" v="13"/>
        <pc:sldMkLst>
          <pc:docMk/>
          <pc:sldMk cId="3665214993" sldId="289"/>
        </pc:sldMkLst>
      </pc:sldChg>
      <pc:sldChg chg="modSp">
        <pc:chgData name="Comblain Annick" userId="S::a.comblain_uliege.be#ext#@univreimsfr.onmicrosoft.com::63cd3b0e-86f2-4cef-93da-9afedf29e0a1" providerId="AD" clId="Web-{ECBA88ED-9EFA-4592-7D95-E02115D52C34}" dt="2024-07-10T12:29:03.557" v="15" actId="20577"/>
        <pc:sldMkLst>
          <pc:docMk/>
          <pc:sldMk cId="3974892429" sldId="290"/>
        </pc:sldMkLst>
      </pc:sldChg>
      <pc:sldChg chg="modSp">
        <pc:chgData name="Comblain Annick" userId="S::a.comblain_uliege.be#ext#@univreimsfr.onmicrosoft.com::63cd3b0e-86f2-4cef-93da-9afedf29e0a1" providerId="AD" clId="Web-{ECBA88ED-9EFA-4592-7D95-E02115D52C34}" dt="2024-07-10T12:29:11.916" v="17"/>
        <pc:sldMkLst>
          <pc:docMk/>
          <pc:sldMk cId="4205731284" sldId="291"/>
        </pc:sldMkLst>
      </pc:sldChg>
      <pc:sldChg chg="modSp">
        <pc:chgData name="Comblain Annick" userId="S::a.comblain_uliege.be#ext#@univreimsfr.onmicrosoft.com::63cd3b0e-86f2-4cef-93da-9afedf29e0a1" providerId="AD" clId="Web-{ECBA88ED-9EFA-4592-7D95-E02115D52C34}" dt="2024-07-10T12:29:22.182" v="20"/>
        <pc:sldMkLst>
          <pc:docMk/>
          <pc:sldMk cId="1602102123" sldId="292"/>
        </pc:sldMkLst>
      </pc:sldChg>
    </pc:docChg>
  </pc:docChgLst>
  <pc:docChgLst>
    <pc:chgData name="Comblain Annick" userId="S::a.comblain_uliege.be#ext#@univreimsfr.onmicrosoft.com::63cd3b0e-86f2-4cef-93da-9afedf29e0a1" providerId="AD" clId="Web-{8505B88A-D29E-87D1-3A19-ECC2355075FA}"/>
    <pc:docChg chg="modSld">
      <pc:chgData name="Comblain Annick" userId="S::a.comblain_uliege.be#ext#@univreimsfr.onmicrosoft.com::63cd3b0e-86f2-4cef-93da-9afedf29e0a1" providerId="AD" clId="Web-{8505B88A-D29E-87D1-3A19-ECC2355075FA}" dt="2024-07-14T14:14:40.779" v="16" actId="14100"/>
      <pc:docMkLst>
        <pc:docMk/>
      </pc:docMkLst>
      <pc:sldChg chg="addSp delSp modSp">
        <pc:chgData name="Comblain Annick" userId="S::a.comblain_uliege.be#ext#@univreimsfr.onmicrosoft.com::63cd3b0e-86f2-4cef-93da-9afedf29e0a1" providerId="AD" clId="Web-{8505B88A-D29E-87D1-3A19-ECC2355075FA}" dt="2024-07-14T14:14:40.779" v="16" actId="14100"/>
        <pc:sldMkLst>
          <pc:docMk/>
          <pc:sldMk cId="2944531943" sldId="295"/>
        </pc:sldMkLst>
      </pc:sldChg>
    </pc:docChg>
  </pc:docChgLst>
  <pc:docChgLst>
    <pc:chgData name="Comblain Annick" userId="0ff4da1e-1371-4eaf-8c34-52bef2e4889c" providerId="ADAL" clId="{E39B13B4-5920-2546-AE11-D491CF14D8DD}"/>
    <pc:docChg chg="modSld">
      <pc:chgData name="Comblain Annick" userId="0ff4da1e-1371-4eaf-8c34-52bef2e4889c" providerId="ADAL" clId="{E39B13B4-5920-2546-AE11-D491CF14D8DD}" dt="2024-07-14T14:15:34.808" v="16" actId="255"/>
      <pc:docMkLst>
        <pc:docMk/>
      </pc:docMkLst>
      <pc:sldChg chg="modSp mod">
        <pc:chgData name="Comblain Annick" userId="0ff4da1e-1371-4eaf-8c34-52bef2e4889c" providerId="ADAL" clId="{E39B13B4-5920-2546-AE11-D491CF14D8DD}" dt="2024-07-10T12:30:13.547" v="0" actId="948"/>
        <pc:sldMkLst>
          <pc:docMk/>
          <pc:sldMk cId="3974892429" sldId="290"/>
        </pc:sldMkLst>
      </pc:sldChg>
      <pc:sldChg chg="modSp mod">
        <pc:chgData name="Comblain Annick" userId="0ff4da1e-1371-4eaf-8c34-52bef2e4889c" providerId="ADAL" clId="{E39B13B4-5920-2546-AE11-D491CF14D8DD}" dt="2024-07-10T12:30:27.891" v="1" actId="948"/>
        <pc:sldMkLst>
          <pc:docMk/>
          <pc:sldMk cId="4205731284" sldId="291"/>
        </pc:sldMkLst>
      </pc:sldChg>
      <pc:sldChg chg="modSp mod">
        <pc:chgData name="Comblain Annick" userId="0ff4da1e-1371-4eaf-8c34-52bef2e4889c" providerId="ADAL" clId="{E39B13B4-5920-2546-AE11-D491CF14D8DD}" dt="2024-07-10T12:30:44.545" v="2" actId="948"/>
        <pc:sldMkLst>
          <pc:docMk/>
          <pc:sldMk cId="1602102123" sldId="292"/>
        </pc:sldMkLst>
      </pc:sldChg>
      <pc:sldChg chg="modSp mod">
        <pc:chgData name="Comblain Annick" userId="0ff4da1e-1371-4eaf-8c34-52bef2e4889c" providerId="ADAL" clId="{E39B13B4-5920-2546-AE11-D491CF14D8DD}" dt="2024-07-10T12:31:08.435" v="6" actId="948"/>
        <pc:sldMkLst>
          <pc:docMk/>
          <pc:sldMk cId="3337031629" sldId="293"/>
        </pc:sldMkLst>
      </pc:sldChg>
      <pc:sldChg chg="modSp mod">
        <pc:chgData name="Comblain Annick" userId="0ff4da1e-1371-4eaf-8c34-52bef2e4889c" providerId="ADAL" clId="{E39B13B4-5920-2546-AE11-D491CF14D8DD}" dt="2024-07-10T12:31:31.143" v="10" actId="255"/>
        <pc:sldMkLst>
          <pc:docMk/>
          <pc:sldMk cId="3647946188" sldId="294"/>
        </pc:sldMkLst>
      </pc:sldChg>
      <pc:sldChg chg="modSp mod modNotesTx">
        <pc:chgData name="Comblain Annick" userId="0ff4da1e-1371-4eaf-8c34-52bef2e4889c" providerId="ADAL" clId="{E39B13B4-5920-2546-AE11-D491CF14D8DD}" dt="2024-07-14T14:15:34.808" v="16" actId="255"/>
        <pc:sldMkLst>
          <pc:docMk/>
          <pc:sldMk cId="2944531943" sldId="295"/>
        </pc:sldMkLst>
      </pc:sldChg>
    </pc:docChg>
  </pc:docChgLst>
  <pc:docChgLst>
    <pc:chgData name="miguel" userId="S::miguel_campusarnau.org#ext#@univreimsfr.onmicrosoft.com::ab5a12d6-76db-44b6-aa55-46fc0e013e13" providerId="AD" clId="Web-{6FEB8933-D887-C73B-BD8C-E4585D80D3DF}"/>
    <pc:docChg chg="modSld">
      <pc:chgData name="miguel" userId="S::miguel_campusarnau.org#ext#@univreimsfr.onmicrosoft.com::ab5a12d6-76db-44b6-aa55-46fc0e013e13" providerId="AD" clId="Web-{6FEB8933-D887-C73B-BD8C-E4585D80D3DF}" dt="2024-10-24T10:47:26.298" v="10" actId="20577"/>
      <pc:docMkLst>
        <pc:docMk/>
      </pc:docMkLst>
      <pc:sldChg chg="modSp">
        <pc:chgData name="miguel" userId="S::miguel_campusarnau.org#ext#@univreimsfr.onmicrosoft.com::ab5a12d6-76db-44b6-aa55-46fc0e013e13" providerId="AD" clId="Web-{6FEB8933-D887-C73B-BD8C-E4585D80D3DF}" dt="2024-10-24T10:47:26.298" v="10" actId="20577"/>
        <pc:sldMkLst>
          <pc:docMk/>
          <pc:sldMk cId="0" sldId="256"/>
        </pc:sldMkLst>
        <pc:spChg chg="mod">
          <ac:chgData name="miguel" userId="S::miguel_campusarnau.org#ext#@univreimsfr.onmicrosoft.com::ab5a12d6-76db-44b6-aa55-46fc0e013e13" providerId="AD" clId="Web-{6FEB8933-D887-C73B-BD8C-E4585D80D3DF}" dt="2024-10-24T10:47:26.298" v="10" actId="20577"/>
          <ac:spMkLst>
            <pc:docMk/>
            <pc:sldMk cId="0" sldId="256"/>
            <ac:spMk id="99" creationId="{00000000-0000-0000-0000-000000000000}"/>
          </ac:spMkLst>
        </pc:spChg>
      </pc:sldChg>
    </pc:docChg>
  </pc:docChgLst>
  <pc:docChgLst>
    <pc:chgData clId="Web-{7CEE2812-5ADD-A1E6-CF93-73A3514735B0}"/>
    <pc:docChg chg="modSld">
      <pc:chgData name="" userId="" providerId="" clId="Web-{7CEE2812-5ADD-A1E6-CF93-73A3514735B0}" dt="2024-11-29T08:53:56.442" v="1"/>
      <pc:docMkLst>
        <pc:docMk/>
      </pc:docMkLst>
      <pc:sldChg chg="addSp modSp">
        <pc:chgData name="" userId="" providerId="" clId="Web-{7CEE2812-5ADD-A1E6-CF93-73A3514735B0}" dt="2024-11-29T08:53:56.442" v="1"/>
        <pc:sldMkLst>
          <pc:docMk/>
          <pc:sldMk cId="0" sldId="256"/>
        </pc:sldMkLst>
        <pc:picChg chg="add mod">
          <ac:chgData name="" userId="" providerId="" clId="Web-{7CEE2812-5ADD-A1E6-CF93-73A3514735B0}" dt="2024-11-29T08:53:56.442" v="0"/>
          <ac:picMkLst>
            <pc:docMk/>
            <pc:sldMk cId="0" sldId="256"/>
            <ac:picMk id="2" creationId="{38A8B76C-F81F-E6F6-7605-E77DEDBF55E9}"/>
          </ac:picMkLst>
        </pc:picChg>
        <pc:picChg chg="add mod">
          <ac:chgData name="" userId="" providerId="" clId="Web-{7CEE2812-5ADD-A1E6-CF93-73A3514735B0}" dt="2024-11-29T08:53:56.442" v="1"/>
          <ac:picMkLst>
            <pc:docMk/>
            <pc:sldMk cId="0" sldId="256"/>
            <ac:picMk id="3" creationId="{435F5988-E7B3-BDD8-1AD1-048C7E47309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C4BFC-AE20-5B4D-A06E-1193B08068AD}"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fr-FR"/>
        </a:p>
      </dgm:t>
    </dgm:pt>
    <dgm:pt modelId="{03F07678-B8C9-E642-A43D-A7451D11178F}">
      <dgm:prSet phldrT="[Texte]"/>
      <dgm:spPr/>
      <dgm:t>
        <a:bodyPr/>
        <a:lstStyle/>
        <a:p>
          <a:pPr>
            <a:lnSpc>
              <a:spcPct val="120000"/>
            </a:lnSpc>
            <a:spcBef>
              <a:spcPts val="1200"/>
            </a:spcBef>
          </a:pPr>
          <a:r>
            <a:rPr lang="es" dirty="0"/>
            <a:t>Para evaluar el nivel de:</a:t>
          </a:r>
        </a:p>
      </dgm:t>
    </dgm:pt>
    <dgm:pt modelId="{2C7DB69D-9C8C-9649-B268-5039AE7FBB86}" type="parTrans" cxnId="{59B57DAC-B37F-7045-B0CC-D39FF4C185DB}">
      <dgm:prSet/>
      <dgm:spPr/>
      <dgm:t>
        <a:bodyPr/>
        <a:lstStyle/>
        <a:p>
          <a:pPr>
            <a:lnSpc>
              <a:spcPct val="120000"/>
            </a:lnSpc>
            <a:spcBef>
              <a:spcPts val="1200"/>
            </a:spcBef>
          </a:pPr>
          <a:endParaRPr lang="fr-FR"/>
        </a:p>
      </dgm:t>
    </dgm:pt>
    <dgm:pt modelId="{114F284D-8CB9-9E4C-B2BB-9E22DABF2319}" type="sibTrans" cxnId="{59B57DAC-B37F-7045-B0CC-D39FF4C185DB}">
      <dgm:prSet/>
      <dgm:spPr/>
      <dgm:t>
        <a:bodyPr/>
        <a:lstStyle/>
        <a:p>
          <a:pPr>
            <a:lnSpc>
              <a:spcPct val="120000"/>
            </a:lnSpc>
            <a:spcBef>
              <a:spcPts val="1200"/>
            </a:spcBef>
          </a:pPr>
          <a:endParaRPr lang="fr-FR"/>
        </a:p>
      </dgm:t>
    </dgm:pt>
    <dgm:pt modelId="{C9AA1A6F-7946-8B4E-9D49-8EB35AF5C4C7}">
      <dgm:prSet phldrT="[Texte]"/>
      <dgm:spPr/>
      <dgm:t>
        <a:bodyPr/>
        <a:lstStyle/>
        <a:p>
          <a:pPr>
            <a:lnSpc>
              <a:spcPct val="120000"/>
            </a:lnSpc>
            <a:spcBef>
              <a:spcPts val="1200"/>
            </a:spcBef>
            <a:spcAft>
              <a:spcPts val="1200"/>
            </a:spcAft>
            <a:buFont typeface="Arial" panose="020B0604020202020204" pitchFamily="34" charset="0"/>
            <a:buNone/>
          </a:pPr>
          <a:r>
            <a:rPr lang="es" dirty="0"/>
            <a:t>Habilidades de comunicación verbal y no verbal. Incluida la dimensión pragmática del lenguaje.</a:t>
          </a:r>
          <a:endParaRPr lang="fr-FR" dirty="0"/>
        </a:p>
      </dgm:t>
    </dgm:pt>
    <dgm:pt modelId="{4C50FF6E-3C9C-AF40-8E74-AC045F3E8955}" type="parTrans" cxnId="{C22E0D61-CD02-F044-B28F-41A9614B78F5}">
      <dgm:prSet/>
      <dgm:spPr/>
      <dgm:t>
        <a:bodyPr/>
        <a:lstStyle/>
        <a:p>
          <a:pPr>
            <a:lnSpc>
              <a:spcPct val="120000"/>
            </a:lnSpc>
            <a:spcBef>
              <a:spcPts val="1200"/>
            </a:spcBef>
          </a:pPr>
          <a:endParaRPr lang="fr-FR"/>
        </a:p>
      </dgm:t>
    </dgm:pt>
    <dgm:pt modelId="{F80E7FDC-FCE9-4246-8689-73171542B8D4}" type="sibTrans" cxnId="{C22E0D61-CD02-F044-B28F-41A9614B78F5}">
      <dgm:prSet/>
      <dgm:spPr/>
      <dgm:t>
        <a:bodyPr/>
        <a:lstStyle/>
        <a:p>
          <a:pPr>
            <a:lnSpc>
              <a:spcPct val="120000"/>
            </a:lnSpc>
            <a:spcBef>
              <a:spcPts val="1200"/>
            </a:spcBef>
          </a:pPr>
          <a:endParaRPr lang="fr-FR"/>
        </a:p>
      </dgm:t>
    </dgm:pt>
    <dgm:pt modelId="{0505BE9B-A4D8-3442-A375-51EABBEAA4F2}">
      <dgm:prSet phldrT="[Texte]"/>
      <dgm:spPr/>
      <dgm:t>
        <a:bodyPr/>
        <a:lstStyle/>
        <a:p>
          <a:pPr>
            <a:lnSpc>
              <a:spcPct val="120000"/>
            </a:lnSpc>
            <a:spcBef>
              <a:spcPts val="600"/>
            </a:spcBef>
            <a:spcAft>
              <a:spcPts val="0"/>
            </a:spcAft>
          </a:pPr>
          <a:r>
            <a:rPr lang="es" dirty="0"/>
            <a:t>Para describir:</a:t>
          </a:r>
          <a:endParaRPr lang="fr-FR" dirty="0"/>
        </a:p>
      </dgm:t>
    </dgm:pt>
    <dgm:pt modelId="{84B142FD-1F73-194F-8AF6-D4D516458F58}" type="parTrans" cxnId="{FBB2CDEC-1EFF-FD43-A8EF-E1E0A9BEB176}">
      <dgm:prSet/>
      <dgm:spPr/>
      <dgm:t>
        <a:bodyPr/>
        <a:lstStyle/>
        <a:p>
          <a:pPr>
            <a:lnSpc>
              <a:spcPct val="120000"/>
            </a:lnSpc>
            <a:spcBef>
              <a:spcPts val="1200"/>
            </a:spcBef>
          </a:pPr>
          <a:endParaRPr lang="fr-FR"/>
        </a:p>
      </dgm:t>
    </dgm:pt>
    <dgm:pt modelId="{B65C1A1D-83F7-A64D-90D9-9F6DE4B7518D}" type="sibTrans" cxnId="{FBB2CDEC-1EFF-FD43-A8EF-E1E0A9BEB176}">
      <dgm:prSet/>
      <dgm:spPr/>
      <dgm:t>
        <a:bodyPr/>
        <a:lstStyle/>
        <a:p>
          <a:pPr>
            <a:lnSpc>
              <a:spcPct val="120000"/>
            </a:lnSpc>
            <a:spcBef>
              <a:spcPts val="1200"/>
            </a:spcBef>
          </a:pPr>
          <a:endParaRPr lang="fr-FR"/>
        </a:p>
      </dgm:t>
    </dgm:pt>
    <dgm:pt modelId="{277CE3CC-0049-D642-BF70-EBCDB3A6AAE3}">
      <dgm:prSet phldrT="[Texte]"/>
      <dgm:spPr/>
      <dgm:t>
        <a:bodyPr/>
        <a:lstStyle/>
        <a:p>
          <a:pPr>
            <a:lnSpc>
              <a:spcPct val="120000"/>
            </a:lnSpc>
            <a:spcBef>
              <a:spcPts val="1200"/>
            </a:spcBef>
            <a:spcAft>
              <a:spcPts val="1200"/>
            </a:spcAft>
          </a:pPr>
          <a:r>
            <a:rPr lang="es" dirty="0"/>
            <a:t>La comunicación y/o el déficit de lenguaje</a:t>
          </a:r>
          <a:endParaRPr lang="fr-FR" dirty="0"/>
        </a:p>
      </dgm:t>
    </dgm:pt>
    <dgm:pt modelId="{DAFDF73A-F6E7-5A4A-85E8-DA7785C7DB42}" type="parTrans" cxnId="{CA5E0354-7492-E74E-BB50-DAB408248C64}">
      <dgm:prSet/>
      <dgm:spPr/>
      <dgm:t>
        <a:bodyPr/>
        <a:lstStyle/>
        <a:p>
          <a:pPr>
            <a:lnSpc>
              <a:spcPct val="120000"/>
            </a:lnSpc>
            <a:spcBef>
              <a:spcPts val="1200"/>
            </a:spcBef>
          </a:pPr>
          <a:endParaRPr lang="fr-FR"/>
        </a:p>
      </dgm:t>
    </dgm:pt>
    <dgm:pt modelId="{010BF6D8-84E2-5B4E-8049-75A7F4E8F661}" type="sibTrans" cxnId="{CA5E0354-7492-E74E-BB50-DAB408248C64}">
      <dgm:prSet/>
      <dgm:spPr/>
      <dgm:t>
        <a:bodyPr/>
        <a:lstStyle/>
        <a:p>
          <a:pPr>
            <a:lnSpc>
              <a:spcPct val="120000"/>
            </a:lnSpc>
            <a:spcBef>
              <a:spcPts val="1200"/>
            </a:spcBef>
          </a:pPr>
          <a:endParaRPr lang="fr-FR"/>
        </a:p>
      </dgm:t>
    </dgm:pt>
    <dgm:pt modelId="{8A894649-EFED-E940-B5FD-4946431FECF7}">
      <dgm:prSet phldrT="[Texte]"/>
      <dgm:spPr/>
      <dgm:t>
        <a:bodyPr/>
        <a:lstStyle/>
        <a:p>
          <a:pPr>
            <a:lnSpc>
              <a:spcPct val="120000"/>
            </a:lnSpc>
            <a:spcBef>
              <a:spcPts val="1200"/>
            </a:spcBef>
          </a:pPr>
          <a:r>
            <a:rPr lang="es" dirty="0"/>
            <a:t>para dar indicación sobre:</a:t>
          </a:r>
        </a:p>
      </dgm:t>
    </dgm:pt>
    <dgm:pt modelId="{667A915F-1C4E-0848-A953-D848128BB5EF}" type="parTrans" cxnId="{8E4ABE1A-17DC-954D-B70F-B9FA298F269B}">
      <dgm:prSet/>
      <dgm:spPr/>
      <dgm:t>
        <a:bodyPr/>
        <a:lstStyle/>
        <a:p>
          <a:pPr>
            <a:lnSpc>
              <a:spcPct val="120000"/>
            </a:lnSpc>
            <a:spcBef>
              <a:spcPts val="1200"/>
            </a:spcBef>
          </a:pPr>
          <a:endParaRPr lang="fr-FR"/>
        </a:p>
      </dgm:t>
    </dgm:pt>
    <dgm:pt modelId="{EC533B11-D319-D241-B158-53FFE1211FB2}" type="sibTrans" cxnId="{8E4ABE1A-17DC-954D-B70F-B9FA298F269B}">
      <dgm:prSet/>
      <dgm:spPr/>
      <dgm:t>
        <a:bodyPr/>
        <a:lstStyle/>
        <a:p>
          <a:pPr>
            <a:lnSpc>
              <a:spcPct val="120000"/>
            </a:lnSpc>
            <a:spcBef>
              <a:spcPts val="1200"/>
            </a:spcBef>
          </a:pPr>
          <a:endParaRPr lang="fr-FR"/>
        </a:p>
      </dgm:t>
    </dgm:pt>
    <dgm:pt modelId="{79207C87-F685-404E-BB06-0AA15BDCFC50}">
      <dgm:prSet phldrT="[Texte]"/>
      <dgm:spPr/>
      <dgm:t>
        <a:bodyPr/>
        <a:lstStyle/>
        <a:p>
          <a:pPr>
            <a:lnSpc>
              <a:spcPct val="120000"/>
            </a:lnSpc>
            <a:spcBef>
              <a:spcPts val="1200"/>
            </a:spcBef>
            <a:spcAft>
              <a:spcPts val="1200"/>
            </a:spcAft>
          </a:pPr>
          <a:r>
            <a:rPr lang="es" dirty="0"/>
            <a:t>El seguimiento,</a:t>
          </a:r>
        </a:p>
        <a:p>
          <a:pPr>
            <a:lnSpc>
              <a:spcPct val="120000"/>
            </a:lnSpc>
            <a:spcBef>
              <a:spcPts val="1200"/>
            </a:spcBef>
            <a:spcAft>
              <a:spcPts val="1200"/>
            </a:spcAft>
          </a:pPr>
          <a:r>
            <a:rPr lang="es" dirty="0"/>
            <a:t>el cuidado y adaptación del enterno</a:t>
          </a:r>
          <a:endParaRPr lang="fr-FR" dirty="0"/>
        </a:p>
        <a:p>
          <a:pPr>
            <a:lnSpc>
              <a:spcPct val="120000"/>
            </a:lnSpc>
            <a:spcBef>
              <a:spcPts val="1200"/>
            </a:spcBef>
            <a:spcAft>
              <a:spcPts val="1200"/>
            </a:spcAft>
          </a:pPr>
          <a:r>
            <a:rPr lang="es" dirty="0"/>
            <a:t>Las interacciones con la persona con DI y permitirle comprender las instrucciones .</a:t>
          </a:r>
        </a:p>
      </dgm:t>
    </dgm:pt>
    <dgm:pt modelId="{C69BAC1E-CA8A-C24F-9443-ED23B9929E61}" type="parTrans" cxnId="{D0196C34-2B32-D444-AD0B-598303631696}">
      <dgm:prSet/>
      <dgm:spPr/>
      <dgm:t>
        <a:bodyPr/>
        <a:lstStyle/>
        <a:p>
          <a:pPr>
            <a:lnSpc>
              <a:spcPct val="120000"/>
            </a:lnSpc>
            <a:spcBef>
              <a:spcPts val="1200"/>
            </a:spcBef>
          </a:pPr>
          <a:endParaRPr lang="fr-FR"/>
        </a:p>
      </dgm:t>
    </dgm:pt>
    <dgm:pt modelId="{C8962D18-420A-E248-B33B-D40CF0D07E30}" type="sibTrans" cxnId="{D0196C34-2B32-D444-AD0B-598303631696}">
      <dgm:prSet/>
      <dgm:spPr/>
      <dgm:t>
        <a:bodyPr/>
        <a:lstStyle/>
        <a:p>
          <a:pPr>
            <a:lnSpc>
              <a:spcPct val="120000"/>
            </a:lnSpc>
            <a:spcBef>
              <a:spcPts val="1200"/>
            </a:spcBef>
          </a:pPr>
          <a:endParaRPr lang="fr-FR"/>
        </a:p>
      </dgm:t>
    </dgm:pt>
    <dgm:pt modelId="{5D984AC1-7B7A-164E-B062-0C3C129E8D48}">
      <dgm:prSet phldrT="[Texte]"/>
      <dgm:spPr/>
      <dgm:t>
        <a:bodyPr/>
        <a:lstStyle/>
        <a:p>
          <a:pPr>
            <a:lnSpc>
              <a:spcPct val="120000"/>
            </a:lnSpc>
            <a:spcBef>
              <a:spcPts val="1200"/>
            </a:spcBef>
            <a:spcAft>
              <a:spcPts val="1200"/>
            </a:spcAft>
          </a:pPr>
          <a:r>
            <a:rPr lang="es" dirty="0"/>
            <a:t>El grado de gravedad en relación con la situación de la persona con DI, nivel general de desarrollo y edad</a:t>
          </a:r>
          <a:endParaRPr lang="fr-FR" dirty="0"/>
        </a:p>
      </dgm:t>
    </dgm:pt>
    <dgm:pt modelId="{3FFF12A6-A29A-FA47-B1D3-FA1E3E0054C8}" type="parTrans" cxnId="{E4BC260C-8571-9141-BD98-7B35449D3D33}">
      <dgm:prSet/>
      <dgm:spPr/>
      <dgm:t>
        <a:bodyPr/>
        <a:lstStyle/>
        <a:p>
          <a:pPr>
            <a:lnSpc>
              <a:spcPct val="120000"/>
            </a:lnSpc>
            <a:spcBef>
              <a:spcPts val="1200"/>
            </a:spcBef>
          </a:pPr>
          <a:endParaRPr lang="fr-FR"/>
        </a:p>
      </dgm:t>
    </dgm:pt>
    <dgm:pt modelId="{E0F7D4FA-8945-A34F-B658-2D929586B17D}" type="sibTrans" cxnId="{E4BC260C-8571-9141-BD98-7B35449D3D33}">
      <dgm:prSet/>
      <dgm:spPr/>
      <dgm:t>
        <a:bodyPr/>
        <a:lstStyle/>
        <a:p>
          <a:pPr>
            <a:lnSpc>
              <a:spcPct val="120000"/>
            </a:lnSpc>
            <a:spcBef>
              <a:spcPts val="1200"/>
            </a:spcBef>
          </a:pPr>
          <a:endParaRPr lang="fr-FR"/>
        </a:p>
      </dgm:t>
    </dgm:pt>
    <dgm:pt modelId="{296186E3-D480-3047-A42C-6EB8666BF3EF}" type="pres">
      <dgm:prSet presAssocID="{342C4BFC-AE20-5B4D-A06E-1193B08068AD}" presName="Name0" presStyleCnt="0">
        <dgm:presLayoutVars>
          <dgm:dir/>
          <dgm:animLvl val="lvl"/>
          <dgm:resizeHandles val="exact"/>
        </dgm:presLayoutVars>
      </dgm:prSet>
      <dgm:spPr/>
    </dgm:pt>
    <dgm:pt modelId="{DCC5FE8D-4CD2-5044-A4B8-EC1796306C52}" type="pres">
      <dgm:prSet presAssocID="{03F07678-B8C9-E642-A43D-A7451D11178F}" presName="compositeNode" presStyleCnt="0">
        <dgm:presLayoutVars>
          <dgm:bulletEnabled val="1"/>
        </dgm:presLayoutVars>
      </dgm:prSet>
      <dgm:spPr/>
    </dgm:pt>
    <dgm:pt modelId="{69456C95-D577-6D4F-8ECC-F25D33C390E6}" type="pres">
      <dgm:prSet presAssocID="{03F07678-B8C9-E642-A43D-A7451D11178F}" presName="bgRect" presStyleLbl="node1" presStyleIdx="0" presStyleCnt="3"/>
      <dgm:spPr/>
    </dgm:pt>
    <dgm:pt modelId="{1BBA0E22-65E5-CD42-BB50-E7A420FD5717}" type="pres">
      <dgm:prSet presAssocID="{03F07678-B8C9-E642-A43D-A7451D11178F}" presName="parentNode" presStyleLbl="node1" presStyleIdx="0" presStyleCnt="3">
        <dgm:presLayoutVars>
          <dgm:chMax val="0"/>
          <dgm:bulletEnabled val="1"/>
        </dgm:presLayoutVars>
      </dgm:prSet>
      <dgm:spPr/>
    </dgm:pt>
    <dgm:pt modelId="{F1F0F2BB-B18C-D04E-A278-D172AB398269}" type="pres">
      <dgm:prSet presAssocID="{03F07678-B8C9-E642-A43D-A7451D11178F}" presName="childNode" presStyleLbl="node1" presStyleIdx="0" presStyleCnt="3">
        <dgm:presLayoutVars>
          <dgm:bulletEnabled val="1"/>
        </dgm:presLayoutVars>
      </dgm:prSet>
      <dgm:spPr/>
    </dgm:pt>
    <dgm:pt modelId="{81FCAC0D-5EE9-C841-927C-A7AD97ECA56F}" type="pres">
      <dgm:prSet presAssocID="{114F284D-8CB9-9E4C-B2BB-9E22DABF2319}" presName="hSp" presStyleCnt="0"/>
      <dgm:spPr/>
    </dgm:pt>
    <dgm:pt modelId="{6E0B79C2-AA55-4147-BF43-A0B603C3BF27}" type="pres">
      <dgm:prSet presAssocID="{114F284D-8CB9-9E4C-B2BB-9E22DABF2319}" presName="vProcSp" presStyleCnt="0"/>
      <dgm:spPr/>
    </dgm:pt>
    <dgm:pt modelId="{03FBC4A4-ADA4-6742-B419-FC9CB3F0AE69}" type="pres">
      <dgm:prSet presAssocID="{114F284D-8CB9-9E4C-B2BB-9E22DABF2319}" presName="vSp1" presStyleCnt="0"/>
      <dgm:spPr/>
    </dgm:pt>
    <dgm:pt modelId="{B63B0263-82AF-9F48-B461-ECBF8EC16C48}" type="pres">
      <dgm:prSet presAssocID="{114F284D-8CB9-9E4C-B2BB-9E22DABF2319}" presName="simulatedConn" presStyleLbl="solidFgAcc1" presStyleIdx="0" presStyleCnt="2"/>
      <dgm:spPr/>
    </dgm:pt>
    <dgm:pt modelId="{E43790DF-F87C-8649-A29B-EE35C91CB91C}" type="pres">
      <dgm:prSet presAssocID="{114F284D-8CB9-9E4C-B2BB-9E22DABF2319}" presName="vSp2" presStyleCnt="0"/>
      <dgm:spPr/>
    </dgm:pt>
    <dgm:pt modelId="{6D842E80-FD42-1349-9F45-769D7E3B176B}" type="pres">
      <dgm:prSet presAssocID="{114F284D-8CB9-9E4C-B2BB-9E22DABF2319}" presName="sibTrans" presStyleCnt="0"/>
      <dgm:spPr/>
    </dgm:pt>
    <dgm:pt modelId="{09E37312-094C-F54D-80B3-D1FDC0E23671}" type="pres">
      <dgm:prSet presAssocID="{0505BE9B-A4D8-3442-A375-51EABBEAA4F2}" presName="compositeNode" presStyleCnt="0">
        <dgm:presLayoutVars>
          <dgm:bulletEnabled val="1"/>
        </dgm:presLayoutVars>
      </dgm:prSet>
      <dgm:spPr/>
    </dgm:pt>
    <dgm:pt modelId="{EB76715E-37D5-9E41-A392-6693CB42ED6E}" type="pres">
      <dgm:prSet presAssocID="{0505BE9B-A4D8-3442-A375-51EABBEAA4F2}" presName="bgRect" presStyleLbl="node1" presStyleIdx="1" presStyleCnt="3"/>
      <dgm:spPr/>
    </dgm:pt>
    <dgm:pt modelId="{D5A5C194-09D4-0A44-B543-4E4AF3C42357}" type="pres">
      <dgm:prSet presAssocID="{0505BE9B-A4D8-3442-A375-51EABBEAA4F2}" presName="parentNode" presStyleLbl="node1" presStyleIdx="1" presStyleCnt="3">
        <dgm:presLayoutVars>
          <dgm:chMax val="0"/>
          <dgm:bulletEnabled val="1"/>
        </dgm:presLayoutVars>
      </dgm:prSet>
      <dgm:spPr/>
    </dgm:pt>
    <dgm:pt modelId="{6D702E89-92A7-1B49-A0D5-E0995B71D391}" type="pres">
      <dgm:prSet presAssocID="{0505BE9B-A4D8-3442-A375-51EABBEAA4F2}" presName="childNode" presStyleLbl="node1" presStyleIdx="1" presStyleCnt="3">
        <dgm:presLayoutVars>
          <dgm:bulletEnabled val="1"/>
        </dgm:presLayoutVars>
      </dgm:prSet>
      <dgm:spPr/>
    </dgm:pt>
    <dgm:pt modelId="{D622D5DE-A5C5-784D-9214-A66650A71C0E}" type="pres">
      <dgm:prSet presAssocID="{B65C1A1D-83F7-A64D-90D9-9F6DE4B7518D}" presName="hSp" presStyleCnt="0"/>
      <dgm:spPr/>
    </dgm:pt>
    <dgm:pt modelId="{F7651471-8A98-AA4F-871C-86066F8E6600}" type="pres">
      <dgm:prSet presAssocID="{B65C1A1D-83F7-A64D-90D9-9F6DE4B7518D}" presName="vProcSp" presStyleCnt="0"/>
      <dgm:spPr/>
    </dgm:pt>
    <dgm:pt modelId="{20788812-83E0-B744-90BC-2E4494926E7B}" type="pres">
      <dgm:prSet presAssocID="{B65C1A1D-83F7-A64D-90D9-9F6DE4B7518D}" presName="vSp1" presStyleCnt="0"/>
      <dgm:spPr/>
    </dgm:pt>
    <dgm:pt modelId="{6C953DF6-6C61-274F-BB13-D0014252BC38}" type="pres">
      <dgm:prSet presAssocID="{B65C1A1D-83F7-A64D-90D9-9F6DE4B7518D}" presName="simulatedConn" presStyleLbl="solidFgAcc1" presStyleIdx="1" presStyleCnt="2"/>
      <dgm:spPr/>
    </dgm:pt>
    <dgm:pt modelId="{9A419799-A925-1A41-A28C-780EC8BB0C46}" type="pres">
      <dgm:prSet presAssocID="{B65C1A1D-83F7-A64D-90D9-9F6DE4B7518D}" presName="vSp2" presStyleCnt="0"/>
      <dgm:spPr/>
    </dgm:pt>
    <dgm:pt modelId="{0E345347-286D-D042-8D47-1AF5563FF1AC}" type="pres">
      <dgm:prSet presAssocID="{B65C1A1D-83F7-A64D-90D9-9F6DE4B7518D}" presName="sibTrans" presStyleCnt="0"/>
      <dgm:spPr/>
    </dgm:pt>
    <dgm:pt modelId="{D3910C00-86ED-E043-8C53-1C34A4DEA837}" type="pres">
      <dgm:prSet presAssocID="{8A894649-EFED-E940-B5FD-4946431FECF7}" presName="compositeNode" presStyleCnt="0">
        <dgm:presLayoutVars>
          <dgm:bulletEnabled val="1"/>
        </dgm:presLayoutVars>
      </dgm:prSet>
      <dgm:spPr/>
    </dgm:pt>
    <dgm:pt modelId="{9FC64FFE-5771-7045-8F33-1EB67D44B430}" type="pres">
      <dgm:prSet presAssocID="{8A894649-EFED-E940-B5FD-4946431FECF7}" presName="bgRect" presStyleLbl="node1" presStyleIdx="2" presStyleCnt="3"/>
      <dgm:spPr/>
    </dgm:pt>
    <dgm:pt modelId="{A99E9ABF-1D9E-6148-A0A7-104C8D963847}" type="pres">
      <dgm:prSet presAssocID="{8A894649-EFED-E940-B5FD-4946431FECF7}" presName="parentNode" presStyleLbl="node1" presStyleIdx="2" presStyleCnt="3">
        <dgm:presLayoutVars>
          <dgm:chMax val="0"/>
          <dgm:bulletEnabled val="1"/>
        </dgm:presLayoutVars>
      </dgm:prSet>
      <dgm:spPr/>
    </dgm:pt>
    <dgm:pt modelId="{3C58D9B1-3508-974A-A4FA-2DE72C968D2B}" type="pres">
      <dgm:prSet presAssocID="{8A894649-EFED-E940-B5FD-4946431FECF7}" presName="childNode" presStyleLbl="node1" presStyleIdx="2" presStyleCnt="3">
        <dgm:presLayoutVars>
          <dgm:bulletEnabled val="1"/>
        </dgm:presLayoutVars>
      </dgm:prSet>
      <dgm:spPr/>
    </dgm:pt>
  </dgm:ptLst>
  <dgm:cxnLst>
    <dgm:cxn modelId="{C6F17503-AA99-9A40-9E68-523E1CE55990}" type="presOf" srcId="{277CE3CC-0049-D642-BF70-EBCDB3A6AAE3}" destId="{6D702E89-92A7-1B49-A0D5-E0995B71D391}" srcOrd="0" destOrd="0" presId="urn:microsoft.com/office/officeart/2005/8/layout/hProcess7"/>
    <dgm:cxn modelId="{E4BC260C-8571-9141-BD98-7B35449D3D33}" srcId="{0505BE9B-A4D8-3442-A375-51EABBEAA4F2}" destId="{5D984AC1-7B7A-164E-B062-0C3C129E8D48}" srcOrd="1" destOrd="0" parTransId="{3FFF12A6-A29A-FA47-B1D3-FA1E3E0054C8}" sibTransId="{E0F7D4FA-8945-A34F-B658-2D929586B17D}"/>
    <dgm:cxn modelId="{CA43D716-FD6B-6B45-A03A-D00206878445}" type="presOf" srcId="{342C4BFC-AE20-5B4D-A06E-1193B08068AD}" destId="{296186E3-D480-3047-A42C-6EB8666BF3EF}" srcOrd="0" destOrd="0" presId="urn:microsoft.com/office/officeart/2005/8/layout/hProcess7"/>
    <dgm:cxn modelId="{8E4ABE1A-17DC-954D-B70F-B9FA298F269B}" srcId="{342C4BFC-AE20-5B4D-A06E-1193B08068AD}" destId="{8A894649-EFED-E940-B5FD-4946431FECF7}" srcOrd="2" destOrd="0" parTransId="{667A915F-1C4E-0848-A953-D848128BB5EF}" sibTransId="{EC533B11-D319-D241-B158-53FFE1211FB2}"/>
    <dgm:cxn modelId="{77DCF120-479E-2A41-BBD0-931C432DD63C}" type="presOf" srcId="{8A894649-EFED-E940-B5FD-4946431FECF7}" destId="{9FC64FFE-5771-7045-8F33-1EB67D44B430}" srcOrd="0" destOrd="0" presId="urn:microsoft.com/office/officeart/2005/8/layout/hProcess7"/>
    <dgm:cxn modelId="{987F1727-F4F1-124E-853F-FC423524E88E}" type="presOf" srcId="{5D984AC1-7B7A-164E-B062-0C3C129E8D48}" destId="{6D702E89-92A7-1B49-A0D5-E0995B71D391}" srcOrd="0" destOrd="1" presId="urn:microsoft.com/office/officeart/2005/8/layout/hProcess7"/>
    <dgm:cxn modelId="{4B60022A-3408-8F4F-87B7-93967C4F8895}" type="presOf" srcId="{79207C87-F685-404E-BB06-0AA15BDCFC50}" destId="{3C58D9B1-3508-974A-A4FA-2DE72C968D2B}" srcOrd="0" destOrd="0" presId="urn:microsoft.com/office/officeart/2005/8/layout/hProcess7"/>
    <dgm:cxn modelId="{D0196C34-2B32-D444-AD0B-598303631696}" srcId="{8A894649-EFED-E940-B5FD-4946431FECF7}" destId="{79207C87-F685-404E-BB06-0AA15BDCFC50}" srcOrd="0" destOrd="0" parTransId="{C69BAC1E-CA8A-C24F-9443-ED23B9929E61}" sibTransId="{C8962D18-420A-E248-B33B-D40CF0D07E30}"/>
    <dgm:cxn modelId="{C22E0D61-CD02-F044-B28F-41A9614B78F5}" srcId="{03F07678-B8C9-E642-A43D-A7451D11178F}" destId="{C9AA1A6F-7946-8B4E-9D49-8EB35AF5C4C7}" srcOrd="0" destOrd="0" parTransId="{4C50FF6E-3C9C-AF40-8E74-AC045F3E8955}" sibTransId="{F80E7FDC-FCE9-4246-8689-73171542B8D4}"/>
    <dgm:cxn modelId="{CA5E0354-7492-E74E-BB50-DAB408248C64}" srcId="{0505BE9B-A4D8-3442-A375-51EABBEAA4F2}" destId="{277CE3CC-0049-D642-BF70-EBCDB3A6AAE3}" srcOrd="0" destOrd="0" parTransId="{DAFDF73A-F6E7-5A4A-85E8-DA7785C7DB42}" sibTransId="{010BF6D8-84E2-5B4E-8049-75A7F4E8F661}"/>
    <dgm:cxn modelId="{CA7C5598-C7E2-C946-AE07-1E8C791BAC08}" type="presOf" srcId="{03F07678-B8C9-E642-A43D-A7451D11178F}" destId="{69456C95-D577-6D4F-8ECC-F25D33C390E6}" srcOrd="0" destOrd="0" presId="urn:microsoft.com/office/officeart/2005/8/layout/hProcess7"/>
    <dgm:cxn modelId="{78B1839E-5127-2345-9D5E-AC1495C83828}" type="presOf" srcId="{0505BE9B-A4D8-3442-A375-51EABBEAA4F2}" destId="{EB76715E-37D5-9E41-A392-6693CB42ED6E}" srcOrd="0" destOrd="0" presId="urn:microsoft.com/office/officeart/2005/8/layout/hProcess7"/>
    <dgm:cxn modelId="{5FD81BA8-A59D-484D-84CC-43B929A50116}" type="presOf" srcId="{0505BE9B-A4D8-3442-A375-51EABBEAA4F2}" destId="{D5A5C194-09D4-0A44-B543-4E4AF3C42357}" srcOrd="1" destOrd="0" presId="urn:microsoft.com/office/officeart/2005/8/layout/hProcess7"/>
    <dgm:cxn modelId="{59B57DAC-B37F-7045-B0CC-D39FF4C185DB}" srcId="{342C4BFC-AE20-5B4D-A06E-1193B08068AD}" destId="{03F07678-B8C9-E642-A43D-A7451D11178F}" srcOrd="0" destOrd="0" parTransId="{2C7DB69D-9C8C-9649-B268-5039AE7FBB86}" sibTransId="{114F284D-8CB9-9E4C-B2BB-9E22DABF2319}"/>
    <dgm:cxn modelId="{274D0ED4-9557-2E4C-B4D6-192B6C72D188}" type="presOf" srcId="{03F07678-B8C9-E642-A43D-A7451D11178F}" destId="{1BBA0E22-65E5-CD42-BB50-E7A420FD5717}" srcOrd="1" destOrd="0" presId="urn:microsoft.com/office/officeart/2005/8/layout/hProcess7"/>
    <dgm:cxn modelId="{0665C3E4-74BF-D64B-85D3-04768FBEA6D8}" type="presOf" srcId="{8A894649-EFED-E940-B5FD-4946431FECF7}" destId="{A99E9ABF-1D9E-6148-A0A7-104C8D963847}" srcOrd="1" destOrd="0" presId="urn:microsoft.com/office/officeart/2005/8/layout/hProcess7"/>
    <dgm:cxn modelId="{FBB2CDEC-1EFF-FD43-A8EF-E1E0A9BEB176}" srcId="{342C4BFC-AE20-5B4D-A06E-1193B08068AD}" destId="{0505BE9B-A4D8-3442-A375-51EABBEAA4F2}" srcOrd="1" destOrd="0" parTransId="{84B142FD-1F73-194F-8AF6-D4D516458F58}" sibTransId="{B65C1A1D-83F7-A64D-90D9-9F6DE4B7518D}"/>
    <dgm:cxn modelId="{6EF174EF-F5A5-F340-A133-F0A7A8FDE153}" type="presOf" srcId="{C9AA1A6F-7946-8B4E-9D49-8EB35AF5C4C7}" destId="{F1F0F2BB-B18C-D04E-A278-D172AB398269}" srcOrd="0" destOrd="0" presId="urn:microsoft.com/office/officeart/2005/8/layout/hProcess7"/>
    <dgm:cxn modelId="{9102478F-57DD-5843-87E4-72C2CCF6495E}" type="presParOf" srcId="{296186E3-D480-3047-A42C-6EB8666BF3EF}" destId="{DCC5FE8D-4CD2-5044-A4B8-EC1796306C52}" srcOrd="0" destOrd="0" presId="urn:microsoft.com/office/officeart/2005/8/layout/hProcess7"/>
    <dgm:cxn modelId="{A350222F-4CC1-D540-90CE-50F09010DFF9}" type="presParOf" srcId="{DCC5FE8D-4CD2-5044-A4B8-EC1796306C52}" destId="{69456C95-D577-6D4F-8ECC-F25D33C390E6}" srcOrd="0" destOrd="0" presId="urn:microsoft.com/office/officeart/2005/8/layout/hProcess7"/>
    <dgm:cxn modelId="{80D10B3E-C389-6B45-A118-E4F91B33B70C}" type="presParOf" srcId="{DCC5FE8D-4CD2-5044-A4B8-EC1796306C52}" destId="{1BBA0E22-65E5-CD42-BB50-E7A420FD5717}" srcOrd="1" destOrd="0" presId="urn:microsoft.com/office/officeart/2005/8/layout/hProcess7"/>
    <dgm:cxn modelId="{C87B0F71-E73D-BB46-A5B0-1D6936D901A6}" type="presParOf" srcId="{DCC5FE8D-4CD2-5044-A4B8-EC1796306C52}" destId="{F1F0F2BB-B18C-D04E-A278-D172AB398269}" srcOrd="2" destOrd="0" presId="urn:microsoft.com/office/officeart/2005/8/layout/hProcess7"/>
    <dgm:cxn modelId="{4A4D1C3F-7287-A249-9B14-3EA4B10C934E}" type="presParOf" srcId="{296186E3-D480-3047-A42C-6EB8666BF3EF}" destId="{81FCAC0D-5EE9-C841-927C-A7AD97ECA56F}" srcOrd="1" destOrd="0" presId="urn:microsoft.com/office/officeart/2005/8/layout/hProcess7"/>
    <dgm:cxn modelId="{A5BDE1F0-67B0-A646-B565-8F563461D357}" type="presParOf" srcId="{296186E3-D480-3047-A42C-6EB8666BF3EF}" destId="{6E0B79C2-AA55-4147-BF43-A0B603C3BF27}" srcOrd="2" destOrd="0" presId="urn:microsoft.com/office/officeart/2005/8/layout/hProcess7"/>
    <dgm:cxn modelId="{955E2B37-DC1D-7346-9BA3-F3C8BDF92A02}" type="presParOf" srcId="{6E0B79C2-AA55-4147-BF43-A0B603C3BF27}" destId="{03FBC4A4-ADA4-6742-B419-FC9CB3F0AE69}" srcOrd="0" destOrd="0" presId="urn:microsoft.com/office/officeart/2005/8/layout/hProcess7"/>
    <dgm:cxn modelId="{D2843BF1-65D2-A949-9074-5403B9FD7671}" type="presParOf" srcId="{6E0B79C2-AA55-4147-BF43-A0B603C3BF27}" destId="{B63B0263-82AF-9F48-B461-ECBF8EC16C48}" srcOrd="1" destOrd="0" presId="urn:microsoft.com/office/officeart/2005/8/layout/hProcess7"/>
    <dgm:cxn modelId="{6B2B2FBD-9CB0-264E-872B-C8A0470D8BD3}" type="presParOf" srcId="{6E0B79C2-AA55-4147-BF43-A0B603C3BF27}" destId="{E43790DF-F87C-8649-A29B-EE35C91CB91C}" srcOrd="2" destOrd="0" presId="urn:microsoft.com/office/officeart/2005/8/layout/hProcess7"/>
    <dgm:cxn modelId="{F637E342-4C85-7C43-A6D6-ACF5D659E8C5}" type="presParOf" srcId="{296186E3-D480-3047-A42C-6EB8666BF3EF}" destId="{6D842E80-FD42-1349-9F45-769D7E3B176B}" srcOrd="3" destOrd="0" presId="urn:microsoft.com/office/officeart/2005/8/layout/hProcess7"/>
    <dgm:cxn modelId="{89D2C76F-C2A5-894A-A452-9DC4212AC923}" type="presParOf" srcId="{296186E3-D480-3047-A42C-6EB8666BF3EF}" destId="{09E37312-094C-F54D-80B3-D1FDC0E23671}" srcOrd="4" destOrd="0" presId="urn:microsoft.com/office/officeart/2005/8/layout/hProcess7"/>
    <dgm:cxn modelId="{5DD938ED-B59B-204D-BBA2-979C45A2DE26}" type="presParOf" srcId="{09E37312-094C-F54D-80B3-D1FDC0E23671}" destId="{EB76715E-37D5-9E41-A392-6693CB42ED6E}" srcOrd="0" destOrd="0" presId="urn:microsoft.com/office/officeart/2005/8/layout/hProcess7"/>
    <dgm:cxn modelId="{74D019DB-4001-364A-80F4-0E4DFC851AD7}" type="presParOf" srcId="{09E37312-094C-F54D-80B3-D1FDC0E23671}" destId="{D5A5C194-09D4-0A44-B543-4E4AF3C42357}" srcOrd="1" destOrd="0" presId="urn:microsoft.com/office/officeart/2005/8/layout/hProcess7"/>
    <dgm:cxn modelId="{D883BF61-3445-8E41-B69F-91D4C34DC664}" type="presParOf" srcId="{09E37312-094C-F54D-80B3-D1FDC0E23671}" destId="{6D702E89-92A7-1B49-A0D5-E0995B71D391}" srcOrd="2" destOrd="0" presId="urn:microsoft.com/office/officeart/2005/8/layout/hProcess7"/>
    <dgm:cxn modelId="{44C4CED0-0A55-B14E-B3A7-F0B2BBA70860}" type="presParOf" srcId="{296186E3-D480-3047-A42C-6EB8666BF3EF}" destId="{D622D5DE-A5C5-784D-9214-A66650A71C0E}" srcOrd="5" destOrd="0" presId="urn:microsoft.com/office/officeart/2005/8/layout/hProcess7"/>
    <dgm:cxn modelId="{16E308EF-19E0-D649-BA89-A6743D5EE38E}" type="presParOf" srcId="{296186E3-D480-3047-A42C-6EB8666BF3EF}" destId="{F7651471-8A98-AA4F-871C-86066F8E6600}" srcOrd="6" destOrd="0" presId="urn:microsoft.com/office/officeart/2005/8/layout/hProcess7"/>
    <dgm:cxn modelId="{4F53F1A7-1ABE-1F4F-9F3D-E0DD3CA930BF}" type="presParOf" srcId="{F7651471-8A98-AA4F-871C-86066F8E6600}" destId="{20788812-83E0-B744-90BC-2E4494926E7B}" srcOrd="0" destOrd="0" presId="urn:microsoft.com/office/officeart/2005/8/layout/hProcess7"/>
    <dgm:cxn modelId="{ECE866A7-3365-1344-96F6-6CEC21FEACF3}" type="presParOf" srcId="{F7651471-8A98-AA4F-871C-86066F8E6600}" destId="{6C953DF6-6C61-274F-BB13-D0014252BC38}" srcOrd="1" destOrd="0" presId="urn:microsoft.com/office/officeart/2005/8/layout/hProcess7"/>
    <dgm:cxn modelId="{98E4AA9C-21BA-A043-91AF-1A2C9C0F08C3}" type="presParOf" srcId="{F7651471-8A98-AA4F-871C-86066F8E6600}" destId="{9A419799-A925-1A41-A28C-780EC8BB0C46}" srcOrd="2" destOrd="0" presId="urn:microsoft.com/office/officeart/2005/8/layout/hProcess7"/>
    <dgm:cxn modelId="{03C90C10-4887-AB4C-9A5F-7F6DFC9DA990}" type="presParOf" srcId="{296186E3-D480-3047-A42C-6EB8666BF3EF}" destId="{0E345347-286D-D042-8D47-1AF5563FF1AC}" srcOrd="7" destOrd="0" presId="urn:microsoft.com/office/officeart/2005/8/layout/hProcess7"/>
    <dgm:cxn modelId="{36854AD8-29FF-9045-9492-B5E897EC6075}" type="presParOf" srcId="{296186E3-D480-3047-A42C-6EB8666BF3EF}" destId="{D3910C00-86ED-E043-8C53-1C34A4DEA837}" srcOrd="8" destOrd="0" presId="urn:microsoft.com/office/officeart/2005/8/layout/hProcess7"/>
    <dgm:cxn modelId="{558EBBBD-4082-A440-BA7C-AF4A86972D1D}" type="presParOf" srcId="{D3910C00-86ED-E043-8C53-1C34A4DEA837}" destId="{9FC64FFE-5771-7045-8F33-1EB67D44B430}" srcOrd="0" destOrd="0" presId="urn:microsoft.com/office/officeart/2005/8/layout/hProcess7"/>
    <dgm:cxn modelId="{DDC5081A-979C-E24D-A878-A62B16128CAA}" type="presParOf" srcId="{D3910C00-86ED-E043-8C53-1C34A4DEA837}" destId="{A99E9ABF-1D9E-6148-A0A7-104C8D963847}" srcOrd="1" destOrd="0" presId="urn:microsoft.com/office/officeart/2005/8/layout/hProcess7"/>
    <dgm:cxn modelId="{CBA6977E-5F26-AB4C-B4C3-27CDAACACEED}" type="presParOf" srcId="{D3910C00-86ED-E043-8C53-1C34A4DEA837}" destId="{3C58D9B1-3508-974A-A4FA-2DE72C968D2B}" srcOrd="2" destOrd="0" presId="urn:microsoft.com/office/officeart/2005/8/layout/hProcess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es" sz="2000" dirty="0">
              <a:solidFill>
                <a:schemeClr val="accent1"/>
              </a:solidFill>
            </a:rPr>
            <a:t>Interacción social y comunicación.</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C4AB19F8-1712-0440-8539-6E33EB5AE455}">
      <dgm:prSet phldrT="[Texte]"/>
      <dgm:spPr/>
      <dgm:t>
        <a:bodyPr/>
        <a:lstStyle/>
        <a:p>
          <a:r>
            <a:rPr lang="es" dirty="0"/>
            <a:t>Motivación social</a:t>
          </a:r>
        </a:p>
      </dgm:t>
    </dgm:pt>
    <dgm:pt modelId="{8B8F6A76-D081-1B4D-BA67-525879C98975}" type="parTrans" cxnId="{6E6FEB16-7E77-D14E-890A-7A1DB8C76CEF}">
      <dgm:prSet/>
      <dgm:spPr/>
      <dgm:t>
        <a:bodyPr/>
        <a:lstStyle/>
        <a:p>
          <a:endParaRPr lang="fr-FR"/>
        </a:p>
      </dgm:t>
    </dgm:pt>
    <dgm:pt modelId="{54920FDA-4D80-784C-A975-2AD48DAF2168}" type="sibTrans" cxnId="{6E6FEB16-7E77-D14E-890A-7A1DB8C76CEF}">
      <dgm:prSet/>
      <dgm:spPr/>
      <dgm:t>
        <a:bodyPr/>
        <a:lstStyle/>
        <a:p>
          <a:endParaRPr lang="fr-FR"/>
        </a:p>
      </dgm:t>
    </dgm:pt>
    <dgm:pt modelId="{FBEB3774-CB95-224C-9129-A0040364FFFC}">
      <dgm:prSet phldrT="[Texte]"/>
      <dgm:spPr/>
      <dgm:t>
        <a:bodyPr/>
        <a:lstStyle/>
        <a:p>
          <a:r>
            <a:rPr lang="es" dirty="0"/>
            <a:t>comunicación </a:t>
          </a:r>
          <a:r>
            <a:rPr lang="es" dirty="0" err="1"/>
            <a:t>emocional</a:t>
          </a:r>
        </a:p>
      </dgm:t>
    </dgm:pt>
    <dgm:pt modelId="{3D9072D6-CE90-B544-A363-3D3E1CAAC33E}" type="parTrans" cxnId="{413CAF92-F81F-1545-A683-CC76A1E881D7}">
      <dgm:prSet/>
      <dgm:spPr/>
      <dgm:t>
        <a:bodyPr/>
        <a:lstStyle/>
        <a:p>
          <a:endParaRPr lang="fr-FR"/>
        </a:p>
      </dgm:t>
    </dgm:pt>
    <dgm:pt modelId="{FD39527D-B644-AB4F-AF42-53B82307E243}" type="sibTrans" cxnId="{413CAF92-F81F-1545-A683-CC76A1E881D7}">
      <dgm:prSet/>
      <dgm:spPr/>
      <dgm:t>
        <a:bodyPr/>
        <a:lstStyle/>
        <a:p>
          <a:endParaRPr lang="fr-FR"/>
        </a:p>
      </dgm:t>
    </dgm:pt>
    <dgm:pt modelId="{7B64BA0D-9066-5842-A530-5201BACCFEDC}">
      <dgm:prSet phldrT="[Texte]" custT="1"/>
      <dgm:spPr/>
      <dgm:t>
        <a:bodyPr/>
        <a:lstStyle/>
        <a:p>
          <a:r>
            <a:rPr lang="es" sz="2000" dirty="0" err="1">
              <a:solidFill>
                <a:schemeClr val="accent1"/>
              </a:solidFill>
            </a:rPr>
            <a:t>Lenguaje </a:t>
          </a:r>
          <a:r>
            <a:rPr lang="es" sz="2000" dirty="0">
              <a:solidFill>
                <a:schemeClr val="accent1"/>
              </a:solidFill>
            </a:rPr>
            <a:t>y </a:t>
          </a:r>
          <a:r>
            <a:rPr lang="es" sz="2000" dirty="0" err="1">
              <a:solidFill>
                <a:schemeClr val="accent1"/>
              </a:solidFill>
            </a:rPr>
            <a:t>medios </a:t>
          </a:r>
          <a:r>
            <a:rPr lang="es" sz="2000" dirty="0">
              <a:solidFill>
                <a:schemeClr val="accent1"/>
              </a:solidFill>
            </a:rPr>
            <a:t>de comunicación </a:t>
          </a:r>
          <a:r>
            <a:rPr lang="es" sz="2000" dirty="0" err="1">
              <a:solidFill>
                <a:schemeClr val="accent1"/>
              </a:solidFill>
            </a:rPr>
            <a:t>complejos .</a:t>
          </a:r>
          <a:r>
            <a:rPr lang="es" sz="2000" dirty="0">
              <a:solidFill>
                <a:schemeClr val="accent1"/>
              </a:solidFill>
            </a:rPr>
            <a:t> </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CB6D86D5-1096-AC4B-832B-7FA2E4E27DC0}">
      <dgm:prSet phldrT="[Texte]"/>
      <dgm:spPr/>
      <dgm:t>
        <a:bodyPr/>
        <a:lstStyle/>
        <a:p>
          <a:r>
            <a:rPr lang="es" dirty="0"/>
            <a:t>Articulación y </a:t>
          </a:r>
          <a:r>
            <a:rPr lang="es" dirty="0" err="1"/>
            <a:t>fonológica.</a:t>
          </a:r>
          <a:r>
            <a:rPr lang="es" dirty="0"/>
            <a:t> </a:t>
          </a:r>
          <a:r>
            <a:rPr lang="es" dirty="0" err="1"/>
            <a:t>habilidades</a:t>
          </a:r>
          <a:endParaRPr lang="fr-FR" dirty="0"/>
        </a:p>
      </dgm:t>
    </dgm:pt>
    <dgm:pt modelId="{0BFF6851-32F8-6D4A-A1BA-446248B03034}" type="parTrans" cxnId="{75BC31A9-BF42-CD45-8FB7-B0E24C9D9809}">
      <dgm:prSet/>
      <dgm:spPr/>
      <dgm:t>
        <a:bodyPr/>
        <a:lstStyle/>
        <a:p>
          <a:endParaRPr lang="fr-FR"/>
        </a:p>
      </dgm:t>
    </dgm:pt>
    <dgm:pt modelId="{0240BBA9-7B1A-FE4C-98E4-C5B033D95417}" type="sibTrans" cxnId="{75BC31A9-BF42-CD45-8FB7-B0E24C9D9809}">
      <dgm:prSet/>
      <dgm:spPr/>
      <dgm:t>
        <a:bodyPr/>
        <a:lstStyle/>
        <a:p>
          <a:endParaRPr lang="fr-FR"/>
        </a:p>
      </dgm:t>
    </dgm:pt>
    <dgm:pt modelId="{7A2D4FD5-DA9C-9B4E-BDF3-164B7B86628D}">
      <dgm:prSet phldrT="[Texte]"/>
      <dgm:spPr/>
      <dgm:t>
        <a:bodyPr/>
        <a:lstStyle/>
        <a:p>
          <a:r>
            <a:rPr lang="es" dirty="0" err="1"/>
            <a:t>Léxico</a:t>
          </a:r>
          <a:endParaRPr lang="fr-FR" dirty="0"/>
        </a:p>
      </dgm:t>
    </dgm:pt>
    <dgm:pt modelId="{F91663DB-2361-B849-9E51-5EE3BBF1D8B8}" type="parTrans" cxnId="{7B68FC8F-6805-9544-8C40-8F942638B302}">
      <dgm:prSet/>
      <dgm:spPr/>
      <dgm:t>
        <a:bodyPr/>
        <a:lstStyle/>
        <a:p>
          <a:endParaRPr lang="fr-FR"/>
        </a:p>
      </dgm:t>
    </dgm:pt>
    <dgm:pt modelId="{81371541-C38D-1843-AEC9-92B02FABD865}" type="sibTrans" cxnId="{7B68FC8F-6805-9544-8C40-8F942638B302}">
      <dgm:prSet/>
      <dgm:spPr/>
      <dgm:t>
        <a:bodyPr/>
        <a:lstStyle/>
        <a:p>
          <a:endParaRPr lang="fr-FR"/>
        </a:p>
      </dgm:t>
    </dgm:pt>
    <dgm:pt modelId="{313EB01E-86B5-0346-84E3-5B72DFE92412}">
      <dgm:prSet/>
      <dgm:spPr/>
      <dgm:t>
        <a:bodyPr/>
        <a:lstStyle/>
        <a:p>
          <a:r>
            <a:rPr lang="es" dirty="0"/>
            <a:t>uso de la mirada</a:t>
          </a:r>
        </a:p>
      </dgm:t>
    </dgm:pt>
    <dgm:pt modelId="{8710128D-E625-C74E-B8CF-B10FD4796655}" type="parTrans" cxnId="{C3B65709-E2D5-024A-A86B-F6A9E762BC4F}">
      <dgm:prSet/>
      <dgm:spPr/>
      <dgm:t>
        <a:bodyPr/>
        <a:lstStyle/>
        <a:p>
          <a:endParaRPr lang="fr-FR"/>
        </a:p>
      </dgm:t>
    </dgm:pt>
    <dgm:pt modelId="{30EF81A1-B927-6741-8DF3-6EF158BB2119}" type="sibTrans" cxnId="{C3B65709-E2D5-024A-A86B-F6A9E762BC4F}">
      <dgm:prSet/>
      <dgm:spPr/>
      <dgm:t>
        <a:bodyPr/>
        <a:lstStyle/>
        <a:p>
          <a:endParaRPr lang="fr-FR"/>
        </a:p>
      </dgm:t>
    </dgm:pt>
    <dgm:pt modelId="{BDC22E6A-83F4-614C-BE75-223EA138B870}">
      <dgm:prSet/>
      <dgm:spPr/>
      <dgm:t>
        <a:bodyPr/>
        <a:lstStyle/>
        <a:p>
          <a:r>
            <a:rPr lang="es" dirty="0"/>
            <a:t>Imitación</a:t>
          </a:r>
        </a:p>
      </dgm:t>
    </dgm:pt>
    <dgm:pt modelId="{835367CB-36A0-CB42-982D-50BF049A6A5B}" type="parTrans" cxnId="{98E2FA1A-4F0D-5A41-BEC8-94081E307373}">
      <dgm:prSet/>
      <dgm:spPr/>
      <dgm:t>
        <a:bodyPr/>
        <a:lstStyle/>
        <a:p>
          <a:endParaRPr lang="fr-FR"/>
        </a:p>
      </dgm:t>
    </dgm:pt>
    <dgm:pt modelId="{9BDE5DB9-083A-0E4A-BE3B-928390205513}" type="sibTrans" cxnId="{98E2FA1A-4F0D-5A41-BEC8-94081E307373}">
      <dgm:prSet/>
      <dgm:spPr/>
      <dgm:t>
        <a:bodyPr/>
        <a:lstStyle/>
        <a:p>
          <a:endParaRPr lang="fr-FR"/>
        </a:p>
      </dgm:t>
    </dgm:pt>
    <dgm:pt modelId="{90FDABEF-0C09-AE49-AD06-6CC6ADC4D94A}">
      <dgm:prSet/>
      <dgm:spPr/>
      <dgm:t>
        <a:bodyPr/>
        <a:lstStyle/>
        <a:p>
          <a:r>
            <a:rPr lang="es" dirty="0" err="1"/>
            <a:t>juegos </a:t>
          </a:r>
          <a:endParaRPr lang="fr-FR" dirty="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dgm:spPr/>
      <dgm:t>
        <a:bodyPr/>
        <a:lstStyle/>
        <a:p>
          <a:r>
            <a:rPr lang="es" dirty="0"/>
            <a:t>Vocalizaciones </a:t>
          </a:r>
          <a:r>
            <a:rPr lang="es" dirty="0" err="1"/>
            <a:t>preverbales</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dgm:spPr/>
      <dgm:t>
        <a:bodyPr/>
        <a:lstStyle/>
        <a:p>
          <a:r>
            <a:rPr lang="es" dirty="0"/>
            <a:t>Aparición de lo expresivo y </a:t>
          </a:r>
          <a:r>
            <a:rPr lang="es" dirty="0" err="1"/>
            <a:t>receptivo.</a:t>
          </a:r>
          <a:r>
            <a:rPr lang="es" dirty="0"/>
            <a:t> </a:t>
          </a:r>
          <a:r>
            <a:rPr lang="es" dirty="0" err="1"/>
            <a:t>idioma</a:t>
          </a:r>
          <a:endParaRPr lang="fr-FR"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6D58C634-8574-C943-8D1F-7E789B8590BD}">
      <dgm:prSet/>
      <dgm:spPr/>
      <dgm:t>
        <a:bodyPr/>
        <a:lstStyle/>
        <a:p>
          <a:r>
            <a:rPr lang="es" dirty="0" err="1"/>
            <a:t>Morfosintaxis </a:t>
          </a:r>
          <a:r>
            <a:rPr lang="es" dirty="0"/>
            <a:t>y </a:t>
          </a:r>
          <a:r>
            <a:rPr lang="es" dirty="0" err="1"/>
            <a:t>sintaxis</a:t>
          </a:r>
          <a:endParaRPr lang="fr-FR" dirty="0"/>
        </a:p>
      </dgm:t>
    </dgm:pt>
    <dgm:pt modelId="{D80838FB-1E12-B649-8CA7-17E3513413ED}" type="parTrans" cxnId="{0124E486-64A2-044C-AB57-C76D42ACCA10}">
      <dgm:prSet/>
      <dgm:spPr/>
      <dgm:t>
        <a:bodyPr/>
        <a:lstStyle/>
        <a:p>
          <a:endParaRPr lang="fr-FR"/>
        </a:p>
      </dgm:t>
    </dgm:pt>
    <dgm:pt modelId="{49785A8E-0369-FA4E-A9B6-BE5455F48ABC}" type="sibTrans" cxnId="{0124E486-64A2-044C-AB57-C76D42ACCA10}">
      <dgm:prSet/>
      <dgm:spPr/>
      <dgm:t>
        <a:bodyPr/>
        <a:lstStyle/>
        <a:p>
          <a:endParaRPr lang="fr-FR"/>
        </a:p>
      </dgm:t>
    </dgm:pt>
    <dgm:pt modelId="{F8D8141B-5016-AF4D-BD3B-DF5E0C60433A}">
      <dgm:prSet/>
      <dgm:spPr/>
      <dgm:t>
        <a:bodyPr/>
        <a:lstStyle/>
        <a:p>
          <a:r>
            <a:rPr lang="es" dirty="0"/>
            <a:t>Habilidades pragmáticas</a:t>
          </a:r>
          <a:endParaRPr lang="fr-FR" dirty="0"/>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dgm:spPr/>
      <dgm:t>
        <a:bodyPr/>
        <a:lstStyle/>
        <a:p>
          <a:r>
            <a:rPr lang="es" dirty="0" err="1"/>
            <a:t>Discurso</a:t>
          </a:r>
          <a:endParaRPr lang="fr-FR"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86FDA7D1-5DDC-1A41-A50A-91077662224D}" type="pres">
      <dgm:prSet presAssocID="{C4AB19F8-1712-0440-8539-6E33EB5AE455}" presName="childNode" presStyleLbl="node1" presStyleIdx="0" presStyleCnt="12">
        <dgm:presLayoutVars>
          <dgm:bulletEnabled val="1"/>
        </dgm:presLayoutVars>
      </dgm:prSet>
      <dgm:spPr/>
    </dgm:pt>
    <dgm:pt modelId="{409B4F47-64CA-FF43-89B5-C42CDFA81023}" type="pres">
      <dgm:prSet presAssocID="{C4AB19F8-1712-0440-8539-6E33EB5AE455}" presName="aSpace2" presStyleCnt="0"/>
      <dgm:spPr/>
    </dgm:pt>
    <dgm:pt modelId="{DA6CCF4E-ED7F-F149-B77B-443C964281B6}" type="pres">
      <dgm:prSet presAssocID="{FBEB3774-CB95-224C-9129-A0040364FFFC}" presName="childNode" presStyleLbl="node1" presStyleIdx="1" presStyleCnt="12">
        <dgm:presLayoutVars>
          <dgm:bulletEnabled val="1"/>
        </dgm:presLayoutVars>
      </dgm:prSet>
      <dgm:spPr/>
    </dgm:pt>
    <dgm:pt modelId="{93C101DA-CA62-FB4F-95C3-8787FA5B5B8B}" type="pres">
      <dgm:prSet presAssocID="{FBEB3774-CB95-224C-9129-A0040364FFFC}" presName="aSpace2" presStyleCnt="0"/>
      <dgm:spPr/>
    </dgm:pt>
    <dgm:pt modelId="{CC7F24FC-39CA-414F-A940-9FAFF233012F}" type="pres">
      <dgm:prSet presAssocID="{313EB01E-86B5-0346-84E3-5B72DFE92412}" presName="childNode" presStyleLbl="node1" presStyleIdx="2" presStyleCnt="12">
        <dgm:presLayoutVars>
          <dgm:bulletEnabled val="1"/>
        </dgm:presLayoutVars>
      </dgm:prSet>
      <dgm:spPr/>
    </dgm:pt>
    <dgm:pt modelId="{F98CA291-BD6E-C943-80D5-B0E4D525C664}" type="pres">
      <dgm:prSet presAssocID="{313EB01E-86B5-0346-84E3-5B72DFE92412}" presName="aSpace2" presStyleCnt="0"/>
      <dgm:spPr/>
    </dgm:pt>
    <dgm:pt modelId="{2C9FA353-59E5-804E-AE7A-9D8AB1EDE285}" type="pres">
      <dgm:prSet presAssocID="{BDC22E6A-83F4-614C-BE75-223EA138B870}" presName="childNode" presStyleLbl="node1" presStyleIdx="3" presStyleCnt="12">
        <dgm:presLayoutVars>
          <dgm:bulletEnabled val="1"/>
        </dgm:presLayoutVars>
      </dgm:prSet>
      <dgm:spPr/>
    </dgm:pt>
    <dgm:pt modelId="{B04E2616-4E0D-A944-A82F-40681DAF628A}" type="pres">
      <dgm:prSet presAssocID="{BDC22E6A-83F4-614C-BE75-223EA138B870}" presName="aSpace2" presStyleCnt="0"/>
      <dgm:spPr/>
    </dgm:pt>
    <dgm:pt modelId="{E636AFC5-1FA7-8046-A29C-D64A327B0128}" type="pres">
      <dgm:prSet presAssocID="{90FDABEF-0C09-AE49-AD06-6CC6ADC4D94A}" presName="childNode" presStyleLbl="node1" presStyleIdx="4" presStyleCnt="12">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5" presStyleCnt="12">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6" presStyleCnt="12">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4B255E55-C4C1-7D40-8E85-3CC53098BABB}" type="pres">
      <dgm:prSet presAssocID="{CB6D86D5-1096-AC4B-832B-7FA2E4E27DC0}" presName="childNode" presStyleLbl="node1" presStyleIdx="7" presStyleCnt="12">
        <dgm:presLayoutVars>
          <dgm:bulletEnabled val="1"/>
        </dgm:presLayoutVars>
      </dgm:prSet>
      <dgm:spPr/>
    </dgm:pt>
    <dgm:pt modelId="{CF66C1CA-86F3-2240-BCF5-00AE0E7879C7}" type="pres">
      <dgm:prSet presAssocID="{CB6D86D5-1096-AC4B-832B-7FA2E4E27DC0}" presName="aSpace2" presStyleCnt="0"/>
      <dgm:spPr/>
    </dgm:pt>
    <dgm:pt modelId="{D163FD3C-2F84-2244-9F81-C6C9A92D376B}" type="pres">
      <dgm:prSet presAssocID="{7A2D4FD5-DA9C-9B4E-BDF3-164B7B86628D}" presName="childNode" presStyleLbl="node1" presStyleIdx="8" presStyleCnt="12">
        <dgm:presLayoutVars>
          <dgm:bulletEnabled val="1"/>
        </dgm:presLayoutVars>
      </dgm:prSet>
      <dgm:spPr/>
    </dgm:pt>
    <dgm:pt modelId="{60AEC874-0425-E048-8915-1C4A2F0EA7A8}" type="pres">
      <dgm:prSet presAssocID="{7A2D4FD5-DA9C-9B4E-BDF3-164B7B86628D}" presName="aSpace2" presStyleCnt="0"/>
      <dgm:spPr/>
    </dgm:pt>
    <dgm:pt modelId="{26518675-3FA4-5E4E-A154-8D6F6D67EA49}" type="pres">
      <dgm:prSet presAssocID="{6D58C634-8574-C943-8D1F-7E789B8590BD}" presName="childNode" presStyleLbl="node1" presStyleIdx="9" presStyleCnt="12">
        <dgm:presLayoutVars>
          <dgm:bulletEnabled val="1"/>
        </dgm:presLayoutVars>
      </dgm:prSet>
      <dgm:spPr/>
    </dgm:pt>
    <dgm:pt modelId="{DCF916C6-5746-F944-B32D-19262CEE059D}" type="pres">
      <dgm:prSet presAssocID="{6D58C634-8574-C943-8D1F-7E789B8590BD}" presName="aSpace2" presStyleCnt="0"/>
      <dgm:spPr/>
    </dgm:pt>
    <dgm:pt modelId="{165F7BFA-54BE-CC4C-BC0C-03B7C8018980}" type="pres">
      <dgm:prSet presAssocID="{F8D8141B-5016-AF4D-BD3B-DF5E0C60433A}" presName="childNode" presStyleLbl="node1" presStyleIdx="10" presStyleCnt="12">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11" presStyleCnt="12">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C3B65709-E2D5-024A-A86B-F6A9E762BC4F}" srcId="{6EF2608D-3524-5F49-A4AA-0B4F208D0357}" destId="{313EB01E-86B5-0346-84E3-5B72DFE92412}" srcOrd="2" destOrd="0" parTransId="{8710128D-E625-C74E-B8CF-B10FD4796655}" sibTransId="{30EF81A1-B927-6741-8DF3-6EF158BB2119}"/>
    <dgm:cxn modelId="{1E56890A-A76F-A44D-B6B8-FCE0E26EE5F1}" srcId="{6EF2608D-3524-5F49-A4AA-0B4F208D0357}" destId="{76FC70AA-3CCA-0A4F-969C-687BEF198898}" srcOrd="6" destOrd="0" parTransId="{1AAE0A57-ABE1-0D44-98ED-E7E346D92D87}" sibTransId="{CF9A1778-C206-4447-ADD7-18B3BC9CD5DE}"/>
    <dgm:cxn modelId="{6E6FEB16-7E77-D14E-890A-7A1DB8C76CEF}" srcId="{6EF2608D-3524-5F49-A4AA-0B4F208D0357}" destId="{C4AB19F8-1712-0440-8539-6E33EB5AE455}" srcOrd="0" destOrd="0" parTransId="{8B8F6A76-D081-1B4D-BA67-525879C98975}" sibTransId="{54920FDA-4D80-784C-A975-2AD48DAF2168}"/>
    <dgm:cxn modelId="{98E2FA1A-4F0D-5A41-BEC8-94081E307373}" srcId="{6EF2608D-3524-5F49-A4AA-0B4F208D0357}" destId="{BDC22E6A-83F4-614C-BE75-223EA138B870}" srcOrd="3" destOrd="0" parTransId="{835367CB-36A0-CB42-982D-50BF049A6A5B}" sibTransId="{9BDE5DB9-083A-0E4A-BE3B-928390205513}"/>
    <dgm:cxn modelId="{EB7EE11B-186B-C143-A986-B193979A30F0}" type="presOf" srcId="{90FDABEF-0C09-AE49-AD06-6CC6ADC4D94A}" destId="{E636AFC5-1FA7-8046-A29C-D64A327B0128}" srcOrd="0" destOrd="0" presId="urn:microsoft.com/office/officeart/2005/8/layout/lProcess2"/>
    <dgm:cxn modelId="{910BDC1E-471D-664C-BF8A-C23ED1AA475A}" type="presOf" srcId="{CB6D86D5-1096-AC4B-832B-7FA2E4E27DC0}" destId="{4B255E55-C4C1-7D40-8E85-3CC53098BABB}"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5"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4" destOrd="0" parTransId="{C82440CC-A4AB-5340-BA46-0A31B7241DF9}" sibTransId="{A0D3C075-E5BC-1A42-A1B3-A3BB1EECC16E}"/>
    <dgm:cxn modelId="{30117149-D75C-1540-8017-CB33B2478A86}" type="presOf" srcId="{6D58C634-8574-C943-8D1F-7E789B8590BD}" destId="{26518675-3FA4-5E4E-A154-8D6F6D67EA49}" srcOrd="0" destOrd="0" presId="urn:microsoft.com/office/officeart/2005/8/layout/lProcess2"/>
    <dgm:cxn modelId="{CC47424A-1DDA-FD41-9798-EB040B3563F0}" type="presOf" srcId="{BDC22E6A-83F4-614C-BE75-223EA138B870}" destId="{2C9FA353-59E5-804E-AE7A-9D8AB1EDE285}" srcOrd="0" destOrd="0" presId="urn:microsoft.com/office/officeart/2005/8/layout/lProcess2"/>
    <dgm:cxn modelId="{786D6451-5512-024A-A403-48756B37B9A7}" srcId="{7B64BA0D-9066-5842-A530-5201BACCFEDC}" destId="{F8D8141B-5016-AF4D-BD3B-DF5E0C60433A}" srcOrd="3"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B2E6917A-1A46-DB48-AAFB-5076BAF441EE}" type="presOf" srcId="{FBEB3774-CB95-224C-9129-A0040364FFFC}" destId="{DA6CCF4E-ED7F-F149-B77B-443C964281B6}"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0124E486-64A2-044C-AB57-C76D42ACCA10}" srcId="{7B64BA0D-9066-5842-A530-5201BACCFEDC}" destId="{6D58C634-8574-C943-8D1F-7E789B8590BD}" srcOrd="2" destOrd="0" parTransId="{D80838FB-1E12-B649-8CA7-17E3513413ED}" sibTransId="{49785A8E-0369-FA4E-A9B6-BE5455F48ABC}"/>
    <dgm:cxn modelId="{D164EF8D-441A-B74A-A5C9-67EF1554BD71}" type="presOf" srcId="{7B64BA0D-9066-5842-A530-5201BACCFEDC}" destId="{1D857FE9-4427-E349-9F03-94AF77EDC4FC}" srcOrd="1" destOrd="0" presId="urn:microsoft.com/office/officeart/2005/8/layout/lProcess2"/>
    <dgm:cxn modelId="{7B68FC8F-6805-9544-8C40-8F942638B302}" srcId="{7B64BA0D-9066-5842-A530-5201BACCFEDC}" destId="{7A2D4FD5-DA9C-9B4E-BDF3-164B7B86628D}" srcOrd="1" destOrd="0" parTransId="{F91663DB-2361-B849-9E51-5EE3BBF1D8B8}" sibTransId="{81371541-C38D-1843-AEC9-92B02FABD865}"/>
    <dgm:cxn modelId="{413CAF92-F81F-1545-A683-CC76A1E881D7}" srcId="{6EF2608D-3524-5F49-A4AA-0B4F208D0357}" destId="{FBEB3774-CB95-224C-9129-A0040364FFFC}" srcOrd="1" destOrd="0" parTransId="{3D9072D6-CE90-B544-A363-3D3E1CAAC33E}" sibTransId="{FD39527D-B644-AB4F-AF42-53B82307E243}"/>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75BC31A9-BF42-CD45-8FB7-B0E24C9D9809}" srcId="{7B64BA0D-9066-5842-A530-5201BACCFEDC}" destId="{CB6D86D5-1096-AC4B-832B-7FA2E4E27DC0}" srcOrd="0" destOrd="0" parTransId="{0BFF6851-32F8-6D4A-A1BA-446248B03034}" sibTransId="{0240BBA9-7B1A-FE4C-98E4-C5B033D95417}"/>
    <dgm:cxn modelId="{9BA9BBB0-C77C-3046-9327-4F6B26584ACC}" type="presOf" srcId="{7A2D4FD5-DA9C-9B4E-BDF3-164B7B86628D}" destId="{D163FD3C-2F84-2244-9F81-C6C9A92D376B}"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25480AE7-964D-7B44-9E3C-3A0223FCBB4D}" type="presOf" srcId="{313EB01E-86B5-0346-84E3-5B72DFE92412}" destId="{CC7F24FC-39CA-414F-A940-9FAFF233012F}" srcOrd="0" destOrd="0" presId="urn:microsoft.com/office/officeart/2005/8/layout/lProcess2"/>
    <dgm:cxn modelId="{7836D7E9-9F03-6C46-8B9B-C5DAF0589C45}" srcId="{6EF2608D-3524-5F49-A4AA-0B4F208D0357}" destId="{90FDABEF-0C09-AE49-AD06-6CC6ADC4D94A}" srcOrd="4" destOrd="0" parTransId="{0662256D-6E90-624D-86B8-424A20E5E2CD}" sibTransId="{509299EA-E37C-4943-9BDF-462435BEBAD7}"/>
    <dgm:cxn modelId="{BB1DA0FC-E7C3-494E-AC7E-78615E2D7B4C}" type="presOf" srcId="{C4AB19F8-1712-0440-8539-6E33EB5AE455}" destId="{86FDA7D1-5DDC-1A41-A50A-91077662224D}" srcOrd="0" destOrd="0" presId="urn:microsoft.com/office/officeart/2005/8/layout/lProcess2"/>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C5BA75A2-AFFD-DA45-89E3-90CF474D25CD}" type="presParOf" srcId="{4B608060-3173-AA48-91EC-926470FC1193}" destId="{86FDA7D1-5DDC-1A41-A50A-91077662224D}" srcOrd="0" destOrd="0" presId="urn:microsoft.com/office/officeart/2005/8/layout/lProcess2"/>
    <dgm:cxn modelId="{3DF479D1-5782-F140-BE2E-B5D32592B0B0}" type="presParOf" srcId="{4B608060-3173-AA48-91EC-926470FC1193}" destId="{409B4F47-64CA-FF43-89B5-C42CDFA81023}" srcOrd="1" destOrd="0" presId="urn:microsoft.com/office/officeart/2005/8/layout/lProcess2"/>
    <dgm:cxn modelId="{EBC1491A-B10D-6A4B-B363-7DCDF4A87429}" type="presParOf" srcId="{4B608060-3173-AA48-91EC-926470FC1193}" destId="{DA6CCF4E-ED7F-F149-B77B-443C964281B6}" srcOrd="2" destOrd="0" presId="urn:microsoft.com/office/officeart/2005/8/layout/lProcess2"/>
    <dgm:cxn modelId="{839E8E14-2315-594A-917B-EEE312C386FB}" type="presParOf" srcId="{4B608060-3173-AA48-91EC-926470FC1193}" destId="{93C101DA-CA62-FB4F-95C3-8787FA5B5B8B}" srcOrd="3" destOrd="0" presId="urn:microsoft.com/office/officeart/2005/8/layout/lProcess2"/>
    <dgm:cxn modelId="{39AB441B-FEBB-7945-BC6E-F8F3191D21B0}" type="presParOf" srcId="{4B608060-3173-AA48-91EC-926470FC1193}" destId="{CC7F24FC-39CA-414F-A940-9FAFF233012F}" srcOrd="4" destOrd="0" presId="urn:microsoft.com/office/officeart/2005/8/layout/lProcess2"/>
    <dgm:cxn modelId="{35EC79A4-3537-1246-B49A-36858197BAE0}" type="presParOf" srcId="{4B608060-3173-AA48-91EC-926470FC1193}" destId="{F98CA291-BD6E-C943-80D5-B0E4D525C664}" srcOrd="5" destOrd="0" presId="urn:microsoft.com/office/officeart/2005/8/layout/lProcess2"/>
    <dgm:cxn modelId="{91C6C043-C4D5-8A42-8F7D-42DFE1E3CC61}" type="presParOf" srcId="{4B608060-3173-AA48-91EC-926470FC1193}" destId="{2C9FA353-59E5-804E-AE7A-9D8AB1EDE285}" srcOrd="6" destOrd="0" presId="urn:microsoft.com/office/officeart/2005/8/layout/lProcess2"/>
    <dgm:cxn modelId="{A6FF3E63-4BA8-3340-9282-3648B58EFA36}" type="presParOf" srcId="{4B608060-3173-AA48-91EC-926470FC1193}" destId="{B04E2616-4E0D-A944-A82F-40681DAF628A}" srcOrd="7" destOrd="0" presId="urn:microsoft.com/office/officeart/2005/8/layout/lProcess2"/>
    <dgm:cxn modelId="{26F856C8-705C-B945-AAC0-E39EF9B15313}" type="presParOf" srcId="{4B608060-3173-AA48-91EC-926470FC1193}" destId="{E636AFC5-1FA7-8046-A29C-D64A327B0128}" srcOrd="8" destOrd="0" presId="urn:microsoft.com/office/officeart/2005/8/layout/lProcess2"/>
    <dgm:cxn modelId="{43AB32DD-750C-0B42-A427-88C77A634938}" type="presParOf" srcId="{4B608060-3173-AA48-91EC-926470FC1193}" destId="{5E0A61FF-0C52-BE44-88DF-3C3D1B2763FF}" srcOrd="9" destOrd="0" presId="urn:microsoft.com/office/officeart/2005/8/layout/lProcess2"/>
    <dgm:cxn modelId="{32213779-8E03-0F47-94CD-A78EA656700A}" type="presParOf" srcId="{4B608060-3173-AA48-91EC-926470FC1193}" destId="{D2B44C00-F173-9B45-AEF4-87740EDD9734}" srcOrd="10" destOrd="0" presId="urn:microsoft.com/office/officeart/2005/8/layout/lProcess2"/>
    <dgm:cxn modelId="{E8A04F51-9B57-2840-80DC-D397572A9F37}" type="presParOf" srcId="{4B608060-3173-AA48-91EC-926470FC1193}" destId="{F20C8B17-351F-8644-82E1-67B15C554BE9}" srcOrd="11" destOrd="0" presId="urn:microsoft.com/office/officeart/2005/8/layout/lProcess2"/>
    <dgm:cxn modelId="{5375F028-38D9-E648-802E-693B7A1DD53C}" type="presParOf" srcId="{4B608060-3173-AA48-91EC-926470FC1193}" destId="{EB47DBCE-2699-7D4C-A2F0-5260A17DD8D7}" srcOrd="12"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D4169D0A-6029-0143-ABBE-39C2DA3FFD62}" type="presParOf" srcId="{7DD58C73-38CB-8A45-8427-D58FA5800C60}" destId="{4B255E55-C4C1-7D40-8E85-3CC53098BABB}" srcOrd="0" destOrd="0" presId="urn:microsoft.com/office/officeart/2005/8/layout/lProcess2"/>
    <dgm:cxn modelId="{4A50E4A1-8442-3440-A934-1D6A4092B7CA}" type="presParOf" srcId="{7DD58C73-38CB-8A45-8427-D58FA5800C60}" destId="{CF66C1CA-86F3-2240-BCF5-00AE0E7879C7}" srcOrd="1" destOrd="0" presId="urn:microsoft.com/office/officeart/2005/8/layout/lProcess2"/>
    <dgm:cxn modelId="{A72E80D8-5467-494F-AE25-BB6FD5FF4E8B}" type="presParOf" srcId="{7DD58C73-38CB-8A45-8427-D58FA5800C60}" destId="{D163FD3C-2F84-2244-9F81-C6C9A92D376B}" srcOrd="2" destOrd="0" presId="urn:microsoft.com/office/officeart/2005/8/layout/lProcess2"/>
    <dgm:cxn modelId="{950B8440-6AD4-6342-BABD-DB619E5B1899}" type="presParOf" srcId="{7DD58C73-38CB-8A45-8427-D58FA5800C60}" destId="{60AEC874-0425-E048-8915-1C4A2F0EA7A8}" srcOrd="3" destOrd="0" presId="urn:microsoft.com/office/officeart/2005/8/layout/lProcess2"/>
    <dgm:cxn modelId="{0E2F8C2A-8EF6-5840-9B06-0342108F31FB}" type="presParOf" srcId="{7DD58C73-38CB-8A45-8427-D58FA5800C60}" destId="{26518675-3FA4-5E4E-A154-8D6F6D67EA49}" srcOrd="4" destOrd="0" presId="urn:microsoft.com/office/officeart/2005/8/layout/lProcess2"/>
    <dgm:cxn modelId="{203C60D0-A2FA-F34C-BFB3-D879F23CCCB6}" type="presParOf" srcId="{7DD58C73-38CB-8A45-8427-D58FA5800C60}" destId="{DCF916C6-5746-F944-B32D-19262CEE059D}" srcOrd="5" destOrd="0" presId="urn:microsoft.com/office/officeart/2005/8/layout/lProcess2"/>
    <dgm:cxn modelId="{A8E6C2CD-C5E1-654F-8B70-855F1164FEF6}" type="presParOf" srcId="{7DD58C73-38CB-8A45-8427-D58FA5800C60}" destId="{165F7BFA-54BE-CC4C-BC0C-03B7C8018980}" srcOrd="6" destOrd="0" presId="urn:microsoft.com/office/officeart/2005/8/layout/lProcess2"/>
    <dgm:cxn modelId="{4EBDBEDF-EA8F-A143-A01A-F504086B3867}" type="presParOf" srcId="{7DD58C73-38CB-8A45-8427-D58FA5800C60}" destId="{BA934A3E-69A5-A548-B8B5-30A3C42F41F8}" srcOrd="7" destOrd="0" presId="urn:microsoft.com/office/officeart/2005/8/layout/lProcess2"/>
    <dgm:cxn modelId="{2FA2A4AF-0FE7-B644-8EBB-FF37B3F5E3F8}" type="presParOf" srcId="{7DD58C73-38CB-8A45-8427-D58FA5800C60}" destId="{F682F866-A4ED-AA44-B09C-2A45AF832F69}" srcOrd="8"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es" sz="2000" dirty="0">
              <a:solidFill>
                <a:schemeClr val="accent1"/>
              </a:solidFill>
            </a:rPr>
            <a:t>Parrillas de observación centradas en los precursores de la comunicación </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7B64BA0D-9066-5842-A530-5201BACCFEDC}">
      <dgm:prSet phldrT="[Texte]" custT="1"/>
      <dgm:spPr/>
      <dgm:t>
        <a:bodyPr/>
        <a:lstStyle/>
        <a:p>
          <a:r>
            <a:rPr lang="es" sz="2000" dirty="0">
              <a:solidFill>
                <a:schemeClr val="accent1"/>
              </a:solidFill>
            </a:rPr>
            <a:t>Herramientas generales e integradas</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90FDABEF-0C09-AE49-AD06-6CC6ADC4D94A}">
      <dgm:prSet custT="1"/>
      <dgm:spPr/>
      <dgm:t>
        <a:bodyPr/>
        <a:lstStyle/>
        <a:p>
          <a:r>
            <a:rPr lang="es" sz="2000" dirty="0"/>
            <a:t>Lista de Wetherby y Prutting de funciones de comunicación </a:t>
          </a:r>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custT="1"/>
      <dgm:spPr/>
      <dgm:t>
        <a:bodyPr/>
        <a:lstStyle/>
        <a:p>
          <a:r>
            <a:rPr lang="es" sz="2000" dirty="0"/>
            <a:t>Matriz de comunicación </a:t>
          </a:r>
          <a:r>
            <a:rPr lang="es" sz="2000" dirty="0" err="1"/>
            <a:t>de Rowland</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custT="1"/>
      <dgm:spPr/>
      <dgm:t>
        <a:bodyPr/>
        <a:lstStyle/>
        <a:p>
          <a:r>
            <a:rPr lang="es" sz="2000" dirty="0"/>
            <a:t>Comportamiento verbal – evaluación de hitos y programa de colocación</a:t>
          </a:r>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F8D8141B-5016-AF4D-BD3B-DF5E0C60433A}">
      <dgm:prSet custT="1"/>
      <dgm:spPr/>
      <dgm:t>
        <a:bodyPr/>
        <a:lstStyle/>
        <a:p>
          <a:r>
            <a:rPr lang="es" sz="2000" dirty="0"/>
            <a:t>Batería de evaluación cognitiva social</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custT="1"/>
      <dgm:spPr/>
      <dgm:t>
        <a:bodyPr/>
        <a:lstStyle/>
        <a:p>
          <a:r>
            <a:rPr lang="es" sz="2000" dirty="0"/>
            <a:t>Escalas de evaluación de la comunicación social temprana</a:t>
          </a:r>
          <a:endParaRPr lang="fr-FR" sz="2000" dirty="0"/>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E636AFC5-1FA7-8046-A29C-D64A327B0128}" type="pres">
      <dgm:prSet presAssocID="{90FDABEF-0C09-AE49-AD06-6CC6ADC4D94A}" presName="childNode" presStyleLbl="node1" presStyleIdx="0" presStyleCnt="5">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1" presStyleCnt="5">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2" presStyleCnt="5">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custLinFactNeighborX="-887" custLinFactNeighborY="-5313"/>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165F7BFA-54BE-CC4C-BC0C-03B7C8018980}" type="pres">
      <dgm:prSet presAssocID="{F8D8141B-5016-AF4D-BD3B-DF5E0C60433A}" presName="childNode" presStyleLbl="node1" presStyleIdx="3" presStyleCnt="5">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4" presStyleCnt="5">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2" destOrd="0" parTransId="{1AAE0A57-ABE1-0D44-98ED-E7E346D92D87}" sibTransId="{CF9A1778-C206-4447-ADD7-18B3BC9CD5DE}"/>
    <dgm:cxn modelId="{EB7EE11B-186B-C143-A986-B193979A30F0}" type="presOf" srcId="{90FDABEF-0C09-AE49-AD06-6CC6ADC4D94A}" destId="{E636AFC5-1FA7-8046-A29C-D64A327B0128}"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1"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1" destOrd="0" parTransId="{C82440CC-A4AB-5340-BA46-0A31B7241DF9}" sibTransId="{A0D3C075-E5BC-1A42-A1B3-A3BB1EECC16E}"/>
    <dgm:cxn modelId="{786D6451-5512-024A-A403-48756B37B9A7}" srcId="{7B64BA0D-9066-5842-A530-5201BACCFEDC}" destId="{F8D8141B-5016-AF4D-BD3B-DF5E0C60433A}" srcOrd="0"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D164EF8D-441A-B74A-A5C9-67EF1554BD71}" type="presOf" srcId="{7B64BA0D-9066-5842-A530-5201BACCFEDC}" destId="{1D857FE9-4427-E349-9F03-94AF77EDC4FC}" srcOrd="1" destOrd="0" presId="urn:microsoft.com/office/officeart/2005/8/layout/lProcess2"/>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0" destOrd="0" parTransId="{0662256D-6E90-624D-86B8-424A20E5E2CD}" sibTransId="{509299EA-E37C-4943-9BDF-462435BEBAD7}"/>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26F856C8-705C-B945-AAC0-E39EF9B15313}" type="presParOf" srcId="{4B608060-3173-AA48-91EC-926470FC1193}" destId="{E636AFC5-1FA7-8046-A29C-D64A327B0128}" srcOrd="0" destOrd="0" presId="urn:microsoft.com/office/officeart/2005/8/layout/lProcess2"/>
    <dgm:cxn modelId="{43AB32DD-750C-0B42-A427-88C77A634938}" type="presParOf" srcId="{4B608060-3173-AA48-91EC-926470FC1193}" destId="{5E0A61FF-0C52-BE44-88DF-3C3D1B2763FF}" srcOrd="1" destOrd="0" presId="urn:microsoft.com/office/officeart/2005/8/layout/lProcess2"/>
    <dgm:cxn modelId="{32213779-8E03-0F47-94CD-A78EA656700A}" type="presParOf" srcId="{4B608060-3173-AA48-91EC-926470FC1193}" destId="{D2B44C00-F173-9B45-AEF4-87740EDD9734}" srcOrd="2" destOrd="0" presId="urn:microsoft.com/office/officeart/2005/8/layout/lProcess2"/>
    <dgm:cxn modelId="{E8A04F51-9B57-2840-80DC-D397572A9F37}" type="presParOf" srcId="{4B608060-3173-AA48-91EC-926470FC1193}" destId="{F20C8B17-351F-8644-82E1-67B15C554BE9}" srcOrd="3" destOrd="0" presId="urn:microsoft.com/office/officeart/2005/8/layout/lProcess2"/>
    <dgm:cxn modelId="{5375F028-38D9-E648-802E-693B7A1DD53C}" type="presParOf" srcId="{4B608060-3173-AA48-91EC-926470FC1193}" destId="{EB47DBCE-2699-7D4C-A2F0-5260A17DD8D7}" srcOrd="4"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A8E6C2CD-C5E1-654F-8B70-855F1164FEF6}" type="presParOf" srcId="{7DD58C73-38CB-8A45-8427-D58FA5800C60}" destId="{165F7BFA-54BE-CC4C-BC0C-03B7C8018980}" srcOrd="0" destOrd="0" presId="urn:microsoft.com/office/officeart/2005/8/layout/lProcess2"/>
    <dgm:cxn modelId="{4EBDBEDF-EA8F-A143-A01A-F504086B3867}" type="presParOf" srcId="{7DD58C73-38CB-8A45-8427-D58FA5800C60}" destId="{BA934A3E-69A5-A548-B8B5-30A3C42F41F8}" srcOrd="1" destOrd="0" presId="urn:microsoft.com/office/officeart/2005/8/layout/lProcess2"/>
    <dgm:cxn modelId="{2FA2A4AF-0FE7-B644-8EBB-FF37B3F5E3F8}" type="presParOf" srcId="{7DD58C73-38CB-8A45-8427-D58FA5800C60}" destId="{F682F866-A4ED-AA44-B09C-2A45AF832F69}" srcOrd="2"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1BA708-935B-1745-89BD-6EB59F145305}" type="doc">
      <dgm:prSet loTypeId="urn:microsoft.com/office/officeart/2005/8/layout/default" loCatId="" qsTypeId="urn:microsoft.com/office/officeart/2005/8/quickstyle/simple3" qsCatId="simple" csTypeId="urn:microsoft.com/office/officeart/2005/8/colors/accent1_2" csCatId="accent1" phldr="1"/>
      <dgm:spPr/>
      <dgm:t>
        <a:bodyPr/>
        <a:lstStyle/>
        <a:p>
          <a:endParaRPr lang="fr-FR"/>
        </a:p>
      </dgm:t>
    </dgm:pt>
    <dgm:pt modelId="{476F232E-24D4-E843-A0BB-C10EED508500}">
      <dgm:prSet phldrT="[Texte]"/>
      <dgm:spPr/>
      <dgm:t>
        <a:bodyPr/>
        <a:lstStyle/>
        <a:p>
          <a:r>
            <a:rPr lang="es" dirty="0"/>
            <a:t>Solicitud de objeto</a:t>
          </a:r>
          <a:endParaRPr lang="fr-FR" dirty="0"/>
        </a:p>
      </dgm:t>
    </dgm:pt>
    <dgm:pt modelId="{CA621BE8-051B-E042-B052-7FD58524EFCB}" type="parTrans" cxnId="{12F9D3AB-02D5-DE4A-802E-9F74C901C3FF}">
      <dgm:prSet/>
      <dgm:spPr/>
      <dgm:t>
        <a:bodyPr/>
        <a:lstStyle/>
        <a:p>
          <a:endParaRPr lang="fr-FR"/>
        </a:p>
      </dgm:t>
    </dgm:pt>
    <dgm:pt modelId="{C90B0054-C0C0-6A49-881B-76F1228D60D4}" type="sibTrans" cxnId="{12F9D3AB-02D5-DE4A-802E-9F74C901C3FF}">
      <dgm:prSet/>
      <dgm:spPr/>
      <dgm:t>
        <a:bodyPr/>
        <a:lstStyle/>
        <a:p>
          <a:endParaRPr lang="fr-FR"/>
        </a:p>
      </dgm:t>
    </dgm:pt>
    <dgm:pt modelId="{C069D2EA-9521-134D-9C96-248822EA767B}">
      <dgm:prSet phldrT="[Texte]"/>
      <dgm:spPr/>
      <dgm:t>
        <a:bodyPr/>
        <a:lstStyle/>
        <a:p>
          <a:r>
            <a:rPr lang="es" dirty="0"/>
            <a:t>Solicitud de acción</a:t>
          </a:r>
          <a:endParaRPr lang="fr-FR" dirty="0"/>
        </a:p>
      </dgm:t>
    </dgm:pt>
    <dgm:pt modelId="{9DC7ED83-96F9-A44C-AB7C-9D634BDBCE11}" type="parTrans" cxnId="{DF38F25A-63CB-5846-AA81-B9AD2175A5D8}">
      <dgm:prSet/>
      <dgm:spPr/>
      <dgm:t>
        <a:bodyPr/>
        <a:lstStyle/>
        <a:p>
          <a:endParaRPr lang="fr-FR"/>
        </a:p>
      </dgm:t>
    </dgm:pt>
    <dgm:pt modelId="{249251D8-CCA8-0849-8EE7-587E01479A99}" type="sibTrans" cxnId="{DF38F25A-63CB-5846-AA81-B9AD2175A5D8}">
      <dgm:prSet/>
      <dgm:spPr/>
      <dgm:t>
        <a:bodyPr/>
        <a:lstStyle/>
        <a:p>
          <a:endParaRPr lang="fr-FR"/>
        </a:p>
      </dgm:t>
    </dgm:pt>
    <dgm:pt modelId="{8FB71440-38B6-0840-A9AB-823059D25263}">
      <dgm:prSet phldrT="[Texte]"/>
      <dgm:spPr/>
      <dgm:t>
        <a:bodyPr/>
        <a:lstStyle/>
        <a:p>
          <a:r>
            <a:rPr lang="es" dirty="0" err="1"/>
            <a:t>Solicitud </a:t>
          </a:r>
          <a:r>
            <a:rPr lang="es" dirty="0"/>
            <a:t>de rutina social</a:t>
          </a:r>
        </a:p>
      </dgm:t>
    </dgm:pt>
    <dgm:pt modelId="{09318287-1557-184D-A6D9-A69A53C1F95B}" type="parTrans" cxnId="{76B4AFE2-31B9-854B-BF0B-D4DC377A5E7C}">
      <dgm:prSet/>
      <dgm:spPr/>
      <dgm:t>
        <a:bodyPr/>
        <a:lstStyle/>
        <a:p>
          <a:endParaRPr lang="fr-FR"/>
        </a:p>
      </dgm:t>
    </dgm:pt>
    <dgm:pt modelId="{73DD8A54-8907-764F-860D-AA2CC7CC746C}" type="sibTrans" cxnId="{76B4AFE2-31B9-854B-BF0B-D4DC377A5E7C}">
      <dgm:prSet/>
      <dgm:spPr/>
      <dgm:t>
        <a:bodyPr/>
        <a:lstStyle/>
        <a:p>
          <a:endParaRPr lang="fr-FR"/>
        </a:p>
      </dgm:t>
    </dgm:pt>
    <dgm:pt modelId="{409B7B73-F315-144F-AE8E-303559B97A70}">
      <dgm:prSet phldrT="[Texte]"/>
      <dgm:spPr/>
      <dgm:t>
        <a:bodyPr/>
        <a:lstStyle/>
        <a:p>
          <a:r>
            <a:rPr lang="es" dirty="0" err="1"/>
            <a:t>Solicitud </a:t>
          </a:r>
          <a:r>
            <a:rPr lang="es" dirty="0"/>
            <a:t>de Permiso</a:t>
          </a:r>
        </a:p>
      </dgm:t>
    </dgm:pt>
    <dgm:pt modelId="{AAF969AF-F37A-B548-9CB8-503AE09A2358}" type="parTrans" cxnId="{5B8E8622-64B4-FA4E-8E14-6C3117C912C0}">
      <dgm:prSet/>
      <dgm:spPr/>
      <dgm:t>
        <a:bodyPr/>
        <a:lstStyle/>
        <a:p>
          <a:endParaRPr lang="fr-FR"/>
        </a:p>
      </dgm:t>
    </dgm:pt>
    <dgm:pt modelId="{DB303308-C92F-4749-BB2E-0CAAEF31D5FB}" type="sibTrans" cxnId="{5B8E8622-64B4-FA4E-8E14-6C3117C912C0}">
      <dgm:prSet/>
      <dgm:spPr/>
      <dgm:t>
        <a:bodyPr/>
        <a:lstStyle/>
        <a:p>
          <a:endParaRPr lang="fr-FR"/>
        </a:p>
      </dgm:t>
    </dgm:pt>
    <dgm:pt modelId="{7E44C055-2F19-EF4C-8EF1-733149E67FFA}">
      <dgm:prSet phldrT="[Texte]"/>
      <dgm:spPr/>
      <dgm:t>
        <a:bodyPr/>
        <a:lstStyle/>
        <a:p>
          <a:r>
            <a:rPr lang="es" dirty="0" err="1"/>
            <a:t>Solicitud </a:t>
          </a:r>
          <a:r>
            <a:rPr lang="es" dirty="0"/>
            <a:t>de Información</a:t>
          </a:r>
        </a:p>
      </dgm:t>
    </dgm:pt>
    <dgm:pt modelId="{4534AF97-7715-3049-A618-588D76C164D2}" type="parTrans" cxnId="{52DEA5EC-D0C4-EA4B-AF6F-4890CBA620A6}">
      <dgm:prSet/>
      <dgm:spPr/>
      <dgm:t>
        <a:bodyPr/>
        <a:lstStyle/>
        <a:p>
          <a:endParaRPr lang="fr-FR"/>
        </a:p>
      </dgm:t>
    </dgm:pt>
    <dgm:pt modelId="{9C114F08-2B1B-4C49-8380-743FFA916B76}" type="sibTrans" cxnId="{52DEA5EC-D0C4-EA4B-AF6F-4890CBA620A6}">
      <dgm:prSet/>
      <dgm:spPr/>
      <dgm:t>
        <a:bodyPr/>
        <a:lstStyle/>
        <a:p>
          <a:endParaRPr lang="fr-FR"/>
        </a:p>
      </dgm:t>
    </dgm:pt>
    <dgm:pt modelId="{BBA9D17C-ABE1-9A40-B02A-10E20D806BFA}">
      <dgm:prSet/>
      <dgm:spPr/>
      <dgm:t>
        <a:bodyPr/>
        <a:lstStyle/>
        <a:p>
          <a:r>
            <a:rPr lang="es" dirty="0" err="1"/>
            <a:t>Protesta</a:t>
          </a:r>
          <a:endParaRPr lang="fr-FR" dirty="0"/>
        </a:p>
      </dgm:t>
    </dgm:pt>
    <dgm:pt modelId="{244FA3A9-1102-EA47-883B-02B66888FD61}" type="parTrans" cxnId="{DF67B767-C9D4-C04B-B407-D3B3514392EB}">
      <dgm:prSet/>
      <dgm:spPr/>
      <dgm:t>
        <a:bodyPr/>
        <a:lstStyle/>
        <a:p>
          <a:endParaRPr lang="fr-FR"/>
        </a:p>
      </dgm:t>
    </dgm:pt>
    <dgm:pt modelId="{77BA734C-B1EE-614F-940E-A6FD5C2F3018}" type="sibTrans" cxnId="{DF67B767-C9D4-C04B-B407-D3B3514392EB}">
      <dgm:prSet/>
      <dgm:spPr/>
      <dgm:t>
        <a:bodyPr/>
        <a:lstStyle/>
        <a:p>
          <a:endParaRPr lang="fr-FR"/>
        </a:p>
      </dgm:t>
    </dgm:pt>
    <dgm:pt modelId="{5A961B4A-2BA4-1A4C-9242-25D0D9D500C9}">
      <dgm:prSet/>
      <dgm:spPr/>
      <dgm:t>
        <a:bodyPr/>
        <a:lstStyle/>
        <a:p>
          <a:r>
            <a:rPr lang="es" dirty="0"/>
            <a:t>Reconocimiento de </a:t>
          </a:r>
          <a:r>
            <a:rPr lang="es" dirty="0" err="1"/>
            <a:t>los demás</a:t>
          </a:r>
          <a:endParaRPr lang="fr-FR" dirty="0"/>
        </a:p>
      </dgm:t>
    </dgm:pt>
    <dgm:pt modelId="{F228D451-56F9-D340-8352-AE98B48839EF}" type="parTrans" cxnId="{7FD76BB4-8BF5-DD43-9C59-294DF806F6A5}">
      <dgm:prSet/>
      <dgm:spPr/>
      <dgm:t>
        <a:bodyPr/>
        <a:lstStyle/>
        <a:p>
          <a:endParaRPr lang="fr-FR"/>
        </a:p>
      </dgm:t>
    </dgm:pt>
    <dgm:pt modelId="{25C44E58-A93E-A242-B393-85D8C0DF9032}" type="sibTrans" cxnId="{7FD76BB4-8BF5-DD43-9C59-294DF806F6A5}">
      <dgm:prSet/>
      <dgm:spPr/>
      <dgm:t>
        <a:bodyPr/>
        <a:lstStyle/>
        <a:p>
          <a:endParaRPr lang="fr-FR"/>
        </a:p>
      </dgm:t>
    </dgm:pt>
    <dgm:pt modelId="{F6EC3364-A8F0-314A-9DFF-0D8C391871C4}">
      <dgm:prSet/>
      <dgm:spPr/>
      <dgm:t>
        <a:bodyPr/>
        <a:lstStyle/>
        <a:p>
          <a:r>
            <a:rPr lang="es" dirty="0"/>
            <a:t>Acción para </a:t>
          </a:r>
          <a:r>
            <a:rPr lang="es" dirty="0" err="1"/>
            <a:t>llamar </a:t>
          </a:r>
          <a:r>
            <a:rPr lang="es" dirty="0"/>
            <a:t>la atención.</a:t>
          </a:r>
        </a:p>
      </dgm:t>
    </dgm:pt>
    <dgm:pt modelId="{C19916EF-19CC-C747-B682-801EBA878E76}" type="parTrans" cxnId="{EBD94D0F-7B3E-6745-A588-D8B55AFBCCD8}">
      <dgm:prSet/>
      <dgm:spPr/>
      <dgm:t>
        <a:bodyPr/>
        <a:lstStyle/>
        <a:p>
          <a:endParaRPr lang="fr-FR"/>
        </a:p>
      </dgm:t>
    </dgm:pt>
    <dgm:pt modelId="{217EF571-86FC-4544-A446-866968D58043}" type="sibTrans" cxnId="{EBD94D0F-7B3E-6745-A588-D8B55AFBCCD8}">
      <dgm:prSet/>
      <dgm:spPr/>
      <dgm:t>
        <a:bodyPr/>
        <a:lstStyle/>
        <a:p>
          <a:endParaRPr lang="fr-FR"/>
        </a:p>
      </dgm:t>
    </dgm:pt>
    <dgm:pt modelId="{AFDB6698-6712-FE40-9597-A5BA2E4DA227}">
      <dgm:prSet/>
      <dgm:spPr/>
      <dgm:t>
        <a:bodyPr/>
        <a:lstStyle/>
        <a:p>
          <a:r>
            <a:rPr lang="es" dirty="0"/>
            <a:t>Comentar para otros</a:t>
          </a:r>
          <a:endParaRPr lang="fr-FR" dirty="0"/>
        </a:p>
      </dgm:t>
    </dgm:pt>
    <dgm:pt modelId="{123E3BB0-D5A4-AF41-82CA-75373A149080}" type="parTrans" cxnId="{F25C22A5-99D2-0643-A126-22890F1C9745}">
      <dgm:prSet/>
      <dgm:spPr/>
      <dgm:t>
        <a:bodyPr/>
        <a:lstStyle/>
        <a:p>
          <a:endParaRPr lang="fr-FR"/>
        </a:p>
      </dgm:t>
    </dgm:pt>
    <dgm:pt modelId="{01BF7C1A-ADC0-3B43-8643-09F02B9CF556}" type="sibTrans" cxnId="{F25C22A5-99D2-0643-A126-22890F1C9745}">
      <dgm:prSet/>
      <dgm:spPr/>
      <dgm:t>
        <a:bodyPr/>
        <a:lstStyle/>
        <a:p>
          <a:endParaRPr lang="fr-FR"/>
        </a:p>
      </dgm:t>
    </dgm:pt>
    <dgm:pt modelId="{99B68D22-477C-0840-A5CA-25AE3CCAC77A}">
      <dgm:prSet/>
      <dgm:spPr/>
      <dgm:t>
        <a:bodyPr/>
        <a:lstStyle/>
        <a:p>
          <a:r>
            <a:rPr lang="es" dirty="0"/>
            <a:t>Comentar para uno mismo</a:t>
          </a:r>
        </a:p>
      </dgm:t>
    </dgm:pt>
    <dgm:pt modelId="{1D4935D7-A540-C54D-8EF7-71A17EE35B56}" type="parTrans" cxnId="{FE827AED-A349-174F-B065-6227265FF499}">
      <dgm:prSet/>
      <dgm:spPr/>
      <dgm:t>
        <a:bodyPr/>
        <a:lstStyle/>
        <a:p>
          <a:endParaRPr lang="fr-FR"/>
        </a:p>
      </dgm:t>
    </dgm:pt>
    <dgm:pt modelId="{320D57CD-77F6-1B47-BBBA-6CA8D83A66B6}" type="sibTrans" cxnId="{FE827AED-A349-174F-B065-6227265FF499}">
      <dgm:prSet/>
      <dgm:spPr/>
      <dgm:t>
        <a:bodyPr/>
        <a:lstStyle/>
        <a:p>
          <a:endParaRPr lang="fr-FR"/>
        </a:p>
      </dgm:t>
    </dgm:pt>
    <dgm:pt modelId="{702970F1-F7F5-784F-AA58-4BBFF0E3E67B}">
      <dgm:prSet/>
      <dgm:spPr/>
      <dgm:t>
        <a:bodyPr/>
        <a:lstStyle/>
        <a:p>
          <a:r>
            <a:rPr lang="es" dirty="0"/>
            <a:t>Denominación, designación de uno mismo.</a:t>
          </a:r>
        </a:p>
      </dgm:t>
    </dgm:pt>
    <dgm:pt modelId="{6E244222-7F74-5143-839A-ED13C90BA653}" type="parTrans" cxnId="{CA00CAC1-0B37-DD4B-93E7-B41C556060A9}">
      <dgm:prSet/>
      <dgm:spPr/>
      <dgm:t>
        <a:bodyPr/>
        <a:lstStyle/>
        <a:p>
          <a:endParaRPr lang="fr-FR"/>
        </a:p>
      </dgm:t>
    </dgm:pt>
    <dgm:pt modelId="{D63B9CFF-4A7C-4341-846D-028DD2D4BED0}" type="sibTrans" cxnId="{CA00CAC1-0B37-DD4B-93E7-B41C556060A9}">
      <dgm:prSet/>
      <dgm:spPr/>
      <dgm:t>
        <a:bodyPr/>
        <a:lstStyle/>
        <a:p>
          <a:endParaRPr lang="fr-FR"/>
        </a:p>
      </dgm:t>
    </dgm:pt>
    <dgm:pt modelId="{B904B950-2FDC-7F42-92DB-3380489F9368}">
      <dgm:prSet/>
      <dgm:spPr/>
      <dgm:t>
        <a:bodyPr/>
        <a:lstStyle/>
        <a:p>
          <a:r>
            <a:rPr lang="es" dirty="0"/>
            <a:t>Acompañamiento vocal</a:t>
          </a:r>
          <a:endParaRPr lang="fr-FR" dirty="0"/>
        </a:p>
      </dgm:t>
    </dgm:pt>
    <dgm:pt modelId="{A1FFFA64-5240-6140-8B5D-4DEA34EC47B6}" type="parTrans" cxnId="{68BFAD92-BAD9-0040-9757-D12BD41A09D6}">
      <dgm:prSet/>
      <dgm:spPr/>
      <dgm:t>
        <a:bodyPr/>
        <a:lstStyle/>
        <a:p>
          <a:endParaRPr lang="fr-FR"/>
        </a:p>
      </dgm:t>
    </dgm:pt>
    <dgm:pt modelId="{6BE69A4A-E55A-7849-96DB-84F1206BE304}" type="sibTrans" cxnId="{68BFAD92-BAD9-0040-9757-D12BD41A09D6}">
      <dgm:prSet/>
      <dgm:spPr/>
      <dgm:t>
        <a:bodyPr/>
        <a:lstStyle/>
        <a:p>
          <a:endParaRPr lang="fr-FR"/>
        </a:p>
      </dgm:t>
    </dgm:pt>
    <dgm:pt modelId="{A5B6D7CC-25A9-8B4B-B7E3-0DA4148F4FBF}">
      <dgm:prSet/>
      <dgm:spPr/>
      <dgm:t>
        <a:bodyPr/>
        <a:lstStyle/>
        <a:p>
          <a:r>
            <a:rPr lang="es-ES" dirty="0"/>
            <a:t>R</a:t>
          </a:r>
          <a:r>
            <a:rPr lang="es" dirty="0"/>
            <a:t>eacción emocional</a:t>
          </a:r>
          <a:endParaRPr lang="fr-FR" dirty="0"/>
        </a:p>
      </dgm:t>
    </dgm:pt>
    <dgm:pt modelId="{3745EF1D-631D-FE45-AACB-1AA6EF44A4D4}" type="parTrans" cxnId="{87656884-89BC-924D-A9E3-67B17061E2EA}">
      <dgm:prSet/>
      <dgm:spPr/>
      <dgm:t>
        <a:bodyPr/>
        <a:lstStyle/>
        <a:p>
          <a:endParaRPr lang="fr-FR"/>
        </a:p>
      </dgm:t>
    </dgm:pt>
    <dgm:pt modelId="{78D5D429-9588-E84D-8972-B18CC61B1C3B}" type="sibTrans" cxnId="{87656884-89BC-924D-A9E3-67B17061E2EA}">
      <dgm:prSet/>
      <dgm:spPr/>
      <dgm:t>
        <a:bodyPr/>
        <a:lstStyle/>
        <a:p>
          <a:endParaRPr lang="fr-FR"/>
        </a:p>
      </dgm:t>
    </dgm:pt>
    <dgm:pt modelId="{ABCDD8B1-A55A-C048-B37C-2294EA09BBE9}">
      <dgm:prSet/>
      <dgm:spPr/>
      <dgm:t>
        <a:bodyPr/>
        <a:lstStyle/>
        <a:p>
          <a:r>
            <a:rPr lang="es" dirty="0"/>
            <a:t>Reaccion al contexto</a:t>
          </a:r>
          <a:endParaRPr lang="fr-FR" dirty="0"/>
        </a:p>
      </dgm:t>
    </dgm:pt>
    <dgm:pt modelId="{A9A9314A-EE54-8F47-92C3-D8F47951C8AB}" type="parTrans" cxnId="{108DCC67-E98A-AE4E-A35B-BCA33308ABD9}">
      <dgm:prSet/>
      <dgm:spPr/>
      <dgm:t>
        <a:bodyPr/>
        <a:lstStyle/>
        <a:p>
          <a:endParaRPr lang="fr-FR"/>
        </a:p>
      </dgm:t>
    </dgm:pt>
    <dgm:pt modelId="{5458E90E-B1BE-0E4B-903D-DC7AF3B7B18B}" type="sibTrans" cxnId="{108DCC67-E98A-AE4E-A35B-BCA33308ABD9}">
      <dgm:prSet/>
      <dgm:spPr/>
      <dgm:t>
        <a:bodyPr/>
        <a:lstStyle/>
        <a:p>
          <a:endParaRPr lang="fr-FR"/>
        </a:p>
      </dgm:t>
    </dgm:pt>
    <dgm:pt modelId="{6A68CBBE-53A3-FD43-9799-4EABD8E68C6B}">
      <dgm:prSet/>
      <dgm:spPr/>
      <dgm:t>
        <a:bodyPr/>
        <a:lstStyle/>
        <a:p>
          <a:r>
            <a:rPr lang="es" dirty="0"/>
            <a:t>Vocalización o verbalización no </a:t>
          </a:r>
          <a:r>
            <a:rPr lang="es" dirty="0" err="1"/>
            <a:t>relacionada </a:t>
          </a:r>
          <a:r>
            <a:rPr lang="es" dirty="0"/>
            <a:t>con la situación.</a:t>
          </a:r>
        </a:p>
      </dgm:t>
    </dgm:pt>
    <dgm:pt modelId="{B361E9CC-20C4-E547-A9FE-F1C5DFBE0C62}" type="parTrans" cxnId="{5F277D92-D0B8-F14B-9675-900B12587C0D}">
      <dgm:prSet/>
      <dgm:spPr/>
      <dgm:t>
        <a:bodyPr/>
        <a:lstStyle/>
        <a:p>
          <a:endParaRPr lang="fr-FR"/>
        </a:p>
      </dgm:t>
    </dgm:pt>
    <dgm:pt modelId="{893909DB-50A7-4E44-B573-9BE36C8A22BD}" type="sibTrans" cxnId="{5F277D92-D0B8-F14B-9675-900B12587C0D}">
      <dgm:prSet/>
      <dgm:spPr/>
      <dgm:t>
        <a:bodyPr/>
        <a:lstStyle/>
        <a:p>
          <a:endParaRPr lang="fr-FR"/>
        </a:p>
      </dgm:t>
    </dgm:pt>
    <dgm:pt modelId="{1CF124F0-5764-3741-848F-E57A5F05423E}" type="pres">
      <dgm:prSet presAssocID="{9C1BA708-935B-1745-89BD-6EB59F145305}" presName="diagram" presStyleCnt="0">
        <dgm:presLayoutVars>
          <dgm:dir/>
          <dgm:resizeHandles val="exact"/>
        </dgm:presLayoutVars>
      </dgm:prSet>
      <dgm:spPr/>
    </dgm:pt>
    <dgm:pt modelId="{37C9B74A-1026-3A47-9F33-C4FDF0A34FD6}" type="pres">
      <dgm:prSet presAssocID="{476F232E-24D4-E843-A0BB-C10EED508500}" presName="node" presStyleLbl="node1" presStyleIdx="0" presStyleCnt="15">
        <dgm:presLayoutVars>
          <dgm:bulletEnabled val="1"/>
        </dgm:presLayoutVars>
      </dgm:prSet>
      <dgm:spPr/>
    </dgm:pt>
    <dgm:pt modelId="{56E497DF-5533-1247-ADFD-CA3E7A43E3B4}" type="pres">
      <dgm:prSet presAssocID="{C90B0054-C0C0-6A49-881B-76F1228D60D4}" presName="sibTrans" presStyleCnt="0"/>
      <dgm:spPr/>
    </dgm:pt>
    <dgm:pt modelId="{CA8BFB48-6564-2D47-B2A5-AF1542E8745F}" type="pres">
      <dgm:prSet presAssocID="{C069D2EA-9521-134D-9C96-248822EA767B}" presName="node" presStyleLbl="node1" presStyleIdx="1" presStyleCnt="15">
        <dgm:presLayoutVars>
          <dgm:bulletEnabled val="1"/>
        </dgm:presLayoutVars>
      </dgm:prSet>
      <dgm:spPr/>
    </dgm:pt>
    <dgm:pt modelId="{3A200D5E-F557-394F-A607-B871CFA569DA}" type="pres">
      <dgm:prSet presAssocID="{249251D8-CCA8-0849-8EE7-587E01479A99}" presName="sibTrans" presStyleCnt="0"/>
      <dgm:spPr/>
    </dgm:pt>
    <dgm:pt modelId="{4406E5E3-1DEB-5846-80B7-4F58226AC9A9}" type="pres">
      <dgm:prSet presAssocID="{8FB71440-38B6-0840-A9AB-823059D25263}" presName="node" presStyleLbl="node1" presStyleIdx="2" presStyleCnt="15">
        <dgm:presLayoutVars>
          <dgm:bulletEnabled val="1"/>
        </dgm:presLayoutVars>
      </dgm:prSet>
      <dgm:spPr/>
    </dgm:pt>
    <dgm:pt modelId="{9F8306EC-56A5-924C-8E9D-51F9565DC1BE}" type="pres">
      <dgm:prSet presAssocID="{73DD8A54-8907-764F-860D-AA2CC7CC746C}" presName="sibTrans" presStyleCnt="0"/>
      <dgm:spPr/>
    </dgm:pt>
    <dgm:pt modelId="{5DD8068E-18CB-0D45-9E58-E5567FB3D4D0}" type="pres">
      <dgm:prSet presAssocID="{409B7B73-F315-144F-AE8E-303559B97A70}" presName="node" presStyleLbl="node1" presStyleIdx="3" presStyleCnt="15">
        <dgm:presLayoutVars>
          <dgm:bulletEnabled val="1"/>
        </dgm:presLayoutVars>
      </dgm:prSet>
      <dgm:spPr/>
    </dgm:pt>
    <dgm:pt modelId="{3D66469E-0ED0-0641-987B-8826C08EA480}" type="pres">
      <dgm:prSet presAssocID="{DB303308-C92F-4749-BB2E-0CAAEF31D5FB}" presName="sibTrans" presStyleCnt="0"/>
      <dgm:spPr/>
    </dgm:pt>
    <dgm:pt modelId="{D8D0C52A-A831-E24C-B419-C111269A656B}" type="pres">
      <dgm:prSet presAssocID="{7E44C055-2F19-EF4C-8EF1-733149E67FFA}" presName="node" presStyleLbl="node1" presStyleIdx="4" presStyleCnt="15">
        <dgm:presLayoutVars>
          <dgm:bulletEnabled val="1"/>
        </dgm:presLayoutVars>
      </dgm:prSet>
      <dgm:spPr/>
    </dgm:pt>
    <dgm:pt modelId="{31378639-C9B4-9242-96A3-987DD125BDC0}" type="pres">
      <dgm:prSet presAssocID="{9C114F08-2B1B-4C49-8380-743FFA916B76}" presName="sibTrans" presStyleCnt="0"/>
      <dgm:spPr/>
    </dgm:pt>
    <dgm:pt modelId="{9CE46AA0-73A2-8047-8EC1-43D9237A872B}" type="pres">
      <dgm:prSet presAssocID="{BBA9D17C-ABE1-9A40-B02A-10E20D806BFA}" presName="node" presStyleLbl="node1" presStyleIdx="5" presStyleCnt="15">
        <dgm:presLayoutVars>
          <dgm:bulletEnabled val="1"/>
        </dgm:presLayoutVars>
      </dgm:prSet>
      <dgm:spPr/>
    </dgm:pt>
    <dgm:pt modelId="{7B7C4D53-63F2-1D41-A120-1EB19562A628}" type="pres">
      <dgm:prSet presAssocID="{77BA734C-B1EE-614F-940E-A6FD5C2F3018}" presName="sibTrans" presStyleCnt="0"/>
      <dgm:spPr/>
    </dgm:pt>
    <dgm:pt modelId="{E5A8E05B-F643-004F-9B31-6B9EB5357A65}" type="pres">
      <dgm:prSet presAssocID="{5A961B4A-2BA4-1A4C-9242-25D0D9D500C9}" presName="node" presStyleLbl="node1" presStyleIdx="6" presStyleCnt="15">
        <dgm:presLayoutVars>
          <dgm:bulletEnabled val="1"/>
        </dgm:presLayoutVars>
      </dgm:prSet>
      <dgm:spPr/>
    </dgm:pt>
    <dgm:pt modelId="{8154362C-8C47-7449-9811-C7E73564290B}" type="pres">
      <dgm:prSet presAssocID="{25C44E58-A93E-A242-B393-85D8C0DF9032}" presName="sibTrans" presStyleCnt="0"/>
      <dgm:spPr/>
    </dgm:pt>
    <dgm:pt modelId="{AC5DC0C8-3A38-BA48-A495-726B43D4A46E}" type="pres">
      <dgm:prSet presAssocID="{F6EC3364-A8F0-314A-9DFF-0D8C391871C4}" presName="node" presStyleLbl="node1" presStyleIdx="7" presStyleCnt="15">
        <dgm:presLayoutVars>
          <dgm:bulletEnabled val="1"/>
        </dgm:presLayoutVars>
      </dgm:prSet>
      <dgm:spPr/>
    </dgm:pt>
    <dgm:pt modelId="{E0E3A508-D254-674F-B8ED-F6C35D0B9449}" type="pres">
      <dgm:prSet presAssocID="{217EF571-86FC-4544-A446-866968D58043}" presName="sibTrans" presStyleCnt="0"/>
      <dgm:spPr/>
    </dgm:pt>
    <dgm:pt modelId="{C577AEBE-76DE-F74F-B24D-ED095DECC143}" type="pres">
      <dgm:prSet presAssocID="{AFDB6698-6712-FE40-9597-A5BA2E4DA227}" presName="node" presStyleLbl="node1" presStyleIdx="8" presStyleCnt="15">
        <dgm:presLayoutVars>
          <dgm:bulletEnabled val="1"/>
        </dgm:presLayoutVars>
      </dgm:prSet>
      <dgm:spPr/>
    </dgm:pt>
    <dgm:pt modelId="{C2007F8D-7264-7C4F-BF32-E1D0EFD2F7EE}" type="pres">
      <dgm:prSet presAssocID="{01BF7C1A-ADC0-3B43-8643-09F02B9CF556}" presName="sibTrans" presStyleCnt="0"/>
      <dgm:spPr/>
    </dgm:pt>
    <dgm:pt modelId="{01362293-A6C0-4E49-88EC-19494277E5DB}" type="pres">
      <dgm:prSet presAssocID="{99B68D22-477C-0840-A5CA-25AE3CCAC77A}" presName="node" presStyleLbl="node1" presStyleIdx="9" presStyleCnt="15">
        <dgm:presLayoutVars>
          <dgm:bulletEnabled val="1"/>
        </dgm:presLayoutVars>
      </dgm:prSet>
      <dgm:spPr/>
    </dgm:pt>
    <dgm:pt modelId="{B9C42567-999D-124F-BF70-F3138AED5CC3}" type="pres">
      <dgm:prSet presAssocID="{320D57CD-77F6-1B47-BBBA-6CA8D83A66B6}" presName="sibTrans" presStyleCnt="0"/>
      <dgm:spPr/>
    </dgm:pt>
    <dgm:pt modelId="{38853869-A8FC-184D-9964-E639F0109E1D}" type="pres">
      <dgm:prSet presAssocID="{702970F1-F7F5-784F-AA58-4BBFF0E3E67B}" presName="node" presStyleLbl="node1" presStyleIdx="10" presStyleCnt="15">
        <dgm:presLayoutVars>
          <dgm:bulletEnabled val="1"/>
        </dgm:presLayoutVars>
      </dgm:prSet>
      <dgm:spPr/>
    </dgm:pt>
    <dgm:pt modelId="{2BB82D49-C6AF-A341-9B95-16883C03A3E3}" type="pres">
      <dgm:prSet presAssocID="{D63B9CFF-4A7C-4341-846D-028DD2D4BED0}" presName="sibTrans" presStyleCnt="0"/>
      <dgm:spPr/>
    </dgm:pt>
    <dgm:pt modelId="{41DB4B6E-D6EC-2A48-8177-741F8E818486}" type="pres">
      <dgm:prSet presAssocID="{B904B950-2FDC-7F42-92DB-3380489F9368}" presName="node" presStyleLbl="node1" presStyleIdx="11" presStyleCnt="15">
        <dgm:presLayoutVars>
          <dgm:bulletEnabled val="1"/>
        </dgm:presLayoutVars>
      </dgm:prSet>
      <dgm:spPr/>
    </dgm:pt>
    <dgm:pt modelId="{AB2A50C1-0957-BF4C-8367-414E1E6CAA5C}" type="pres">
      <dgm:prSet presAssocID="{6BE69A4A-E55A-7849-96DB-84F1206BE304}" presName="sibTrans" presStyleCnt="0"/>
      <dgm:spPr/>
    </dgm:pt>
    <dgm:pt modelId="{72A434B4-F900-5740-89C4-825C6E329D1F}" type="pres">
      <dgm:prSet presAssocID="{A5B6D7CC-25A9-8B4B-B7E3-0DA4148F4FBF}" presName="node" presStyleLbl="node1" presStyleIdx="12" presStyleCnt="15">
        <dgm:presLayoutVars>
          <dgm:bulletEnabled val="1"/>
        </dgm:presLayoutVars>
      </dgm:prSet>
      <dgm:spPr/>
    </dgm:pt>
    <dgm:pt modelId="{14C803F6-0E74-EE4C-B621-DB1637342E49}" type="pres">
      <dgm:prSet presAssocID="{78D5D429-9588-E84D-8972-B18CC61B1C3B}" presName="sibTrans" presStyleCnt="0"/>
      <dgm:spPr/>
    </dgm:pt>
    <dgm:pt modelId="{4A21C2C9-5379-1840-BE49-DF47EA63E547}" type="pres">
      <dgm:prSet presAssocID="{ABCDD8B1-A55A-C048-B37C-2294EA09BBE9}" presName="node" presStyleLbl="node1" presStyleIdx="13" presStyleCnt="15">
        <dgm:presLayoutVars>
          <dgm:bulletEnabled val="1"/>
        </dgm:presLayoutVars>
      </dgm:prSet>
      <dgm:spPr/>
    </dgm:pt>
    <dgm:pt modelId="{B5F91C92-3D84-9642-9D0B-65203AA6C4C3}" type="pres">
      <dgm:prSet presAssocID="{5458E90E-B1BE-0E4B-903D-DC7AF3B7B18B}" presName="sibTrans" presStyleCnt="0"/>
      <dgm:spPr/>
    </dgm:pt>
    <dgm:pt modelId="{564A1851-D98F-FB44-B309-0FDA3AAEF8BD}" type="pres">
      <dgm:prSet presAssocID="{6A68CBBE-53A3-FD43-9799-4EABD8E68C6B}" presName="node" presStyleLbl="node1" presStyleIdx="14" presStyleCnt="15">
        <dgm:presLayoutVars>
          <dgm:bulletEnabled val="1"/>
        </dgm:presLayoutVars>
      </dgm:prSet>
      <dgm:spPr/>
    </dgm:pt>
  </dgm:ptLst>
  <dgm:cxnLst>
    <dgm:cxn modelId="{EBD94D0F-7B3E-6745-A588-D8B55AFBCCD8}" srcId="{9C1BA708-935B-1745-89BD-6EB59F145305}" destId="{F6EC3364-A8F0-314A-9DFF-0D8C391871C4}" srcOrd="7" destOrd="0" parTransId="{C19916EF-19CC-C747-B682-801EBA878E76}" sibTransId="{217EF571-86FC-4544-A446-866968D58043}"/>
    <dgm:cxn modelId="{3476E114-585F-3B46-9755-00F8C6794048}" type="presOf" srcId="{6A68CBBE-53A3-FD43-9799-4EABD8E68C6B}" destId="{564A1851-D98F-FB44-B309-0FDA3AAEF8BD}" srcOrd="0" destOrd="0" presId="urn:microsoft.com/office/officeart/2005/8/layout/default"/>
    <dgm:cxn modelId="{5B8E8622-64B4-FA4E-8E14-6C3117C912C0}" srcId="{9C1BA708-935B-1745-89BD-6EB59F145305}" destId="{409B7B73-F315-144F-AE8E-303559B97A70}" srcOrd="3" destOrd="0" parTransId="{AAF969AF-F37A-B548-9CB8-503AE09A2358}" sibTransId="{DB303308-C92F-4749-BB2E-0CAAEF31D5FB}"/>
    <dgm:cxn modelId="{9D5D2460-D934-5141-BB50-9EA06F976E63}" type="presOf" srcId="{5A961B4A-2BA4-1A4C-9242-25D0D9D500C9}" destId="{E5A8E05B-F643-004F-9B31-6B9EB5357A65}" srcOrd="0" destOrd="0" presId="urn:microsoft.com/office/officeart/2005/8/layout/default"/>
    <dgm:cxn modelId="{49AF5A60-0EC0-3446-8CCD-38311928E177}" type="presOf" srcId="{409B7B73-F315-144F-AE8E-303559B97A70}" destId="{5DD8068E-18CB-0D45-9E58-E5567FB3D4D0}" srcOrd="0" destOrd="0" presId="urn:microsoft.com/office/officeart/2005/8/layout/default"/>
    <dgm:cxn modelId="{8A338046-5AF0-5C4C-95A0-A559FEE10268}" type="presOf" srcId="{9C1BA708-935B-1745-89BD-6EB59F145305}" destId="{1CF124F0-5764-3741-848F-E57A5F05423E}" srcOrd="0" destOrd="0" presId="urn:microsoft.com/office/officeart/2005/8/layout/default"/>
    <dgm:cxn modelId="{DF67B767-C9D4-C04B-B407-D3B3514392EB}" srcId="{9C1BA708-935B-1745-89BD-6EB59F145305}" destId="{BBA9D17C-ABE1-9A40-B02A-10E20D806BFA}" srcOrd="5" destOrd="0" parTransId="{244FA3A9-1102-EA47-883B-02B66888FD61}" sibTransId="{77BA734C-B1EE-614F-940E-A6FD5C2F3018}"/>
    <dgm:cxn modelId="{108DCC67-E98A-AE4E-A35B-BCA33308ABD9}" srcId="{9C1BA708-935B-1745-89BD-6EB59F145305}" destId="{ABCDD8B1-A55A-C048-B37C-2294EA09BBE9}" srcOrd="13" destOrd="0" parTransId="{A9A9314A-EE54-8F47-92C3-D8F47951C8AB}" sibTransId="{5458E90E-B1BE-0E4B-903D-DC7AF3B7B18B}"/>
    <dgm:cxn modelId="{445E0F59-9F88-8746-AA6F-E4F2374BA3FD}" type="presOf" srcId="{7E44C055-2F19-EF4C-8EF1-733149E67FFA}" destId="{D8D0C52A-A831-E24C-B419-C111269A656B}" srcOrd="0" destOrd="0" presId="urn:microsoft.com/office/officeart/2005/8/layout/default"/>
    <dgm:cxn modelId="{DF38F25A-63CB-5846-AA81-B9AD2175A5D8}" srcId="{9C1BA708-935B-1745-89BD-6EB59F145305}" destId="{C069D2EA-9521-134D-9C96-248822EA767B}" srcOrd="1" destOrd="0" parTransId="{9DC7ED83-96F9-A44C-AB7C-9D634BDBCE11}" sibTransId="{249251D8-CCA8-0849-8EE7-587E01479A99}"/>
    <dgm:cxn modelId="{87656884-89BC-924D-A9E3-67B17061E2EA}" srcId="{9C1BA708-935B-1745-89BD-6EB59F145305}" destId="{A5B6D7CC-25A9-8B4B-B7E3-0DA4148F4FBF}" srcOrd="12" destOrd="0" parTransId="{3745EF1D-631D-FE45-AACB-1AA6EF44A4D4}" sibTransId="{78D5D429-9588-E84D-8972-B18CC61B1C3B}"/>
    <dgm:cxn modelId="{3553748C-2F37-F04E-B9AC-243A809FCA99}" type="presOf" srcId="{F6EC3364-A8F0-314A-9DFF-0D8C391871C4}" destId="{AC5DC0C8-3A38-BA48-A495-726B43D4A46E}" srcOrd="0" destOrd="0" presId="urn:microsoft.com/office/officeart/2005/8/layout/default"/>
    <dgm:cxn modelId="{E8338A8D-D922-F541-9F47-DA5ECF5FADCC}" type="presOf" srcId="{BBA9D17C-ABE1-9A40-B02A-10E20D806BFA}" destId="{9CE46AA0-73A2-8047-8EC1-43D9237A872B}" srcOrd="0" destOrd="0" presId="urn:microsoft.com/office/officeart/2005/8/layout/default"/>
    <dgm:cxn modelId="{285A1B92-7191-9B45-8B95-AE1BFE8CB7AE}" type="presOf" srcId="{99B68D22-477C-0840-A5CA-25AE3CCAC77A}" destId="{01362293-A6C0-4E49-88EC-19494277E5DB}" srcOrd="0" destOrd="0" presId="urn:microsoft.com/office/officeart/2005/8/layout/default"/>
    <dgm:cxn modelId="{5F277D92-D0B8-F14B-9675-900B12587C0D}" srcId="{9C1BA708-935B-1745-89BD-6EB59F145305}" destId="{6A68CBBE-53A3-FD43-9799-4EABD8E68C6B}" srcOrd="14" destOrd="0" parTransId="{B361E9CC-20C4-E547-A9FE-F1C5DFBE0C62}" sibTransId="{893909DB-50A7-4E44-B573-9BE36C8A22BD}"/>
    <dgm:cxn modelId="{68BFAD92-BAD9-0040-9757-D12BD41A09D6}" srcId="{9C1BA708-935B-1745-89BD-6EB59F145305}" destId="{B904B950-2FDC-7F42-92DB-3380489F9368}" srcOrd="11" destOrd="0" parTransId="{A1FFFA64-5240-6140-8B5D-4DEA34EC47B6}" sibTransId="{6BE69A4A-E55A-7849-96DB-84F1206BE304}"/>
    <dgm:cxn modelId="{676BA29F-6D78-9A41-9D6C-284634FE45D1}" type="presOf" srcId="{8FB71440-38B6-0840-A9AB-823059D25263}" destId="{4406E5E3-1DEB-5846-80B7-4F58226AC9A9}" srcOrd="0" destOrd="0" presId="urn:microsoft.com/office/officeart/2005/8/layout/default"/>
    <dgm:cxn modelId="{F25C22A5-99D2-0643-A126-22890F1C9745}" srcId="{9C1BA708-935B-1745-89BD-6EB59F145305}" destId="{AFDB6698-6712-FE40-9597-A5BA2E4DA227}" srcOrd="8" destOrd="0" parTransId="{123E3BB0-D5A4-AF41-82CA-75373A149080}" sibTransId="{01BF7C1A-ADC0-3B43-8643-09F02B9CF556}"/>
    <dgm:cxn modelId="{ED36A4A6-0177-9544-8332-B6085AB61F65}" type="presOf" srcId="{702970F1-F7F5-784F-AA58-4BBFF0E3E67B}" destId="{38853869-A8FC-184D-9964-E639F0109E1D}" srcOrd="0" destOrd="0" presId="urn:microsoft.com/office/officeart/2005/8/layout/default"/>
    <dgm:cxn modelId="{12F9D3AB-02D5-DE4A-802E-9F74C901C3FF}" srcId="{9C1BA708-935B-1745-89BD-6EB59F145305}" destId="{476F232E-24D4-E843-A0BB-C10EED508500}" srcOrd="0" destOrd="0" parTransId="{CA621BE8-051B-E042-B052-7FD58524EFCB}" sibTransId="{C90B0054-C0C0-6A49-881B-76F1228D60D4}"/>
    <dgm:cxn modelId="{155F33AC-701D-1341-8DC5-075D04DAF6CC}" type="presOf" srcId="{B904B950-2FDC-7F42-92DB-3380489F9368}" destId="{41DB4B6E-D6EC-2A48-8177-741F8E818486}" srcOrd="0" destOrd="0" presId="urn:microsoft.com/office/officeart/2005/8/layout/default"/>
    <dgm:cxn modelId="{26F018B2-0EDC-2744-92DB-CDB659ECFC25}" type="presOf" srcId="{ABCDD8B1-A55A-C048-B37C-2294EA09BBE9}" destId="{4A21C2C9-5379-1840-BE49-DF47EA63E547}" srcOrd="0" destOrd="0" presId="urn:microsoft.com/office/officeart/2005/8/layout/default"/>
    <dgm:cxn modelId="{7FD76BB4-8BF5-DD43-9C59-294DF806F6A5}" srcId="{9C1BA708-935B-1745-89BD-6EB59F145305}" destId="{5A961B4A-2BA4-1A4C-9242-25D0D9D500C9}" srcOrd="6" destOrd="0" parTransId="{F228D451-56F9-D340-8352-AE98B48839EF}" sibTransId="{25C44E58-A93E-A242-B393-85D8C0DF9032}"/>
    <dgm:cxn modelId="{F3CA8AC0-60BE-AF4F-BBC8-CBF008E6B071}" type="presOf" srcId="{476F232E-24D4-E843-A0BB-C10EED508500}" destId="{37C9B74A-1026-3A47-9F33-C4FDF0A34FD6}" srcOrd="0" destOrd="0" presId="urn:microsoft.com/office/officeart/2005/8/layout/default"/>
    <dgm:cxn modelId="{CA00CAC1-0B37-DD4B-93E7-B41C556060A9}" srcId="{9C1BA708-935B-1745-89BD-6EB59F145305}" destId="{702970F1-F7F5-784F-AA58-4BBFF0E3E67B}" srcOrd="10" destOrd="0" parTransId="{6E244222-7F74-5143-839A-ED13C90BA653}" sibTransId="{D63B9CFF-4A7C-4341-846D-028DD2D4BED0}"/>
    <dgm:cxn modelId="{DFF311D4-CFD2-D24F-AA50-08FD2EFE86E4}" type="presOf" srcId="{AFDB6698-6712-FE40-9597-A5BA2E4DA227}" destId="{C577AEBE-76DE-F74F-B24D-ED095DECC143}" srcOrd="0" destOrd="0" presId="urn:microsoft.com/office/officeart/2005/8/layout/default"/>
    <dgm:cxn modelId="{A3ABD3DB-80A7-6045-BD60-5ED9C926A371}" type="presOf" srcId="{A5B6D7CC-25A9-8B4B-B7E3-0DA4148F4FBF}" destId="{72A434B4-F900-5740-89C4-825C6E329D1F}" srcOrd="0" destOrd="0" presId="urn:microsoft.com/office/officeart/2005/8/layout/default"/>
    <dgm:cxn modelId="{76B4AFE2-31B9-854B-BF0B-D4DC377A5E7C}" srcId="{9C1BA708-935B-1745-89BD-6EB59F145305}" destId="{8FB71440-38B6-0840-A9AB-823059D25263}" srcOrd="2" destOrd="0" parTransId="{09318287-1557-184D-A6D9-A69A53C1F95B}" sibTransId="{73DD8A54-8907-764F-860D-AA2CC7CC746C}"/>
    <dgm:cxn modelId="{52DEA5EC-D0C4-EA4B-AF6F-4890CBA620A6}" srcId="{9C1BA708-935B-1745-89BD-6EB59F145305}" destId="{7E44C055-2F19-EF4C-8EF1-733149E67FFA}" srcOrd="4" destOrd="0" parTransId="{4534AF97-7715-3049-A618-588D76C164D2}" sibTransId="{9C114F08-2B1B-4C49-8380-743FFA916B76}"/>
    <dgm:cxn modelId="{FE827AED-A349-174F-B065-6227265FF499}" srcId="{9C1BA708-935B-1745-89BD-6EB59F145305}" destId="{99B68D22-477C-0840-A5CA-25AE3CCAC77A}" srcOrd="9" destOrd="0" parTransId="{1D4935D7-A540-C54D-8EF7-71A17EE35B56}" sibTransId="{320D57CD-77F6-1B47-BBBA-6CA8D83A66B6}"/>
    <dgm:cxn modelId="{E75152FD-E25C-B741-8871-4FAC250028F1}" type="presOf" srcId="{C069D2EA-9521-134D-9C96-248822EA767B}" destId="{CA8BFB48-6564-2D47-B2A5-AF1542E8745F}" srcOrd="0" destOrd="0" presId="urn:microsoft.com/office/officeart/2005/8/layout/default"/>
    <dgm:cxn modelId="{13031E2B-8D1F-7240-9A67-93A11712A5E4}" type="presParOf" srcId="{1CF124F0-5764-3741-848F-E57A5F05423E}" destId="{37C9B74A-1026-3A47-9F33-C4FDF0A34FD6}" srcOrd="0" destOrd="0" presId="urn:microsoft.com/office/officeart/2005/8/layout/default"/>
    <dgm:cxn modelId="{2573D32B-4505-2F4C-A97F-F19BCD080B3B}" type="presParOf" srcId="{1CF124F0-5764-3741-848F-E57A5F05423E}" destId="{56E497DF-5533-1247-ADFD-CA3E7A43E3B4}" srcOrd="1" destOrd="0" presId="urn:microsoft.com/office/officeart/2005/8/layout/default"/>
    <dgm:cxn modelId="{A412DF0B-1F2D-084D-8D75-579746DFE727}" type="presParOf" srcId="{1CF124F0-5764-3741-848F-E57A5F05423E}" destId="{CA8BFB48-6564-2D47-B2A5-AF1542E8745F}" srcOrd="2" destOrd="0" presId="urn:microsoft.com/office/officeart/2005/8/layout/default"/>
    <dgm:cxn modelId="{4907D517-0E55-E343-9C4A-BB0DEC7E8234}" type="presParOf" srcId="{1CF124F0-5764-3741-848F-E57A5F05423E}" destId="{3A200D5E-F557-394F-A607-B871CFA569DA}" srcOrd="3" destOrd="0" presId="urn:microsoft.com/office/officeart/2005/8/layout/default"/>
    <dgm:cxn modelId="{E7E954AB-4DE3-9A4D-B463-54D1B601B6C3}" type="presParOf" srcId="{1CF124F0-5764-3741-848F-E57A5F05423E}" destId="{4406E5E3-1DEB-5846-80B7-4F58226AC9A9}" srcOrd="4" destOrd="0" presId="urn:microsoft.com/office/officeart/2005/8/layout/default"/>
    <dgm:cxn modelId="{686FC959-E17F-3241-800C-F54B088DFCD5}" type="presParOf" srcId="{1CF124F0-5764-3741-848F-E57A5F05423E}" destId="{9F8306EC-56A5-924C-8E9D-51F9565DC1BE}" srcOrd="5" destOrd="0" presId="urn:microsoft.com/office/officeart/2005/8/layout/default"/>
    <dgm:cxn modelId="{E4DC2090-9F6A-A646-AFB4-784E99C6F385}" type="presParOf" srcId="{1CF124F0-5764-3741-848F-E57A5F05423E}" destId="{5DD8068E-18CB-0D45-9E58-E5567FB3D4D0}" srcOrd="6" destOrd="0" presId="urn:microsoft.com/office/officeart/2005/8/layout/default"/>
    <dgm:cxn modelId="{0E5ED5A2-133D-714E-AB80-380A79424898}" type="presParOf" srcId="{1CF124F0-5764-3741-848F-E57A5F05423E}" destId="{3D66469E-0ED0-0641-987B-8826C08EA480}" srcOrd="7" destOrd="0" presId="urn:microsoft.com/office/officeart/2005/8/layout/default"/>
    <dgm:cxn modelId="{9FCFF6DF-D07C-3444-BDF3-83EDDFBB5B2E}" type="presParOf" srcId="{1CF124F0-5764-3741-848F-E57A5F05423E}" destId="{D8D0C52A-A831-E24C-B419-C111269A656B}" srcOrd="8" destOrd="0" presId="urn:microsoft.com/office/officeart/2005/8/layout/default"/>
    <dgm:cxn modelId="{F4C99D3F-E67B-4548-A78C-E803DE56BB0F}" type="presParOf" srcId="{1CF124F0-5764-3741-848F-E57A5F05423E}" destId="{31378639-C9B4-9242-96A3-987DD125BDC0}" srcOrd="9" destOrd="0" presId="urn:microsoft.com/office/officeart/2005/8/layout/default"/>
    <dgm:cxn modelId="{28300CB6-318A-5040-9A80-E8FB9A5494B1}" type="presParOf" srcId="{1CF124F0-5764-3741-848F-E57A5F05423E}" destId="{9CE46AA0-73A2-8047-8EC1-43D9237A872B}" srcOrd="10" destOrd="0" presId="urn:microsoft.com/office/officeart/2005/8/layout/default"/>
    <dgm:cxn modelId="{87F792BD-3C44-994F-8CEE-92D056002B92}" type="presParOf" srcId="{1CF124F0-5764-3741-848F-E57A5F05423E}" destId="{7B7C4D53-63F2-1D41-A120-1EB19562A628}" srcOrd="11" destOrd="0" presId="urn:microsoft.com/office/officeart/2005/8/layout/default"/>
    <dgm:cxn modelId="{36E2B302-9EF7-7A4E-997D-17E84DEF8BEB}" type="presParOf" srcId="{1CF124F0-5764-3741-848F-E57A5F05423E}" destId="{E5A8E05B-F643-004F-9B31-6B9EB5357A65}" srcOrd="12" destOrd="0" presId="urn:microsoft.com/office/officeart/2005/8/layout/default"/>
    <dgm:cxn modelId="{03E97128-C635-CD43-8109-43D14B8FBE19}" type="presParOf" srcId="{1CF124F0-5764-3741-848F-E57A5F05423E}" destId="{8154362C-8C47-7449-9811-C7E73564290B}" srcOrd="13" destOrd="0" presId="urn:microsoft.com/office/officeart/2005/8/layout/default"/>
    <dgm:cxn modelId="{CF0D3F83-CFCF-DA40-9206-504E72A9F9B5}" type="presParOf" srcId="{1CF124F0-5764-3741-848F-E57A5F05423E}" destId="{AC5DC0C8-3A38-BA48-A495-726B43D4A46E}" srcOrd="14" destOrd="0" presId="urn:microsoft.com/office/officeart/2005/8/layout/default"/>
    <dgm:cxn modelId="{264218F2-D858-CD45-AE8B-A661EE7E361A}" type="presParOf" srcId="{1CF124F0-5764-3741-848F-E57A5F05423E}" destId="{E0E3A508-D254-674F-B8ED-F6C35D0B9449}" srcOrd="15" destOrd="0" presId="urn:microsoft.com/office/officeart/2005/8/layout/default"/>
    <dgm:cxn modelId="{8CEB3509-F85A-C846-9DC1-5B1D88826136}" type="presParOf" srcId="{1CF124F0-5764-3741-848F-E57A5F05423E}" destId="{C577AEBE-76DE-F74F-B24D-ED095DECC143}" srcOrd="16" destOrd="0" presId="urn:microsoft.com/office/officeart/2005/8/layout/default"/>
    <dgm:cxn modelId="{FDCF8420-99F3-7342-93E4-818E74CEAA4B}" type="presParOf" srcId="{1CF124F0-5764-3741-848F-E57A5F05423E}" destId="{C2007F8D-7264-7C4F-BF32-E1D0EFD2F7EE}" srcOrd="17" destOrd="0" presId="urn:microsoft.com/office/officeart/2005/8/layout/default"/>
    <dgm:cxn modelId="{CC46B523-619D-2547-B263-14EA7714AEFD}" type="presParOf" srcId="{1CF124F0-5764-3741-848F-E57A5F05423E}" destId="{01362293-A6C0-4E49-88EC-19494277E5DB}" srcOrd="18" destOrd="0" presId="urn:microsoft.com/office/officeart/2005/8/layout/default"/>
    <dgm:cxn modelId="{54B639C7-50A6-6140-8DB3-E6D7655134EC}" type="presParOf" srcId="{1CF124F0-5764-3741-848F-E57A5F05423E}" destId="{B9C42567-999D-124F-BF70-F3138AED5CC3}" srcOrd="19" destOrd="0" presId="urn:microsoft.com/office/officeart/2005/8/layout/default"/>
    <dgm:cxn modelId="{BF6B30B5-44A3-C949-8010-D15F82B97C9D}" type="presParOf" srcId="{1CF124F0-5764-3741-848F-E57A5F05423E}" destId="{38853869-A8FC-184D-9964-E639F0109E1D}" srcOrd="20" destOrd="0" presId="urn:microsoft.com/office/officeart/2005/8/layout/default"/>
    <dgm:cxn modelId="{FF8C5049-8DC3-1E4D-8DFD-82E05634442D}" type="presParOf" srcId="{1CF124F0-5764-3741-848F-E57A5F05423E}" destId="{2BB82D49-C6AF-A341-9B95-16883C03A3E3}" srcOrd="21" destOrd="0" presId="urn:microsoft.com/office/officeart/2005/8/layout/default"/>
    <dgm:cxn modelId="{01BD8534-BA06-1340-82C1-30642C6009C7}" type="presParOf" srcId="{1CF124F0-5764-3741-848F-E57A5F05423E}" destId="{41DB4B6E-D6EC-2A48-8177-741F8E818486}" srcOrd="22" destOrd="0" presId="urn:microsoft.com/office/officeart/2005/8/layout/default"/>
    <dgm:cxn modelId="{74B1BA3D-17F7-0C4C-9DC6-139C9EEB1054}" type="presParOf" srcId="{1CF124F0-5764-3741-848F-E57A5F05423E}" destId="{AB2A50C1-0957-BF4C-8367-414E1E6CAA5C}" srcOrd="23" destOrd="0" presId="urn:microsoft.com/office/officeart/2005/8/layout/default"/>
    <dgm:cxn modelId="{AC73797A-8175-2346-A592-630784BE192C}" type="presParOf" srcId="{1CF124F0-5764-3741-848F-E57A5F05423E}" destId="{72A434B4-F900-5740-89C4-825C6E329D1F}" srcOrd="24" destOrd="0" presId="urn:microsoft.com/office/officeart/2005/8/layout/default"/>
    <dgm:cxn modelId="{3259478E-CAAE-7F4D-B78D-1EA4415FB1B0}" type="presParOf" srcId="{1CF124F0-5764-3741-848F-E57A5F05423E}" destId="{14C803F6-0E74-EE4C-B621-DB1637342E49}" srcOrd="25" destOrd="0" presId="urn:microsoft.com/office/officeart/2005/8/layout/default"/>
    <dgm:cxn modelId="{AE4A0ECA-B6AF-4146-8CA8-72C691604624}" type="presParOf" srcId="{1CF124F0-5764-3741-848F-E57A5F05423E}" destId="{4A21C2C9-5379-1840-BE49-DF47EA63E547}" srcOrd="26" destOrd="0" presId="urn:microsoft.com/office/officeart/2005/8/layout/default"/>
    <dgm:cxn modelId="{1DCD8E2A-5F40-F947-9355-1DC428E54F6C}" type="presParOf" srcId="{1CF124F0-5764-3741-848F-E57A5F05423E}" destId="{B5F91C92-3D84-9642-9D0B-65203AA6C4C3}" srcOrd="27" destOrd="0" presId="urn:microsoft.com/office/officeart/2005/8/layout/default"/>
    <dgm:cxn modelId="{7ED1F431-D9BA-DF4D-A46A-16380118DE54}" type="presParOf" srcId="{1CF124F0-5764-3741-848F-E57A5F05423E}" destId="{564A1851-D98F-FB44-B309-0FDA3AAEF8BD}" srcOrd="2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30285-CC63-8B4D-BA20-83F517DA409E}" type="doc">
      <dgm:prSet loTypeId="urn:microsoft.com/office/officeart/2005/8/layout/hList3" loCatId="" qsTypeId="urn:microsoft.com/office/officeart/2005/8/quickstyle/simple3" qsCatId="simple" csTypeId="urn:microsoft.com/office/officeart/2005/8/colors/accent1_2" csCatId="accent1" phldr="1"/>
      <dgm:spPr/>
      <dgm:t>
        <a:bodyPr/>
        <a:lstStyle/>
        <a:p>
          <a:endParaRPr lang="fr-FR"/>
        </a:p>
      </dgm:t>
    </dgm:pt>
    <dgm:pt modelId="{77096EBB-FCEE-AB43-A21D-B8B191F3841F}">
      <dgm:prSet phldrT="[Texte]" custT="1"/>
      <dgm:spPr/>
      <dgm:t>
        <a:bodyPr/>
        <a:lstStyle/>
        <a:p>
          <a:r>
            <a:rPr lang="es" sz="2400" dirty="0"/>
            <a:t>16 escalas de desarrollo - 2 dominios</a:t>
          </a:r>
          <a:endParaRPr lang="fr-FR" sz="2400" dirty="0"/>
        </a:p>
      </dgm:t>
    </dgm:pt>
    <dgm:pt modelId="{8EF4BF7F-861D-C540-B93F-D168D3186790}" type="parTrans" cxnId="{B2E52095-3B93-4E40-BF3E-9185112504DE}">
      <dgm:prSet/>
      <dgm:spPr/>
      <dgm:t>
        <a:bodyPr/>
        <a:lstStyle/>
        <a:p>
          <a:endParaRPr lang="fr-FR"/>
        </a:p>
      </dgm:t>
    </dgm:pt>
    <dgm:pt modelId="{BE17CDB9-A262-FF43-87B1-DBD8E5241A37}" type="sibTrans" cxnId="{B2E52095-3B93-4E40-BF3E-9185112504DE}">
      <dgm:prSet/>
      <dgm:spPr/>
      <dgm:t>
        <a:bodyPr/>
        <a:lstStyle/>
        <a:p>
          <a:endParaRPr lang="fr-FR"/>
        </a:p>
      </dgm:t>
    </dgm:pt>
    <dgm:pt modelId="{8BA2B708-5276-414D-A3A4-8CAB0A83256F}">
      <dgm:prSet phldrT="[Texte]" custT="1"/>
      <dgm:spPr/>
      <dgm:t>
        <a:bodyPr/>
        <a:lstStyle/>
        <a:p>
          <a:r>
            <a:rPr lang="es" sz="2000" dirty="0" err="1"/>
            <a:t>Desarrollo </a:t>
          </a:r>
          <a:endParaRPr lang="fr-FR" sz="2000" dirty="0"/>
        </a:p>
      </dgm:t>
    </dgm:pt>
    <dgm:pt modelId="{F7545D6B-F3A4-A245-91A1-E685B3B9CC4A}" type="parTrans" cxnId="{CF142E42-FD76-5747-84EC-027180CEE675}">
      <dgm:prSet/>
      <dgm:spPr/>
      <dgm:t>
        <a:bodyPr/>
        <a:lstStyle/>
        <a:p>
          <a:endParaRPr lang="fr-FR"/>
        </a:p>
      </dgm:t>
    </dgm:pt>
    <dgm:pt modelId="{8B285581-8ACF-974F-BCB6-1210F341E73D}" type="sibTrans" cxnId="{CF142E42-FD76-5747-84EC-027180CEE675}">
      <dgm:prSet/>
      <dgm:spPr/>
      <dgm:t>
        <a:bodyPr/>
        <a:lstStyle/>
        <a:p>
          <a:endParaRPr lang="fr-FR"/>
        </a:p>
      </dgm:t>
    </dgm:pt>
    <dgm:pt modelId="{60314801-79A1-C247-9B71-D94C9C5CD1BB}">
      <dgm:prSet phldrT="[Texte]" custT="1"/>
      <dgm:spPr/>
      <dgm:t>
        <a:bodyPr/>
        <a:lstStyle/>
        <a:p>
          <a:r>
            <a:rPr lang="es" sz="2000" dirty="0"/>
            <a:t>Habilidades socioemocionales</a:t>
          </a:r>
          <a:r>
            <a:rPr lang="es" sz="2000" dirty="0" err="1"/>
            <a:t>​​</a:t>
          </a:r>
          <a:endParaRPr lang="fr-FR" sz="2000" dirty="0"/>
        </a:p>
      </dgm:t>
    </dgm:pt>
    <dgm:pt modelId="{1173307D-FC2A-944E-A58B-64C14D3A6FA1}" type="parTrans" cxnId="{9750A381-C0C3-484F-B9C7-EFAD22011800}">
      <dgm:prSet/>
      <dgm:spPr/>
      <dgm:t>
        <a:bodyPr/>
        <a:lstStyle/>
        <a:p>
          <a:endParaRPr lang="fr-FR"/>
        </a:p>
      </dgm:t>
    </dgm:pt>
    <dgm:pt modelId="{CFAC1817-4F0C-8548-AA28-AED256640706}" type="sibTrans" cxnId="{9750A381-C0C3-484F-B9C7-EFAD22011800}">
      <dgm:prSet/>
      <dgm:spPr/>
      <dgm:t>
        <a:bodyPr/>
        <a:lstStyle/>
        <a:p>
          <a:endParaRPr lang="fr-FR"/>
        </a:p>
      </dgm:t>
    </dgm:pt>
    <dgm:pt modelId="{F51C720F-59DC-FC44-A748-98504A6D4AB6}">
      <dgm:prSet custT="1"/>
      <dgm:spPr/>
      <dgm:t>
        <a:bodyPr/>
        <a:lstStyle/>
        <a:p>
          <a:r>
            <a:rPr lang="es" sz="1600" dirty="0"/>
            <a:t>Auto imagen</a:t>
          </a:r>
        </a:p>
      </dgm:t>
    </dgm:pt>
    <dgm:pt modelId="{920B4EDC-636C-C541-BDF3-6A2A6F36CE04}" type="parTrans" cxnId="{745F4256-709B-5640-BF5C-AB9E413927C4}">
      <dgm:prSet/>
      <dgm:spPr/>
      <dgm:t>
        <a:bodyPr/>
        <a:lstStyle/>
        <a:p>
          <a:endParaRPr lang="fr-FR"/>
        </a:p>
      </dgm:t>
    </dgm:pt>
    <dgm:pt modelId="{3DA24E4E-39A2-9246-9FA2-572A2FE89095}" type="sibTrans" cxnId="{745F4256-709B-5640-BF5C-AB9E413927C4}">
      <dgm:prSet/>
      <dgm:spPr/>
      <dgm:t>
        <a:bodyPr/>
        <a:lstStyle/>
        <a:p>
          <a:endParaRPr lang="fr-FR"/>
        </a:p>
      </dgm:t>
    </dgm:pt>
    <dgm:pt modelId="{ACE15730-5522-AB43-BE48-9A3366478C9E}">
      <dgm:prSet phldrT="[Texte]" custT="1"/>
      <dgm:spPr/>
      <dgm:t>
        <a:bodyPr/>
        <a:lstStyle/>
        <a:p>
          <a:r>
            <a:rPr lang="es-ES" sz="1600" dirty="0"/>
            <a:t>R</a:t>
          </a:r>
          <a:r>
            <a:rPr lang="es" sz="1600" dirty="0"/>
            <a:t>egulación conductual</a:t>
          </a:r>
          <a:endParaRPr lang="fr-FR" sz="1600" dirty="0"/>
        </a:p>
      </dgm:t>
    </dgm:pt>
    <dgm:pt modelId="{C58F8042-0F04-8749-B98B-7B05DA427A39}" type="parTrans" cxnId="{1E3A0AE4-2970-5D47-A68E-FEA7EBB00FD7}">
      <dgm:prSet/>
      <dgm:spPr/>
      <dgm:t>
        <a:bodyPr/>
        <a:lstStyle/>
        <a:p>
          <a:endParaRPr lang="fr-FR"/>
        </a:p>
      </dgm:t>
    </dgm:pt>
    <dgm:pt modelId="{037F80A2-C015-DF45-9DAE-789E27A26F00}" type="sibTrans" cxnId="{1E3A0AE4-2970-5D47-A68E-FEA7EBB00FD7}">
      <dgm:prSet/>
      <dgm:spPr/>
      <dgm:t>
        <a:bodyPr/>
        <a:lstStyle/>
        <a:p>
          <a:endParaRPr lang="fr-FR"/>
        </a:p>
      </dgm:t>
    </dgm:pt>
    <dgm:pt modelId="{E190D517-447C-4845-8B4E-31B69ADAF0C5}">
      <dgm:prSet custT="1"/>
      <dgm:spPr/>
      <dgm:t>
        <a:bodyPr/>
        <a:lstStyle/>
        <a:p>
          <a:r>
            <a:rPr lang="es" sz="1600" dirty="0"/>
            <a:t>Juego simbólico</a:t>
          </a:r>
          <a:endParaRPr lang="fr-FR" sz="1600" dirty="0"/>
        </a:p>
      </dgm:t>
    </dgm:pt>
    <dgm:pt modelId="{87AF92C5-6A71-8549-A5A2-EF47BE9F08C5}" type="parTrans" cxnId="{E5EC0F86-E25A-8145-BE81-4105329FA5BA}">
      <dgm:prSet/>
      <dgm:spPr/>
      <dgm:t>
        <a:bodyPr/>
        <a:lstStyle/>
        <a:p>
          <a:endParaRPr lang="fr-FR"/>
        </a:p>
      </dgm:t>
    </dgm:pt>
    <dgm:pt modelId="{64041ABD-CD95-2849-B659-7B559F519434}" type="sibTrans" cxnId="{E5EC0F86-E25A-8145-BE81-4105329FA5BA}">
      <dgm:prSet/>
      <dgm:spPr/>
      <dgm:t>
        <a:bodyPr/>
        <a:lstStyle/>
        <a:p>
          <a:endParaRPr lang="fr-FR"/>
        </a:p>
      </dgm:t>
    </dgm:pt>
    <dgm:pt modelId="{8B3A8795-C45F-4445-A685-FDF32A5CE191}">
      <dgm:prSet custT="1"/>
      <dgm:spPr/>
      <dgm:t>
        <a:bodyPr/>
        <a:lstStyle/>
        <a:p>
          <a:r>
            <a:rPr lang="es" sz="1600" dirty="0"/>
            <a:t>Esquemas de objeto-relación</a:t>
          </a:r>
          <a:endParaRPr lang="fr-FR" sz="1600" dirty="0"/>
        </a:p>
      </dgm:t>
    </dgm:pt>
    <dgm:pt modelId="{9EC49FF2-C251-3548-B34E-4C40969E7E87}" type="parTrans" cxnId="{1067964E-3298-C34A-9F05-7493E341DE70}">
      <dgm:prSet/>
      <dgm:spPr/>
      <dgm:t>
        <a:bodyPr/>
        <a:lstStyle/>
        <a:p>
          <a:endParaRPr lang="fr-FR"/>
        </a:p>
      </dgm:t>
    </dgm:pt>
    <dgm:pt modelId="{215A44F1-4E65-F54F-900A-F24DDA36E6A7}" type="sibTrans" cxnId="{1067964E-3298-C34A-9F05-7493E341DE70}">
      <dgm:prSet/>
      <dgm:spPr/>
      <dgm:t>
        <a:bodyPr/>
        <a:lstStyle/>
        <a:p>
          <a:endParaRPr lang="fr-FR"/>
        </a:p>
      </dgm:t>
    </dgm:pt>
    <dgm:pt modelId="{35FDDA18-633A-2F4D-A211-B9C10F2DDD9F}">
      <dgm:prSet custT="1"/>
      <dgm:spPr/>
      <dgm:t>
        <a:bodyPr/>
        <a:lstStyle/>
        <a:p>
          <a:r>
            <a:rPr lang="es-ES" sz="1600" dirty="0"/>
            <a:t>C</a:t>
          </a:r>
          <a:r>
            <a:rPr lang="es" sz="1600" dirty="0"/>
            <a:t>ausalidad Operacional</a:t>
          </a:r>
          <a:endParaRPr lang="fr-FR" sz="1600" dirty="0"/>
        </a:p>
      </dgm:t>
    </dgm:pt>
    <dgm:pt modelId="{586984B5-14B0-1942-82D7-8E3FDED629DE}" type="parTrans" cxnId="{330F31AA-F304-AF45-BD91-E57DF9E71A16}">
      <dgm:prSet/>
      <dgm:spPr/>
      <dgm:t>
        <a:bodyPr/>
        <a:lstStyle/>
        <a:p>
          <a:endParaRPr lang="fr-FR"/>
        </a:p>
      </dgm:t>
    </dgm:pt>
    <dgm:pt modelId="{C66439B7-671A-C642-8475-29C44042872F}" type="sibTrans" cxnId="{330F31AA-F304-AF45-BD91-E57DF9E71A16}">
      <dgm:prSet/>
      <dgm:spPr/>
      <dgm:t>
        <a:bodyPr/>
        <a:lstStyle/>
        <a:p>
          <a:endParaRPr lang="fr-FR"/>
        </a:p>
      </dgm:t>
    </dgm:pt>
    <dgm:pt modelId="{D5E3B2EF-C141-CE4E-A77B-44C267198B31}">
      <dgm:prSet custT="1"/>
      <dgm:spPr/>
      <dgm:t>
        <a:bodyPr/>
        <a:lstStyle/>
        <a:p>
          <a:r>
            <a:rPr lang="es" sz="1600" dirty="0"/>
            <a:t>Relaciones espaciales</a:t>
          </a:r>
        </a:p>
      </dgm:t>
    </dgm:pt>
    <dgm:pt modelId="{CABF1DB0-76B3-ED4D-974B-D3C470107F94}" type="parTrans" cxnId="{F4FF1426-0A59-714A-A556-BFC3CB86678B}">
      <dgm:prSet/>
      <dgm:spPr/>
      <dgm:t>
        <a:bodyPr/>
        <a:lstStyle/>
        <a:p>
          <a:endParaRPr lang="fr-FR"/>
        </a:p>
      </dgm:t>
    </dgm:pt>
    <dgm:pt modelId="{44D394A7-56BC-F94D-A3C0-531896403240}" type="sibTrans" cxnId="{F4FF1426-0A59-714A-A556-BFC3CB86678B}">
      <dgm:prSet/>
      <dgm:spPr/>
      <dgm:t>
        <a:bodyPr/>
        <a:lstStyle/>
        <a:p>
          <a:endParaRPr lang="fr-FR"/>
        </a:p>
      </dgm:t>
    </dgm:pt>
    <dgm:pt modelId="{6A524E4F-A286-8E4C-89EE-2C27D32F66CC}">
      <dgm:prSet custT="1"/>
      <dgm:spPr/>
      <dgm:t>
        <a:bodyPr/>
        <a:lstStyle/>
        <a:p>
          <a:r>
            <a:rPr lang="es" sz="1600" dirty="0"/>
            <a:t>Permanencia de objeto</a:t>
          </a:r>
          <a:endParaRPr lang="es" sz="1800" dirty="0"/>
        </a:p>
      </dgm:t>
    </dgm:pt>
    <dgm:pt modelId="{F9F53A64-FD2F-4C4E-947A-FAF46D55560B}" type="parTrans" cxnId="{F85F3DEF-4805-1840-890D-2243E4999CC3}">
      <dgm:prSet/>
      <dgm:spPr/>
      <dgm:t>
        <a:bodyPr/>
        <a:lstStyle/>
        <a:p>
          <a:endParaRPr lang="fr-FR"/>
        </a:p>
      </dgm:t>
    </dgm:pt>
    <dgm:pt modelId="{109CDE49-9AE3-9945-A570-53B6DC5D12FE}" type="sibTrans" cxnId="{F85F3DEF-4805-1840-890D-2243E4999CC3}">
      <dgm:prSet/>
      <dgm:spPr/>
      <dgm:t>
        <a:bodyPr/>
        <a:lstStyle/>
        <a:p>
          <a:endParaRPr lang="fr-FR"/>
        </a:p>
      </dgm:t>
    </dgm:pt>
    <dgm:pt modelId="{68714E31-FD32-E84B-A82B-EA13160AFEC5}">
      <dgm:prSet phldrT="[Texte]" custT="1"/>
      <dgm:spPr/>
      <dgm:t>
        <a:bodyPr/>
        <a:lstStyle/>
        <a:p>
          <a:r>
            <a:rPr lang="es" sz="1600" dirty="0"/>
            <a:t>Atención conjunta</a:t>
          </a:r>
        </a:p>
      </dgm:t>
    </dgm:pt>
    <dgm:pt modelId="{F547B711-D30E-E24B-8279-29F2C8D347DA}" type="parTrans" cxnId="{882E36C1-ED2D-5D49-8962-C496F9B1CB16}">
      <dgm:prSet/>
      <dgm:spPr/>
      <dgm:t>
        <a:bodyPr/>
        <a:lstStyle/>
        <a:p>
          <a:endParaRPr lang="fr-FR"/>
        </a:p>
      </dgm:t>
    </dgm:pt>
    <dgm:pt modelId="{C619A8F3-F7D6-F342-BEA1-BB82C28DE1BF}" type="sibTrans" cxnId="{882E36C1-ED2D-5D49-8962-C496F9B1CB16}">
      <dgm:prSet/>
      <dgm:spPr/>
      <dgm:t>
        <a:bodyPr/>
        <a:lstStyle/>
        <a:p>
          <a:endParaRPr lang="fr-FR"/>
        </a:p>
      </dgm:t>
    </dgm:pt>
    <dgm:pt modelId="{21687F9A-2A3E-184B-9E21-840FBAAD458B}">
      <dgm:prSet phldrT="[Texte]" custT="1"/>
      <dgm:spPr/>
      <dgm:t>
        <a:bodyPr/>
        <a:lstStyle/>
        <a:p>
          <a:r>
            <a:rPr lang="es" sz="1600" dirty="0"/>
            <a:t>Lenguaje expresivo</a:t>
          </a:r>
          <a:endParaRPr lang="fr-FR" sz="1600" dirty="0"/>
        </a:p>
      </dgm:t>
    </dgm:pt>
    <dgm:pt modelId="{32043BBC-344C-5349-A98F-8E434463FD23}" type="parTrans" cxnId="{F4E67ABA-079D-7846-B369-A10401C9D1CD}">
      <dgm:prSet/>
      <dgm:spPr/>
      <dgm:t>
        <a:bodyPr/>
        <a:lstStyle/>
        <a:p>
          <a:endParaRPr lang="fr-FR"/>
        </a:p>
      </dgm:t>
    </dgm:pt>
    <dgm:pt modelId="{D31CA201-8344-8641-B959-2F7DF5EB0A48}" type="sibTrans" cxnId="{F4E67ABA-079D-7846-B369-A10401C9D1CD}">
      <dgm:prSet/>
      <dgm:spPr/>
      <dgm:t>
        <a:bodyPr/>
        <a:lstStyle/>
        <a:p>
          <a:endParaRPr lang="fr-FR"/>
        </a:p>
      </dgm:t>
    </dgm:pt>
    <dgm:pt modelId="{3E6B4624-05DE-FF46-8767-B30208DCF22E}">
      <dgm:prSet phldrT="[Texte]" custT="1"/>
      <dgm:spPr/>
      <dgm:t>
        <a:bodyPr/>
        <a:lstStyle/>
        <a:p>
          <a:r>
            <a:rPr lang="fr-FR" sz="1600" dirty="0" err="1"/>
            <a:t>Lenguaje</a:t>
          </a:r>
          <a:r>
            <a:rPr lang="fr-FR" sz="1600" dirty="0"/>
            <a:t> </a:t>
          </a:r>
          <a:r>
            <a:rPr lang="fr-FR" sz="1600" dirty="0" err="1"/>
            <a:t>expresivo</a:t>
          </a:r>
          <a:endParaRPr lang="fr-FR" sz="1600" dirty="0"/>
        </a:p>
      </dgm:t>
    </dgm:pt>
    <dgm:pt modelId="{985B6446-380C-8A4D-8F31-DB4DEE7FFF54}" type="parTrans" cxnId="{5EA9ACEE-BCC9-FF44-A31A-78383C18D297}">
      <dgm:prSet/>
      <dgm:spPr/>
      <dgm:t>
        <a:bodyPr/>
        <a:lstStyle/>
        <a:p>
          <a:endParaRPr lang="fr-FR"/>
        </a:p>
      </dgm:t>
    </dgm:pt>
    <dgm:pt modelId="{F8D1EE3C-43B2-0740-968D-9739606DBA47}" type="sibTrans" cxnId="{5EA9ACEE-BCC9-FF44-A31A-78383C18D297}">
      <dgm:prSet/>
      <dgm:spPr/>
      <dgm:t>
        <a:bodyPr/>
        <a:lstStyle/>
        <a:p>
          <a:endParaRPr lang="fr-FR"/>
        </a:p>
      </dgm:t>
    </dgm:pt>
    <dgm:pt modelId="{D3248916-C82F-F849-90FD-BFCE0792E455}">
      <dgm:prSet phldrT="[Texte]" custT="1"/>
      <dgm:spPr/>
      <dgm:t>
        <a:bodyPr/>
        <a:lstStyle/>
        <a:p>
          <a:r>
            <a:rPr lang="es" sz="1600" dirty="0"/>
            <a:t>Imitación vocal</a:t>
          </a:r>
        </a:p>
      </dgm:t>
    </dgm:pt>
    <dgm:pt modelId="{5CE7300F-200A-0E42-ADAE-9BFB801535EB}" type="parTrans" cxnId="{A8940CF6-7CE1-0A45-B1A0-F25C7E72D3B4}">
      <dgm:prSet/>
      <dgm:spPr/>
      <dgm:t>
        <a:bodyPr/>
        <a:lstStyle/>
        <a:p>
          <a:endParaRPr lang="fr-FR"/>
        </a:p>
      </dgm:t>
    </dgm:pt>
    <dgm:pt modelId="{D10F7A41-3E0C-CA45-A146-DB72785D2812}" type="sibTrans" cxnId="{A8940CF6-7CE1-0A45-B1A0-F25C7E72D3B4}">
      <dgm:prSet/>
      <dgm:spPr/>
      <dgm:t>
        <a:bodyPr/>
        <a:lstStyle/>
        <a:p>
          <a:endParaRPr lang="fr-FR"/>
        </a:p>
      </dgm:t>
    </dgm:pt>
    <dgm:pt modelId="{B6B32D0F-C931-294D-94E2-D8011D18B15B}">
      <dgm:prSet phldrT="[Texte]" custT="1"/>
      <dgm:spPr/>
      <dgm:t>
        <a:bodyPr/>
        <a:lstStyle/>
        <a:p>
          <a:r>
            <a:rPr lang="es" sz="1600" dirty="0"/>
            <a:t>Imitación </a:t>
          </a:r>
          <a:r>
            <a:rPr lang="es" sz="1600" dirty="0" err="1"/>
            <a:t>de gestos</a:t>
          </a:r>
        </a:p>
      </dgm:t>
    </dgm:pt>
    <dgm:pt modelId="{8E622B5D-7F95-AB4A-B272-FA551D53FE63}" type="parTrans" cxnId="{319AB6F2-68C5-554F-A359-5E17740EDF2A}">
      <dgm:prSet/>
      <dgm:spPr/>
      <dgm:t>
        <a:bodyPr/>
        <a:lstStyle/>
        <a:p>
          <a:endParaRPr lang="fr-FR"/>
        </a:p>
      </dgm:t>
    </dgm:pt>
    <dgm:pt modelId="{A4C7BE87-7413-3D45-A6A0-E876C7495F06}" type="sibTrans" cxnId="{319AB6F2-68C5-554F-A359-5E17740EDF2A}">
      <dgm:prSet/>
      <dgm:spPr/>
      <dgm:t>
        <a:bodyPr/>
        <a:lstStyle/>
        <a:p>
          <a:endParaRPr lang="fr-FR"/>
        </a:p>
      </dgm:t>
    </dgm:pt>
    <dgm:pt modelId="{9B35F4ED-95B7-9541-B7B7-0355CED03B6C}">
      <dgm:prSet phldrT="[Texte]" custT="1"/>
      <dgm:spPr/>
      <dgm:t>
        <a:bodyPr/>
        <a:lstStyle/>
        <a:p>
          <a:r>
            <a:rPr lang="es" sz="1600" dirty="0"/>
            <a:t>Relación afectiva</a:t>
          </a:r>
        </a:p>
      </dgm:t>
    </dgm:pt>
    <dgm:pt modelId="{873578D6-D9CE-5B40-B9D1-6A5115D165E7}" type="parTrans" cxnId="{C10D70CC-BD1E-E142-B038-407F4ABBC48F}">
      <dgm:prSet/>
      <dgm:spPr/>
      <dgm:t>
        <a:bodyPr/>
        <a:lstStyle/>
        <a:p>
          <a:endParaRPr lang="fr-FR"/>
        </a:p>
      </dgm:t>
    </dgm:pt>
    <dgm:pt modelId="{A67F3C36-6032-244F-8BE3-E4D158421320}" type="sibTrans" cxnId="{C10D70CC-BD1E-E142-B038-407F4ABBC48F}">
      <dgm:prSet/>
      <dgm:spPr/>
      <dgm:t>
        <a:bodyPr/>
        <a:lstStyle/>
        <a:p>
          <a:endParaRPr lang="fr-FR"/>
        </a:p>
      </dgm:t>
    </dgm:pt>
    <dgm:pt modelId="{581E23FF-12DE-F642-8232-F7F73E7BE733}">
      <dgm:prSet phldrT="[Texte]" custT="1"/>
      <dgm:spPr/>
      <dgm:t>
        <a:bodyPr/>
        <a:lstStyle/>
        <a:p>
          <a:r>
            <a:rPr lang="es" sz="1600" dirty="0"/>
            <a:t>Expresión </a:t>
          </a:r>
          <a:r>
            <a:rPr lang="es" sz="1600" dirty="0" err="1"/>
            <a:t>emocional</a:t>
          </a:r>
          <a:endParaRPr lang="es" sz="1800" dirty="0" err="1"/>
        </a:p>
      </dgm:t>
    </dgm:pt>
    <dgm:pt modelId="{4DEF3975-88B4-C640-81A6-67A87351DECF}" type="parTrans" cxnId="{3146B76B-C35E-7144-8CA7-89A43E76E417}">
      <dgm:prSet/>
      <dgm:spPr/>
      <dgm:t>
        <a:bodyPr/>
        <a:lstStyle/>
        <a:p>
          <a:endParaRPr lang="fr-FR"/>
        </a:p>
      </dgm:t>
    </dgm:pt>
    <dgm:pt modelId="{9E3242DA-BAE3-4841-B803-18A9F689C882}" type="sibTrans" cxnId="{3146B76B-C35E-7144-8CA7-89A43E76E417}">
      <dgm:prSet/>
      <dgm:spPr/>
      <dgm:t>
        <a:bodyPr/>
        <a:lstStyle/>
        <a:p>
          <a:endParaRPr lang="fr-FR"/>
        </a:p>
      </dgm:t>
    </dgm:pt>
    <dgm:pt modelId="{E6AE905D-C1A1-4A20-8E1C-291220C7F8BD}">
      <dgm:prSet custT="1"/>
      <dgm:spPr/>
      <dgm:t>
        <a:bodyPr/>
        <a:lstStyle/>
        <a:p>
          <a:r>
            <a:rPr lang="es" sz="1600" dirty="0"/>
            <a:t>Medios y objetivos</a:t>
          </a:r>
          <a:endParaRPr lang="fr-FR" sz="1600" dirty="0"/>
        </a:p>
      </dgm:t>
    </dgm:pt>
    <dgm:pt modelId="{3FC77412-94CB-4119-9301-74473CD6134E}" type="parTrans" cxnId="{E5946A6F-AB9F-4AF3-9977-0C9A27E2E896}">
      <dgm:prSet/>
      <dgm:spPr/>
      <dgm:t>
        <a:bodyPr/>
        <a:lstStyle/>
        <a:p>
          <a:endParaRPr lang="es-ES"/>
        </a:p>
      </dgm:t>
    </dgm:pt>
    <dgm:pt modelId="{CF39569A-DB76-4D87-A6F3-F252502334FD}" type="sibTrans" cxnId="{E5946A6F-AB9F-4AF3-9977-0C9A27E2E896}">
      <dgm:prSet/>
      <dgm:spPr/>
      <dgm:t>
        <a:bodyPr/>
        <a:lstStyle/>
        <a:p>
          <a:endParaRPr lang="es-ES"/>
        </a:p>
      </dgm:t>
    </dgm:pt>
    <dgm:pt modelId="{C5253864-590C-48BC-9137-930C2F1330DC}">
      <dgm:prSet phldrT="[Texte]" custT="1"/>
      <dgm:spPr/>
      <dgm:t>
        <a:bodyPr/>
        <a:lstStyle/>
        <a:p>
          <a:r>
            <a:rPr lang="es" sz="1600" dirty="0"/>
            <a:t>Interacciones sociales</a:t>
          </a:r>
          <a:endParaRPr lang="fr-FR" sz="1600" dirty="0"/>
        </a:p>
      </dgm:t>
    </dgm:pt>
    <dgm:pt modelId="{6AE999ED-E155-44A3-B8E5-9F0D435682FC}" type="parTrans" cxnId="{8364B23A-3CC2-49B1-BA00-56EEEC18463A}">
      <dgm:prSet/>
      <dgm:spPr/>
      <dgm:t>
        <a:bodyPr/>
        <a:lstStyle/>
        <a:p>
          <a:endParaRPr lang="es-ES"/>
        </a:p>
      </dgm:t>
    </dgm:pt>
    <dgm:pt modelId="{5B007D43-8351-47A6-B143-D70E392A6AE3}" type="sibTrans" cxnId="{8364B23A-3CC2-49B1-BA00-56EEEC18463A}">
      <dgm:prSet/>
      <dgm:spPr/>
      <dgm:t>
        <a:bodyPr/>
        <a:lstStyle/>
        <a:p>
          <a:endParaRPr lang="es-ES"/>
        </a:p>
      </dgm:t>
    </dgm:pt>
    <dgm:pt modelId="{5CEA1377-CA29-CE45-9826-1FCE272262AC}" type="pres">
      <dgm:prSet presAssocID="{67930285-CC63-8B4D-BA20-83F517DA409E}" presName="composite" presStyleCnt="0">
        <dgm:presLayoutVars>
          <dgm:chMax val="1"/>
          <dgm:dir/>
          <dgm:resizeHandles val="exact"/>
        </dgm:presLayoutVars>
      </dgm:prSet>
      <dgm:spPr/>
    </dgm:pt>
    <dgm:pt modelId="{F3D95058-F68E-6A49-A198-447AA297FA87}" type="pres">
      <dgm:prSet presAssocID="{77096EBB-FCEE-AB43-A21D-B8B191F3841F}" presName="roof" presStyleLbl="dkBgShp" presStyleIdx="0" presStyleCnt="2" custLinFactNeighborY="-16916"/>
      <dgm:spPr/>
    </dgm:pt>
    <dgm:pt modelId="{07342217-44B0-694E-9893-D905A3EDE269}" type="pres">
      <dgm:prSet presAssocID="{77096EBB-FCEE-AB43-A21D-B8B191F3841F}" presName="pillars" presStyleCnt="0"/>
      <dgm:spPr/>
    </dgm:pt>
    <dgm:pt modelId="{586598A6-04FD-E445-8C45-04EFBE83F42E}" type="pres">
      <dgm:prSet presAssocID="{77096EBB-FCEE-AB43-A21D-B8B191F3841F}" presName="pillar1" presStyleLbl="node1" presStyleIdx="0" presStyleCnt="2">
        <dgm:presLayoutVars>
          <dgm:bulletEnabled val="1"/>
        </dgm:presLayoutVars>
      </dgm:prSet>
      <dgm:spPr/>
    </dgm:pt>
    <dgm:pt modelId="{7738E923-967B-A347-A692-4473A421C33B}" type="pres">
      <dgm:prSet presAssocID="{60314801-79A1-C247-9B71-D94C9C5CD1BB}" presName="pillarX" presStyleLbl="node1" presStyleIdx="1" presStyleCnt="2">
        <dgm:presLayoutVars>
          <dgm:bulletEnabled val="1"/>
        </dgm:presLayoutVars>
      </dgm:prSet>
      <dgm:spPr/>
    </dgm:pt>
    <dgm:pt modelId="{58F74C5A-CFA2-B445-96BB-0C32B8FFB8A7}" type="pres">
      <dgm:prSet presAssocID="{77096EBB-FCEE-AB43-A21D-B8B191F3841F}" presName="base" presStyleLbl="dkBgShp" presStyleIdx="1" presStyleCnt="2"/>
      <dgm:spPr/>
    </dgm:pt>
  </dgm:ptLst>
  <dgm:cxnLst>
    <dgm:cxn modelId="{082EA51F-BE7A-0E44-91A0-9DC28BA86B54}" type="presOf" srcId="{67930285-CC63-8B4D-BA20-83F517DA409E}" destId="{5CEA1377-CA29-CE45-9826-1FCE272262AC}" srcOrd="0" destOrd="0" presId="urn:microsoft.com/office/officeart/2005/8/layout/hList3"/>
    <dgm:cxn modelId="{83611A21-CEDF-824B-A7C7-44CA7510B9EE}" type="presOf" srcId="{68714E31-FD32-E84B-A82B-EA13160AFEC5}" destId="{7738E923-967B-A347-A692-4473A421C33B}" srcOrd="0" destOrd="3" presId="urn:microsoft.com/office/officeart/2005/8/layout/hList3"/>
    <dgm:cxn modelId="{F4FF1426-0A59-714A-A556-BFC3CB86678B}" srcId="{8BA2B708-5276-414D-A3A4-8CAB0A83256F}" destId="{D5E3B2EF-C141-CE4E-A77B-44C267198B31}" srcOrd="5" destOrd="0" parTransId="{CABF1DB0-76B3-ED4D-974B-D3C470107F94}" sibTransId="{44D394A7-56BC-F94D-A3C0-531896403240}"/>
    <dgm:cxn modelId="{30BEC430-6F72-A044-BC86-605DC13F5400}" type="presOf" srcId="{60314801-79A1-C247-9B71-D94C9C5CD1BB}" destId="{7738E923-967B-A347-A692-4473A421C33B}" srcOrd="0" destOrd="0" presId="urn:microsoft.com/office/officeart/2005/8/layout/hList3"/>
    <dgm:cxn modelId="{8364B23A-3CC2-49B1-BA00-56EEEC18463A}" srcId="{60314801-79A1-C247-9B71-D94C9C5CD1BB}" destId="{C5253864-590C-48BC-9137-930C2F1330DC}" srcOrd="1" destOrd="0" parTransId="{6AE999ED-E155-44A3-B8E5-9F0D435682FC}" sibTransId="{5B007D43-8351-47A6-B143-D70E392A6AE3}"/>
    <dgm:cxn modelId="{2B45DC60-41A5-4F65-955F-6220D3D0722F}" type="presOf" srcId="{C5253864-590C-48BC-9137-930C2F1330DC}" destId="{7738E923-967B-A347-A692-4473A421C33B}" srcOrd="0" destOrd="2" presId="urn:microsoft.com/office/officeart/2005/8/layout/hList3"/>
    <dgm:cxn modelId="{CF142E42-FD76-5747-84EC-027180CEE675}" srcId="{77096EBB-FCEE-AB43-A21D-B8B191F3841F}" destId="{8BA2B708-5276-414D-A3A4-8CAB0A83256F}" srcOrd="0" destOrd="0" parTransId="{F7545D6B-F3A4-A245-91A1-E685B3B9CC4A}" sibTransId="{8B285581-8ACF-974F-BCB6-1210F341E73D}"/>
    <dgm:cxn modelId="{600CFA47-4FA5-D341-8134-715CED0837EA}" type="presOf" srcId="{3E6B4624-05DE-FF46-8767-B30208DCF22E}" destId="{7738E923-967B-A347-A692-4473A421C33B}" srcOrd="0" destOrd="5" presId="urn:microsoft.com/office/officeart/2005/8/layout/hList3"/>
    <dgm:cxn modelId="{3146B76B-C35E-7144-8CA7-89A43E76E417}" srcId="{60314801-79A1-C247-9B71-D94C9C5CD1BB}" destId="{581E23FF-12DE-F642-8232-F7F73E7BE733}" srcOrd="8" destOrd="0" parTransId="{4DEF3975-88B4-C640-81A6-67A87351DECF}" sibTransId="{9E3242DA-BAE3-4841-B803-18A9F689C882}"/>
    <dgm:cxn modelId="{1067964E-3298-C34A-9F05-7493E341DE70}" srcId="{8BA2B708-5276-414D-A3A4-8CAB0A83256F}" destId="{8B3A8795-C45F-4445-A685-FDF32A5CE191}" srcOrd="2" destOrd="0" parTransId="{9EC49FF2-C251-3548-B34E-4C40969E7E87}" sibTransId="{215A44F1-4E65-F54F-900A-F24DDA36E6A7}"/>
    <dgm:cxn modelId="{E5946A6F-AB9F-4AF3-9977-0C9A27E2E896}" srcId="{8BA2B708-5276-414D-A3A4-8CAB0A83256F}" destId="{E6AE905D-C1A1-4A20-8E1C-291220C7F8BD}" srcOrd="4" destOrd="0" parTransId="{3FC77412-94CB-4119-9301-74473CD6134E}" sibTransId="{CF39569A-DB76-4D87-A6F3-F252502334FD}"/>
    <dgm:cxn modelId="{74B41950-725C-D747-B0A9-26CA0B7478AC}" type="presOf" srcId="{8B3A8795-C45F-4445-A685-FDF32A5CE191}" destId="{586598A6-04FD-E445-8C45-04EFBE83F42E}" srcOrd="0" destOrd="3" presId="urn:microsoft.com/office/officeart/2005/8/layout/hList3"/>
    <dgm:cxn modelId="{745F4256-709B-5640-BF5C-AB9E413927C4}" srcId="{8BA2B708-5276-414D-A3A4-8CAB0A83256F}" destId="{F51C720F-59DC-FC44-A748-98504A6D4AB6}" srcOrd="0" destOrd="0" parTransId="{920B4EDC-636C-C541-BDF3-6A2A6F36CE04}" sibTransId="{3DA24E4E-39A2-9246-9FA2-572A2FE89095}"/>
    <dgm:cxn modelId="{0BA91158-D2DE-024C-87C4-3218CAC50AE4}" type="presOf" srcId="{D5E3B2EF-C141-CE4E-A77B-44C267198B31}" destId="{586598A6-04FD-E445-8C45-04EFBE83F42E}" srcOrd="0" destOrd="6" presId="urn:microsoft.com/office/officeart/2005/8/layout/hList3"/>
    <dgm:cxn modelId="{9750A381-C0C3-484F-B9C7-EFAD22011800}" srcId="{77096EBB-FCEE-AB43-A21D-B8B191F3841F}" destId="{60314801-79A1-C247-9B71-D94C9C5CD1BB}" srcOrd="1" destOrd="0" parTransId="{1173307D-FC2A-944E-A58B-64C14D3A6FA1}" sibTransId="{CFAC1817-4F0C-8548-AA28-AED256640706}"/>
    <dgm:cxn modelId="{A4AA5785-FDE2-5348-86E4-4A4AC48CFB7D}" type="presOf" srcId="{D3248916-C82F-F849-90FD-BFCE0792E455}" destId="{7738E923-967B-A347-A692-4473A421C33B}" srcOrd="0" destOrd="6" presId="urn:microsoft.com/office/officeart/2005/8/layout/hList3"/>
    <dgm:cxn modelId="{E5EC0F86-E25A-8145-BE81-4105329FA5BA}" srcId="{8BA2B708-5276-414D-A3A4-8CAB0A83256F}" destId="{E190D517-447C-4845-8B4E-31B69ADAF0C5}" srcOrd="1" destOrd="0" parTransId="{87AF92C5-6A71-8549-A5A2-EF47BE9F08C5}" sibTransId="{64041ABD-CD95-2849-B659-7B559F519434}"/>
    <dgm:cxn modelId="{2476F38E-5D16-5D41-8C2C-77C439A311CB}" type="presOf" srcId="{9B35F4ED-95B7-9541-B7B7-0355CED03B6C}" destId="{7738E923-967B-A347-A692-4473A421C33B}" srcOrd="0" destOrd="8" presId="urn:microsoft.com/office/officeart/2005/8/layout/hList3"/>
    <dgm:cxn modelId="{B2E52095-3B93-4E40-BF3E-9185112504DE}" srcId="{67930285-CC63-8B4D-BA20-83F517DA409E}" destId="{77096EBB-FCEE-AB43-A21D-B8B191F3841F}" srcOrd="0" destOrd="0" parTransId="{8EF4BF7F-861D-C540-B93F-D168D3186790}" sibTransId="{BE17CDB9-A262-FF43-87B1-DBD8E5241A37}"/>
    <dgm:cxn modelId="{4FB7999A-D880-344C-95F4-8DF3A72E5A4C}" type="presOf" srcId="{581E23FF-12DE-F642-8232-F7F73E7BE733}" destId="{7738E923-967B-A347-A692-4473A421C33B}" srcOrd="0" destOrd="9" presId="urn:microsoft.com/office/officeart/2005/8/layout/hList3"/>
    <dgm:cxn modelId="{330F31AA-F304-AF45-BD91-E57DF9E71A16}" srcId="{8BA2B708-5276-414D-A3A4-8CAB0A83256F}" destId="{35FDDA18-633A-2F4D-A211-B9C10F2DDD9F}" srcOrd="3" destOrd="0" parTransId="{586984B5-14B0-1942-82D7-8E3FDED629DE}" sibTransId="{C66439B7-671A-C642-8475-29C44042872F}"/>
    <dgm:cxn modelId="{F4E67ABA-079D-7846-B369-A10401C9D1CD}" srcId="{60314801-79A1-C247-9B71-D94C9C5CD1BB}" destId="{21687F9A-2A3E-184B-9E21-840FBAAD458B}" srcOrd="3" destOrd="0" parTransId="{32043BBC-344C-5349-A98F-8E434463FD23}" sibTransId="{D31CA201-8344-8641-B959-2F7DF5EB0A48}"/>
    <dgm:cxn modelId="{A5C929BD-DA14-E946-AC8B-3BF064AFB746}" type="presOf" srcId="{8BA2B708-5276-414D-A3A4-8CAB0A83256F}" destId="{586598A6-04FD-E445-8C45-04EFBE83F42E}" srcOrd="0" destOrd="0" presId="urn:microsoft.com/office/officeart/2005/8/layout/hList3"/>
    <dgm:cxn modelId="{882E36C1-ED2D-5D49-8962-C496F9B1CB16}" srcId="{60314801-79A1-C247-9B71-D94C9C5CD1BB}" destId="{68714E31-FD32-E84B-A82B-EA13160AFEC5}" srcOrd="2" destOrd="0" parTransId="{F547B711-D30E-E24B-8279-29F2C8D347DA}" sibTransId="{C619A8F3-F7D6-F342-BEA1-BB82C28DE1BF}"/>
    <dgm:cxn modelId="{9B15F2C5-87DA-6D4D-B41C-CC5180E6E2C9}" type="presOf" srcId="{E190D517-447C-4845-8B4E-31B69ADAF0C5}" destId="{586598A6-04FD-E445-8C45-04EFBE83F42E}" srcOrd="0" destOrd="2" presId="urn:microsoft.com/office/officeart/2005/8/layout/hList3"/>
    <dgm:cxn modelId="{0C911ACB-76DF-9F4C-A032-38471096D413}" type="presOf" srcId="{77096EBB-FCEE-AB43-A21D-B8B191F3841F}" destId="{F3D95058-F68E-6A49-A198-447AA297FA87}" srcOrd="0" destOrd="0" presId="urn:microsoft.com/office/officeart/2005/8/layout/hList3"/>
    <dgm:cxn modelId="{C10D70CC-BD1E-E142-B038-407F4ABBC48F}" srcId="{60314801-79A1-C247-9B71-D94C9C5CD1BB}" destId="{9B35F4ED-95B7-9541-B7B7-0355CED03B6C}" srcOrd="7" destOrd="0" parTransId="{873578D6-D9CE-5B40-B9D1-6A5115D165E7}" sibTransId="{A67F3C36-6032-244F-8BE3-E4D158421320}"/>
    <dgm:cxn modelId="{9B8680CF-F64B-2047-8B24-A53AD7556516}" type="presOf" srcId="{6A524E4F-A286-8E4C-89EE-2C27D32F66CC}" destId="{586598A6-04FD-E445-8C45-04EFBE83F42E}" srcOrd="0" destOrd="7" presId="urn:microsoft.com/office/officeart/2005/8/layout/hList3"/>
    <dgm:cxn modelId="{A86425D3-A2D2-374E-9444-584960B0653D}" type="presOf" srcId="{F51C720F-59DC-FC44-A748-98504A6D4AB6}" destId="{586598A6-04FD-E445-8C45-04EFBE83F42E}" srcOrd="0" destOrd="1" presId="urn:microsoft.com/office/officeart/2005/8/layout/hList3"/>
    <dgm:cxn modelId="{A07421DC-2A30-7A4E-BECB-8C28377573AD}" type="presOf" srcId="{35FDDA18-633A-2F4D-A211-B9C10F2DDD9F}" destId="{586598A6-04FD-E445-8C45-04EFBE83F42E}" srcOrd="0" destOrd="4" presId="urn:microsoft.com/office/officeart/2005/8/layout/hList3"/>
    <dgm:cxn modelId="{1E3A0AE4-2970-5D47-A68E-FEA7EBB00FD7}" srcId="{60314801-79A1-C247-9B71-D94C9C5CD1BB}" destId="{ACE15730-5522-AB43-BE48-9A3366478C9E}" srcOrd="0" destOrd="0" parTransId="{C58F8042-0F04-8749-B98B-7B05DA427A39}" sibTransId="{037F80A2-C015-DF45-9DAE-789E27A26F00}"/>
    <dgm:cxn modelId="{C81887E5-60CE-184E-91EA-7FA1129968A6}" type="presOf" srcId="{21687F9A-2A3E-184B-9E21-840FBAAD458B}" destId="{7738E923-967B-A347-A692-4473A421C33B}" srcOrd="0" destOrd="4" presId="urn:microsoft.com/office/officeart/2005/8/layout/hList3"/>
    <dgm:cxn modelId="{35D92CEB-F388-9D45-89AB-BCF3BC13899A}" type="presOf" srcId="{ACE15730-5522-AB43-BE48-9A3366478C9E}" destId="{7738E923-967B-A347-A692-4473A421C33B}" srcOrd="0" destOrd="1" presId="urn:microsoft.com/office/officeart/2005/8/layout/hList3"/>
    <dgm:cxn modelId="{56AF65ED-076D-E043-A175-1F07117BB957}" type="presOf" srcId="{B6B32D0F-C931-294D-94E2-D8011D18B15B}" destId="{7738E923-967B-A347-A692-4473A421C33B}" srcOrd="0" destOrd="7" presId="urn:microsoft.com/office/officeart/2005/8/layout/hList3"/>
    <dgm:cxn modelId="{5EA9ACEE-BCC9-FF44-A31A-78383C18D297}" srcId="{60314801-79A1-C247-9B71-D94C9C5CD1BB}" destId="{3E6B4624-05DE-FF46-8767-B30208DCF22E}" srcOrd="4" destOrd="0" parTransId="{985B6446-380C-8A4D-8F31-DB4DEE7FFF54}" sibTransId="{F8D1EE3C-43B2-0740-968D-9739606DBA47}"/>
    <dgm:cxn modelId="{F85F3DEF-4805-1840-890D-2243E4999CC3}" srcId="{8BA2B708-5276-414D-A3A4-8CAB0A83256F}" destId="{6A524E4F-A286-8E4C-89EE-2C27D32F66CC}" srcOrd="6" destOrd="0" parTransId="{F9F53A64-FD2F-4C4E-947A-FAF46D55560B}" sibTransId="{109CDE49-9AE3-9945-A570-53B6DC5D12FE}"/>
    <dgm:cxn modelId="{319AB6F2-68C5-554F-A359-5E17740EDF2A}" srcId="{60314801-79A1-C247-9B71-D94C9C5CD1BB}" destId="{B6B32D0F-C931-294D-94E2-D8011D18B15B}" srcOrd="6" destOrd="0" parTransId="{8E622B5D-7F95-AB4A-B272-FA551D53FE63}" sibTransId="{A4C7BE87-7413-3D45-A6A0-E876C7495F06}"/>
    <dgm:cxn modelId="{A8940CF6-7CE1-0A45-B1A0-F25C7E72D3B4}" srcId="{60314801-79A1-C247-9B71-D94C9C5CD1BB}" destId="{D3248916-C82F-F849-90FD-BFCE0792E455}" srcOrd="5" destOrd="0" parTransId="{5CE7300F-200A-0E42-ADAE-9BFB801535EB}" sibTransId="{D10F7A41-3E0C-CA45-A146-DB72785D2812}"/>
    <dgm:cxn modelId="{2C392AFD-1D06-4252-AB00-688A38B321B0}" type="presOf" srcId="{E6AE905D-C1A1-4A20-8E1C-291220C7F8BD}" destId="{586598A6-04FD-E445-8C45-04EFBE83F42E}" srcOrd="0" destOrd="5" presId="urn:microsoft.com/office/officeart/2005/8/layout/hList3"/>
    <dgm:cxn modelId="{0E6249D9-63A6-E041-8BFD-76DD6C6F4248}" type="presParOf" srcId="{5CEA1377-CA29-CE45-9826-1FCE272262AC}" destId="{F3D95058-F68E-6A49-A198-447AA297FA87}" srcOrd="0" destOrd="0" presId="urn:microsoft.com/office/officeart/2005/8/layout/hList3"/>
    <dgm:cxn modelId="{759E1DDA-A994-8140-9C01-2923A33AAF87}" type="presParOf" srcId="{5CEA1377-CA29-CE45-9826-1FCE272262AC}" destId="{07342217-44B0-694E-9893-D905A3EDE269}" srcOrd="1" destOrd="0" presId="urn:microsoft.com/office/officeart/2005/8/layout/hList3"/>
    <dgm:cxn modelId="{D8D055A4-7EA8-2948-A4C1-15C27E743153}" type="presParOf" srcId="{07342217-44B0-694E-9893-D905A3EDE269}" destId="{586598A6-04FD-E445-8C45-04EFBE83F42E}" srcOrd="0" destOrd="0" presId="urn:microsoft.com/office/officeart/2005/8/layout/hList3"/>
    <dgm:cxn modelId="{8B12ED5B-352A-2047-B3C1-44DB089F3361}" type="presParOf" srcId="{07342217-44B0-694E-9893-D905A3EDE269}" destId="{7738E923-967B-A347-A692-4473A421C33B}" srcOrd="1" destOrd="0" presId="urn:microsoft.com/office/officeart/2005/8/layout/hList3"/>
    <dgm:cxn modelId="{83A0F7EE-04CB-E740-9CA3-757A5E5254A1}" type="presParOf" srcId="{5CEA1377-CA29-CE45-9826-1FCE272262AC}" destId="{58F74C5A-CFA2-B445-96BB-0C32B8FFB8A7}" srcOrd="2" destOrd="0" presId="urn:microsoft.com/office/officeart/2005/8/layout/h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0FC12B-25CC-3D44-BCF5-D2229B6A89D7}" type="doc">
      <dgm:prSet loTypeId="urn:microsoft.com/office/officeart/2005/8/layout/venn1" loCatId="" qsTypeId="urn:microsoft.com/office/officeart/2005/8/quickstyle/3d3" qsCatId="3D" csTypeId="urn:microsoft.com/office/officeart/2005/8/colors/accent1_2" csCatId="accent1" phldr="1"/>
      <dgm:spPr/>
    </dgm:pt>
    <dgm:pt modelId="{E764CB42-62CB-DE49-AFF3-B595D82D4F74}">
      <dgm:prSet phldrT="[Texte]"/>
      <dgm:spPr/>
      <dgm:t>
        <a:bodyPr/>
        <a:lstStyle/>
        <a:p>
          <a:r>
            <a:rPr lang="es" dirty="0"/>
            <a:t>Atención conjunta</a:t>
          </a:r>
        </a:p>
      </dgm:t>
    </dgm:pt>
    <dgm:pt modelId="{42D51090-1FA3-BA4E-AB49-BBBC221F4A28}" type="parTrans" cxnId="{DFFBC478-B4EB-2947-AC6D-AC91F1A2F4C7}">
      <dgm:prSet/>
      <dgm:spPr/>
      <dgm:t>
        <a:bodyPr/>
        <a:lstStyle/>
        <a:p>
          <a:endParaRPr lang="fr-FR"/>
        </a:p>
      </dgm:t>
    </dgm:pt>
    <dgm:pt modelId="{A49F533E-6E63-9240-924D-425722F386E0}" type="sibTrans" cxnId="{DFFBC478-B4EB-2947-AC6D-AC91F1A2F4C7}">
      <dgm:prSet/>
      <dgm:spPr/>
      <dgm:t>
        <a:bodyPr/>
        <a:lstStyle/>
        <a:p>
          <a:endParaRPr lang="fr-FR"/>
        </a:p>
      </dgm:t>
    </dgm:pt>
    <dgm:pt modelId="{8EAB2655-2B11-B249-B21D-40B554AD4D24}">
      <dgm:prSet phldrT="[Texte]"/>
      <dgm:spPr/>
      <dgm:t>
        <a:bodyPr/>
        <a:lstStyle/>
        <a:p>
          <a:r>
            <a:rPr lang="es" dirty="0"/>
            <a:t>Interacción social</a:t>
          </a:r>
        </a:p>
      </dgm:t>
    </dgm:pt>
    <dgm:pt modelId="{C2D97955-048E-A443-85B4-6EBA1CE5B09B}" type="parTrans" cxnId="{D00FBF75-BC7C-A645-9B7E-3A3B1AA6BB64}">
      <dgm:prSet/>
      <dgm:spPr/>
      <dgm:t>
        <a:bodyPr/>
        <a:lstStyle/>
        <a:p>
          <a:endParaRPr lang="fr-FR"/>
        </a:p>
      </dgm:t>
    </dgm:pt>
    <dgm:pt modelId="{B4240A07-5A88-8344-9BF1-A81BB3987C53}" type="sibTrans" cxnId="{D00FBF75-BC7C-A645-9B7E-3A3B1AA6BB64}">
      <dgm:prSet/>
      <dgm:spPr/>
      <dgm:t>
        <a:bodyPr/>
        <a:lstStyle/>
        <a:p>
          <a:endParaRPr lang="fr-FR"/>
        </a:p>
      </dgm:t>
    </dgm:pt>
    <dgm:pt modelId="{94164DB6-D837-7C40-90FF-E343945B3B4B}">
      <dgm:prSet phldrT="[Texte]"/>
      <dgm:spPr/>
      <dgm:t>
        <a:bodyPr/>
        <a:lstStyle/>
        <a:p>
          <a:r>
            <a:rPr lang="es" dirty="0"/>
            <a:t>Regulación</a:t>
          </a:r>
          <a:br>
            <a:rPr lang="es" dirty="0"/>
          </a:br>
          <a:r>
            <a:rPr lang="es" dirty="0"/>
            <a:t>conductual</a:t>
          </a:r>
          <a:endParaRPr lang="fr-FR" dirty="0"/>
        </a:p>
      </dgm:t>
    </dgm:pt>
    <dgm:pt modelId="{E07B102C-F523-BC44-8BBE-AAE8C942F2B6}" type="parTrans" cxnId="{F38CD86E-7861-4D47-80F2-2C8E34537CA4}">
      <dgm:prSet/>
      <dgm:spPr/>
      <dgm:t>
        <a:bodyPr/>
        <a:lstStyle/>
        <a:p>
          <a:endParaRPr lang="fr-FR"/>
        </a:p>
      </dgm:t>
    </dgm:pt>
    <dgm:pt modelId="{20D2BE5C-2E2D-6B44-A433-6F699AA5458F}" type="sibTrans" cxnId="{F38CD86E-7861-4D47-80F2-2C8E34537CA4}">
      <dgm:prSet/>
      <dgm:spPr/>
      <dgm:t>
        <a:bodyPr/>
        <a:lstStyle/>
        <a:p>
          <a:endParaRPr lang="fr-FR"/>
        </a:p>
      </dgm:t>
    </dgm:pt>
    <dgm:pt modelId="{F963256B-2A25-B042-925C-282BAAD53ECB}" type="pres">
      <dgm:prSet presAssocID="{020FC12B-25CC-3D44-BCF5-D2229B6A89D7}" presName="compositeShape" presStyleCnt="0">
        <dgm:presLayoutVars>
          <dgm:chMax val="7"/>
          <dgm:dir/>
          <dgm:resizeHandles val="exact"/>
        </dgm:presLayoutVars>
      </dgm:prSet>
      <dgm:spPr/>
    </dgm:pt>
    <dgm:pt modelId="{10691DD0-F9B6-1D4C-9221-A82BABC9A35D}" type="pres">
      <dgm:prSet presAssocID="{E764CB42-62CB-DE49-AFF3-B595D82D4F74}" presName="circ1" presStyleLbl="vennNode1" presStyleIdx="0" presStyleCnt="3"/>
      <dgm:spPr/>
    </dgm:pt>
    <dgm:pt modelId="{76260431-4433-C042-A671-E4EE327397A0}" type="pres">
      <dgm:prSet presAssocID="{E764CB42-62CB-DE49-AFF3-B595D82D4F74}" presName="circ1Tx" presStyleLbl="revTx" presStyleIdx="0" presStyleCnt="0">
        <dgm:presLayoutVars>
          <dgm:chMax val="0"/>
          <dgm:chPref val="0"/>
          <dgm:bulletEnabled val="1"/>
        </dgm:presLayoutVars>
      </dgm:prSet>
      <dgm:spPr/>
    </dgm:pt>
    <dgm:pt modelId="{A82508D7-2E1D-E044-93D4-D779CD095FE2}" type="pres">
      <dgm:prSet presAssocID="{8EAB2655-2B11-B249-B21D-40B554AD4D24}" presName="circ2" presStyleLbl="vennNode1" presStyleIdx="1" presStyleCnt="3"/>
      <dgm:spPr/>
    </dgm:pt>
    <dgm:pt modelId="{55018A53-DDB7-A54B-B32F-6570FC3F81CF}" type="pres">
      <dgm:prSet presAssocID="{8EAB2655-2B11-B249-B21D-40B554AD4D24}" presName="circ2Tx" presStyleLbl="revTx" presStyleIdx="0" presStyleCnt="0">
        <dgm:presLayoutVars>
          <dgm:chMax val="0"/>
          <dgm:chPref val="0"/>
          <dgm:bulletEnabled val="1"/>
        </dgm:presLayoutVars>
      </dgm:prSet>
      <dgm:spPr/>
    </dgm:pt>
    <dgm:pt modelId="{CCD436FC-1A42-AC49-B7DE-1DCC06C78B70}" type="pres">
      <dgm:prSet presAssocID="{94164DB6-D837-7C40-90FF-E343945B3B4B}" presName="circ3" presStyleLbl="vennNode1" presStyleIdx="2" presStyleCnt="3"/>
      <dgm:spPr/>
    </dgm:pt>
    <dgm:pt modelId="{77E310F6-F581-A54E-8335-044527AFF693}" type="pres">
      <dgm:prSet presAssocID="{94164DB6-D837-7C40-90FF-E343945B3B4B}" presName="circ3Tx" presStyleLbl="revTx" presStyleIdx="0" presStyleCnt="0">
        <dgm:presLayoutVars>
          <dgm:chMax val="0"/>
          <dgm:chPref val="0"/>
          <dgm:bulletEnabled val="1"/>
        </dgm:presLayoutVars>
      </dgm:prSet>
      <dgm:spPr/>
    </dgm:pt>
  </dgm:ptLst>
  <dgm:cxnLst>
    <dgm:cxn modelId="{73660319-D7A2-9A46-870A-94199CC2BA8C}" type="presOf" srcId="{94164DB6-D837-7C40-90FF-E343945B3B4B}" destId="{77E310F6-F581-A54E-8335-044527AFF693}" srcOrd="1" destOrd="0" presId="urn:microsoft.com/office/officeart/2005/8/layout/venn1"/>
    <dgm:cxn modelId="{C323421F-F701-8647-A356-019FF1794671}" type="presOf" srcId="{94164DB6-D837-7C40-90FF-E343945B3B4B}" destId="{CCD436FC-1A42-AC49-B7DE-1DCC06C78B70}" srcOrd="0" destOrd="0" presId="urn:microsoft.com/office/officeart/2005/8/layout/venn1"/>
    <dgm:cxn modelId="{CE95CC30-2999-9B46-8AC8-BE8F191297C2}" type="presOf" srcId="{E764CB42-62CB-DE49-AFF3-B595D82D4F74}" destId="{76260431-4433-C042-A671-E4EE327397A0}" srcOrd="1" destOrd="0" presId="urn:microsoft.com/office/officeart/2005/8/layout/venn1"/>
    <dgm:cxn modelId="{3C9DD333-94BA-D942-AC39-DA57DA45BFCA}" type="presOf" srcId="{8EAB2655-2B11-B249-B21D-40B554AD4D24}" destId="{55018A53-DDB7-A54B-B32F-6570FC3F81CF}" srcOrd="1" destOrd="0" presId="urn:microsoft.com/office/officeart/2005/8/layout/venn1"/>
    <dgm:cxn modelId="{9A2ECC67-45DF-A440-880F-1287A1E96A49}" type="presOf" srcId="{8EAB2655-2B11-B249-B21D-40B554AD4D24}" destId="{A82508D7-2E1D-E044-93D4-D779CD095FE2}" srcOrd="0" destOrd="0" presId="urn:microsoft.com/office/officeart/2005/8/layout/venn1"/>
    <dgm:cxn modelId="{F38CD86E-7861-4D47-80F2-2C8E34537CA4}" srcId="{020FC12B-25CC-3D44-BCF5-D2229B6A89D7}" destId="{94164DB6-D837-7C40-90FF-E343945B3B4B}" srcOrd="2" destOrd="0" parTransId="{E07B102C-F523-BC44-8BBE-AAE8C942F2B6}" sibTransId="{20D2BE5C-2E2D-6B44-A433-6F699AA5458F}"/>
    <dgm:cxn modelId="{D00FBF75-BC7C-A645-9B7E-3A3B1AA6BB64}" srcId="{020FC12B-25CC-3D44-BCF5-D2229B6A89D7}" destId="{8EAB2655-2B11-B249-B21D-40B554AD4D24}" srcOrd="1" destOrd="0" parTransId="{C2D97955-048E-A443-85B4-6EBA1CE5B09B}" sibTransId="{B4240A07-5A88-8344-9BF1-A81BB3987C53}"/>
    <dgm:cxn modelId="{9544C375-D790-E84A-B738-17B8E4FC1A31}" type="presOf" srcId="{020FC12B-25CC-3D44-BCF5-D2229B6A89D7}" destId="{F963256B-2A25-B042-925C-282BAAD53ECB}" srcOrd="0" destOrd="0" presId="urn:microsoft.com/office/officeart/2005/8/layout/venn1"/>
    <dgm:cxn modelId="{DFFBC478-B4EB-2947-AC6D-AC91F1A2F4C7}" srcId="{020FC12B-25CC-3D44-BCF5-D2229B6A89D7}" destId="{E764CB42-62CB-DE49-AFF3-B595D82D4F74}" srcOrd="0" destOrd="0" parTransId="{42D51090-1FA3-BA4E-AB49-BBBC221F4A28}" sibTransId="{A49F533E-6E63-9240-924D-425722F386E0}"/>
    <dgm:cxn modelId="{8EA402E1-6B40-F84B-9991-85DE9ADF37B2}" type="presOf" srcId="{E764CB42-62CB-DE49-AFF3-B595D82D4F74}" destId="{10691DD0-F9B6-1D4C-9221-A82BABC9A35D}" srcOrd="0" destOrd="0" presId="urn:microsoft.com/office/officeart/2005/8/layout/venn1"/>
    <dgm:cxn modelId="{E25607D6-D63D-ED4D-85A4-F174044F3C87}" type="presParOf" srcId="{F963256B-2A25-B042-925C-282BAAD53ECB}" destId="{10691DD0-F9B6-1D4C-9221-A82BABC9A35D}" srcOrd="0" destOrd="0" presId="urn:microsoft.com/office/officeart/2005/8/layout/venn1"/>
    <dgm:cxn modelId="{9ED18B28-70D3-DF4E-9053-0D5E046157FE}" type="presParOf" srcId="{F963256B-2A25-B042-925C-282BAAD53ECB}" destId="{76260431-4433-C042-A671-E4EE327397A0}" srcOrd="1" destOrd="0" presId="urn:microsoft.com/office/officeart/2005/8/layout/venn1"/>
    <dgm:cxn modelId="{C8C1D65F-CDA9-DA4E-9918-6F83D87D41E3}" type="presParOf" srcId="{F963256B-2A25-B042-925C-282BAAD53ECB}" destId="{A82508D7-2E1D-E044-93D4-D779CD095FE2}" srcOrd="2" destOrd="0" presId="urn:microsoft.com/office/officeart/2005/8/layout/venn1"/>
    <dgm:cxn modelId="{BEFC7FFA-B1BB-B94C-AB90-44C392770B5D}" type="presParOf" srcId="{F963256B-2A25-B042-925C-282BAAD53ECB}" destId="{55018A53-DDB7-A54B-B32F-6570FC3F81CF}" srcOrd="3" destOrd="0" presId="urn:microsoft.com/office/officeart/2005/8/layout/venn1"/>
    <dgm:cxn modelId="{827B5B69-5948-4B40-9034-BE620F60DFCA}" type="presParOf" srcId="{F963256B-2A25-B042-925C-282BAAD53ECB}" destId="{CCD436FC-1A42-AC49-B7DE-1DCC06C78B70}" srcOrd="4" destOrd="0" presId="urn:microsoft.com/office/officeart/2005/8/layout/venn1"/>
    <dgm:cxn modelId="{962151A9-E3D4-F14D-942D-373502C4C295}" type="presParOf" srcId="{F963256B-2A25-B042-925C-282BAAD53ECB}" destId="{77E310F6-F581-A54E-8335-044527AFF693}"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56C95-D577-6D4F-8ECC-F25D33C390E6}">
      <dsp:nvSpPr>
        <dsp:cNvPr id="0" name=""/>
        <dsp:cNvSpPr/>
      </dsp:nvSpPr>
      <dsp:spPr>
        <a:xfrm>
          <a:off x="76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ts val="1200"/>
            </a:spcBef>
            <a:spcAft>
              <a:spcPct val="35000"/>
            </a:spcAft>
            <a:buNone/>
          </a:pPr>
          <a:r>
            <a:rPr lang="es" sz="2100" kern="1200" dirty="0"/>
            <a:t>Para evaluar el nivel de:</a:t>
          </a:r>
        </a:p>
      </dsp:txBody>
      <dsp:txXfrm rot="16200000">
        <a:off x="-1287569" y="1924073"/>
        <a:ext cx="3233979" cy="657312"/>
      </dsp:txXfrm>
    </dsp:sp>
    <dsp:sp modelId="{F1F0F2BB-B18C-D04E-A278-D172AB398269}">
      <dsp:nvSpPr>
        <dsp:cNvPr id="0" name=""/>
        <dsp:cNvSpPr/>
      </dsp:nvSpPr>
      <dsp:spPr>
        <a:xfrm>
          <a:off x="65807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ts val="1200"/>
            </a:spcBef>
            <a:spcAft>
              <a:spcPts val="1200"/>
            </a:spcAft>
            <a:buFont typeface="Arial" panose="020B0604020202020204" pitchFamily="34" charset="0"/>
            <a:buNone/>
          </a:pPr>
          <a:r>
            <a:rPr lang="es" sz="2100" kern="1200" dirty="0"/>
            <a:t>Habilidades de comunicación verbal y no verbal. Incluida la dimensión pragmática del lenguaje.</a:t>
          </a:r>
          <a:endParaRPr lang="fr-FR" sz="2100" kern="1200" dirty="0"/>
        </a:p>
      </dsp:txBody>
      <dsp:txXfrm>
        <a:off x="658076" y="635740"/>
        <a:ext cx="2448490" cy="3943877"/>
      </dsp:txXfrm>
    </dsp:sp>
    <dsp:sp modelId="{EB76715E-37D5-9E41-A392-6693CB42ED6E}">
      <dsp:nvSpPr>
        <dsp:cNvPr id="0" name=""/>
        <dsp:cNvSpPr/>
      </dsp:nvSpPr>
      <dsp:spPr>
        <a:xfrm>
          <a:off x="3402358"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ts val="600"/>
            </a:spcBef>
            <a:spcAft>
              <a:spcPts val="0"/>
            </a:spcAft>
            <a:buNone/>
          </a:pPr>
          <a:r>
            <a:rPr lang="es" sz="2100" kern="1200" dirty="0"/>
            <a:t>Para describir:</a:t>
          </a:r>
          <a:endParaRPr lang="fr-FR" sz="2100" kern="1200" dirty="0"/>
        </a:p>
      </dsp:txBody>
      <dsp:txXfrm rot="16200000">
        <a:off x="2114025" y="1924073"/>
        <a:ext cx="3233979" cy="657312"/>
      </dsp:txXfrm>
    </dsp:sp>
    <dsp:sp modelId="{B63B0263-82AF-9F48-B461-ECBF8EC16C48}">
      <dsp:nvSpPr>
        <dsp:cNvPr id="0" name=""/>
        <dsp:cNvSpPr/>
      </dsp:nvSpPr>
      <dsp:spPr>
        <a:xfrm rot="5400000">
          <a:off x="3129030"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702E89-92A7-1B49-A0D5-E0995B71D391}">
      <dsp:nvSpPr>
        <dsp:cNvPr id="0" name=""/>
        <dsp:cNvSpPr/>
      </dsp:nvSpPr>
      <dsp:spPr>
        <a:xfrm>
          <a:off x="4059671"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ts val="1200"/>
            </a:spcBef>
            <a:spcAft>
              <a:spcPts val="1200"/>
            </a:spcAft>
            <a:buNone/>
          </a:pPr>
          <a:r>
            <a:rPr lang="es" sz="2100" kern="1200" dirty="0"/>
            <a:t>La comunicación y/o el déficit de lenguaje</a:t>
          </a:r>
          <a:endParaRPr lang="fr-FR" sz="2100" kern="1200" dirty="0"/>
        </a:p>
        <a:p>
          <a:pPr marL="0" lvl="0" indent="0" algn="l" defTabSz="933450">
            <a:lnSpc>
              <a:spcPct val="120000"/>
            </a:lnSpc>
            <a:spcBef>
              <a:spcPts val="1200"/>
            </a:spcBef>
            <a:spcAft>
              <a:spcPts val="1200"/>
            </a:spcAft>
            <a:buNone/>
          </a:pPr>
          <a:r>
            <a:rPr lang="es" sz="2100" kern="1200" dirty="0"/>
            <a:t>El grado de gravedad en relación con la situación de la persona con DI, nivel general de desarrollo y edad</a:t>
          </a:r>
          <a:endParaRPr lang="fr-FR" sz="2100" kern="1200" dirty="0"/>
        </a:p>
      </dsp:txBody>
      <dsp:txXfrm>
        <a:off x="4059671" y="635740"/>
        <a:ext cx="2448490" cy="3943877"/>
      </dsp:txXfrm>
    </dsp:sp>
    <dsp:sp modelId="{9FC64FFE-5771-7045-8F33-1EB67D44B430}">
      <dsp:nvSpPr>
        <dsp:cNvPr id="0" name=""/>
        <dsp:cNvSpPr/>
      </dsp:nvSpPr>
      <dsp:spPr>
        <a:xfrm>
          <a:off x="680395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2009" rIns="93345" bIns="0" numCol="1" spcCol="1270" anchor="t" anchorCtr="0">
          <a:noAutofit/>
        </a:bodyPr>
        <a:lstStyle/>
        <a:p>
          <a:pPr marL="0" lvl="0" indent="0" algn="r" defTabSz="933450">
            <a:lnSpc>
              <a:spcPct val="120000"/>
            </a:lnSpc>
            <a:spcBef>
              <a:spcPts val="1200"/>
            </a:spcBef>
            <a:spcAft>
              <a:spcPct val="35000"/>
            </a:spcAft>
            <a:buNone/>
          </a:pPr>
          <a:r>
            <a:rPr lang="es" sz="2100" kern="1200" dirty="0"/>
            <a:t>para dar indicación sobre:</a:t>
          </a:r>
        </a:p>
      </dsp:txBody>
      <dsp:txXfrm rot="16200000">
        <a:off x="5515619" y="1924073"/>
        <a:ext cx="3233979" cy="657312"/>
      </dsp:txXfrm>
    </dsp:sp>
    <dsp:sp modelId="{6C953DF6-6C61-274F-BB13-D0014252BC38}">
      <dsp:nvSpPr>
        <dsp:cNvPr id="0" name=""/>
        <dsp:cNvSpPr/>
      </dsp:nvSpPr>
      <dsp:spPr>
        <a:xfrm rot="5400000">
          <a:off x="6530625"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8D9B1-3508-974A-A4FA-2DE72C968D2B}">
      <dsp:nvSpPr>
        <dsp:cNvPr id="0" name=""/>
        <dsp:cNvSpPr/>
      </dsp:nvSpPr>
      <dsp:spPr>
        <a:xfrm>
          <a:off x="746126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ts val="1200"/>
            </a:spcBef>
            <a:spcAft>
              <a:spcPts val="1200"/>
            </a:spcAft>
            <a:buNone/>
          </a:pPr>
          <a:r>
            <a:rPr lang="es" sz="2100" kern="1200" dirty="0"/>
            <a:t>El seguimiento,</a:t>
          </a:r>
        </a:p>
        <a:p>
          <a:pPr marL="0" lvl="0" indent="0" algn="l" defTabSz="933450">
            <a:lnSpc>
              <a:spcPct val="120000"/>
            </a:lnSpc>
            <a:spcBef>
              <a:spcPts val="1200"/>
            </a:spcBef>
            <a:spcAft>
              <a:spcPts val="1200"/>
            </a:spcAft>
            <a:buNone/>
          </a:pPr>
          <a:r>
            <a:rPr lang="es" sz="2100" kern="1200" dirty="0"/>
            <a:t>el cuidado y adaptación del enterno</a:t>
          </a:r>
          <a:endParaRPr lang="fr-FR" sz="2100" kern="1200" dirty="0"/>
        </a:p>
        <a:p>
          <a:pPr marL="0" lvl="0" indent="0" algn="l" defTabSz="933450">
            <a:lnSpc>
              <a:spcPct val="120000"/>
            </a:lnSpc>
            <a:spcBef>
              <a:spcPts val="1200"/>
            </a:spcBef>
            <a:spcAft>
              <a:spcPts val="1200"/>
            </a:spcAft>
            <a:buNone/>
          </a:pPr>
          <a:r>
            <a:rPr lang="es" sz="2100" kern="1200" dirty="0"/>
            <a:t>Las interacciones con la persona con DI y permitirle comprender las instrucciones .</a:t>
          </a:r>
        </a:p>
      </dsp:txBody>
      <dsp:txXfrm>
        <a:off x="7461266" y="635740"/>
        <a:ext cx="2448490" cy="3943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solidFill>
                <a:schemeClr val="accent1"/>
              </a:solidFill>
            </a:rPr>
            <a:t>Interacción social y comunicación.</a:t>
          </a:r>
        </a:p>
      </dsp:txBody>
      <dsp:txXfrm>
        <a:off x="4262" y="0"/>
        <a:ext cx="4100608" cy="1598463"/>
      </dsp:txXfrm>
    </dsp:sp>
    <dsp:sp modelId="{86FDA7D1-5DDC-1A41-A50A-91077662224D}">
      <dsp:nvSpPr>
        <dsp:cNvPr id="0" name=""/>
        <dsp:cNvSpPr/>
      </dsp:nvSpPr>
      <dsp:spPr>
        <a:xfrm>
          <a:off x="414323" y="1601715"/>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Motivación social</a:t>
          </a:r>
        </a:p>
      </dsp:txBody>
      <dsp:txXfrm>
        <a:off x="427102" y="1614494"/>
        <a:ext cx="3254929" cy="410741"/>
      </dsp:txXfrm>
    </dsp:sp>
    <dsp:sp modelId="{DA6CCF4E-ED7F-F149-B77B-443C964281B6}">
      <dsp:nvSpPr>
        <dsp:cNvPr id="0" name=""/>
        <dsp:cNvSpPr/>
      </dsp:nvSpPr>
      <dsp:spPr>
        <a:xfrm>
          <a:off x="414323" y="2105137"/>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comunicación </a:t>
          </a:r>
          <a:r>
            <a:rPr lang="es" sz="1300" kern="1200" dirty="0" err="1"/>
            <a:t>emocional</a:t>
          </a:r>
        </a:p>
      </dsp:txBody>
      <dsp:txXfrm>
        <a:off x="427102" y="2117916"/>
        <a:ext cx="3254929" cy="410741"/>
      </dsp:txXfrm>
    </dsp:sp>
    <dsp:sp modelId="{CC7F24FC-39CA-414F-A940-9FAFF233012F}">
      <dsp:nvSpPr>
        <dsp:cNvPr id="0" name=""/>
        <dsp:cNvSpPr/>
      </dsp:nvSpPr>
      <dsp:spPr>
        <a:xfrm>
          <a:off x="414323" y="260855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uso de la mirada</a:t>
          </a:r>
        </a:p>
      </dsp:txBody>
      <dsp:txXfrm>
        <a:off x="427102" y="2621338"/>
        <a:ext cx="3254929" cy="410741"/>
      </dsp:txXfrm>
    </dsp:sp>
    <dsp:sp modelId="{2C9FA353-59E5-804E-AE7A-9D8AB1EDE285}">
      <dsp:nvSpPr>
        <dsp:cNvPr id="0" name=""/>
        <dsp:cNvSpPr/>
      </dsp:nvSpPr>
      <dsp:spPr>
        <a:xfrm>
          <a:off x="414323" y="3111982"/>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Imitación</a:t>
          </a:r>
        </a:p>
      </dsp:txBody>
      <dsp:txXfrm>
        <a:off x="427102" y="3124761"/>
        <a:ext cx="3254929" cy="410741"/>
      </dsp:txXfrm>
    </dsp:sp>
    <dsp:sp modelId="{E636AFC5-1FA7-8046-A29C-D64A327B0128}">
      <dsp:nvSpPr>
        <dsp:cNvPr id="0" name=""/>
        <dsp:cNvSpPr/>
      </dsp:nvSpPr>
      <dsp:spPr>
        <a:xfrm>
          <a:off x="414323" y="3615404"/>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err="1"/>
            <a:t>juegos </a:t>
          </a:r>
          <a:endParaRPr lang="fr-FR" sz="1300" kern="1200" dirty="0"/>
        </a:p>
      </dsp:txBody>
      <dsp:txXfrm>
        <a:off x="427102" y="3628183"/>
        <a:ext cx="3254929" cy="410741"/>
      </dsp:txXfrm>
    </dsp:sp>
    <dsp:sp modelId="{D2B44C00-F173-9B45-AEF4-87740EDD9734}">
      <dsp:nvSpPr>
        <dsp:cNvPr id="0" name=""/>
        <dsp:cNvSpPr/>
      </dsp:nvSpPr>
      <dsp:spPr>
        <a:xfrm>
          <a:off x="414323" y="4118826"/>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Vocalizaciones </a:t>
          </a:r>
          <a:r>
            <a:rPr lang="es" sz="1300" kern="1200" dirty="0" err="1"/>
            <a:t>preverbales</a:t>
          </a:r>
        </a:p>
      </dsp:txBody>
      <dsp:txXfrm>
        <a:off x="427102" y="4131605"/>
        <a:ext cx="3254929" cy="410741"/>
      </dsp:txXfrm>
    </dsp:sp>
    <dsp:sp modelId="{EB47DBCE-2699-7D4C-A2F0-5260A17DD8D7}">
      <dsp:nvSpPr>
        <dsp:cNvPr id="0" name=""/>
        <dsp:cNvSpPr/>
      </dsp:nvSpPr>
      <dsp:spPr>
        <a:xfrm>
          <a:off x="414323" y="462224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Aparición de lo expresivo y </a:t>
          </a:r>
          <a:r>
            <a:rPr lang="es" sz="1300" kern="1200" dirty="0" err="1"/>
            <a:t>receptivo.</a:t>
          </a:r>
          <a:r>
            <a:rPr lang="es" sz="1300" kern="1200" dirty="0"/>
            <a:t> </a:t>
          </a:r>
          <a:r>
            <a:rPr lang="es" sz="1300" kern="1200" dirty="0" err="1"/>
            <a:t>idioma</a:t>
          </a:r>
          <a:endParaRPr lang="fr-FR" sz="1300" kern="1200" dirty="0"/>
        </a:p>
      </dsp:txBody>
      <dsp:txXfrm>
        <a:off x="427102" y="4635028"/>
        <a:ext cx="3254929" cy="410741"/>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err="1">
              <a:solidFill>
                <a:schemeClr val="accent1"/>
              </a:solidFill>
            </a:rPr>
            <a:t>Lenguaje </a:t>
          </a:r>
          <a:r>
            <a:rPr lang="es" sz="2000" kern="1200" dirty="0">
              <a:solidFill>
                <a:schemeClr val="accent1"/>
              </a:solidFill>
            </a:rPr>
            <a:t>y </a:t>
          </a:r>
          <a:r>
            <a:rPr lang="es" sz="2000" kern="1200" dirty="0" err="1">
              <a:solidFill>
                <a:schemeClr val="accent1"/>
              </a:solidFill>
            </a:rPr>
            <a:t>medios </a:t>
          </a:r>
          <a:r>
            <a:rPr lang="es" sz="2000" kern="1200" dirty="0">
              <a:solidFill>
                <a:schemeClr val="accent1"/>
              </a:solidFill>
            </a:rPr>
            <a:t>de comunicación </a:t>
          </a:r>
          <a:r>
            <a:rPr lang="es" sz="2000" kern="1200" dirty="0" err="1">
              <a:solidFill>
                <a:schemeClr val="accent1"/>
              </a:solidFill>
            </a:rPr>
            <a:t>complejos .</a:t>
          </a:r>
          <a:r>
            <a:rPr lang="es" sz="2000" kern="1200" dirty="0">
              <a:solidFill>
                <a:schemeClr val="accent1"/>
              </a:solidFill>
            </a:rPr>
            <a:t> </a:t>
          </a:r>
        </a:p>
      </dsp:txBody>
      <dsp:txXfrm>
        <a:off x="4412417" y="0"/>
        <a:ext cx="4100608" cy="1598463"/>
      </dsp:txXfrm>
    </dsp:sp>
    <dsp:sp modelId="{4B255E55-C4C1-7D40-8E85-3CC53098BABB}">
      <dsp:nvSpPr>
        <dsp:cNvPr id="0" name=""/>
        <dsp:cNvSpPr/>
      </dsp:nvSpPr>
      <dsp:spPr>
        <a:xfrm>
          <a:off x="4822478" y="159947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Articulación y </a:t>
          </a:r>
          <a:r>
            <a:rPr lang="es" sz="1300" kern="1200" dirty="0" err="1"/>
            <a:t>fonológica.</a:t>
          </a:r>
          <a:r>
            <a:rPr lang="es" sz="1300" kern="1200" dirty="0"/>
            <a:t> </a:t>
          </a:r>
          <a:r>
            <a:rPr lang="es" sz="1300" kern="1200" dirty="0" err="1"/>
            <a:t>habilidades</a:t>
          </a:r>
          <a:endParaRPr lang="fr-FR" sz="1300" kern="1200" dirty="0"/>
        </a:p>
      </dsp:txBody>
      <dsp:txXfrm>
        <a:off x="4840532" y="1617525"/>
        <a:ext cx="3244379" cy="580291"/>
      </dsp:txXfrm>
    </dsp:sp>
    <dsp:sp modelId="{D163FD3C-2F84-2244-9F81-C6C9A92D376B}">
      <dsp:nvSpPr>
        <dsp:cNvPr id="0" name=""/>
        <dsp:cNvSpPr/>
      </dsp:nvSpPr>
      <dsp:spPr>
        <a:xfrm>
          <a:off x="4822478" y="231070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err="1"/>
            <a:t>Léxico</a:t>
          </a:r>
          <a:endParaRPr lang="fr-FR" sz="1300" kern="1200" dirty="0"/>
        </a:p>
      </dsp:txBody>
      <dsp:txXfrm>
        <a:off x="4840532" y="2328755"/>
        <a:ext cx="3244379" cy="580291"/>
      </dsp:txXfrm>
    </dsp:sp>
    <dsp:sp modelId="{26518675-3FA4-5E4E-A154-8D6F6D67EA49}">
      <dsp:nvSpPr>
        <dsp:cNvPr id="0" name=""/>
        <dsp:cNvSpPr/>
      </dsp:nvSpPr>
      <dsp:spPr>
        <a:xfrm>
          <a:off x="4822478" y="302193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err="1"/>
            <a:t>Morfosintaxis </a:t>
          </a:r>
          <a:r>
            <a:rPr lang="es" sz="1300" kern="1200" dirty="0"/>
            <a:t>y </a:t>
          </a:r>
          <a:r>
            <a:rPr lang="es" sz="1300" kern="1200" dirty="0" err="1"/>
            <a:t>sintaxis</a:t>
          </a:r>
          <a:endParaRPr lang="fr-FR" sz="1300" kern="1200" dirty="0"/>
        </a:p>
      </dsp:txBody>
      <dsp:txXfrm>
        <a:off x="4840532" y="3039986"/>
        <a:ext cx="3244379" cy="580291"/>
      </dsp:txXfrm>
    </dsp:sp>
    <dsp:sp modelId="{165F7BFA-54BE-CC4C-BC0C-03B7C8018980}">
      <dsp:nvSpPr>
        <dsp:cNvPr id="0" name=""/>
        <dsp:cNvSpPr/>
      </dsp:nvSpPr>
      <dsp:spPr>
        <a:xfrm>
          <a:off x="4822478" y="373316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a:t>Habilidades pragmáticas</a:t>
          </a:r>
          <a:endParaRPr lang="fr-FR" sz="1300" kern="1200" dirty="0"/>
        </a:p>
      </dsp:txBody>
      <dsp:txXfrm>
        <a:off x="4840532" y="3751216"/>
        <a:ext cx="3244379" cy="580291"/>
      </dsp:txXfrm>
    </dsp:sp>
    <dsp:sp modelId="{F682F866-A4ED-AA44-B09C-2A45AF832F69}">
      <dsp:nvSpPr>
        <dsp:cNvPr id="0" name=""/>
        <dsp:cNvSpPr/>
      </dsp:nvSpPr>
      <dsp:spPr>
        <a:xfrm>
          <a:off x="4822478" y="444439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es" sz="1300" kern="1200" dirty="0" err="1"/>
            <a:t>Discurso</a:t>
          </a:r>
          <a:endParaRPr lang="fr-FR" sz="1300" kern="1200" dirty="0"/>
        </a:p>
      </dsp:txBody>
      <dsp:txXfrm>
        <a:off x="4840532" y="4462446"/>
        <a:ext cx="3244379" cy="580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070" y="0"/>
          <a:ext cx="3915260" cy="50594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solidFill>
                <a:schemeClr val="accent1"/>
              </a:solidFill>
            </a:rPr>
            <a:t>Parrillas de observación centradas en los precursores de la comunicación </a:t>
          </a:r>
        </a:p>
      </dsp:txBody>
      <dsp:txXfrm>
        <a:off x="4070" y="0"/>
        <a:ext cx="3915260" cy="1517828"/>
      </dsp:txXfrm>
    </dsp:sp>
    <dsp:sp modelId="{E636AFC5-1FA7-8046-A29C-D64A327B0128}">
      <dsp:nvSpPr>
        <dsp:cNvPr id="0" name=""/>
        <dsp:cNvSpPr/>
      </dsp:nvSpPr>
      <dsp:spPr>
        <a:xfrm>
          <a:off x="395596" y="1518260"/>
          <a:ext cx="3132208" cy="9939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 sz="2000" kern="1200" dirty="0"/>
            <a:t>Lista de Wetherby y Prutting de funciones de comunicación </a:t>
          </a:r>
        </a:p>
      </dsp:txBody>
      <dsp:txXfrm>
        <a:off x="424709" y="1547373"/>
        <a:ext cx="3073982" cy="935748"/>
      </dsp:txXfrm>
    </dsp:sp>
    <dsp:sp modelId="{D2B44C00-F173-9B45-AEF4-87740EDD9734}">
      <dsp:nvSpPr>
        <dsp:cNvPr id="0" name=""/>
        <dsp:cNvSpPr/>
      </dsp:nvSpPr>
      <dsp:spPr>
        <a:xfrm>
          <a:off x="395596" y="2665154"/>
          <a:ext cx="3132208" cy="9939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 sz="2000" kern="1200" dirty="0"/>
            <a:t>Matriz de comunicación </a:t>
          </a:r>
          <a:r>
            <a:rPr lang="es" sz="2000" kern="1200" dirty="0" err="1"/>
            <a:t>de Rowland</a:t>
          </a:r>
        </a:p>
      </dsp:txBody>
      <dsp:txXfrm>
        <a:off x="424709" y="2694267"/>
        <a:ext cx="3073982" cy="935748"/>
      </dsp:txXfrm>
    </dsp:sp>
    <dsp:sp modelId="{EB47DBCE-2699-7D4C-A2F0-5260A17DD8D7}">
      <dsp:nvSpPr>
        <dsp:cNvPr id="0" name=""/>
        <dsp:cNvSpPr/>
      </dsp:nvSpPr>
      <dsp:spPr>
        <a:xfrm>
          <a:off x="395596" y="3812048"/>
          <a:ext cx="3132208" cy="9939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 sz="2000" kern="1200" dirty="0"/>
            <a:t>Comportamiento verbal – evaluación de hitos y programa de colocación</a:t>
          </a:r>
        </a:p>
      </dsp:txBody>
      <dsp:txXfrm>
        <a:off x="424709" y="3841161"/>
        <a:ext cx="3073982" cy="935748"/>
      </dsp:txXfrm>
    </dsp:sp>
    <dsp:sp modelId="{4883EA6F-64C3-3341-B2DA-4BF01A8E8EF1}">
      <dsp:nvSpPr>
        <dsp:cNvPr id="0" name=""/>
        <dsp:cNvSpPr/>
      </dsp:nvSpPr>
      <dsp:spPr>
        <a:xfrm>
          <a:off x="4178246" y="0"/>
          <a:ext cx="3915260" cy="505942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 sz="2000" kern="1200" dirty="0">
              <a:solidFill>
                <a:schemeClr val="accent1"/>
              </a:solidFill>
            </a:rPr>
            <a:t>Herramientas generales e integradas</a:t>
          </a:r>
        </a:p>
      </dsp:txBody>
      <dsp:txXfrm>
        <a:off x="4178246" y="0"/>
        <a:ext cx="3915260" cy="1517828"/>
      </dsp:txXfrm>
    </dsp:sp>
    <dsp:sp modelId="{165F7BFA-54BE-CC4C-BC0C-03B7C8018980}">
      <dsp:nvSpPr>
        <dsp:cNvPr id="0" name=""/>
        <dsp:cNvSpPr/>
      </dsp:nvSpPr>
      <dsp:spPr>
        <a:xfrm>
          <a:off x="4604500" y="1519310"/>
          <a:ext cx="3132208" cy="15254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 sz="2000" kern="1200" dirty="0"/>
            <a:t>Batería de evaluación cognitiva social</a:t>
          </a:r>
        </a:p>
      </dsp:txBody>
      <dsp:txXfrm>
        <a:off x="4649180" y="1563990"/>
        <a:ext cx="3042848" cy="1436126"/>
      </dsp:txXfrm>
    </dsp:sp>
    <dsp:sp modelId="{F682F866-A4ED-AA44-B09C-2A45AF832F69}">
      <dsp:nvSpPr>
        <dsp:cNvPr id="0" name=""/>
        <dsp:cNvSpPr/>
      </dsp:nvSpPr>
      <dsp:spPr>
        <a:xfrm>
          <a:off x="4604500" y="3279486"/>
          <a:ext cx="3132208" cy="152548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es" sz="2000" kern="1200" dirty="0"/>
            <a:t>Escalas de evaluación de la comunicación social temprana</a:t>
          </a:r>
          <a:endParaRPr lang="fr-FR" sz="2000" kern="1200" dirty="0"/>
        </a:p>
      </dsp:txBody>
      <dsp:txXfrm>
        <a:off x="4649180" y="3324166"/>
        <a:ext cx="3042848" cy="14361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9B74A-1026-3A47-9F33-C4FDF0A34FD6}">
      <dsp:nvSpPr>
        <dsp:cNvPr id="0" name=""/>
        <dsp:cNvSpPr/>
      </dsp:nvSpPr>
      <dsp:spPr>
        <a:xfrm>
          <a:off x="356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Solicitud de objeto</a:t>
          </a:r>
          <a:endParaRPr lang="fr-FR" sz="1800" kern="1200" dirty="0"/>
        </a:p>
      </dsp:txBody>
      <dsp:txXfrm>
        <a:off x="3568" y="372575"/>
        <a:ext cx="1931900" cy="1159140"/>
      </dsp:txXfrm>
    </dsp:sp>
    <dsp:sp modelId="{CA8BFB48-6564-2D47-B2A5-AF1542E8745F}">
      <dsp:nvSpPr>
        <dsp:cNvPr id="0" name=""/>
        <dsp:cNvSpPr/>
      </dsp:nvSpPr>
      <dsp:spPr>
        <a:xfrm>
          <a:off x="212865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Solicitud de acción</a:t>
          </a:r>
          <a:endParaRPr lang="fr-FR" sz="1800" kern="1200" dirty="0"/>
        </a:p>
      </dsp:txBody>
      <dsp:txXfrm>
        <a:off x="2128658" y="372575"/>
        <a:ext cx="1931900" cy="1159140"/>
      </dsp:txXfrm>
    </dsp:sp>
    <dsp:sp modelId="{4406E5E3-1DEB-5846-80B7-4F58226AC9A9}">
      <dsp:nvSpPr>
        <dsp:cNvPr id="0" name=""/>
        <dsp:cNvSpPr/>
      </dsp:nvSpPr>
      <dsp:spPr>
        <a:xfrm>
          <a:off x="4253749"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err="1"/>
            <a:t>Solicitud </a:t>
          </a:r>
          <a:r>
            <a:rPr lang="es" sz="1800" kern="1200" dirty="0"/>
            <a:t>de rutina social</a:t>
          </a:r>
        </a:p>
      </dsp:txBody>
      <dsp:txXfrm>
        <a:off x="4253749" y="372575"/>
        <a:ext cx="1931900" cy="1159140"/>
      </dsp:txXfrm>
    </dsp:sp>
    <dsp:sp modelId="{5DD8068E-18CB-0D45-9E58-E5567FB3D4D0}">
      <dsp:nvSpPr>
        <dsp:cNvPr id="0" name=""/>
        <dsp:cNvSpPr/>
      </dsp:nvSpPr>
      <dsp:spPr>
        <a:xfrm>
          <a:off x="6378840"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err="1"/>
            <a:t>Solicitud </a:t>
          </a:r>
          <a:r>
            <a:rPr lang="es" sz="1800" kern="1200" dirty="0"/>
            <a:t>de Permiso</a:t>
          </a:r>
        </a:p>
      </dsp:txBody>
      <dsp:txXfrm>
        <a:off x="6378840" y="372575"/>
        <a:ext cx="1931900" cy="1159140"/>
      </dsp:txXfrm>
    </dsp:sp>
    <dsp:sp modelId="{D8D0C52A-A831-E24C-B419-C111269A656B}">
      <dsp:nvSpPr>
        <dsp:cNvPr id="0" name=""/>
        <dsp:cNvSpPr/>
      </dsp:nvSpPr>
      <dsp:spPr>
        <a:xfrm>
          <a:off x="8503931"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err="1"/>
            <a:t>Solicitud </a:t>
          </a:r>
          <a:r>
            <a:rPr lang="es" sz="1800" kern="1200" dirty="0"/>
            <a:t>de Información</a:t>
          </a:r>
        </a:p>
      </dsp:txBody>
      <dsp:txXfrm>
        <a:off x="8503931" y="372575"/>
        <a:ext cx="1931900" cy="1159140"/>
      </dsp:txXfrm>
    </dsp:sp>
    <dsp:sp modelId="{9CE46AA0-73A2-8047-8EC1-43D9237A872B}">
      <dsp:nvSpPr>
        <dsp:cNvPr id="0" name=""/>
        <dsp:cNvSpPr/>
      </dsp:nvSpPr>
      <dsp:spPr>
        <a:xfrm>
          <a:off x="356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err="1"/>
            <a:t>Protesta</a:t>
          </a:r>
          <a:endParaRPr lang="fr-FR" sz="1800" kern="1200" dirty="0"/>
        </a:p>
      </dsp:txBody>
      <dsp:txXfrm>
        <a:off x="3568" y="1724906"/>
        <a:ext cx="1931900" cy="1159140"/>
      </dsp:txXfrm>
    </dsp:sp>
    <dsp:sp modelId="{E5A8E05B-F643-004F-9B31-6B9EB5357A65}">
      <dsp:nvSpPr>
        <dsp:cNvPr id="0" name=""/>
        <dsp:cNvSpPr/>
      </dsp:nvSpPr>
      <dsp:spPr>
        <a:xfrm>
          <a:off x="212865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Reconocimiento de </a:t>
          </a:r>
          <a:r>
            <a:rPr lang="es" sz="1800" kern="1200" dirty="0" err="1"/>
            <a:t>los demás</a:t>
          </a:r>
          <a:endParaRPr lang="fr-FR" sz="1800" kern="1200" dirty="0"/>
        </a:p>
      </dsp:txBody>
      <dsp:txXfrm>
        <a:off x="2128658" y="1724906"/>
        <a:ext cx="1931900" cy="1159140"/>
      </dsp:txXfrm>
    </dsp:sp>
    <dsp:sp modelId="{AC5DC0C8-3A38-BA48-A495-726B43D4A46E}">
      <dsp:nvSpPr>
        <dsp:cNvPr id="0" name=""/>
        <dsp:cNvSpPr/>
      </dsp:nvSpPr>
      <dsp:spPr>
        <a:xfrm>
          <a:off x="4253749"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Acción para </a:t>
          </a:r>
          <a:r>
            <a:rPr lang="es" sz="1800" kern="1200" dirty="0" err="1"/>
            <a:t>llamar </a:t>
          </a:r>
          <a:r>
            <a:rPr lang="es" sz="1800" kern="1200" dirty="0"/>
            <a:t>la atención.</a:t>
          </a:r>
        </a:p>
      </dsp:txBody>
      <dsp:txXfrm>
        <a:off x="4253749" y="1724906"/>
        <a:ext cx="1931900" cy="1159140"/>
      </dsp:txXfrm>
    </dsp:sp>
    <dsp:sp modelId="{C577AEBE-76DE-F74F-B24D-ED095DECC143}">
      <dsp:nvSpPr>
        <dsp:cNvPr id="0" name=""/>
        <dsp:cNvSpPr/>
      </dsp:nvSpPr>
      <dsp:spPr>
        <a:xfrm>
          <a:off x="6378840"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Comentar para otros</a:t>
          </a:r>
          <a:endParaRPr lang="fr-FR" sz="1800" kern="1200" dirty="0"/>
        </a:p>
      </dsp:txBody>
      <dsp:txXfrm>
        <a:off x="6378840" y="1724906"/>
        <a:ext cx="1931900" cy="1159140"/>
      </dsp:txXfrm>
    </dsp:sp>
    <dsp:sp modelId="{01362293-A6C0-4E49-88EC-19494277E5DB}">
      <dsp:nvSpPr>
        <dsp:cNvPr id="0" name=""/>
        <dsp:cNvSpPr/>
      </dsp:nvSpPr>
      <dsp:spPr>
        <a:xfrm>
          <a:off x="8503931"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Comentar para uno mismo</a:t>
          </a:r>
        </a:p>
      </dsp:txBody>
      <dsp:txXfrm>
        <a:off x="8503931" y="1724906"/>
        <a:ext cx="1931900" cy="1159140"/>
      </dsp:txXfrm>
    </dsp:sp>
    <dsp:sp modelId="{38853869-A8FC-184D-9964-E639F0109E1D}">
      <dsp:nvSpPr>
        <dsp:cNvPr id="0" name=""/>
        <dsp:cNvSpPr/>
      </dsp:nvSpPr>
      <dsp:spPr>
        <a:xfrm>
          <a:off x="356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Denominación, designación de uno mismo.</a:t>
          </a:r>
        </a:p>
      </dsp:txBody>
      <dsp:txXfrm>
        <a:off x="3568" y="3077236"/>
        <a:ext cx="1931900" cy="1159140"/>
      </dsp:txXfrm>
    </dsp:sp>
    <dsp:sp modelId="{41DB4B6E-D6EC-2A48-8177-741F8E818486}">
      <dsp:nvSpPr>
        <dsp:cNvPr id="0" name=""/>
        <dsp:cNvSpPr/>
      </dsp:nvSpPr>
      <dsp:spPr>
        <a:xfrm>
          <a:off x="212865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Acompañamiento vocal</a:t>
          </a:r>
          <a:endParaRPr lang="fr-FR" sz="1800" kern="1200" dirty="0"/>
        </a:p>
      </dsp:txBody>
      <dsp:txXfrm>
        <a:off x="2128658" y="3077236"/>
        <a:ext cx="1931900" cy="1159140"/>
      </dsp:txXfrm>
    </dsp:sp>
    <dsp:sp modelId="{72A434B4-F900-5740-89C4-825C6E329D1F}">
      <dsp:nvSpPr>
        <dsp:cNvPr id="0" name=""/>
        <dsp:cNvSpPr/>
      </dsp:nvSpPr>
      <dsp:spPr>
        <a:xfrm>
          <a:off x="4253749"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R</a:t>
          </a:r>
          <a:r>
            <a:rPr lang="es" sz="1800" kern="1200" dirty="0"/>
            <a:t>eacción emocional</a:t>
          </a:r>
          <a:endParaRPr lang="fr-FR" sz="1800" kern="1200" dirty="0"/>
        </a:p>
      </dsp:txBody>
      <dsp:txXfrm>
        <a:off x="4253749" y="3077236"/>
        <a:ext cx="1931900" cy="1159140"/>
      </dsp:txXfrm>
    </dsp:sp>
    <dsp:sp modelId="{4A21C2C9-5379-1840-BE49-DF47EA63E547}">
      <dsp:nvSpPr>
        <dsp:cNvPr id="0" name=""/>
        <dsp:cNvSpPr/>
      </dsp:nvSpPr>
      <dsp:spPr>
        <a:xfrm>
          <a:off x="6378840"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Reaccion al contexto</a:t>
          </a:r>
          <a:endParaRPr lang="fr-FR" sz="1800" kern="1200" dirty="0"/>
        </a:p>
      </dsp:txBody>
      <dsp:txXfrm>
        <a:off x="6378840" y="3077236"/>
        <a:ext cx="1931900" cy="1159140"/>
      </dsp:txXfrm>
    </dsp:sp>
    <dsp:sp modelId="{564A1851-D98F-FB44-B309-0FDA3AAEF8BD}">
      <dsp:nvSpPr>
        <dsp:cNvPr id="0" name=""/>
        <dsp:cNvSpPr/>
      </dsp:nvSpPr>
      <dsp:spPr>
        <a:xfrm>
          <a:off x="8503931"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 sz="1800" kern="1200" dirty="0"/>
            <a:t>Vocalización o verbalización no </a:t>
          </a:r>
          <a:r>
            <a:rPr lang="es" sz="1800" kern="1200" dirty="0" err="1"/>
            <a:t>relacionada </a:t>
          </a:r>
          <a:r>
            <a:rPr lang="es" sz="1800" kern="1200" dirty="0"/>
            <a:t>con la situación.</a:t>
          </a:r>
        </a:p>
      </dsp:txBody>
      <dsp:txXfrm>
        <a:off x="8503931" y="3077236"/>
        <a:ext cx="1931900" cy="1159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95058-F68E-6A49-A198-447AA297FA87}">
      <dsp:nvSpPr>
        <dsp:cNvPr id="0" name=""/>
        <dsp:cNvSpPr/>
      </dsp:nvSpPr>
      <dsp:spPr>
        <a:xfrm>
          <a:off x="0" y="0"/>
          <a:ext cx="8956118" cy="1315589"/>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 sz="2400" kern="1200" dirty="0"/>
            <a:t>16 escalas de desarrollo - 2 dominios</a:t>
          </a:r>
          <a:endParaRPr lang="fr-FR" sz="2400" kern="1200" dirty="0"/>
        </a:p>
      </dsp:txBody>
      <dsp:txXfrm>
        <a:off x="0" y="0"/>
        <a:ext cx="8956118" cy="1315589"/>
      </dsp:txXfrm>
    </dsp:sp>
    <dsp:sp modelId="{586598A6-04FD-E445-8C45-04EFBE83F42E}">
      <dsp:nvSpPr>
        <dsp:cNvPr id="0" name=""/>
        <dsp:cNvSpPr/>
      </dsp:nvSpPr>
      <dsp:spPr>
        <a:xfrm>
          <a:off x="0" y="1315589"/>
          <a:ext cx="4478059" cy="276273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 sz="2000" kern="1200" dirty="0" err="1"/>
            <a:t>Desarrollo </a:t>
          </a:r>
          <a:endParaRPr lang="fr-FR" sz="2000" kern="1200" dirty="0"/>
        </a:p>
        <a:p>
          <a:pPr marL="171450" lvl="1" indent="-171450" algn="l" defTabSz="711200">
            <a:lnSpc>
              <a:spcPct val="90000"/>
            </a:lnSpc>
            <a:spcBef>
              <a:spcPct val="0"/>
            </a:spcBef>
            <a:spcAft>
              <a:spcPct val="15000"/>
            </a:spcAft>
            <a:buChar char="•"/>
          </a:pPr>
          <a:r>
            <a:rPr lang="es" sz="1600" kern="1200" dirty="0"/>
            <a:t>Auto imagen</a:t>
          </a:r>
        </a:p>
        <a:p>
          <a:pPr marL="171450" lvl="1" indent="-171450" algn="l" defTabSz="711200">
            <a:lnSpc>
              <a:spcPct val="90000"/>
            </a:lnSpc>
            <a:spcBef>
              <a:spcPct val="0"/>
            </a:spcBef>
            <a:spcAft>
              <a:spcPct val="15000"/>
            </a:spcAft>
            <a:buChar char="•"/>
          </a:pPr>
          <a:r>
            <a:rPr lang="es" sz="1600" kern="1200" dirty="0"/>
            <a:t>Juego simbólico</a:t>
          </a:r>
          <a:endParaRPr lang="fr-FR" sz="1600" kern="1200" dirty="0"/>
        </a:p>
        <a:p>
          <a:pPr marL="171450" lvl="1" indent="-171450" algn="l" defTabSz="711200">
            <a:lnSpc>
              <a:spcPct val="90000"/>
            </a:lnSpc>
            <a:spcBef>
              <a:spcPct val="0"/>
            </a:spcBef>
            <a:spcAft>
              <a:spcPct val="15000"/>
            </a:spcAft>
            <a:buChar char="•"/>
          </a:pPr>
          <a:r>
            <a:rPr lang="es" sz="1600" kern="1200" dirty="0"/>
            <a:t>Esquemas de objeto-relación</a:t>
          </a:r>
          <a:endParaRPr lang="fr-FR" sz="1600" kern="1200" dirty="0"/>
        </a:p>
        <a:p>
          <a:pPr marL="171450" lvl="1" indent="-171450" algn="l" defTabSz="711200">
            <a:lnSpc>
              <a:spcPct val="90000"/>
            </a:lnSpc>
            <a:spcBef>
              <a:spcPct val="0"/>
            </a:spcBef>
            <a:spcAft>
              <a:spcPct val="15000"/>
            </a:spcAft>
            <a:buChar char="•"/>
          </a:pPr>
          <a:r>
            <a:rPr lang="es-ES" sz="1600" kern="1200" dirty="0"/>
            <a:t>C</a:t>
          </a:r>
          <a:r>
            <a:rPr lang="es" sz="1600" kern="1200" dirty="0"/>
            <a:t>ausalidad Operacional</a:t>
          </a:r>
          <a:endParaRPr lang="fr-FR" sz="1600" kern="1200" dirty="0"/>
        </a:p>
        <a:p>
          <a:pPr marL="171450" lvl="1" indent="-171450" algn="l" defTabSz="711200">
            <a:lnSpc>
              <a:spcPct val="90000"/>
            </a:lnSpc>
            <a:spcBef>
              <a:spcPct val="0"/>
            </a:spcBef>
            <a:spcAft>
              <a:spcPct val="15000"/>
            </a:spcAft>
            <a:buChar char="•"/>
          </a:pPr>
          <a:r>
            <a:rPr lang="es" sz="1600" kern="1200" dirty="0"/>
            <a:t>Medios y objetivos</a:t>
          </a:r>
          <a:endParaRPr lang="fr-FR" sz="1600" kern="1200" dirty="0"/>
        </a:p>
        <a:p>
          <a:pPr marL="171450" lvl="1" indent="-171450" algn="l" defTabSz="711200">
            <a:lnSpc>
              <a:spcPct val="90000"/>
            </a:lnSpc>
            <a:spcBef>
              <a:spcPct val="0"/>
            </a:spcBef>
            <a:spcAft>
              <a:spcPct val="15000"/>
            </a:spcAft>
            <a:buChar char="•"/>
          </a:pPr>
          <a:r>
            <a:rPr lang="es" sz="1600" kern="1200" dirty="0"/>
            <a:t>Relaciones espaciales</a:t>
          </a:r>
        </a:p>
        <a:p>
          <a:pPr marL="171450" lvl="1" indent="-171450" algn="l" defTabSz="711200">
            <a:lnSpc>
              <a:spcPct val="90000"/>
            </a:lnSpc>
            <a:spcBef>
              <a:spcPct val="0"/>
            </a:spcBef>
            <a:spcAft>
              <a:spcPct val="15000"/>
            </a:spcAft>
            <a:buChar char="•"/>
          </a:pPr>
          <a:r>
            <a:rPr lang="es" sz="1600" kern="1200" dirty="0"/>
            <a:t>Permanencia de objeto</a:t>
          </a:r>
          <a:endParaRPr lang="es" sz="1800" kern="1200" dirty="0"/>
        </a:p>
      </dsp:txBody>
      <dsp:txXfrm>
        <a:off x="0" y="1315589"/>
        <a:ext cx="4478059" cy="2762737"/>
      </dsp:txXfrm>
    </dsp:sp>
    <dsp:sp modelId="{7738E923-967B-A347-A692-4473A421C33B}">
      <dsp:nvSpPr>
        <dsp:cNvPr id="0" name=""/>
        <dsp:cNvSpPr/>
      </dsp:nvSpPr>
      <dsp:spPr>
        <a:xfrm>
          <a:off x="4478059" y="1315589"/>
          <a:ext cx="4478059" cy="2762737"/>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 sz="2000" kern="1200" dirty="0"/>
            <a:t>Habilidades socioemocionales</a:t>
          </a:r>
          <a:r>
            <a:rPr lang="es" sz="2000" kern="1200" dirty="0" err="1"/>
            <a:t>​​</a:t>
          </a:r>
          <a:endParaRPr lang="fr-FR" sz="2000" kern="1200" dirty="0"/>
        </a:p>
        <a:p>
          <a:pPr marL="171450" lvl="1" indent="-171450" algn="l" defTabSz="711200">
            <a:lnSpc>
              <a:spcPct val="90000"/>
            </a:lnSpc>
            <a:spcBef>
              <a:spcPct val="0"/>
            </a:spcBef>
            <a:spcAft>
              <a:spcPct val="15000"/>
            </a:spcAft>
            <a:buChar char="•"/>
          </a:pPr>
          <a:r>
            <a:rPr lang="es-ES" sz="1600" kern="1200" dirty="0"/>
            <a:t>R</a:t>
          </a:r>
          <a:r>
            <a:rPr lang="es" sz="1600" kern="1200" dirty="0"/>
            <a:t>egulación conductual</a:t>
          </a:r>
          <a:endParaRPr lang="fr-FR" sz="1600" kern="1200" dirty="0"/>
        </a:p>
        <a:p>
          <a:pPr marL="171450" lvl="1" indent="-171450" algn="l" defTabSz="711200">
            <a:lnSpc>
              <a:spcPct val="90000"/>
            </a:lnSpc>
            <a:spcBef>
              <a:spcPct val="0"/>
            </a:spcBef>
            <a:spcAft>
              <a:spcPct val="15000"/>
            </a:spcAft>
            <a:buChar char="•"/>
          </a:pPr>
          <a:r>
            <a:rPr lang="es" sz="1600" kern="1200" dirty="0"/>
            <a:t>Interacciones sociales</a:t>
          </a:r>
          <a:endParaRPr lang="fr-FR" sz="1600" kern="1200" dirty="0"/>
        </a:p>
        <a:p>
          <a:pPr marL="171450" lvl="1" indent="-171450" algn="l" defTabSz="711200">
            <a:lnSpc>
              <a:spcPct val="90000"/>
            </a:lnSpc>
            <a:spcBef>
              <a:spcPct val="0"/>
            </a:spcBef>
            <a:spcAft>
              <a:spcPct val="15000"/>
            </a:spcAft>
            <a:buChar char="•"/>
          </a:pPr>
          <a:r>
            <a:rPr lang="es" sz="1600" kern="1200" dirty="0"/>
            <a:t>Atención conjunta</a:t>
          </a:r>
        </a:p>
        <a:p>
          <a:pPr marL="171450" lvl="1" indent="-171450" algn="l" defTabSz="711200">
            <a:lnSpc>
              <a:spcPct val="90000"/>
            </a:lnSpc>
            <a:spcBef>
              <a:spcPct val="0"/>
            </a:spcBef>
            <a:spcAft>
              <a:spcPct val="15000"/>
            </a:spcAft>
            <a:buChar char="•"/>
          </a:pPr>
          <a:r>
            <a:rPr lang="es" sz="1600" kern="1200" dirty="0"/>
            <a:t>Lenguaje expresivo</a:t>
          </a:r>
          <a:endParaRPr lang="fr-FR" sz="1600" kern="1200" dirty="0"/>
        </a:p>
        <a:p>
          <a:pPr marL="171450" lvl="1" indent="-171450" algn="l" defTabSz="711200">
            <a:lnSpc>
              <a:spcPct val="90000"/>
            </a:lnSpc>
            <a:spcBef>
              <a:spcPct val="0"/>
            </a:spcBef>
            <a:spcAft>
              <a:spcPct val="15000"/>
            </a:spcAft>
            <a:buChar char="•"/>
          </a:pPr>
          <a:r>
            <a:rPr lang="fr-FR" sz="1600" kern="1200" dirty="0" err="1"/>
            <a:t>Lenguaje</a:t>
          </a:r>
          <a:r>
            <a:rPr lang="fr-FR" sz="1600" kern="1200" dirty="0"/>
            <a:t> </a:t>
          </a:r>
          <a:r>
            <a:rPr lang="fr-FR" sz="1600" kern="1200" dirty="0" err="1"/>
            <a:t>expresivo</a:t>
          </a:r>
          <a:endParaRPr lang="fr-FR" sz="1600" kern="1200" dirty="0"/>
        </a:p>
        <a:p>
          <a:pPr marL="171450" lvl="1" indent="-171450" algn="l" defTabSz="711200">
            <a:lnSpc>
              <a:spcPct val="90000"/>
            </a:lnSpc>
            <a:spcBef>
              <a:spcPct val="0"/>
            </a:spcBef>
            <a:spcAft>
              <a:spcPct val="15000"/>
            </a:spcAft>
            <a:buChar char="•"/>
          </a:pPr>
          <a:r>
            <a:rPr lang="es" sz="1600" kern="1200" dirty="0"/>
            <a:t>Imitación vocal</a:t>
          </a:r>
        </a:p>
        <a:p>
          <a:pPr marL="171450" lvl="1" indent="-171450" algn="l" defTabSz="711200">
            <a:lnSpc>
              <a:spcPct val="90000"/>
            </a:lnSpc>
            <a:spcBef>
              <a:spcPct val="0"/>
            </a:spcBef>
            <a:spcAft>
              <a:spcPct val="15000"/>
            </a:spcAft>
            <a:buChar char="•"/>
          </a:pPr>
          <a:r>
            <a:rPr lang="es" sz="1600" kern="1200" dirty="0"/>
            <a:t>Imitación </a:t>
          </a:r>
          <a:r>
            <a:rPr lang="es" sz="1600" kern="1200" dirty="0" err="1"/>
            <a:t>de gestos</a:t>
          </a:r>
        </a:p>
        <a:p>
          <a:pPr marL="171450" lvl="1" indent="-171450" algn="l" defTabSz="711200">
            <a:lnSpc>
              <a:spcPct val="90000"/>
            </a:lnSpc>
            <a:spcBef>
              <a:spcPct val="0"/>
            </a:spcBef>
            <a:spcAft>
              <a:spcPct val="15000"/>
            </a:spcAft>
            <a:buChar char="•"/>
          </a:pPr>
          <a:r>
            <a:rPr lang="es" sz="1600" kern="1200" dirty="0"/>
            <a:t>Relación afectiva</a:t>
          </a:r>
        </a:p>
        <a:p>
          <a:pPr marL="171450" lvl="1" indent="-171450" algn="l" defTabSz="711200">
            <a:lnSpc>
              <a:spcPct val="90000"/>
            </a:lnSpc>
            <a:spcBef>
              <a:spcPct val="0"/>
            </a:spcBef>
            <a:spcAft>
              <a:spcPct val="15000"/>
            </a:spcAft>
            <a:buChar char="•"/>
          </a:pPr>
          <a:r>
            <a:rPr lang="es" sz="1600" kern="1200" dirty="0"/>
            <a:t>Expresión </a:t>
          </a:r>
          <a:r>
            <a:rPr lang="es" sz="1600" kern="1200" dirty="0" err="1"/>
            <a:t>emocional</a:t>
          </a:r>
          <a:endParaRPr lang="es" sz="1800" kern="1200" dirty="0" err="1"/>
        </a:p>
      </dsp:txBody>
      <dsp:txXfrm>
        <a:off x="4478059" y="1315589"/>
        <a:ext cx="4478059" cy="2762737"/>
      </dsp:txXfrm>
    </dsp:sp>
    <dsp:sp modelId="{58F74C5A-CFA2-B445-96BB-0C32B8FFB8A7}">
      <dsp:nvSpPr>
        <dsp:cNvPr id="0" name=""/>
        <dsp:cNvSpPr/>
      </dsp:nvSpPr>
      <dsp:spPr>
        <a:xfrm>
          <a:off x="0" y="4078326"/>
          <a:ext cx="8956118" cy="306970"/>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91DD0-F9B6-1D4C-9221-A82BABC9A35D}">
      <dsp:nvSpPr>
        <dsp:cNvPr id="0" name=""/>
        <dsp:cNvSpPr/>
      </dsp:nvSpPr>
      <dsp:spPr>
        <a:xfrm>
          <a:off x="3250754" y="53464"/>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s" sz="2400" kern="1200" dirty="0"/>
            <a:t>Atención conjunta</a:t>
          </a:r>
        </a:p>
      </dsp:txBody>
      <dsp:txXfrm>
        <a:off x="3592926" y="502565"/>
        <a:ext cx="1881947" cy="1154831"/>
      </dsp:txXfrm>
    </dsp:sp>
    <dsp:sp modelId="{A82508D7-2E1D-E044-93D4-D779CD095FE2}">
      <dsp:nvSpPr>
        <dsp:cNvPr id="0" name=""/>
        <dsp:cNvSpPr/>
      </dsp:nvSpPr>
      <dsp:spPr>
        <a:xfrm>
          <a:off x="4176757"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s" sz="2400" kern="1200" dirty="0"/>
            <a:t>Interacción social</a:t>
          </a:r>
        </a:p>
      </dsp:txBody>
      <dsp:txXfrm>
        <a:off x="4961615" y="2320355"/>
        <a:ext cx="1539775" cy="1411460"/>
      </dsp:txXfrm>
    </dsp:sp>
    <dsp:sp modelId="{CCD436FC-1A42-AC49-B7DE-1DCC06C78B70}">
      <dsp:nvSpPr>
        <dsp:cNvPr id="0" name=""/>
        <dsp:cNvSpPr/>
      </dsp:nvSpPr>
      <dsp:spPr>
        <a:xfrm>
          <a:off x="2324750"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s" sz="2400" kern="1200" dirty="0"/>
            <a:t>Regulación</a:t>
          </a:r>
          <a:br>
            <a:rPr lang="es" sz="2400" kern="1200" dirty="0"/>
          </a:br>
          <a:r>
            <a:rPr lang="es" sz="2400" kern="1200" dirty="0"/>
            <a:t>conductual</a:t>
          </a:r>
          <a:endParaRPr lang="fr-FR" sz="2400" kern="1200" dirty="0"/>
        </a:p>
      </dsp:txBody>
      <dsp:txXfrm>
        <a:off x="2566409" y="2320355"/>
        <a:ext cx="1539775" cy="141146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conducta verbal de Skinner , los principios del análisis de conducta aplicado (ABA) y las etapas del desarrollo comunicativo.</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Puede utilizarse para determinar el perfil comunicativo de una persona con necesidades comunicativas complejas y para controlar longitudinalmente las capacidades comunicativas de la persona.</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b="1" kern="100" dirty="0">
                <a:effectLst/>
                <a:latin typeface="Calibri" panose="020F0502020204030204" pitchFamily="34" charset="0"/>
                <a:ea typeface="Calibri" panose="020F0502020204030204" pitchFamily="34" charset="0"/>
                <a:cs typeface="Calibri" panose="020F0502020204030204" pitchFamily="34" charset="0"/>
              </a:rPr>
              <a:t>Personas a las que se dirige la evaluación: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Personas con trastorno del espectro autista, trastorno del desarrollo </a:t>
            </a:r>
            <a:r>
              <a:rPr lang="es" sz="1800" kern="100" dirty="0" err="1">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conductual </a:t>
            </a: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o trastorno del desarrollo intelectual</a:t>
            </a:r>
            <a:endParaRPr lang="fr-BE" sz="1800" b="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spcBef>
                <a:spcPts val="600"/>
              </a:spcBef>
              <a:buFontTx/>
              <a:buNone/>
            </a:pPr>
            <a:r>
              <a:rPr lang="es" sz="1800" b="1" kern="100" dirty="0">
                <a:effectLst/>
                <a:latin typeface="Calibri" panose="020F0502020204030204" pitchFamily="34" charset="0"/>
                <a:ea typeface="Calibri" panose="020F0502020204030204" pitchFamily="34" charset="0"/>
                <a:cs typeface="Calibri" panose="020F0502020204030204" pitchFamily="34" charset="0"/>
              </a:rPr>
              <a:t>Objetivos clínicos: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Determinar el perfil comunicativo de una persona con necesidades comunicativas complejas.</a:t>
            </a:r>
            <a:endParaRPr lang="fr-BE"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dirty="0">
                <a:effectLst/>
                <a:latin typeface="Calibri" panose="020F0502020204030204" pitchFamily="34" charset="0"/>
              </a:rPr>
              <a:t>Realizar un seguimiento longitudinal de las capacidades comunicativas de la persona </a:t>
            </a:r>
            <a:r>
              <a:rPr lang="es" sz="1800" dirty="0">
                <a:solidFill>
                  <a:srgbClr val="202124"/>
                </a:solidFill>
                <a:effectLst/>
                <a:latin typeface="Calibri" panose="020F0502020204030204" pitchFamily="34" charset="0"/>
                <a:ea typeface="Times New Roman" panose="02020603050405020304" pitchFamily="18" charset="0"/>
              </a:rPr>
              <a:t>.</a:t>
            </a:r>
            <a:r>
              <a:rPr lang="es" sz="3200" dirty="0">
                <a:effectLst/>
              </a:rPr>
              <a:t> </a:t>
            </a:r>
          </a:p>
          <a:p>
            <a:pPr marL="0" lvl="0" indent="0">
              <a:lnSpc>
                <a:spcPct val="150000"/>
              </a:lnSpc>
              <a:spcBef>
                <a:spcPts val="600"/>
              </a:spcBef>
              <a:buFontTx/>
              <a:buNone/>
            </a:pPr>
            <a:r>
              <a:rPr lang="es" sz="1800" b="1" kern="100" dirty="0">
                <a:effectLst/>
                <a:latin typeface="Calibri" panose="020F0502020204030204" pitchFamily="34" charset="0"/>
                <a:ea typeface="Calibri" panose="020F0502020204030204" pitchFamily="34" charset="0"/>
                <a:cs typeface="Calibri" panose="020F0502020204030204" pitchFamily="34" charset="0"/>
              </a:rPr>
              <a:t>Profesionales competentes:</a:t>
            </a:r>
            <a:endParaRPr lang="fr-BE"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spcBef>
                <a:spcPts val="600"/>
              </a:spcBef>
              <a:buFontTx/>
              <a:buNone/>
            </a:pPr>
            <a:r>
              <a:rPr lang="fr-BE" sz="1800" b="1" kern="100" dirty="0">
                <a:effectLst/>
                <a:latin typeface="Calibri" panose="020F0502020204030204" pitchFamily="34" charset="0"/>
                <a:ea typeface="Calibri" panose="020F0502020204030204" pitchFamily="34" charset="0"/>
                <a:cs typeface="Times New Roman" panose="02020603050405020304" pitchFamily="18" charset="0"/>
              </a:rPr>
              <a:t>-        </a:t>
            </a:r>
            <a:r>
              <a:rPr lang="es" sz="1800" dirty="0">
                <a:effectLst/>
                <a:latin typeface="Calibri" panose="020F0502020204030204" pitchFamily="34" charset="0"/>
                <a:ea typeface="Calibri" panose="020F0502020204030204" pitchFamily="34" charset="0"/>
              </a:rPr>
              <a:t>Terapeutas del habla y del lenguaje: educadores especiales y </a:t>
            </a:r>
            <a:r>
              <a:rPr lang="es" sz="1800" dirty="0">
                <a:solidFill>
                  <a:srgbClr val="202124"/>
                </a:solidFill>
                <a:effectLst/>
                <a:latin typeface="Calibri" panose="020F0502020204030204" pitchFamily="34" charset="0"/>
                <a:ea typeface="Times New Roman" panose="02020603050405020304" pitchFamily="18" charset="0"/>
              </a:rPr>
              <a:t>cualquier profesional laboral con personas con necesidades de comunicación complejas</a:t>
            </a:r>
            <a:r>
              <a:rPr lang="es"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52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El SCEB (Adrien, 2007), particularmente el apartado socioemocional, que evalúa el lenguaje expresivo, el lenguaje receptivo, la atención conjunta, la imitación de gestos y la imitación vocal.</a:t>
            </a:r>
            <a:r>
              <a:rPr lang="es"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s" sz="1800" kern="100" dirty="0">
                <a:effectLst/>
                <a:latin typeface="Calibri" panose="020F0502020204030204" pitchFamily="34" charset="0"/>
                <a:ea typeface="Calibri" panose="020F0502020204030204" pitchFamily="34" charset="0"/>
                <a:cs typeface="Calibri" panose="020F0502020204030204" pitchFamily="34" charset="0"/>
              </a:rPr>
              <a:t>De 21 meses a 10 años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s" sz="1800" kern="100" dirty="0">
                <a:effectLst/>
                <a:latin typeface="Calibri" panose="020F0502020204030204" pitchFamily="34" charset="0"/>
                <a:ea typeface="Calibri" panose="020F0502020204030204" pitchFamily="34" charset="0"/>
                <a:cs typeface="Calibri" panose="020F0502020204030204" pitchFamily="34" charset="0"/>
              </a:rPr>
              <a:t>Para niños con: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Desorden del espectro autista</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Trastorno del desarrollo </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rPr>
              <a:t>Trastorno del desarrollo intelectual</a:t>
            </a:r>
            <a:r>
              <a:rPr lang="es" dirty="0">
                <a:effectLst/>
              </a:rPr>
              <a:t> </a:t>
            </a: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es" b="1" dirty="0">
                <a:effectLst/>
              </a:rPr>
              <a:t>Objetivos </a:t>
            </a:r>
            <a:r>
              <a:rPr lang="es" b="1" dirty="0" err="1">
                <a:effectLst/>
              </a:rPr>
              <a:t>clínicos</a:t>
            </a:r>
          </a:p>
          <a:p>
            <a:pPr marL="342900" lvl="0" indent="-342900">
              <a:lnSpc>
                <a:spcPct val="150000"/>
              </a:lnSpc>
              <a:spcBef>
                <a:spcPts val="600"/>
              </a:spcBef>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Para precisar la heterogeneidad del desarrollo infantil: ¿cuáles son las fortalezas y las debilidades?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Elaborar un programa de intervención clínica preciso.</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Determinar la trayectoria de desarrollo y el perfil de desarrollo: avances y paradas en el desarrollo.</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rPr>
              <a:t>Crear una base para el diálogo con las familias y otros profesionales.</a:t>
            </a:r>
            <a:r>
              <a:rPr lang="es" dirty="0">
                <a:effectLst/>
              </a:rPr>
              <a:t> </a:t>
            </a:r>
          </a:p>
          <a:p>
            <a:pPr marL="0" lvl="0" indent="0">
              <a:lnSpc>
                <a:spcPct val="150000"/>
              </a:lnSpc>
              <a:buFontTx/>
              <a:buNone/>
            </a:pPr>
            <a:endParaRPr lang="fr-BE" dirty="0">
              <a:effectLst/>
            </a:endParaRPr>
          </a:p>
          <a:p>
            <a:pPr marL="0" lvl="0" indent="0">
              <a:lnSpc>
                <a:spcPct val="150000"/>
              </a:lnSpc>
              <a:buFontTx/>
              <a:buNone/>
            </a:pPr>
            <a:r>
              <a:rPr lang="es" b="1" dirty="0" err="1">
                <a:effectLst/>
              </a:rPr>
              <a:t>Competente</a:t>
            </a:r>
            <a:r>
              <a:rPr lang="es" b="1" dirty="0">
                <a:effectLst/>
              </a:rPr>
              <a:t> </a:t>
            </a:r>
            <a:r>
              <a:rPr lang="es" b="1" dirty="0" err="1">
                <a:effectLst/>
              </a:rPr>
              <a:t>profesionales</a:t>
            </a:r>
            <a:endParaRPr lang="fr-BE" b="1" dirty="0">
              <a:effectLst/>
            </a:endParaRPr>
          </a:p>
          <a:p>
            <a:pPr marL="0" lvl="0" indent="0">
              <a:lnSpc>
                <a:spcPct val="150000"/>
              </a:lnSpc>
              <a:buFontTx/>
              <a:buNone/>
            </a:pPr>
            <a:r>
              <a:rPr lang="es" sz="1800" dirty="0">
                <a:effectLst/>
                <a:latin typeface="Calibri" panose="020F0502020204030204" pitchFamily="34" charset="0"/>
                <a:ea typeface="Calibri" panose="020F0502020204030204" pitchFamily="34" charset="0"/>
              </a:rPr>
              <a:t>(neuro) </a:t>
            </a:r>
            <a:r>
              <a:rPr lang="es" sz="1800" dirty="0" err="1">
                <a:effectLst/>
                <a:latin typeface="Calibri" panose="020F0502020204030204" pitchFamily="34" charset="0"/>
                <a:ea typeface="Calibri" panose="020F0502020204030204" pitchFamily="34" charset="0"/>
              </a:rPr>
              <a:t>pediatras </a:t>
            </a:r>
            <a:r>
              <a:rPr lang="es" sz="1800" dirty="0">
                <a:effectLst/>
                <a:latin typeface="Calibri" panose="020F0502020204030204" pitchFamily="34" charset="0"/>
                <a:ea typeface="Calibri" panose="020F0502020204030204" pitchFamily="34" charset="0"/>
              </a:rPr>
              <a:t>– (neuro)psicólogos – terapeutas del habla y del lenguaje</a:t>
            </a:r>
            <a:endParaRPr lang="fr-BE" dirty="0">
              <a:effectLst/>
            </a:endParaRPr>
          </a:p>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9915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ESPC (Guidetti &amp; Tourrette , 1993, 2009) proporcionan información sobre el rol interactivo de la persona (mantenimiento, iniciación, respuesta), función interactiva (interacción social, atención conjunta, regulación de la conducta ) y nivel de desarrollo (simple, complejo, convencional, simbólico). ).</a:t>
            </a:r>
            <a:r>
              <a:rPr lang="es" sz="3200" dirty="0">
                <a:effectLst/>
              </a:rPr>
              <a:t> </a:t>
            </a:r>
          </a:p>
          <a:p>
            <a:pPr marL="0" lvl="0" indent="0" algn="l" rtl="0">
              <a:spcBef>
                <a:spcPts val="0"/>
              </a:spcBef>
              <a:spcAft>
                <a:spcPts val="0"/>
              </a:spcAft>
              <a:buNone/>
            </a:pPr>
            <a:endParaRPr lang="fr-BE" sz="1800" kern="1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l" rtl="0">
              <a:spcBef>
                <a:spcPts val="0"/>
              </a:spcBef>
              <a:spcAft>
                <a:spcPts val="0"/>
              </a:spcAft>
              <a:buNone/>
            </a:pPr>
            <a:r>
              <a:rPr lang="es" sz="1800" kern="100" dirty="0">
                <a:effectLst/>
                <a:latin typeface="Calibri" panose="020F0502020204030204" pitchFamily="34" charset="0"/>
                <a:ea typeface="Calibri" panose="020F0502020204030204" pitchFamily="34" charset="0"/>
                <a:cs typeface="Calibri" panose="020F0502020204030204" pitchFamily="34" charset="0"/>
              </a:rPr>
              <a:t>De 3 meses a 30 </a:t>
            </a:r>
            <a:r>
              <a:rPr lang="es" sz="1800" kern="100" dirty="0" err="1">
                <a:effectLst/>
                <a:latin typeface="Calibri" panose="020F0502020204030204" pitchFamily="34" charset="0"/>
                <a:ea typeface="Calibri" panose="020F0502020204030204" pitchFamily="34" charset="0"/>
                <a:cs typeface="Calibri" panose="020F0502020204030204" pitchFamily="34" charset="0"/>
              </a:rPr>
              <a:t>meses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r>
              <a:rPr lang="es" sz="1800" kern="100" dirty="0">
                <a:effectLst/>
                <a:latin typeface="Calibri" panose="020F0502020204030204" pitchFamily="34" charset="0"/>
                <a:ea typeface="Calibri" panose="020F0502020204030204" pitchFamily="34" charset="0"/>
                <a:cs typeface="Calibri" panose="020F0502020204030204" pitchFamily="34" charset="0"/>
              </a:rPr>
              <a:t>Para niños con: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Retraso comunicativo</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Disfunción comunicativa</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dirty="0">
                <a:effectLst/>
                <a:latin typeface="Calibri" panose="020F0502020204030204" pitchFamily="34" charset="0"/>
                <a:ea typeface="Calibri" panose="020F0502020204030204" pitchFamily="34" charset="0"/>
              </a:rPr>
              <a:t>Autismo</a:t>
            </a:r>
            <a:endParaRPr lang="fr-BE" dirty="0">
              <a:effectLst/>
            </a:endParaRPr>
          </a:p>
          <a:p>
            <a:pPr marL="342900" lvl="0" indent="-342900">
              <a:lnSpc>
                <a:spcPct val="150000"/>
              </a:lnSpc>
              <a:buFont typeface="Calibri" panose="020F0502020204030204" pitchFamily="34" charset="0"/>
              <a:buChar char="-"/>
            </a:pPr>
            <a:endParaRPr lang="fr-BE" dirty="0">
              <a:effectLst/>
            </a:endParaRPr>
          </a:p>
          <a:p>
            <a:pPr marL="0" lvl="0" indent="0">
              <a:lnSpc>
                <a:spcPct val="150000"/>
              </a:lnSpc>
              <a:buFontTx/>
              <a:buNone/>
            </a:pPr>
            <a:r>
              <a:rPr lang="es" b="1" dirty="0">
                <a:effectLst/>
              </a:rPr>
              <a:t>Objetivos </a:t>
            </a:r>
            <a:r>
              <a:rPr lang="es" b="1" dirty="0" err="1">
                <a:effectLst/>
              </a:rPr>
              <a:t>clínicos</a:t>
            </a:r>
          </a:p>
          <a:p>
            <a:pPr marL="342900" lvl="0" indent="-342900">
              <a:lnSpc>
                <a:spcPct val="150000"/>
              </a:lnSpc>
              <a:spcBef>
                <a:spcPts val="600"/>
              </a:spcBef>
              <a:buFont typeface="Calibri" panose="020F0502020204030204" pitchFamily="34" charset="0"/>
              <a:buChar char="-"/>
            </a:pPr>
            <a:r>
              <a:rPr lang="es" sz="1800" kern="0" dirty="0">
                <a:effectLst/>
                <a:latin typeface="Calibri" panose="020F0502020204030204" pitchFamily="34" charset="0"/>
                <a:ea typeface="Times New Roman" panose="02020603050405020304" pitchFamily="18" charset="0"/>
              </a:rPr>
              <a:t>Evaluar la comunicación y el lenguaje en </a:t>
            </a:r>
            <a:r>
              <a:rPr lang="es" sz="1800" kern="0" dirty="0" err="1">
                <a:effectLst/>
                <a:latin typeface="Calibri" panose="020F0502020204030204" pitchFamily="34" charset="0"/>
                <a:ea typeface="Times New Roman" panose="02020603050405020304" pitchFamily="18" charset="0"/>
              </a:rPr>
              <a:t>la perspectiva del diagnóstico precoz </a:t>
            </a:r>
            <a:r>
              <a:rPr lang="es" sz="3200" kern="0" dirty="0">
                <a:effectLst/>
                <a:latin typeface="Calibri" panose="020F0502020204030204" pitchFamily="34" charset="0"/>
                <a:ea typeface="Times New Roman" panose="02020603050405020304" pitchFamily="18" charset="0"/>
              </a:rPr>
              <a:t>.</a:t>
            </a:r>
          </a:p>
          <a:p>
            <a:pPr marL="342900" lvl="0" indent="-342900">
              <a:lnSpc>
                <a:spcPct val="150000"/>
              </a:lnSpc>
              <a:spcBef>
                <a:spcPts val="600"/>
              </a:spcBef>
              <a:buFont typeface="Calibri" panose="020F0502020204030204" pitchFamily="34" charset="0"/>
              <a:buChar char="-"/>
            </a:pPr>
            <a:r>
              <a:rPr lang="es" sz="1800" kern="0" dirty="0">
                <a:effectLst/>
                <a:latin typeface="Calibri" panose="020F0502020204030204" pitchFamily="34" charset="0"/>
                <a:ea typeface="Times New Roman" panose="02020603050405020304" pitchFamily="18" charset="0"/>
              </a:rPr>
              <a:t>Identificar y objetivar déficits y disfunciones del lenguaje y la comunicación.</a:t>
            </a:r>
          </a:p>
          <a:p>
            <a:pPr marL="342900" lvl="0" indent="-342900">
              <a:lnSpc>
                <a:spcPct val="150000"/>
              </a:lnSpc>
              <a:spcBef>
                <a:spcPts val="600"/>
              </a:spcBef>
              <a:buFont typeface="Calibri" panose="020F0502020204030204" pitchFamily="34" charset="0"/>
              <a:buChar char="-"/>
            </a:pPr>
            <a:r>
              <a:rPr lang="es" sz="1800" kern="0" dirty="0">
                <a:effectLst/>
                <a:latin typeface="Calibri" panose="020F0502020204030204" pitchFamily="34" charset="0"/>
                <a:ea typeface="Times New Roman" panose="02020603050405020304" pitchFamily="18" charset="0"/>
              </a:rPr>
              <a:t>Determinar la trayectoria y perfil de desarrollo: avances y paradas en el desarrollo.</a:t>
            </a:r>
            <a:r>
              <a:rPr lang="es" dirty="0">
                <a:effectLst/>
              </a:rPr>
              <a:t> </a:t>
            </a:r>
          </a:p>
          <a:p>
            <a:pPr marL="0" lvl="0" indent="0">
              <a:lnSpc>
                <a:spcPct val="150000"/>
              </a:lnSpc>
              <a:buFontTx/>
              <a:buNone/>
            </a:pPr>
            <a:endParaRPr lang="fr-BE" dirty="0">
              <a:effectLst/>
            </a:endParaRPr>
          </a:p>
          <a:p>
            <a:pPr marL="0" lvl="0" indent="0">
              <a:lnSpc>
                <a:spcPct val="150000"/>
              </a:lnSpc>
              <a:buFontTx/>
              <a:buNone/>
            </a:pPr>
            <a:r>
              <a:rPr lang="es" b="1" dirty="0">
                <a:effectLst/>
              </a:rPr>
              <a:t>Profesionales competentes</a:t>
            </a:r>
            <a:endParaRPr lang="fr-BE" b="1" dirty="0">
              <a:effectLst/>
            </a:endParaRPr>
          </a:p>
          <a:p>
            <a:pPr marL="0" lvl="0" indent="0">
              <a:lnSpc>
                <a:spcPct val="150000"/>
              </a:lnSpc>
              <a:buFontTx/>
              <a:buNone/>
            </a:pPr>
            <a:r>
              <a:rPr lang="es" sz="1800" dirty="0">
                <a:effectLst/>
                <a:latin typeface="Calibri" panose="020F0502020204030204" pitchFamily="34" charset="0"/>
                <a:ea typeface="Calibri" panose="020F0502020204030204" pitchFamily="34" charset="0"/>
              </a:rPr>
              <a:t>(neuro) pediatras – (neuro)psicólogos – terapeutas del habla y del lenguaje</a:t>
            </a: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659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58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100" b="0" i="0" u="none" strike="noStrike" cap="none" dirty="0">
                <a:solidFill>
                  <a:srgbClr val="000000"/>
                </a:solidFill>
                <a:effectLst/>
                <a:latin typeface="Arial"/>
                <a:ea typeface="Arial"/>
                <a:cs typeface="Arial"/>
                <a:sym typeface="Arial"/>
              </a:rPr>
              <a:t>Objetivos de aprendizaje</a:t>
            </a:r>
          </a:p>
          <a:p>
            <a:pPr marL="158750" indent="0" rtl="0" fontAlgn="base">
              <a:buNone/>
            </a:pPr>
            <a:r>
              <a:rPr lang="es" sz="1100" b="0" i="0" u="none" strike="noStrike" cap="none" dirty="0">
                <a:solidFill>
                  <a:srgbClr val="000000"/>
                </a:solidFill>
                <a:effectLst/>
                <a:latin typeface="Arial"/>
                <a:ea typeface="Arial"/>
                <a:cs typeface="Arial"/>
                <a:sym typeface="Arial"/>
              </a:rPr>
              <a:t>En esta sección aprenderás cuáles son los apoyos que necesitan la comunicación efectiva en personas con necesidades especiales y cómo apoyarlos.</a:t>
            </a:r>
          </a:p>
          <a:p>
            <a:pPr marL="158750" indent="0" rtl="0" fontAlgn="base">
              <a:buNone/>
            </a:pPr>
            <a:r>
              <a:rPr lang="es" sz="1100" b="0" i="0" u="none" strike="noStrike" cap="none" dirty="0">
                <a:solidFill>
                  <a:srgbClr val="000000"/>
                </a:solidFill>
                <a:effectLst/>
                <a:latin typeface="Arial"/>
                <a:ea typeface="Arial"/>
                <a:cs typeface="Arial"/>
                <a:sym typeface="Arial"/>
              </a:rPr>
              <a:t>¿Cuáles son las necesidades de apoyo más frecuentes para una comunicación efectiva con respecto a las personas con DI?</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s" sz="1800" b="0" i="0" u="none" strike="noStrike" dirty="0">
                <a:effectLst/>
                <a:highlight>
                  <a:srgbClr val="00FF00"/>
                </a:highlight>
                <a:latin typeface="Calibri" panose="020F0502020204030204" pitchFamily="34" charset="0"/>
              </a:rPr>
              <a:t>Al trabajar con personas con DI, es esencial ser consciente de las formas específicas en que funcionan, incluidas sus habilidades comunicativas y lingüísticas.</a:t>
            </a:r>
            <a:r>
              <a:rPr lang="es" sz="1800" b="0" i="0" u="none" strike="noStrike" dirty="0">
                <a:effectLst/>
                <a:latin typeface="Calibri" panose="020F0502020204030204" pitchFamily="34" charset="0"/>
              </a:rPr>
              <a:t> </a:t>
            </a:r>
            <a:endParaRPr lang="en-US" b="0" i="0" u="none" strike="noStrike" dirty="0">
              <a:effectLst/>
              <a:latin typeface="Calibri" panose="020F0502020204030204" pitchFamily="34" charset="0"/>
            </a:endParaRPr>
          </a:p>
          <a:p>
            <a:pPr algn="l" rtl="0" fontAlgn="base"/>
            <a:r>
              <a:rPr lang="es" sz="1800" b="0" i="0" u="none" strike="noStrike" dirty="0">
                <a:effectLst/>
                <a:highlight>
                  <a:srgbClr val="00FF00"/>
                </a:highlight>
                <a:latin typeface="Calibri" panose="020F0502020204030204" pitchFamily="34" charset="0"/>
              </a:rPr>
              <a:t>Los objetivos del proceso de evaluación son:</a:t>
            </a:r>
            <a:r>
              <a:rPr lang="es" sz="1800" b="0" i="0" u="none" strike="noStrike" dirty="0">
                <a:effectLst/>
                <a:latin typeface="Calibri" panose="020F0502020204030204" pitchFamily="34" charset="0"/>
              </a:rPr>
              <a:t> </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s" sz="1100" b="0" i="0" u="none" strike="noStrike" dirty="0">
                <a:effectLst/>
                <a:highlight>
                  <a:srgbClr val="00FF00"/>
                </a:highlight>
                <a:latin typeface="Calibri" panose="020F0502020204030204" pitchFamily="34" charset="0"/>
              </a:rPr>
              <a:t>Evaluar el nivel de habilidades de comunicación verbal y no verbal y la dimensión pragmática del lenguaje </a:t>
            </a:r>
            <a:r>
              <a:rPr lang="es" sz="1100" b="0" i="0" u="none" strike="noStrike" dirty="0">
                <a:effectLst/>
                <a:latin typeface="Calibri" panose="020F0502020204030204" pitchFamily="34" charset="0"/>
              </a:rPr>
              <a:t>(es decir, en contexto).</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s" sz="1800" b="0" i="0" u="none" strike="noStrike" dirty="0">
                <a:effectLst/>
                <a:highlight>
                  <a:srgbClr val="00FF00"/>
                </a:highlight>
                <a:latin typeface="Calibri" panose="020F0502020204030204" pitchFamily="34" charset="0"/>
              </a:rPr>
              <a:t>describir el déficit de comunicación y/o lenguaje, y su grado de gravedad en relación con el nivel general de desarrollo y la edad del niño</a:t>
            </a:r>
          </a:p>
          <a:p>
            <a:pPr marL="1371600" marR="0" lvl="2" indent="-298450" algn="l" defTabSz="914400" rtl="0" eaLnBrk="1" fontAlgn="base" latinLnBrk="0" hangingPunct="1">
              <a:lnSpc>
                <a:spcPct val="100000"/>
              </a:lnSpc>
              <a:spcBef>
                <a:spcPts val="0"/>
              </a:spcBef>
              <a:spcAft>
                <a:spcPts val="0"/>
              </a:spcAft>
              <a:buClr>
                <a:srgbClr val="000000"/>
              </a:buClr>
              <a:buSzPts val="1100"/>
              <a:buFont typeface="Arial"/>
              <a:buChar char="■"/>
              <a:tabLst/>
              <a:defRPr/>
            </a:pPr>
            <a:r>
              <a:rPr lang="es" sz="1800" b="0" i="0" u="none" strike="noStrike" dirty="0">
                <a:effectLst/>
                <a:highlight>
                  <a:srgbClr val="00FF00"/>
                </a:highlight>
                <a:latin typeface="Calibri" panose="020F0502020204030204" pitchFamily="34" charset="0"/>
              </a:rPr>
              <a:t>dar indicaciones de seguimiento, cuidado y adaptación del entorno para facilitar las interacciones de la persona con el niño y permitirle comprender las instrucciones (p. ej., dándole </a:t>
            </a:r>
            <a:r>
              <a:rPr lang="es" sz="1800" b="0" i="0" u="none" strike="noStrike" dirty="0" err="1">
                <a:effectLst/>
                <a:highlight>
                  <a:srgbClr val="00FF00"/>
                </a:highlight>
                <a:latin typeface="Calibri" panose="020F0502020204030204" pitchFamily="34" charset="0"/>
              </a:rPr>
              <a:t>ayudas visuales </a:t>
            </a:r>
            <a:r>
              <a:rPr lang="es" sz="1800" b="0" i="0" u="none" strike="noStrike" dirty="0">
                <a:effectLst/>
                <a:highlight>
                  <a:srgbClr val="00FF00"/>
                </a:highlight>
                <a:latin typeface="Calibri" panose="020F0502020204030204" pitchFamily="34" charset="0"/>
              </a:rPr>
              <a:t>, CAA, etc.).</a:t>
            </a:r>
            <a:r>
              <a:rPr lang="es" sz="1800" b="0" i="0" u="none" strike="noStrike" dirty="0">
                <a:effectLst/>
                <a:latin typeface="Calibri" panose="020F0502020204030204" pitchFamily="34" charset="0"/>
              </a:rPr>
              <a:t> </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dirty="0"/>
              <a:t>2 tipos de herramientas de evaluación: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Las pruebas estandarizadas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de las baterías tradicionales de evaluación del lenguaje (aspectos de producción y expresión) generalmente no están (o muy) adaptadas a este tipo de población con DI.</a:t>
            </a:r>
          </a:p>
          <a:p>
            <a:pPr marL="0" lvl="0" indent="0" algn="l" rtl="0">
              <a:spcBef>
                <a:spcPts val="0"/>
              </a:spcBef>
              <a:spcAft>
                <a:spcPts val="0"/>
              </a:spcAft>
              <a:buNone/>
            </a:pPr>
            <a:endParaRPr lang="nl-BE" dirty="0"/>
          </a:p>
          <a:p>
            <a:pPr marL="0" lvl="0" indent="0" algn="l" rtl="0">
              <a:spcBef>
                <a:spcPts val="0"/>
              </a:spcBef>
              <a:spcAft>
                <a:spcPts val="0"/>
              </a:spcAft>
              <a:buNone/>
            </a:pPr>
            <a:r>
              <a:rPr lang="es" sz="1800" b="1" dirty="0">
                <a:effectLst/>
                <a:latin typeface="Calibri" panose="020F0502020204030204" pitchFamily="34" charset="0"/>
                <a:ea typeface="Calibri" panose="020F0502020204030204" pitchFamily="34" charset="0"/>
                <a:cs typeface="Times New Roman" panose="02020603050405020304" pitchFamily="18" charset="0"/>
              </a:rPr>
              <a:t>Parrillas de observación </a:t>
            </a:r>
            <a:r>
              <a:rPr lang="es" sz="1800" dirty="0">
                <a:effectLst/>
                <a:latin typeface="Calibri" panose="020F0502020204030204" pitchFamily="34" charset="0"/>
                <a:ea typeface="Calibri" panose="020F0502020204030204" pitchFamily="34" charset="0"/>
                <a:cs typeface="Times New Roman" panose="02020603050405020304" pitchFamily="18" charset="0"/>
              </a:rPr>
              <a:t>que permitieran una evaluación del desarrollo más descriptiva para elaborar un perfil fiable de las capacidades de las personas con DI y proporcionar una descripción completa de sus necesidades de comunicación.</a:t>
            </a:r>
          </a:p>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Desde este punto de vista, resultan muy interesantes las cuadrículas de observación dirigida y semidirigida.</a:t>
            </a: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28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Las pruebas estandarizadas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de las baterías tradicionales de evaluación del lenguaje (aspectos de producción y expresión) generalmente no están (o muy) adaptadas a este tipo de población con DI.</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evaluación del habla y del lenguaje de estas personas requiere muy a menudo adaptaciones en los equipos y en los procedimientos de realización de las pruebas, que deben separarse de una evaluación normativa.</a:t>
            </a:r>
          </a:p>
          <a:p>
            <a:pPr marL="0" lvl="0" indent="0" algn="l" rtl="0">
              <a:spcBef>
                <a:spcPts val="0"/>
              </a:spcBef>
              <a:spcAft>
                <a:spcPts val="0"/>
              </a:spcAft>
              <a:buNone/>
            </a:pPr>
            <a:endParaRPr lang="nl-BE" dirty="0"/>
          </a:p>
          <a:p>
            <a:pPr marL="0" lvl="0" indent="0" algn="l" rtl="0">
              <a:spcBef>
                <a:spcPts val="0"/>
              </a:spcBef>
              <a:spcAft>
                <a:spcPts val="0"/>
              </a:spcAft>
              <a:buNone/>
            </a:pPr>
            <a:r>
              <a:rPr lang="es" b="1" dirty="0"/>
              <a:t>Parrillas de observación</a:t>
            </a:r>
            <a:endParaRPr lang="fr-BE" b="1" dirty="0"/>
          </a:p>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Utilizando una parrilla de observación preestablecida, estas herramientas permiten: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obtener el perfil comunicativo de una persona, incluido el uso de requisitos previos para la comunicación y el lenguaje (por ejemplo, uso de la mirada, atención conjunta, señalar, imitación,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obtener información sobre los medios de comunicación (incluso los no convencionales) utilizados por la persona para notificar una negativa, una solicitud de información, una solicitud de un objeto,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Además, se pueden utilizar de forma muy regular (sin tener efecto test-retest), lo que permite obtener información sobre la evolución del niño y reconducir la intervención logopédica si es necesario.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Otra característica de estas herramientas es que pueden ser utilizadas en varios contextos y por varios profesionales. La ventaja radica en el hecho de que es posible comparar los comportamientos comunicativos de la persona con DI con varios profesionales, en varias situaciones de la vida, y así establecer la estabilidad y recurrencia de los comportamientos comunicativos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s" sz="1800" dirty="0">
                <a:effectLst/>
                <a:latin typeface="Calibri" panose="020F0502020204030204" pitchFamily="34" charset="0"/>
                <a:ea typeface="Calibri" panose="020F0502020204030204" pitchFamily="34" charset="0"/>
                <a:cs typeface="Times New Roman" panose="02020603050405020304" pitchFamily="18" charset="0"/>
              </a:rPr>
              <a:t>Cabe señalar que la principal desventaja de este tipo de herramienta es que requiere mucho tiempo. Es difícil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analizar el comportamiento </a:t>
            </a:r>
            <a:r>
              <a:rPr lang="es" sz="1800" dirty="0">
                <a:effectLst/>
                <a:latin typeface="Calibri" panose="020F0502020204030204" pitchFamily="34" charset="0"/>
                <a:ea typeface="Calibri" panose="020F0502020204030204" pitchFamily="34" charset="0"/>
                <a:cs typeface="Times New Roman" panose="02020603050405020304" pitchFamily="18" charset="0"/>
              </a:rPr>
              <a:t>comunicativo en vivo, por lo que a menudo es necesaria la grabación de vídeo, que luego se utiliza como base para </a:t>
            </a:r>
            <a:r>
              <a:rPr lang="es" sz="1800" dirty="0" err="1">
                <a:effectLst/>
                <a:latin typeface="Calibri" panose="020F0502020204030204" pitchFamily="34" charset="0"/>
                <a:ea typeface="Calibri" panose="020F0502020204030204" pitchFamily="34" charset="0"/>
                <a:cs typeface="Times New Roman" panose="02020603050405020304" pitchFamily="18" charset="0"/>
              </a:rPr>
              <a:t>analizar el comportamiento </a:t>
            </a:r>
            <a:r>
              <a:rPr lang="es" sz="1800" dirty="0">
                <a:effectLst/>
                <a:latin typeface="Calibri" panose="020F0502020204030204" pitchFamily="34" charset="0"/>
                <a:ea typeface="Calibri" panose="020F0502020204030204" pitchFamily="34" charset="0"/>
                <a:cs typeface="Times New Roman" panose="02020603050405020304" pitchFamily="18" charset="0"/>
              </a:rPr>
              <a:t>comunicativo . Las parrillas de observación están disponibles en varios idiomas. Aquí describiremos dos de ellos más específicamente.</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88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Las cuadrículas de observación están disponibles en varios idiomas. Aquí describiremos dos de ellos más específicamente: la Matriz de Comunicación de Rowland (1990, 1996, 2004) y el </a:t>
            </a:r>
            <a:r>
              <a:rPr lang="e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Programa de Colocación y Evaluación de Hitos (VB-MAPP – Sundberg, 2021).</a:t>
            </a:r>
          </a:p>
          <a:p>
            <a:pPr lvl="1" algn="just">
              <a:lnSpc>
                <a:spcPct val="150000"/>
              </a:lnSpc>
              <a:spcBef>
                <a:spcPts val="600"/>
              </a:spcBef>
            </a:pPr>
            <a:r>
              <a:rPr lang="es" sz="1800" kern="100" dirty="0">
                <a:solidFill>
                  <a:srgbClr val="000000"/>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Estas dos herramientas tienen la ventaja de estar traducidas a varios idiomas y de estar disponibles gratuitamente en el caso de la primera, y relativamente económicas en el caso de la segunda.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En términos de sus fundamentos y de los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comportamientos comunicativos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observados, estas cuadrículas se inspiran en gran medida en la lista de funciones de comunicación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de Wetherby y Prutting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(1984).</a:t>
            </a:r>
          </a:p>
          <a:p>
            <a:pPr algn="just">
              <a:lnSpc>
                <a:spcPct val="150000"/>
              </a:lnSpc>
              <a:spcBef>
                <a:spcPts val="600"/>
              </a:spcBef>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También se pueden utilizar herramientas más integradas y generales para evaluar la comunicación. Por ejemplo la Batería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de Evaluación Cognitiva Social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(SCEB - Adrien, 2007) y las Escalas de Evaluación de Comunicación Social Temprana (ESPC -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Guidetti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&amp;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Tourrette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1993).</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2303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La lista de Wetherby y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Prutting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es una herramienta funcional para estructurar la evaluación de la comunicación en terapia del habla y el lenguaje.</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Se puede utilizar como guía de observación.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El objetivo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es identificar la presencia o ausencia de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conductas comunicativas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su frecuencia, intensidad y relevancia en el contexto comunicativo.</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Toma la forma de una lista de verificación de 15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comportamientos de comunicación cada vez más complejos y exigentes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Fue adaptado al francés por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Livoir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-Petersen (1995), quien añadió criterios de calificación.</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Esta grilla se puede utilizar para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analizar el comportamiento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comunicativo de cualquier persona con TDY, independientemente de su edad.</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Solicitud de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solicitar un objeto tangible o una persona que no necesariamente está presente.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Solicitud de acción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pedir a alguien que realice una acción (incluyendo pedir ayuda, acciones que involucran a otra persona o aquellas que vinculan a una persona y un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Solicitud de rutina social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pedirle a alguien que inicie o continúe una interacción social lúdica. Este tipo específico de solicitud de acción implica una interacción entre el niño y otra persona.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Solicitud de Permiso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la autorización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de alguien para realizar una acción.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Solicitud de Información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Producción oral utilizada para comprender algo sobre un objeto o evento. Incluye preguntas como "¿qué?" ¿cómo? "¿cuando?" y "¿por qué? con la entonación de una pregunta. El niño se dirige a una persona y espera una respuesta.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Protesta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pedir a alguien que detenga una acción no deseada. Esto incluye resistir la acción de un tercero y rechazar un objeto ofrecido. El niño apunta a un objeto (o evento) y/o a una persona y espera una respuesta.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Reconocimiento de los demás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de producción oral utilizado para mostrarle a otra persona que sabes que está presente. Esto incluye saludos, llamadas y los medios utilizados en la conversación para mostrar cortesía y relaciones entre las personas. El niño se dirige a una persona, no a un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Acción para llamar la atención.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utilizado para llamar la atención de alguien hacia uno mismo. Este acto es un gesto que puede involucrar o no un objeto como apoyo, o un acompañamiento vocal/verbal para llamar la atención sobre la causa del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comportamiento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El primer acto puede ser involuntario, pero el niño lo repite cuando comprende que con ello está llamando la atención de alguien. El niño se dirige a una persona, no a un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Comentar para otros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dirigir la atención de alguien hacia un objeto o evento. Esto incluye señalar, mostrar, describir, informar y nombrar en interacción.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Comentar para uno mismo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Producción oral utilizada para dirigir las propias acciones de forma vocal o verbal; La producción vocal precede o es concomitante con la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conducta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motora del niño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Denominación, designación de uno mismo.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Acto o producción oral utilizado para centrar la propia atención en un objeto o evento identificando al referente. El niño no se dirige a una persona sino que se interesa por un objeto o acontecimiento.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Acompañamiento vocal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¿Alguna vocalización o producción oral utilizada para acompañar patrones familiares de acción aplicados a objetos? Esto incluye efectos de sonido y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ritualizados.</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vocalizaciones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producidas al mismo tiempo que la </a:t>
            </a:r>
            <a:r>
              <a:rPr lang="es" sz="1800" kern="100" dirty="0" err="1">
                <a:effectLst/>
                <a:latin typeface="Calibri" panose="020F0502020204030204" pitchFamily="34" charset="0"/>
                <a:ea typeface="Calibri" panose="020F0502020204030204" pitchFamily="34" charset="0"/>
                <a:cs typeface="Times New Roman" panose="02020603050405020304" pitchFamily="18" charset="0"/>
              </a:rPr>
              <a:t>conducta motora del niño </a:t>
            </a:r>
            <a:r>
              <a:rPr lang="es" sz="1800" kern="100" dirty="0">
                <a:effectLst/>
                <a:latin typeface="Calibri" panose="020F0502020204030204" pitchFamily="34" charset="0"/>
                <a:ea typeface="Calibri" panose="020F0502020204030204" pitchFamily="34" charset="0"/>
                <a:cs typeface="Times New Roman" panose="02020603050405020304" pitchFamily="18" charset="0"/>
              </a:rPr>
              <a:t>. El niño no se dirige a una persona sino que se interesa por un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Reacción emocional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Cualquier acto o producción oral que exprese una reacción emocional ante un evento o situación. Esto incluye exclamaciones y expresiones de sorpresa, placer, frustración o disgusto que ocurren inmediatamente después de un evento. Los niños no necesariamente se dirigen a una persona; con la misma facilidad pueden interesarse por un objeto o un evento.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Reacción al contexto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Cualquier producción vocal realizada por el niño mientras examina o reacciona ante un objeto o parte del cuerpo. La intención de comunicarse no es obvia, pero el niño centra su atención en un objeto/parte del cuerpo y parece estar reaccionando ante él. Esto puede ser para entrenamiento o autoestimulación. No está dirigido a una persona sino que se centra en un objeto o parte del cuerpo.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pPr>
            <a:r>
              <a:rPr lang="es" sz="1800" b="1" kern="100" dirty="0" err="1">
                <a:effectLst/>
                <a:latin typeface="Calibri" panose="020F0502020204030204" pitchFamily="34" charset="0"/>
                <a:ea typeface="Calibri" panose="020F0502020204030204" pitchFamily="34" charset="0"/>
                <a:cs typeface="Times New Roman" panose="02020603050405020304" pitchFamily="18" charset="0"/>
              </a:rPr>
              <a:t>Vocalización </a:t>
            </a:r>
            <a:r>
              <a:rPr lang="es" sz="1800" b="1" kern="100" dirty="0">
                <a:effectLst/>
                <a:latin typeface="Calibri" panose="020F0502020204030204" pitchFamily="34" charset="0"/>
                <a:ea typeface="Calibri" panose="020F0502020204030204" pitchFamily="34" charset="0"/>
                <a:cs typeface="Times New Roman" panose="02020603050405020304" pitchFamily="18" charset="0"/>
              </a:rPr>
              <a:t>o verbalización no relacionada con la situación.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lgn="just">
              <a:lnSpc>
                <a:spcPct val="115000"/>
              </a:lnSpc>
              <a:spcBef>
                <a:spcPts val="600"/>
              </a:spcBef>
            </a:pPr>
            <a:r>
              <a:rPr lang="es" sz="1800" kern="100" dirty="0">
                <a:effectLst/>
                <a:latin typeface="Calibri" panose="020F0502020204030204" pitchFamily="34" charset="0"/>
                <a:ea typeface="Calibri" panose="020F0502020204030204" pitchFamily="34" charset="0"/>
                <a:cs typeface="Times New Roman" panose="02020603050405020304" pitchFamily="18" charset="0"/>
              </a:rPr>
              <a:t>Cualquier producción vocal realizada cuando la atención del niño no está centrada ni en un objeto ni en una persona. La intención de comunicar no es obvia. Puede ser simplemente una función de entrenamiento o autoestimulación. El niño no se dirige a una persona ni se centra en un objeto.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354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dirty="0">
                <a:effectLst/>
                <a:latin typeface="Calibri" panose="020F0502020204030204" pitchFamily="34" charset="0"/>
                <a:ea typeface="Calibri" panose="020F0502020204030204" pitchFamily="34" charset="0"/>
                <a:cs typeface="Times New Roman" panose="02020603050405020304" pitchFamily="18" charset="0"/>
              </a:rPr>
              <a:t>La Matriz de Comunicación de Rowland (1990, 1996, 2004) se centra en las primeras etapas de la comunicación expresiva en siete niveles. Permite ubicar a los niños con IDD en relación con las etapas de comunicación observadas en niños típicos de 0 a 24 meses.</a:t>
            </a:r>
            <a:r>
              <a:rPr lang="es" dirty="0">
                <a:effectLst/>
              </a:rPr>
              <a:t> </a:t>
            </a:r>
          </a:p>
          <a:p>
            <a:pPr>
              <a:lnSpc>
                <a:spcPct val="150000"/>
              </a:lnSpc>
              <a:spcBef>
                <a:spcPts val="600"/>
              </a:spcBef>
            </a:pPr>
            <a:r>
              <a:rPr lang="es" sz="1800" b="1" kern="100" dirty="0">
                <a:effectLst/>
                <a:latin typeface="Calibri" panose="020F0502020204030204" pitchFamily="34" charset="0"/>
                <a:ea typeface="Calibri" panose="020F0502020204030204" pitchFamily="34" charset="0"/>
                <a:cs typeface="Calibri" panose="020F0502020204030204" pitchFamily="34" charset="0"/>
              </a:rPr>
              <a:t>Personas a las que se dirige la evaluación: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effectLst/>
                <a:latin typeface="Calibri" panose="020F0502020204030204" pitchFamily="34" charset="0"/>
                <a:ea typeface="Calibri" panose="020F0502020204030204" pitchFamily="34" charset="0"/>
                <a:cs typeface="Calibri" panose="020F0502020204030204" pitchFamily="34" charset="0"/>
              </a:rPr>
              <a:t>Personas que operan en las primeras etapas de la comunicación.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personas</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usando</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cualquier</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forma </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de comunicación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que incluye</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presimbólico</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 </a:t>
            </a:r>
            <a:r>
              <a:rPr lang="es" sz="1800" kern="100" dirty="0" err="1">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formas </a:t>
            </a:r>
            <a:r>
              <a:rPr lang="es" sz="1800" kern="100" dirty="0">
                <a:solidFill>
                  <a:srgbClr val="202124"/>
                </a:solidFill>
                <a:effectLst/>
                <a:latin typeface="Calibri" panose="020F0502020204030204" pitchFamily="34" charset="0"/>
                <a:ea typeface="Times New Roman" panose="02020603050405020304" pitchFamily="18" charset="0"/>
                <a:cs typeface="Calibri" panose="020F0502020204030204" pitchFamily="34" charset="0"/>
              </a:rPr>
              <a:t>de comunicación aumentativa y alternativa (CAA).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b="1" kern="100" dirty="0">
                <a:effectLst/>
                <a:latin typeface="Calibri" panose="020F0502020204030204" pitchFamily="34" charset="0"/>
                <a:ea typeface="Calibri" panose="020F0502020204030204" pitchFamily="34" charset="0"/>
                <a:cs typeface="Calibri" panose="020F0502020204030204" pitchFamily="34" charset="0"/>
              </a:rPr>
              <a:t>Objetivos clínicos: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Bef>
                <a:spcPts val="600"/>
              </a:spcBef>
              <a:buFont typeface="Calibri" panose="020F0502020204030204" pitchFamily="34" charset="0"/>
              <a:buChar char="-"/>
            </a:pPr>
            <a:r>
              <a:rPr lang="e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Ayudar a las familias y a los profesionales a comprender fácilmente el estado de la comunicación, el progreso y las necesidades de cualquier persona que se encuentre en las primeras etapas de la comunicación o que utilice otras formas de comunicación además del habla o la escritura </a:t>
            </a: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solidFill>
                  <a:srgbClr val="231F20"/>
                </a:solidFill>
                <a:effectLst/>
                <a:highlight>
                  <a:srgbClr val="FFFFFF"/>
                </a:highlight>
                <a:uFill>
                  <a:solidFill>
                    <a:srgbClr val="000000"/>
                  </a:solidFill>
                </a:uFill>
                <a:latin typeface="Calibri" panose="020F0502020204030204" pitchFamily="34" charset="0"/>
                <a:ea typeface="Calibri" panose="020F0502020204030204" pitchFamily="34" charset="0"/>
                <a:cs typeface="Calibri" panose="020F0502020204030204" pitchFamily="34" charset="0"/>
              </a:rPr>
              <a:t>Determinar el perfil comunicativo de una persona con necesidades comunicativas complejas.</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s" sz="1800" kern="100" dirty="0">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Realizar un seguimiento longitudinal de las capacidades comunicativas de la persona.</a:t>
            </a:r>
            <a:endParaRPr lang="fr-BE" sz="1800" kern="100" dirty="0">
              <a:effectLst/>
              <a:uFill>
                <a:solidFill>
                  <a:srgbClr val="000000"/>
                </a:solidFill>
              </a:uFill>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s" sz="1800" b="1" kern="100" dirty="0">
                <a:effectLst/>
                <a:latin typeface="Calibri" panose="020F0502020204030204" pitchFamily="34" charset="0"/>
                <a:ea typeface="Calibri" panose="020F0502020204030204" pitchFamily="34" charset="0"/>
                <a:cs typeface="Calibri" panose="020F0502020204030204" pitchFamily="34" charset="0"/>
              </a:rPr>
              <a:t>Profesionales competentes: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s" sz="1800" dirty="0">
                <a:effectLst/>
                <a:latin typeface="Calibri" panose="020F0502020204030204" pitchFamily="34" charset="0"/>
              </a:rPr>
              <a:t>Terapeutas del habla y del lenguaje: educadores especiales y </a:t>
            </a:r>
            <a:r>
              <a:rPr lang="es" sz="1800" dirty="0" err="1">
                <a:solidFill>
                  <a:srgbClr val="202124"/>
                </a:solidFill>
                <a:effectLst/>
                <a:latin typeface="Calibri" panose="020F0502020204030204" pitchFamily="34" charset="0"/>
                <a:ea typeface="Times New Roman" panose="02020603050405020304" pitchFamily="18" charset="0"/>
              </a:rPr>
              <a:t>cualquier</a:t>
            </a:r>
            <a:r>
              <a:rPr lang="es" sz="1800" dirty="0">
                <a:solidFill>
                  <a:srgbClr val="202124"/>
                </a:solidFill>
                <a:effectLst/>
                <a:latin typeface="Calibri" panose="020F0502020204030204" pitchFamily="34" charset="0"/>
                <a:ea typeface="Times New Roman" panose="02020603050405020304" pitchFamily="18" charset="0"/>
              </a:rPr>
              <a:t> </a:t>
            </a:r>
            <a:r>
              <a:rPr lang="es" sz="1800" dirty="0" err="1">
                <a:solidFill>
                  <a:srgbClr val="202124"/>
                </a:solidFill>
                <a:effectLst/>
                <a:latin typeface="Calibri" panose="020F0502020204030204" pitchFamily="34" charset="0"/>
                <a:ea typeface="Times New Roman" panose="02020603050405020304" pitchFamily="18" charset="0"/>
              </a:rPr>
              <a:t>profesional</a:t>
            </a:r>
            <a:r>
              <a:rPr lang="es" sz="1800" dirty="0">
                <a:solidFill>
                  <a:srgbClr val="202124"/>
                </a:solidFill>
                <a:effectLst/>
                <a:latin typeface="Calibri" panose="020F0502020204030204" pitchFamily="34" charset="0"/>
                <a:ea typeface="Times New Roman" panose="02020603050405020304" pitchFamily="18" charset="0"/>
              </a:rPr>
              <a:t> </a:t>
            </a:r>
            <a:r>
              <a:rPr lang="es" sz="1800" dirty="0" err="1">
                <a:solidFill>
                  <a:srgbClr val="202124"/>
                </a:solidFill>
                <a:effectLst/>
                <a:latin typeface="Calibri" panose="020F0502020204030204" pitchFamily="34" charset="0"/>
                <a:ea typeface="Times New Roman" panose="02020603050405020304" pitchFamily="18" charset="0"/>
              </a:rPr>
              <a:t>laboral</a:t>
            </a:r>
            <a:r>
              <a:rPr lang="es" sz="1800" dirty="0">
                <a:solidFill>
                  <a:srgbClr val="202124"/>
                </a:solidFill>
                <a:effectLst/>
                <a:latin typeface="Calibri" panose="020F0502020204030204" pitchFamily="34" charset="0"/>
                <a:ea typeface="Times New Roman" panose="02020603050405020304" pitchFamily="18" charset="0"/>
              </a:rPr>
              <a:t> </a:t>
            </a:r>
            <a:r>
              <a:rPr lang="es" sz="1800" dirty="0" err="1">
                <a:solidFill>
                  <a:srgbClr val="202124"/>
                </a:solidFill>
                <a:effectLst/>
                <a:latin typeface="Calibri" panose="020F0502020204030204" pitchFamily="34" charset="0"/>
                <a:ea typeface="Times New Roman" panose="02020603050405020304" pitchFamily="18" charset="0"/>
              </a:rPr>
              <a:t>con </a:t>
            </a:r>
            <a:r>
              <a:rPr lang="es" sz="1800" dirty="0">
                <a:solidFill>
                  <a:srgbClr val="202124"/>
                </a:solidFill>
                <a:effectLst/>
                <a:latin typeface="Calibri" panose="020F0502020204030204" pitchFamily="34" charset="0"/>
                <a:ea typeface="Times New Roman" panose="02020603050405020304" pitchFamily="18" charset="0"/>
              </a:rPr>
              <a:t>gente </a:t>
            </a:r>
            <a:r>
              <a:rPr lang="es" sz="1800" dirty="0" err="1">
                <a:solidFill>
                  <a:srgbClr val="202124"/>
                </a:solidFill>
                <a:effectLst/>
                <a:latin typeface="Calibri" panose="020F0502020204030204" pitchFamily="34" charset="0"/>
                <a:ea typeface="Times New Roman" panose="02020603050405020304" pitchFamily="18" charset="0"/>
              </a:rPr>
              <a:t>con</a:t>
            </a:r>
            <a:r>
              <a:rPr lang="es" sz="1800" dirty="0">
                <a:solidFill>
                  <a:srgbClr val="202124"/>
                </a:solidFill>
                <a:effectLst/>
                <a:latin typeface="Calibri" panose="020F0502020204030204" pitchFamily="34" charset="0"/>
                <a:ea typeface="Times New Roman" panose="02020603050405020304" pitchFamily="18" charset="0"/>
              </a:rPr>
              <a:t> </a:t>
            </a:r>
            <a:r>
              <a:rPr lang="es" sz="1800" dirty="0" err="1">
                <a:solidFill>
                  <a:srgbClr val="202124"/>
                </a:solidFill>
                <a:effectLst/>
                <a:latin typeface="Calibri" panose="020F0502020204030204" pitchFamily="34" charset="0"/>
                <a:ea typeface="Times New Roman" panose="02020603050405020304" pitchFamily="18" charset="0"/>
              </a:rPr>
              <a:t>necesidades </a:t>
            </a:r>
            <a:r>
              <a:rPr lang="es" sz="1800" dirty="0">
                <a:solidFill>
                  <a:srgbClr val="202124"/>
                </a:solidFill>
                <a:effectLst/>
                <a:latin typeface="Calibri" panose="020F0502020204030204" pitchFamily="34" charset="0"/>
                <a:ea typeface="Times New Roman" panose="02020603050405020304" pitchFamily="18" charset="0"/>
              </a:rPr>
              <a:t>de comunicación </a:t>
            </a:r>
            <a:r>
              <a:rPr lang="es" sz="1800" dirty="0" err="1">
                <a:solidFill>
                  <a:srgbClr val="202124"/>
                </a:solidFill>
                <a:effectLst/>
                <a:latin typeface="Calibri" panose="020F0502020204030204" pitchFamily="34" charset="0"/>
                <a:ea typeface="Times New Roman" panose="02020603050405020304" pitchFamily="18" charset="0"/>
              </a:rPr>
              <a:t>complejas</a:t>
            </a:r>
            <a:r>
              <a:rPr lang="es"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8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4.png"/><Relationship Id="rId7" Type="http://schemas.openxmlformats.org/officeDocument/2006/relationships/diagramQuickStyle" Target="../diagrams/quickStyle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doi.org/10.3917/cont.022.0119" TargetMode="External"/><Relationship Id="rId5" Type="http://schemas.openxmlformats.org/officeDocument/2006/relationships/hyperlink" Target="https://dumas.ccsd.cnrs.fr/dumas-04170036v1/document"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sp>
        <p:nvSpPr>
          <p:cNvPr id="99" name="Google Shape;99;p1"/>
          <p:cNvSpPr txBox="1">
            <a:spLocks noGrp="1"/>
          </p:cNvSpPr>
          <p:nvPr>
            <p:ph type="subTitle" idx="1"/>
          </p:nvPr>
        </p:nvSpPr>
        <p:spPr>
          <a:xfrm>
            <a:off x="7265245" y="2516459"/>
            <a:ext cx="3766670" cy="306073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s" sz="5400" b="1" dirty="0">
                <a:solidFill>
                  <a:srgbClr val="674EA7"/>
                </a:solidFill>
                <a:latin typeface="Calibri"/>
                <a:ea typeface="Calibri"/>
                <a:cs typeface="Calibri"/>
                <a:sym typeface="Calibri"/>
              </a:rPr>
              <a:t>Módulo 4</a:t>
            </a:r>
            <a:endParaRPr sz="5400" dirty="0">
              <a:solidFill>
                <a:srgbClr val="674EA7"/>
              </a:solidFill>
              <a:latin typeface="Calibri"/>
              <a:ea typeface="Calibri"/>
              <a:cs typeface="Calibri"/>
              <a:sym typeface="Calibri"/>
            </a:endParaRPr>
          </a:p>
          <a:p>
            <a:r>
              <a:rPr lang="es" sz="2800" b="1" dirty="0">
                <a:solidFill>
                  <a:srgbClr val="674EA7"/>
                </a:solidFill>
                <a:latin typeface="Calibri"/>
                <a:ea typeface="Calibri"/>
                <a:cs typeface="Calibri"/>
              </a:rPr>
              <a:t>Técnicas y procedimientos de identificación de  n</a:t>
            </a:r>
            <a:r>
              <a:rPr lang="es" sz="2800" b="1" dirty="0">
                <a:solidFill>
                  <a:srgbClr val="674EA7"/>
                </a:solidFill>
                <a:latin typeface="Calibri"/>
                <a:cs typeface="Calibri"/>
              </a:rPr>
              <a:t>ecesidades </a:t>
            </a:r>
            <a:br>
              <a:rPr lang="en-US" dirty="0"/>
            </a:br>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 sz="1800" b="0" i="0" u="none" strike="noStrike" cap="none" dirty="0">
                <a:solidFill>
                  <a:schemeClr val="dk1"/>
                </a:solidFill>
                <a:latin typeface="Calibri"/>
                <a:ea typeface="Calibri"/>
                <a:cs typeface="Calibri"/>
                <a:sym typeface="Calibri"/>
              </a:rPr>
              <a:t>Formación dedicada a profesionales de apoyo a personas con DI para </a:t>
            </a:r>
            <a:r>
              <a:rPr lang="es-ES" sz="1800" b="0" i="0" u="none" strike="noStrike" cap="none" dirty="0">
                <a:solidFill>
                  <a:schemeClr val="dk1"/>
                </a:solidFill>
                <a:latin typeface="Calibri"/>
                <a:ea typeface="Calibri"/>
                <a:cs typeface="Calibri"/>
                <a:sym typeface="Calibri"/>
              </a:rPr>
              <a:t>mejorar sus</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s" sz="1800" b="1" i="0" u="none" strike="noStrike" cap="none" dirty="0">
                <a:solidFill>
                  <a:schemeClr val="dk1"/>
                </a:solidFill>
                <a:latin typeface="Calibri"/>
                <a:ea typeface="Calibri"/>
                <a:cs typeface="Calibri"/>
                <a:sym typeface="Calibri"/>
              </a:rPr>
              <a:t>Habilidades de comunicación social</a:t>
            </a:r>
            <a:endParaRPr sz="1800" b="0" i="0" u="none" strike="noStrike" cap="none" dirty="0">
              <a:solidFill>
                <a:schemeClr val="dk1"/>
              </a:solidFill>
              <a:latin typeface="Arial"/>
              <a:ea typeface="Arial"/>
              <a:cs typeface="Arial"/>
              <a:sym typeface="Arial"/>
            </a:endParaRPr>
          </a:p>
        </p:txBody>
      </p:sp>
      <p:grpSp>
        <p:nvGrpSpPr>
          <p:cNvPr id="5" name="Grupo 4">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2" name="Imagen 1"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3" name="Imagen 2"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s" sz="2400" b="1" dirty="0">
                <a:solidFill>
                  <a:srgbClr val="746677"/>
                </a:solidFill>
              </a:rPr>
              <a:t>4.3.3 Comportamiento verbal: Evaluación de hitos y Programa de Colocación (VB-MAPP – Sundberg, 2021)</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1533021498"/>
              </p:ext>
            </p:extLst>
          </p:nvPr>
        </p:nvGraphicFramePr>
        <p:xfrm>
          <a:off x="545335" y="2469904"/>
          <a:ext cx="11101330" cy="1845024"/>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26178">
                <a:tc>
                  <a:txBody>
                    <a:bodyPr/>
                    <a:lstStyle/>
                    <a:p>
                      <a:pPr algn="ctr">
                        <a:lnSpc>
                          <a:spcPct val="120000"/>
                        </a:lnSpc>
                        <a:spcBef>
                          <a:spcPts val="600"/>
                        </a:spcBef>
                      </a:pPr>
                      <a:r>
                        <a:rPr lang="es" sz="1600" dirty="0"/>
                        <a:t>Habilidades de comunicación evaluadas</a:t>
                      </a:r>
                      <a:endParaRPr lang="fr-FR" sz="1600" dirty="0"/>
                    </a:p>
                  </a:txBody>
                  <a:tcPr/>
                </a:tc>
                <a:tc>
                  <a:txBody>
                    <a:bodyPr/>
                    <a:lstStyle/>
                    <a:p>
                      <a:pPr algn="ctr">
                        <a:lnSpc>
                          <a:spcPct val="120000"/>
                        </a:lnSpc>
                        <a:spcBef>
                          <a:spcPts val="600"/>
                        </a:spcBef>
                      </a:pPr>
                      <a:r>
                        <a:rPr lang="es" sz="1600" dirty="0"/>
                        <a:t>Comportamientos comunicativos evaluados</a:t>
                      </a:r>
                      <a:endParaRPr lang="fr-FR" sz="1600" dirty="0"/>
                    </a:p>
                  </a:txBody>
                  <a:tcPr/>
                </a:tc>
                <a:extLst>
                  <a:ext uri="{0D108BD9-81ED-4DB2-BD59-A6C34878D82A}">
                    <a16:rowId xmlns:a16="http://schemas.microsoft.com/office/drawing/2014/main" val="2902088883"/>
                  </a:ext>
                </a:extLst>
              </a:tr>
              <a:tr h="1487900">
                <a:tc>
                  <a:txBody>
                    <a:bodyPr/>
                    <a:lstStyle/>
                    <a:p>
                      <a:pPr marL="285750" indent="-285750">
                        <a:lnSpc>
                          <a:spcPct val="120000"/>
                        </a:lnSpc>
                        <a:spcBef>
                          <a:spcPts val="600"/>
                        </a:spcBef>
                        <a:buFont typeface="Arial" panose="020B0604020202020204" pitchFamily="34" charset="0"/>
                        <a:buChar char="•"/>
                      </a:pPr>
                      <a:r>
                        <a:rPr lang="es" sz="1600" dirty="0" err="1"/>
                        <a:t>Comprensión</a:t>
                      </a:r>
                      <a:endParaRPr lang="fr-FR" sz="1600" dirty="0"/>
                    </a:p>
                    <a:p>
                      <a:pPr marL="285750" indent="-285750">
                        <a:lnSpc>
                          <a:spcPct val="120000"/>
                        </a:lnSpc>
                        <a:spcBef>
                          <a:spcPts val="600"/>
                        </a:spcBef>
                        <a:buFont typeface="Arial" panose="020B0604020202020204" pitchFamily="34" charset="0"/>
                        <a:buChar char="•"/>
                      </a:pPr>
                      <a:r>
                        <a:rPr lang="es" sz="1600" dirty="0"/>
                        <a:t>Producción</a:t>
                      </a:r>
                      <a:endParaRPr lang="fr-FR" sz="1600" dirty="0"/>
                    </a:p>
                  </a:txBody>
                  <a:tcPr/>
                </a:tc>
                <a:tc>
                  <a:txBody>
                    <a:bodyPr/>
                    <a:lstStyle/>
                    <a:p>
                      <a:pPr marL="285750" lvl="0" indent="-285750">
                        <a:lnSpc>
                          <a:spcPct val="120000"/>
                        </a:lnSpc>
                        <a:spcBef>
                          <a:spcPts val="600"/>
                        </a:spcBef>
                        <a:buFont typeface="Arial" panose="020B0604020202020204" pitchFamily="34" charset="0"/>
                        <a:buChar char="•"/>
                      </a:pPr>
                      <a:r>
                        <a:rPr lang="es" sz="1600" b="0" i="0" u="none" strike="noStrike" cap="none" dirty="0">
                          <a:solidFill>
                            <a:schemeClr val="dk1"/>
                          </a:solidFill>
                          <a:effectLst/>
                          <a:latin typeface="+mn-lt"/>
                          <a:ea typeface="+mn-ea"/>
                          <a:cs typeface="+mn-cs"/>
                          <a:sym typeface="Arial"/>
                        </a:rPr>
                        <a:t>Solicitar un reforzador deseado</a:t>
                      </a:r>
                    </a:p>
                    <a:p>
                      <a:pPr marL="285750" lvl="0" indent="-285750">
                        <a:lnSpc>
                          <a:spcPct val="120000"/>
                        </a:lnSpc>
                        <a:spcBef>
                          <a:spcPts val="600"/>
                        </a:spcBef>
                        <a:buFont typeface="Arial" panose="020B0604020202020204" pitchFamily="34" charset="0"/>
                        <a:buChar char="•"/>
                      </a:pPr>
                      <a:r>
                        <a:rPr lang="es" sz="1600" b="0" i="0" u="none" strike="noStrike" cap="none" dirty="0">
                          <a:solidFill>
                            <a:schemeClr val="dk1"/>
                          </a:solidFill>
                          <a:effectLst/>
                          <a:latin typeface="+mn-lt"/>
                          <a:ea typeface="+mn-ea"/>
                          <a:cs typeface="+mn-cs"/>
                          <a:sym typeface="Arial"/>
                        </a:rPr>
                        <a:t>Nombrar o identificar objetos, acciones y eventos, etc.</a:t>
                      </a:r>
                    </a:p>
                    <a:p>
                      <a:pPr marL="285750" lvl="0" indent="-285750">
                        <a:lnSpc>
                          <a:spcPct val="120000"/>
                        </a:lnSpc>
                        <a:spcBef>
                          <a:spcPts val="600"/>
                        </a:spcBef>
                        <a:buFont typeface="Arial" panose="020B0604020202020204" pitchFamily="34" charset="0"/>
                        <a:buChar char="•"/>
                      </a:pPr>
                      <a:r>
                        <a:rPr lang="es" sz="1600" b="0" i="0" u="none" strike="noStrike" cap="none" dirty="0">
                          <a:solidFill>
                            <a:schemeClr val="dk1"/>
                          </a:solidFill>
                          <a:effectLst/>
                          <a:latin typeface="+mn-lt"/>
                          <a:ea typeface="+mn-ea"/>
                          <a:cs typeface="+mn-cs"/>
                          <a:sym typeface="Arial"/>
                        </a:rPr>
                        <a:t>Responder preguntas o conversar</a:t>
                      </a:r>
                      <a:endParaRPr lang="fr-FR" sz="16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1602102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s" sz="2400" b="1" dirty="0">
                <a:solidFill>
                  <a:schemeClr val="tx2">
                    <a:lumMod val="50000"/>
                  </a:schemeClr>
                </a:solidFill>
              </a:rPr>
              <a:t>4.3.4 La batería de evaluación cognitiva social</a:t>
            </a:r>
          </a:p>
          <a:p>
            <a:pPr algn="ctr">
              <a:lnSpc>
                <a:spcPct val="120000"/>
              </a:lnSpc>
              <a:buClr>
                <a:srgbClr val="674EA7"/>
              </a:buClr>
              <a:buSzPts val="4000"/>
            </a:pPr>
            <a:r>
              <a:rPr lang="es" sz="2400" b="1" dirty="0">
                <a:solidFill>
                  <a:schemeClr val="tx2">
                    <a:lumMod val="50000"/>
                  </a:schemeClr>
                </a:solidFill>
              </a:rPr>
              <a:t>(SCEB – Adrián, 2007)</a:t>
            </a:r>
          </a:p>
        </p:txBody>
      </p:sp>
      <p:graphicFrame>
        <p:nvGraphicFramePr>
          <p:cNvPr id="9" name="Diagramme 8">
            <a:extLst>
              <a:ext uri="{FF2B5EF4-FFF2-40B4-BE49-F238E27FC236}">
                <a16:creationId xmlns:a16="http://schemas.microsoft.com/office/drawing/2014/main" id="{3D750143-FC42-41B9-EA95-2D6BB174BCC4}"/>
              </a:ext>
            </a:extLst>
          </p:cNvPr>
          <p:cNvGraphicFramePr/>
          <p:nvPr>
            <p:extLst>
              <p:ext uri="{D42A27DB-BD31-4B8C-83A1-F6EECF244321}">
                <p14:modId xmlns:p14="http://schemas.microsoft.com/office/powerpoint/2010/main" val="2861767837"/>
              </p:ext>
            </p:extLst>
          </p:nvPr>
        </p:nvGraphicFramePr>
        <p:xfrm>
          <a:off x="1711882" y="1681685"/>
          <a:ext cx="8956118" cy="438529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Tree>
    <p:extLst>
      <p:ext uri="{BB962C8B-B14F-4D97-AF65-F5344CB8AC3E}">
        <p14:creationId xmlns:p14="http://schemas.microsoft.com/office/powerpoint/2010/main" val="333703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es" sz="2400" b="1" dirty="0">
                <a:solidFill>
                  <a:schemeClr val="tx2">
                    <a:lumMod val="50000"/>
                  </a:schemeClr>
                </a:solidFill>
              </a:rPr>
              <a:t>4.3.5 Escalas de comunicación social temprana</a:t>
            </a:r>
          </a:p>
          <a:p>
            <a:pPr algn="ctr">
              <a:lnSpc>
                <a:spcPct val="120000"/>
              </a:lnSpc>
              <a:buClr>
                <a:srgbClr val="674EA7"/>
              </a:buClr>
              <a:buSzPts val="4000"/>
            </a:pPr>
            <a:r>
              <a:rPr lang="es" sz="2400" b="1" dirty="0">
                <a:solidFill>
                  <a:schemeClr val="tx2">
                    <a:lumMod val="50000"/>
                  </a:schemeClr>
                </a:solidFill>
              </a:rPr>
              <a:t>(ESPC – </a:t>
            </a:r>
            <a:r>
              <a:rPr lang="es" sz="2400" b="1" dirty="0" err="1">
                <a:solidFill>
                  <a:schemeClr val="tx2">
                    <a:lumMod val="50000"/>
                  </a:schemeClr>
                </a:solidFill>
              </a:rPr>
              <a:t>Guidetti </a:t>
            </a:r>
            <a:r>
              <a:rPr lang="es" sz="2400" b="1" dirty="0">
                <a:solidFill>
                  <a:schemeClr val="tx2">
                    <a:lumMod val="50000"/>
                  </a:schemeClr>
                </a:solidFill>
              </a:rPr>
              <a:t>y </a:t>
            </a:r>
            <a:r>
              <a:rPr lang="es" sz="2400" b="1" dirty="0" err="1">
                <a:solidFill>
                  <a:schemeClr val="tx2">
                    <a:lumMod val="50000"/>
                  </a:schemeClr>
                </a:solidFill>
              </a:rPr>
              <a:t>Tourrette </a:t>
            </a:r>
            <a:r>
              <a:rPr lang="es" sz="2400" b="1" dirty="0">
                <a:solidFill>
                  <a:schemeClr val="tx2">
                    <a:lumMod val="50000"/>
                  </a:schemeClr>
                </a:solidFill>
              </a:rPr>
              <a:t>, 1993, 2009)</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2" name="ZoneTexte 1">
            <a:extLst>
              <a:ext uri="{FF2B5EF4-FFF2-40B4-BE49-F238E27FC236}">
                <a16:creationId xmlns:a16="http://schemas.microsoft.com/office/drawing/2014/main" id="{A953B298-4A26-5651-511B-9B2F7D3ACC76}"/>
              </a:ext>
            </a:extLst>
          </p:cNvPr>
          <p:cNvSpPr txBox="1"/>
          <p:nvPr/>
        </p:nvSpPr>
        <p:spPr>
          <a:xfrm>
            <a:off x="794656" y="1734626"/>
            <a:ext cx="9353843" cy="400110"/>
          </a:xfrm>
          <a:prstGeom prst="rect">
            <a:avLst/>
          </a:prstGeom>
          <a:noFill/>
        </p:spPr>
        <p:txBody>
          <a:bodyPr wrap="none" rtlCol="0">
            <a:spAutoFit/>
          </a:bodyPr>
          <a:lstStyle/>
          <a:p>
            <a:r>
              <a:rPr lang="es" sz="2000" b="1" dirty="0"/>
              <a:t>3 </a:t>
            </a:r>
            <a:r>
              <a:rPr lang="es" sz="2000" b="1" dirty="0" err="1"/>
              <a:t>dominios </a:t>
            </a:r>
            <a:r>
              <a:rPr lang="es" sz="2000" b="1" dirty="0"/>
              <a:t>y 23 situaciones comunicativas </a:t>
            </a:r>
            <a:r>
              <a:rPr lang="es" sz="2000" b="1" dirty="0" err="1"/>
              <a:t>entre </a:t>
            </a:r>
            <a:r>
              <a:rPr lang="es" sz="2000" b="1" dirty="0"/>
              <a:t>el </a:t>
            </a:r>
            <a:r>
              <a:rPr lang="es" sz="2000" b="1" dirty="0" err="1"/>
              <a:t>niño </a:t>
            </a:r>
            <a:r>
              <a:rPr lang="es" sz="2000" b="1" dirty="0"/>
              <a:t>y un </a:t>
            </a:r>
            <a:r>
              <a:rPr lang="es" sz="2000" b="1" dirty="0" err="1"/>
              <a:t>adulto</a:t>
            </a:r>
            <a:endParaRPr lang="fr-FR" sz="2000" b="1" dirty="0"/>
          </a:p>
        </p:txBody>
      </p:sp>
      <p:graphicFrame>
        <p:nvGraphicFramePr>
          <p:cNvPr id="4" name="Diagramme 3">
            <a:extLst>
              <a:ext uri="{FF2B5EF4-FFF2-40B4-BE49-F238E27FC236}">
                <a16:creationId xmlns:a16="http://schemas.microsoft.com/office/drawing/2014/main" id="{432C7762-1232-F2D5-0B5C-9661542AC0D6}"/>
              </a:ext>
            </a:extLst>
          </p:cNvPr>
          <p:cNvGraphicFramePr/>
          <p:nvPr>
            <p:extLst>
              <p:ext uri="{D42A27DB-BD31-4B8C-83A1-F6EECF244321}">
                <p14:modId xmlns:p14="http://schemas.microsoft.com/office/powerpoint/2010/main" val="2478149663"/>
              </p:ext>
            </p:extLst>
          </p:nvPr>
        </p:nvGraphicFramePr>
        <p:xfrm>
          <a:off x="1502230" y="2242456"/>
          <a:ext cx="9067800" cy="42771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64794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494751"/>
          </a:xfrm>
          <a:prstGeom prst="rect">
            <a:avLst/>
          </a:prstGeom>
        </p:spPr>
        <p:txBody>
          <a:bodyPr wrap="square" lIns="91440" tIns="45720" rIns="91440" bIns="45720" anchor="t">
            <a:spAutoFit/>
          </a:bodyPr>
          <a:lstStyle/>
          <a:p>
            <a:pPr algn="ctr">
              <a:lnSpc>
                <a:spcPct val="120000"/>
              </a:lnSpc>
            </a:pPr>
            <a:r>
              <a:rPr lang="es" sz="2400" b="1" dirty="0">
                <a:solidFill>
                  <a:schemeClr val="tx2">
                    <a:lumMod val="50000"/>
                  </a:schemeClr>
                </a:solidFill>
              </a:rPr>
              <a:t>Bibliografía</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3" name="ZoneTexte 12">
            <a:extLst>
              <a:ext uri="{FF2B5EF4-FFF2-40B4-BE49-F238E27FC236}">
                <a16:creationId xmlns:a16="http://schemas.microsoft.com/office/drawing/2014/main" id="{1D9E67DB-705D-0AC5-867D-ABDE8596DF3D}"/>
              </a:ext>
            </a:extLst>
          </p:cNvPr>
          <p:cNvSpPr txBox="1"/>
          <p:nvPr/>
        </p:nvSpPr>
        <p:spPr>
          <a:xfrm>
            <a:off x="401151" y="1401657"/>
            <a:ext cx="11518105" cy="48782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0170" indent="-90170" algn="just">
              <a:spcBef>
                <a:spcPts val="600"/>
              </a:spcBef>
            </a:pPr>
            <a:r>
              <a:rPr lang="es" dirty="0">
                <a:solidFill>
                  <a:srgbClr val="222222"/>
                </a:solidFill>
                <a:latin typeface="+mn-lt"/>
                <a:ea typeface="Calibri"/>
                <a:cs typeface="Calibri"/>
              </a:rPr>
              <a:t>Adrián, JL (2007). </a:t>
            </a:r>
            <a:r>
              <a:rPr lang="es" i="1" dirty="0">
                <a:solidFill>
                  <a:srgbClr val="222222"/>
                </a:solidFill>
                <a:latin typeface="+mn-lt"/>
                <a:ea typeface="Calibri"/>
                <a:cs typeface="Calibri"/>
              </a:rPr>
              <a:t>BECS: Batería </a:t>
            </a:r>
            <a:r>
              <a:rPr lang="es" i="1" dirty="0" err="1">
                <a:solidFill>
                  <a:srgbClr val="222222"/>
                </a:solidFill>
                <a:latin typeface="+mn-lt"/>
                <a:ea typeface="Calibri"/>
                <a:cs typeface="Calibri"/>
              </a:rPr>
              <a:t>de evaluación </a:t>
            </a:r>
            <a:r>
              <a:rPr lang="es" i="1" dirty="0">
                <a:solidFill>
                  <a:srgbClr val="222222"/>
                </a:solidFill>
                <a:latin typeface="+mn-lt"/>
                <a:ea typeface="Calibri"/>
                <a:cs typeface="Calibri"/>
              </a:rPr>
              <a:t>cognitiva y </a:t>
            </a:r>
            <a:r>
              <a:rPr lang="es" i="1" dirty="0" err="1">
                <a:solidFill>
                  <a:srgbClr val="222222"/>
                </a:solidFill>
                <a:latin typeface="+mn-lt"/>
                <a:ea typeface="Calibri"/>
                <a:cs typeface="Calibri"/>
              </a:rPr>
              <a:t>socioemocional </a:t>
            </a:r>
            <a:r>
              <a:rPr lang="es" dirty="0">
                <a:solidFill>
                  <a:srgbClr val="222222"/>
                </a:solidFill>
                <a:latin typeface="+mn-lt"/>
                <a:ea typeface="Calibri"/>
                <a:cs typeface="Calibri"/>
              </a:rPr>
              <a:t>. ECPA, ediciones del </a:t>
            </a:r>
            <a:r>
              <a:rPr lang="es" dirty="0" err="1">
                <a:solidFill>
                  <a:srgbClr val="222222"/>
                </a:solidFill>
                <a:latin typeface="+mn-lt"/>
                <a:ea typeface="Calibri"/>
                <a:cs typeface="Calibri"/>
              </a:rPr>
              <a:t>centro </a:t>
            </a:r>
            <a:r>
              <a:rPr lang="es" dirty="0">
                <a:solidFill>
                  <a:srgbClr val="222222"/>
                </a:solidFill>
                <a:latin typeface="+mn-lt"/>
                <a:ea typeface="Calibri"/>
                <a:cs typeface="Calibri"/>
              </a:rPr>
              <a:t>de </a:t>
            </a:r>
            <a:r>
              <a:rPr lang="es" dirty="0" err="1">
                <a:solidFill>
                  <a:srgbClr val="222222"/>
                </a:solidFill>
                <a:latin typeface="+mn-lt"/>
                <a:ea typeface="Calibri"/>
                <a:cs typeface="Calibri"/>
              </a:rPr>
              <a:t>psicología</a:t>
            </a:r>
            <a:r>
              <a:rPr lang="es" dirty="0">
                <a:solidFill>
                  <a:srgbClr val="222222"/>
                </a:solidFill>
                <a:latin typeface="+mn-lt"/>
                <a:ea typeface="Calibri"/>
                <a:cs typeface="Calibri"/>
              </a:rPr>
              <a:t> </a:t>
            </a:r>
            <a:r>
              <a:rPr lang="es" dirty="0" err="1">
                <a:solidFill>
                  <a:srgbClr val="222222"/>
                </a:solidFill>
                <a:latin typeface="+mn-lt"/>
                <a:ea typeface="Calibri"/>
                <a:cs typeface="Calibri"/>
              </a:rPr>
              <a:t>aplique </a:t>
            </a:r>
            <a:r>
              <a:rPr lang="es" dirty="0">
                <a:solidFill>
                  <a:srgbClr val="222222"/>
                </a:solidFill>
                <a:latin typeface="+mn-lt"/>
                <a:ea typeface="Calibri"/>
                <a:cs typeface="Calibri"/>
              </a:rPr>
              <a:t>.</a:t>
            </a:r>
          </a:p>
          <a:p>
            <a:pPr marL="90170" indent="-90170" algn="just">
              <a:spcBef>
                <a:spcPts val="600"/>
              </a:spcBef>
            </a:pPr>
            <a:r>
              <a:rPr lang="es" dirty="0">
                <a:solidFill>
                  <a:srgbClr val="333333"/>
                </a:solidFill>
                <a:latin typeface="+mn-lt"/>
                <a:ea typeface="Calibri"/>
                <a:cs typeface="Calibri"/>
              </a:rPr>
              <a:t>Asociación Estadounidense de Psiquiatría (2015). DSM-5: Manuel </a:t>
            </a:r>
            <a:r>
              <a:rPr lang="es" dirty="0" err="1">
                <a:solidFill>
                  <a:srgbClr val="333333"/>
                </a:solidFill>
                <a:latin typeface="+mn-lt"/>
                <a:ea typeface="Calibri"/>
                <a:cs typeface="Calibri"/>
              </a:rPr>
              <a:t>diagnostique </a:t>
            </a:r>
            <a:r>
              <a:rPr lang="es" dirty="0">
                <a:solidFill>
                  <a:srgbClr val="333333"/>
                </a:solidFill>
                <a:latin typeface="+mn-lt"/>
                <a:ea typeface="Calibri"/>
                <a:cs typeface="Calibri"/>
              </a:rPr>
              <a:t>et </a:t>
            </a:r>
            <a:r>
              <a:rPr lang="es" dirty="0" err="1">
                <a:solidFill>
                  <a:srgbClr val="333333"/>
                </a:solidFill>
                <a:latin typeface="+mn-lt"/>
                <a:ea typeface="Calibri"/>
                <a:cs typeface="Calibri"/>
              </a:rPr>
              <a:t>statistique </a:t>
            </a:r>
            <a:r>
              <a:rPr lang="es" dirty="0">
                <a:solidFill>
                  <a:srgbClr val="333333"/>
                </a:solidFill>
                <a:latin typeface="+mn-lt"/>
                <a:ea typeface="Calibri"/>
                <a:cs typeface="Calibri"/>
              </a:rPr>
              <a:t>des problemas </a:t>
            </a:r>
            <a:r>
              <a:rPr lang="es" dirty="0" err="1">
                <a:solidFill>
                  <a:srgbClr val="333333"/>
                </a:solidFill>
                <a:latin typeface="+mn-lt"/>
                <a:ea typeface="Calibri"/>
                <a:cs typeface="Calibri"/>
              </a:rPr>
              <a:t>mentales </a:t>
            </a:r>
            <a:r>
              <a:rPr lang="es" dirty="0">
                <a:solidFill>
                  <a:srgbClr val="333333"/>
                </a:solidFill>
                <a:latin typeface="+mn-lt"/>
                <a:ea typeface="Calibri"/>
                <a:cs typeface="Calibri"/>
              </a:rPr>
              <a:t>(versión francesa). </a:t>
            </a:r>
            <a:r>
              <a:rPr lang="es" dirty="0" err="1">
                <a:solidFill>
                  <a:srgbClr val="333333"/>
                </a:solidFill>
                <a:latin typeface="+mn-lt"/>
                <a:ea typeface="Calibri"/>
                <a:cs typeface="Calibri"/>
              </a:rPr>
              <a:t>Elesevier </a:t>
            </a:r>
            <a:r>
              <a:rPr lang="es" dirty="0">
                <a:solidFill>
                  <a:srgbClr val="333333"/>
                </a:solidFill>
                <a:latin typeface="+mn-lt"/>
                <a:ea typeface="Calibri"/>
                <a:cs typeface="Calibri"/>
              </a:rPr>
              <a:t>Masson.</a:t>
            </a:r>
          </a:p>
          <a:p>
            <a:pPr marL="90170" indent="-90170" algn="just">
              <a:spcBef>
                <a:spcPts val="600"/>
              </a:spcBef>
            </a:pPr>
            <a:r>
              <a:rPr lang="es" dirty="0" err="1">
                <a:solidFill>
                  <a:srgbClr val="222222"/>
                </a:solidFill>
                <a:latin typeface="+mn-lt"/>
                <a:ea typeface="Calibri"/>
                <a:cs typeface="Calibri"/>
              </a:rPr>
              <a:t>Crunelle </a:t>
            </a:r>
            <a:r>
              <a:rPr lang="es" dirty="0">
                <a:solidFill>
                  <a:srgbClr val="222222"/>
                </a:solidFill>
                <a:latin typeface="+mn-lt"/>
                <a:ea typeface="Calibri"/>
                <a:cs typeface="Calibri"/>
              </a:rPr>
              <a:t>, D. (2018). </a:t>
            </a:r>
            <a:r>
              <a:rPr lang="es" i="1" dirty="0" err="1">
                <a:solidFill>
                  <a:srgbClr val="222222"/>
                </a:solidFill>
                <a:latin typeface="+mn-lt"/>
                <a:ea typeface="Calibri"/>
                <a:cs typeface="Calibri"/>
              </a:rPr>
              <a:t>Evaluar </a:t>
            </a:r>
            <a:r>
              <a:rPr lang="es" i="1" dirty="0">
                <a:solidFill>
                  <a:srgbClr val="222222"/>
                </a:solidFill>
                <a:latin typeface="+mn-lt"/>
                <a:ea typeface="Calibri"/>
                <a:cs typeface="Calibri"/>
              </a:rPr>
              <a:t>y </a:t>
            </a:r>
            <a:r>
              <a:rPr lang="es" i="1" dirty="0" err="1">
                <a:solidFill>
                  <a:srgbClr val="222222"/>
                </a:solidFill>
                <a:latin typeface="+mn-lt"/>
                <a:ea typeface="Calibri"/>
                <a:cs typeface="Calibri"/>
              </a:rPr>
              <a:t>facilitar </a:t>
            </a:r>
            <a:r>
              <a:rPr lang="es" i="1" dirty="0">
                <a:solidFill>
                  <a:srgbClr val="222222"/>
                </a:solidFill>
                <a:latin typeface="+mn-lt"/>
                <a:ea typeface="Calibri"/>
                <a:cs typeface="Calibri"/>
              </a:rPr>
              <a:t>la comunicación de las </a:t>
            </a:r>
            <a:r>
              <a:rPr lang="es" i="1" dirty="0" err="1">
                <a:solidFill>
                  <a:srgbClr val="222222"/>
                </a:solidFill>
                <a:latin typeface="+mn-lt"/>
                <a:ea typeface="Calibri"/>
                <a:cs typeface="Calibri"/>
              </a:rPr>
              <a:t>personas.</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En </a:t>
            </a:r>
            <a:r>
              <a:rPr lang="es" i="1" dirty="0">
                <a:solidFill>
                  <a:srgbClr val="222222"/>
                </a:solidFill>
                <a:latin typeface="+mn-lt"/>
                <a:ea typeface="Calibri"/>
                <a:cs typeface="Calibri"/>
              </a:rPr>
              <a:t>situación de discapacidad </a:t>
            </a:r>
            <a:r>
              <a:rPr lang="es" i="1" dirty="0" err="1">
                <a:solidFill>
                  <a:srgbClr val="222222"/>
                </a:solidFill>
                <a:latin typeface="+mn-lt"/>
                <a:ea typeface="Calibri"/>
                <a:cs typeface="Calibri"/>
              </a:rPr>
              <a:t>compleja </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polihandicap </a:t>
            </a:r>
            <a:r>
              <a:rPr lang="es" i="1" dirty="0">
                <a:solidFill>
                  <a:srgbClr val="222222"/>
                </a:solidFill>
                <a:latin typeface="+mn-lt"/>
                <a:ea typeface="Calibri"/>
                <a:cs typeface="Calibri"/>
              </a:rPr>
              <a:t>, síndrome </a:t>
            </a:r>
            <a:r>
              <a:rPr lang="es" i="1" dirty="0" err="1">
                <a:solidFill>
                  <a:srgbClr val="222222"/>
                </a:solidFill>
                <a:latin typeface="+mn-lt"/>
                <a:ea typeface="Calibri"/>
                <a:cs typeface="Calibri"/>
              </a:rPr>
              <a:t>de Angelman </a:t>
            </a:r>
            <a:r>
              <a:rPr lang="es" i="1" dirty="0">
                <a:solidFill>
                  <a:srgbClr val="222222"/>
                </a:solidFill>
                <a:latin typeface="+mn-lt"/>
                <a:ea typeface="Calibri"/>
                <a:cs typeface="Calibri"/>
              </a:rPr>
              <a:t>, síndrome de Rett, </a:t>
            </a:r>
            <a:r>
              <a:rPr lang="es" i="1" dirty="0" err="1">
                <a:solidFill>
                  <a:srgbClr val="222222"/>
                </a:solidFill>
                <a:latin typeface="+mn-lt"/>
                <a:ea typeface="Calibri"/>
                <a:cs typeface="Calibri"/>
              </a:rPr>
              <a:t>autismo.</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déficitaire </a:t>
            </a:r>
            <a:r>
              <a:rPr lang="es" i="1" dirty="0">
                <a:solidFill>
                  <a:srgbClr val="222222"/>
                </a:solidFill>
                <a:latin typeface="+mn-lt"/>
                <a:ea typeface="Calibri"/>
                <a:cs typeface="Calibri"/>
              </a:rPr>
              <a:t>, AVC </a:t>
            </a:r>
            <a:r>
              <a:rPr lang="es" i="1" dirty="0" err="1">
                <a:solidFill>
                  <a:srgbClr val="222222"/>
                </a:solidFill>
                <a:latin typeface="+mn-lt"/>
                <a:ea typeface="Calibri"/>
                <a:cs typeface="Calibri"/>
              </a:rPr>
              <a:t>sévère </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traumatismo</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crânien </a:t>
            </a:r>
            <a:r>
              <a:rPr lang="es" i="1" dirty="0">
                <a:solidFill>
                  <a:srgbClr val="222222"/>
                </a:solidFill>
                <a:latin typeface="+mn-lt"/>
                <a:ea typeface="Calibri"/>
                <a:cs typeface="Calibri"/>
              </a:rPr>
              <a:t>, </a:t>
            </a:r>
            <a:r>
              <a:rPr lang="es" i="1" dirty="0" err="1">
                <a:solidFill>
                  <a:srgbClr val="222222"/>
                </a:solidFill>
                <a:latin typeface="+mn-lt"/>
                <a:ea typeface="Calibri"/>
                <a:cs typeface="Calibri"/>
              </a:rPr>
              <a:t>démence </a:t>
            </a:r>
            <a:r>
              <a:rPr lang="es" dirty="0">
                <a:solidFill>
                  <a:srgbClr val="222222"/>
                </a:solidFill>
                <a:latin typeface="+mn-lt"/>
                <a:ea typeface="Calibri"/>
                <a:cs typeface="Calibri"/>
              </a:rPr>
              <a:t>. De </a:t>
            </a:r>
            <a:r>
              <a:rPr lang="es" dirty="0" err="1">
                <a:solidFill>
                  <a:srgbClr val="222222"/>
                </a:solidFill>
                <a:latin typeface="+mn-lt"/>
                <a:ea typeface="Calibri"/>
                <a:cs typeface="Calibri"/>
              </a:rPr>
              <a:t>Böck</a:t>
            </a:r>
            <a:r>
              <a:rPr lang="es" dirty="0">
                <a:solidFill>
                  <a:srgbClr val="222222"/>
                </a:solidFill>
                <a:latin typeface="+mn-lt"/>
                <a:ea typeface="Calibri"/>
                <a:cs typeface="Calibri"/>
              </a:rPr>
              <a:t> </a:t>
            </a:r>
            <a:r>
              <a:rPr lang="es" dirty="0" err="1">
                <a:solidFill>
                  <a:srgbClr val="222222"/>
                </a:solidFill>
                <a:latin typeface="+mn-lt"/>
                <a:ea typeface="Calibri"/>
                <a:cs typeface="Calibri"/>
              </a:rPr>
              <a:t>superior </a:t>
            </a:r>
            <a:r>
              <a:rPr lang="es" dirty="0">
                <a:solidFill>
                  <a:srgbClr val="222222"/>
                </a:solidFill>
                <a:latin typeface="+mn-lt"/>
                <a:ea typeface="Calibri"/>
                <a:cs typeface="Calibri"/>
              </a:rPr>
              <a:t>.</a:t>
            </a:r>
          </a:p>
          <a:p>
            <a:pPr marL="90170" indent="-90170" algn="just">
              <a:spcBef>
                <a:spcPts val="600"/>
              </a:spcBef>
            </a:pPr>
            <a:r>
              <a:rPr lang="es" dirty="0" err="1">
                <a:solidFill>
                  <a:srgbClr val="333333"/>
                </a:solidFill>
                <a:latin typeface="+mn-lt"/>
                <a:ea typeface="Calibri"/>
                <a:cs typeface="Calibri"/>
              </a:rPr>
              <a:t>Gouyer </a:t>
            </a:r>
            <a:r>
              <a:rPr lang="es" dirty="0">
                <a:solidFill>
                  <a:srgbClr val="333333"/>
                </a:solidFill>
                <a:latin typeface="+mn-lt"/>
                <a:ea typeface="Calibri"/>
                <a:cs typeface="Calibri"/>
              </a:rPr>
              <a:t>, M. (2023). Problemas de </a:t>
            </a:r>
            <a:r>
              <a:rPr lang="es" dirty="0" err="1">
                <a:solidFill>
                  <a:srgbClr val="333333"/>
                </a:solidFill>
                <a:latin typeface="+mn-lt"/>
                <a:ea typeface="Calibri"/>
                <a:cs typeface="Calibri"/>
              </a:rPr>
              <a:t>desarrollo</a:t>
            </a:r>
            <a:r>
              <a:rPr lang="es" dirty="0">
                <a:solidFill>
                  <a:srgbClr val="333333"/>
                </a:solidFill>
                <a:latin typeface="+mn-lt"/>
                <a:ea typeface="Calibri"/>
                <a:cs typeface="Calibri"/>
              </a:rPr>
              <a:t> </a:t>
            </a:r>
            <a:r>
              <a:rPr lang="es" dirty="0" err="1">
                <a:solidFill>
                  <a:srgbClr val="333333"/>
                </a:solidFill>
                <a:latin typeface="+mn-lt"/>
                <a:ea typeface="Calibri"/>
                <a:cs typeface="Calibri"/>
              </a:rPr>
              <a:t>intelectual</a:t>
            </a:r>
            <a:r>
              <a:rPr lang="es" dirty="0">
                <a:solidFill>
                  <a:srgbClr val="333333"/>
                </a:solidFill>
                <a:latin typeface="+mn-lt"/>
                <a:ea typeface="Calibri"/>
                <a:cs typeface="Calibri"/>
              </a:rPr>
              <a:t> </a:t>
            </a:r>
            <a:r>
              <a:rPr lang="es" dirty="0" err="1">
                <a:solidFill>
                  <a:srgbClr val="333333"/>
                </a:solidFill>
                <a:latin typeface="+mn-lt"/>
                <a:ea typeface="Calibri"/>
                <a:cs typeface="Calibri"/>
              </a:rPr>
              <a:t>Sevère </a:t>
            </a:r>
            <a:r>
              <a:rPr lang="es" dirty="0">
                <a:solidFill>
                  <a:srgbClr val="333333"/>
                </a:solidFill>
                <a:latin typeface="+mn-lt"/>
                <a:ea typeface="Calibri"/>
                <a:cs typeface="Calibri"/>
              </a:rPr>
              <a:t>à </a:t>
            </a:r>
            <a:r>
              <a:rPr lang="es" dirty="0" err="1">
                <a:solidFill>
                  <a:srgbClr val="333333"/>
                </a:solidFill>
                <a:latin typeface="+mn-lt"/>
                <a:ea typeface="Calibri"/>
                <a:cs typeface="Calibri"/>
              </a:rPr>
              <a:t>profond </a:t>
            </a:r>
            <a:r>
              <a:rPr lang="es" dirty="0">
                <a:solidFill>
                  <a:srgbClr val="333333"/>
                </a:solidFill>
                <a:latin typeface="+mn-lt"/>
                <a:ea typeface="Calibri"/>
                <a:cs typeface="Calibri"/>
              </a:rPr>
              <a:t>et problem du </a:t>
            </a:r>
            <a:r>
              <a:rPr lang="es" dirty="0" err="1">
                <a:solidFill>
                  <a:srgbClr val="333333"/>
                </a:solidFill>
                <a:latin typeface="+mn-lt"/>
                <a:ea typeface="Calibri"/>
                <a:cs typeface="Calibri"/>
              </a:rPr>
              <a:t>développement </a:t>
            </a:r>
            <a:r>
              <a:rPr lang="es" dirty="0">
                <a:solidFill>
                  <a:srgbClr val="333333"/>
                </a:solidFill>
                <a:latin typeface="+mn-lt"/>
                <a:ea typeface="Calibri"/>
                <a:cs typeface="Calibri"/>
              </a:rPr>
              <a:t>du </a:t>
            </a:r>
            <a:r>
              <a:rPr lang="es" dirty="0" err="1">
                <a:solidFill>
                  <a:srgbClr val="333333"/>
                </a:solidFill>
                <a:latin typeface="+mn-lt"/>
                <a:ea typeface="Calibri"/>
                <a:cs typeface="Calibri"/>
              </a:rPr>
              <a:t>language</a:t>
            </a:r>
            <a:r>
              <a:rPr lang="es" dirty="0">
                <a:solidFill>
                  <a:srgbClr val="333333"/>
                </a:solidFill>
                <a:latin typeface="+mn-lt"/>
                <a:ea typeface="Calibri"/>
                <a:cs typeface="Calibri"/>
              </a:rPr>
              <a:t> </a:t>
            </a:r>
            <a:r>
              <a:rPr lang="es" dirty="0" err="1">
                <a:solidFill>
                  <a:srgbClr val="333333"/>
                </a:solidFill>
                <a:latin typeface="+mn-lt"/>
                <a:ea typeface="Calibri"/>
                <a:cs typeface="Calibri"/>
              </a:rPr>
              <a:t>sévère </a:t>
            </a:r>
            <a:r>
              <a:rPr lang="es" dirty="0">
                <a:solidFill>
                  <a:srgbClr val="333333"/>
                </a:solidFill>
                <a:latin typeface="+mn-lt"/>
                <a:ea typeface="Calibri"/>
                <a:cs typeface="Calibri"/>
              </a:rPr>
              <a:t>: </a:t>
            </a:r>
            <a:r>
              <a:rPr lang="es" dirty="0" err="1">
                <a:solidFill>
                  <a:srgbClr val="333333"/>
                </a:solidFill>
                <a:latin typeface="+mn-lt"/>
                <a:ea typeface="Calibri"/>
                <a:cs typeface="Calibri"/>
              </a:rPr>
              <a:t>creación</a:t>
            </a:r>
            <a:r>
              <a:rPr lang="es" dirty="0">
                <a:solidFill>
                  <a:srgbClr val="333333"/>
                </a:solidFill>
                <a:latin typeface="+mn-lt"/>
                <a:ea typeface="Calibri"/>
                <a:cs typeface="Calibri"/>
              </a:rPr>
              <a:t> </a:t>
            </a:r>
            <a:r>
              <a:rPr lang="es" dirty="0" err="1">
                <a:solidFill>
                  <a:srgbClr val="333333"/>
                </a:solidFill>
                <a:latin typeface="+mn-lt"/>
                <a:ea typeface="Calibri"/>
                <a:cs typeface="Calibri"/>
              </a:rPr>
              <a:t>duna</a:t>
            </a:r>
            <a:r>
              <a:rPr lang="es" dirty="0">
                <a:solidFill>
                  <a:srgbClr val="333333"/>
                </a:solidFill>
                <a:latin typeface="+mn-lt"/>
                <a:ea typeface="Calibri"/>
                <a:cs typeface="Calibri"/>
              </a:rPr>
              <a:t> </a:t>
            </a:r>
            <a:r>
              <a:rPr lang="es" dirty="0" err="1">
                <a:solidFill>
                  <a:srgbClr val="333333"/>
                </a:solidFill>
                <a:latin typeface="+mn-lt"/>
                <a:ea typeface="Calibri"/>
                <a:cs typeface="Calibri"/>
              </a:rPr>
              <a:t>épreuve </a:t>
            </a:r>
            <a:r>
              <a:rPr lang="es" dirty="0">
                <a:solidFill>
                  <a:srgbClr val="333333"/>
                </a:solidFill>
                <a:latin typeface="+mn-lt"/>
                <a:ea typeface="Calibri"/>
                <a:cs typeface="Calibri"/>
              </a:rPr>
              <a:t>de </a:t>
            </a:r>
            <a:r>
              <a:rPr lang="es" dirty="0" err="1">
                <a:solidFill>
                  <a:srgbClr val="333333"/>
                </a:solidFill>
                <a:latin typeface="+mn-lt"/>
                <a:ea typeface="Calibri"/>
                <a:cs typeface="Calibri"/>
              </a:rPr>
              <a:t>comprension </a:t>
            </a:r>
            <a:r>
              <a:rPr lang="es" dirty="0">
                <a:solidFill>
                  <a:srgbClr val="333333"/>
                </a:solidFill>
                <a:latin typeface="+mn-lt"/>
                <a:ea typeface="Calibri"/>
                <a:cs typeface="Calibri"/>
              </a:rPr>
              <a:t>verbale. </a:t>
            </a:r>
            <a:r>
              <a:rPr lang="es" dirty="0" err="1">
                <a:solidFill>
                  <a:srgbClr val="333333"/>
                </a:solidFill>
                <a:latin typeface="+mn-lt"/>
                <a:ea typeface="Calibri"/>
                <a:cs typeface="Calibri"/>
              </a:rPr>
              <a:t>medicina</a:t>
            </a:r>
            <a:r>
              <a:rPr lang="es" dirty="0">
                <a:solidFill>
                  <a:srgbClr val="333333"/>
                </a:solidFill>
                <a:latin typeface="+mn-lt"/>
                <a:ea typeface="Calibri"/>
                <a:cs typeface="Calibri"/>
              </a:rPr>
              <a:t> </a:t>
            </a:r>
            <a:r>
              <a:rPr lang="es" dirty="0" err="1">
                <a:solidFill>
                  <a:srgbClr val="333333"/>
                </a:solidFill>
                <a:latin typeface="+mn-lt"/>
                <a:ea typeface="Calibri"/>
                <a:cs typeface="Calibri"/>
              </a:rPr>
              <a:t>humanidad </a:t>
            </a:r>
            <a:r>
              <a:rPr lang="es" dirty="0">
                <a:solidFill>
                  <a:srgbClr val="333333"/>
                </a:solidFill>
                <a:latin typeface="+mn-lt"/>
                <a:ea typeface="Calibri"/>
                <a:cs typeface="Calibri"/>
              </a:rPr>
              <a:t>y </a:t>
            </a:r>
            <a:r>
              <a:rPr lang="es" dirty="0" err="1">
                <a:solidFill>
                  <a:srgbClr val="333333"/>
                </a:solidFill>
                <a:latin typeface="+mn-lt"/>
                <a:ea typeface="Calibri"/>
                <a:cs typeface="Calibri"/>
              </a:rPr>
              <a:t>patología </a:t>
            </a:r>
            <a:r>
              <a:rPr lang="es" dirty="0">
                <a:solidFill>
                  <a:srgbClr val="333333"/>
                </a:solidFill>
                <a:latin typeface="+mn-lt"/>
                <a:ea typeface="Calibri"/>
                <a:cs typeface="Calibri"/>
              </a:rPr>
              <a:t>. Dumas-04170036 </a:t>
            </a:r>
            <a:r>
              <a:rPr lang="es" dirty="0">
                <a:solidFill>
                  <a:srgbClr val="954F72"/>
                </a:solidFill>
                <a:latin typeface="+mn-lt"/>
                <a:ea typeface="Calibri"/>
                <a:cs typeface="Calibri"/>
                <a:hlinkClick r:id="rId5"/>
              </a:rPr>
              <a:t>https://dumas.ccsd.cnrs.fr/dumas-04170036v1/document</a:t>
            </a:r>
          </a:p>
          <a:p>
            <a:pPr marL="90170" indent="-90170" algn="just">
              <a:spcBef>
                <a:spcPts val="600"/>
              </a:spcBef>
            </a:pPr>
            <a:r>
              <a:rPr lang="es" dirty="0" err="1">
                <a:solidFill>
                  <a:srgbClr val="222222"/>
                </a:solidFill>
                <a:latin typeface="+mn-lt"/>
                <a:ea typeface="Calibri"/>
                <a:cs typeface="Calibri"/>
              </a:rPr>
              <a:t>Tourrette </a:t>
            </a:r>
            <a:r>
              <a:rPr lang="es" dirty="0">
                <a:solidFill>
                  <a:srgbClr val="222222"/>
                </a:solidFill>
                <a:latin typeface="+mn-lt"/>
                <a:ea typeface="Calibri"/>
                <a:cs typeface="Calibri"/>
              </a:rPr>
              <a:t>, C., </a:t>
            </a:r>
            <a:r>
              <a:rPr lang="es" dirty="0" err="1">
                <a:solidFill>
                  <a:srgbClr val="222222"/>
                </a:solidFill>
                <a:latin typeface="+mn-lt"/>
                <a:ea typeface="Calibri"/>
                <a:cs typeface="Calibri"/>
              </a:rPr>
              <a:t>Guidetti </a:t>
            </a:r>
            <a:r>
              <a:rPr lang="es" dirty="0">
                <a:solidFill>
                  <a:srgbClr val="222222"/>
                </a:solidFill>
                <a:latin typeface="+mn-lt"/>
                <a:ea typeface="Calibri"/>
                <a:cs typeface="Calibri"/>
              </a:rPr>
              <a:t>, M. y Adrien, JL (1993). </a:t>
            </a:r>
            <a:r>
              <a:rPr lang="es" dirty="0" err="1">
                <a:solidFill>
                  <a:srgbClr val="222222"/>
                </a:solidFill>
                <a:latin typeface="+mn-lt"/>
                <a:ea typeface="Calibri"/>
                <a:cs typeface="Calibri"/>
              </a:rPr>
              <a:t>Evaluación </a:t>
            </a:r>
            <a:r>
              <a:rPr lang="es" dirty="0">
                <a:solidFill>
                  <a:srgbClr val="222222"/>
                </a:solidFill>
                <a:latin typeface="+mn-lt"/>
                <a:ea typeface="Calibri"/>
                <a:cs typeface="Calibri"/>
              </a:rPr>
              <a:t>de la comunicación </a:t>
            </a:r>
            <a:r>
              <a:rPr lang="es" dirty="0" err="1">
                <a:solidFill>
                  <a:srgbClr val="222222"/>
                </a:solidFill>
                <a:latin typeface="+mn-lt"/>
                <a:ea typeface="Calibri"/>
                <a:cs typeface="Calibri"/>
              </a:rPr>
              <a:t>social.</a:t>
            </a:r>
            <a:r>
              <a:rPr lang="es" dirty="0">
                <a:solidFill>
                  <a:srgbClr val="222222"/>
                </a:solidFill>
                <a:latin typeface="+mn-lt"/>
                <a:ea typeface="Calibri"/>
                <a:cs typeface="Calibri"/>
              </a:rPr>
              <a:t> </a:t>
            </a:r>
            <a:r>
              <a:rPr lang="es" dirty="0" err="1">
                <a:solidFill>
                  <a:srgbClr val="222222"/>
                </a:solidFill>
                <a:latin typeface="+mn-lt"/>
                <a:ea typeface="Calibri"/>
                <a:cs typeface="Calibri"/>
              </a:rPr>
              <a:t>précoce </a:t>
            </a:r>
            <a:r>
              <a:rPr lang="es" dirty="0">
                <a:solidFill>
                  <a:srgbClr val="222222"/>
                </a:solidFill>
                <a:latin typeface="+mn-lt"/>
                <a:ea typeface="Calibri"/>
                <a:cs typeface="Calibri"/>
              </a:rPr>
              <a:t>: ECSP. </a:t>
            </a:r>
            <a:r>
              <a:rPr lang="es" i="1" dirty="0">
                <a:solidFill>
                  <a:srgbClr val="222222"/>
                </a:solidFill>
                <a:latin typeface="+mn-lt"/>
                <a:ea typeface="Calibri"/>
                <a:cs typeface="Calibri"/>
              </a:rPr>
              <a:t>Issy-Les- </a:t>
            </a:r>
            <a:r>
              <a:rPr lang="es" i="1" dirty="0" err="1">
                <a:solidFill>
                  <a:srgbClr val="222222"/>
                </a:solidFill>
                <a:latin typeface="+mn-lt"/>
                <a:ea typeface="Calibri"/>
                <a:cs typeface="Calibri"/>
              </a:rPr>
              <a:t>Moulineaux </a:t>
            </a:r>
            <a:r>
              <a:rPr lang="es" i="1" dirty="0">
                <a:solidFill>
                  <a:srgbClr val="222222"/>
                </a:solidFill>
                <a:latin typeface="+mn-lt"/>
                <a:ea typeface="Calibri"/>
                <a:cs typeface="Calibri"/>
              </a:rPr>
              <a:t>, Francia: Editions </a:t>
            </a:r>
            <a:r>
              <a:rPr lang="es" i="1" dirty="0" err="1">
                <a:solidFill>
                  <a:srgbClr val="222222"/>
                </a:solidFill>
                <a:latin typeface="+mn-lt"/>
                <a:ea typeface="Calibri"/>
                <a:cs typeface="Calibri"/>
              </a:rPr>
              <a:t>Scientifiques </a:t>
            </a:r>
            <a:r>
              <a:rPr lang="es" i="1" dirty="0">
                <a:solidFill>
                  <a:srgbClr val="222222"/>
                </a:solidFill>
                <a:latin typeface="+mn-lt"/>
                <a:ea typeface="Calibri"/>
                <a:cs typeface="Calibri"/>
              </a:rPr>
              <a:t>et </a:t>
            </a:r>
            <a:r>
              <a:rPr lang="es" i="1" dirty="0" err="1">
                <a:solidFill>
                  <a:srgbClr val="222222"/>
                </a:solidFill>
                <a:latin typeface="+mn-lt"/>
                <a:ea typeface="Calibri"/>
                <a:cs typeface="Calibri"/>
              </a:rPr>
              <a:t>Psychologiques </a:t>
            </a:r>
            <a:r>
              <a:rPr lang="es" dirty="0">
                <a:solidFill>
                  <a:srgbClr val="222222"/>
                </a:solidFill>
                <a:latin typeface="+mn-lt"/>
                <a:ea typeface="Calibri"/>
                <a:cs typeface="Calibri"/>
              </a:rPr>
              <a:t>.</a:t>
            </a:r>
          </a:p>
          <a:p>
            <a:pPr algn="just">
              <a:spcBef>
                <a:spcPts val="600"/>
              </a:spcBef>
            </a:pPr>
            <a:r>
              <a:rPr lang="es" dirty="0" err="1">
                <a:solidFill>
                  <a:srgbClr val="333333"/>
                </a:solidFill>
                <a:latin typeface="+mn-lt"/>
                <a:ea typeface="Calibri"/>
                <a:cs typeface="Calibri"/>
              </a:rPr>
              <a:t>Inserm </a:t>
            </a:r>
            <a:r>
              <a:rPr lang="es" dirty="0">
                <a:solidFill>
                  <a:srgbClr val="333333"/>
                </a:solidFill>
                <a:latin typeface="+mn-lt"/>
                <a:ea typeface="Calibri"/>
                <a:cs typeface="Calibri"/>
              </a:rPr>
              <a:t>(2016). </a:t>
            </a:r>
            <a:r>
              <a:rPr lang="es" dirty="0" err="1">
                <a:solidFill>
                  <a:srgbClr val="333333"/>
                </a:solidFill>
                <a:latin typeface="+mn-lt"/>
                <a:ea typeface="Calibri"/>
                <a:cs typeface="Calibri"/>
              </a:rPr>
              <a:t>Deficiencias</a:t>
            </a:r>
            <a:r>
              <a:rPr lang="es" dirty="0">
                <a:solidFill>
                  <a:srgbClr val="333333"/>
                </a:solidFill>
                <a:latin typeface="+mn-lt"/>
                <a:ea typeface="Calibri"/>
                <a:cs typeface="Calibri"/>
              </a:rPr>
              <a:t> </a:t>
            </a:r>
            <a:r>
              <a:rPr lang="es" dirty="0" err="1">
                <a:solidFill>
                  <a:srgbClr val="333333"/>
                </a:solidFill>
                <a:latin typeface="+mn-lt"/>
                <a:ea typeface="Calibri"/>
                <a:cs typeface="Calibri"/>
              </a:rPr>
              <a:t>intelectuales </a:t>
            </a:r>
            <a:r>
              <a:rPr lang="es" dirty="0">
                <a:solidFill>
                  <a:srgbClr val="333333"/>
                </a:solidFill>
                <a:latin typeface="+mn-lt"/>
                <a:ea typeface="Calibri"/>
                <a:cs typeface="Calibri"/>
              </a:rPr>
              <a:t>. Colectivo de conocimientos. Ciencias EDP.</a:t>
            </a:r>
          </a:p>
          <a:p>
            <a:pPr algn="just">
              <a:spcBef>
                <a:spcPts val="600"/>
              </a:spcBef>
            </a:pPr>
            <a:r>
              <a:rPr lang="es" dirty="0">
                <a:solidFill>
                  <a:srgbClr val="333333"/>
                </a:solidFill>
                <a:latin typeface="+mn-lt"/>
                <a:ea typeface="Calibri"/>
                <a:cs typeface="Calibri"/>
              </a:rPr>
              <a:t>Millán, R. (2005). </a:t>
            </a:r>
            <a:r>
              <a:rPr lang="es" dirty="0" err="1">
                <a:solidFill>
                  <a:srgbClr val="333333"/>
                </a:solidFill>
                <a:latin typeface="+mn-lt"/>
                <a:ea typeface="Calibri"/>
                <a:cs typeface="Calibri"/>
              </a:rPr>
              <a:t>L'evaluación </a:t>
            </a:r>
            <a:r>
              <a:rPr lang="es" dirty="0">
                <a:solidFill>
                  <a:srgbClr val="333333"/>
                </a:solidFill>
                <a:latin typeface="+mn-lt"/>
                <a:ea typeface="Calibri"/>
                <a:cs typeface="Calibri"/>
              </a:rPr>
              <a:t>et </a:t>
            </a:r>
            <a:r>
              <a:rPr lang="es" dirty="0" err="1">
                <a:solidFill>
                  <a:srgbClr val="333333"/>
                </a:solidFill>
                <a:latin typeface="+mn-lt"/>
                <a:ea typeface="Calibri"/>
                <a:cs typeface="Calibri"/>
              </a:rPr>
              <a:t>ses </a:t>
            </a:r>
            <a:r>
              <a:rPr lang="es" dirty="0">
                <a:solidFill>
                  <a:srgbClr val="333333"/>
                </a:solidFill>
                <a:latin typeface="+mn-lt"/>
                <a:ea typeface="Calibri"/>
                <a:cs typeface="Calibri"/>
              </a:rPr>
              <a:t>gravámenes avec </a:t>
            </a:r>
            <a:r>
              <a:rPr lang="es" dirty="0" err="1">
                <a:solidFill>
                  <a:srgbClr val="333333"/>
                </a:solidFill>
                <a:latin typeface="+mn-lt"/>
                <a:ea typeface="Calibri"/>
                <a:cs typeface="Calibri"/>
              </a:rPr>
              <a:t>l'intervención </a:t>
            </a:r>
            <a:r>
              <a:rPr lang="es" dirty="0">
                <a:solidFill>
                  <a:srgbClr val="333333"/>
                </a:solidFill>
                <a:latin typeface="+mn-lt"/>
                <a:ea typeface="Calibri"/>
                <a:cs typeface="Calibri"/>
              </a:rPr>
              <a:t>chez </a:t>
            </a:r>
            <a:r>
              <a:rPr lang="es" dirty="0" err="1">
                <a:solidFill>
                  <a:srgbClr val="333333"/>
                </a:solidFill>
                <a:latin typeface="+mn-lt"/>
                <a:ea typeface="Calibri"/>
                <a:cs typeface="Calibri"/>
              </a:rPr>
              <a:t>l'enfant</a:t>
            </a:r>
            <a:r>
              <a:rPr lang="es" dirty="0">
                <a:solidFill>
                  <a:srgbClr val="333333"/>
                </a:solidFill>
                <a:latin typeface="+mn-lt"/>
                <a:ea typeface="Calibri"/>
                <a:cs typeface="Calibri"/>
              </a:rPr>
              <a:t> </a:t>
            </a:r>
            <a:r>
              <a:rPr lang="es" dirty="0" err="1">
                <a:solidFill>
                  <a:srgbClr val="333333"/>
                </a:solidFill>
                <a:latin typeface="+mn-lt"/>
                <a:ea typeface="Calibri"/>
                <a:cs typeface="Calibri"/>
              </a:rPr>
              <a:t>portero</a:t>
            </a:r>
            <a:r>
              <a:rPr lang="es" dirty="0">
                <a:solidFill>
                  <a:srgbClr val="333333"/>
                </a:solidFill>
                <a:latin typeface="+mn-lt"/>
                <a:ea typeface="Calibri"/>
                <a:cs typeface="Calibri"/>
              </a:rPr>
              <a:t> </a:t>
            </a:r>
            <a:r>
              <a:rPr lang="es" dirty="0" err="1">
                <a:solidFill>
                  <a:srgbClr val="333333"/>
                </a:solidFill>
                <a:latin typeface="+mn-lt"/>
                <a:ea typeface="Calibri"/>
                <a:cs typeface="Calibri"/>
              </a:rPr>
              <a:t>duna</a:t>
            </a:r>
            <a:r>
              <a:rPr lang="es" dirty="0">
                <a:solidFill>
                  <a:srgbClr val="333333"/>
                </a:solidFill>
                <a:latin typeface="+mn-lt"/>
                <a:ea typeface="Calibri"/>
                <a:cs typeface="Calibri"/>
              </a:rPr>
              <a:t> </a:t>
            </a:r>
            <a:r>
              <a:rPr lang="es" dirty="0" err="1">
                <a:solidFill>
                  <a:srgbClr val="333333"/>
                </a:solidFill>
                <a:latin typeface="+mn-lt"/>
                <a:ea typeface="Calibri"/>
                <a:cs typeface="Calibri"/>
              </a:rPr>
              <a:t>deficiencia </a:t>
            </a:r>
            <a:r>
              <a:rPr lang="es" dirty="0">
                <a:solidFill>
                  <a:srgbClr val="333333"/>
                </a:solidFill>
                <a:latin typeface="+mn-lt"/>
                <a:ea typeface="Calibri"/>
                <a:cs typeface="Calibri"/>
              </a:rPr>
              <a:t>. </a:t>
            </a:r>
            <a:r>
              <a:rPr lang="es" dirty="0" err="1">
                <a:solidFill>
                  <a:srgbClr val="333333"/>
                </a:solidFill>
                <a:latin typeface="+mn-lt"/>
                <a:ea typeface="Calibri"/>
                <a:cs typeface="Calibri"/>
              </a:rPr>
              <a:t>Contraste </a:t>
            </a:r>
            <a:r>
              <a:rPr lang="es" dirty="0">
                <a:solidFill>
                  <a:srgbClr val="333333"/>
                </a:solidFill>
                <a:latin typeface="+mn-lt"/>
                <a:ea typeface="Calibri"/>
                <a:cs typeface="Calibri"/>
              </a:rPr>
              <a:t>, 2223(1), 119-132. </a:t>
            </a:r>
            <a:r>
              <a:rPr lang="es" dirty="0">
                <a:solidFill>
                  <a:srgbClr val="954F72"/>
                </a:solidFill>
                <a:latin typeface="+mn-lt"/>
                <a:ea typeface="Calibri"/>
                <a:cs typeface="Calibri"/>
                <a:hlinkClick r:id="rId6"/>
              </a:rPr>
              <a:t>https://doi.org/10.3917/cont.022.0119</a:t>
            </a:r>
          </a:p>
          <a:p>
            <a:pPr algn="just">
              <a:spcBef>
                <a:spcPts val="600"/>
              </a:spcBef>
            </a:pPr>
            <a:r>
              <a:rPr lang="es" dirty="0">
                <a:latin typeface="+mn-lt"/>
                <a:ea typeface="Calibri"/>
                <a:cs typeface="Calibri"/>
              </a:rPr>
              <a:t>Rowland, C. (1990, 1996, 2004). </a:t>
            </a:r>
            <a:r>
              <a:rPr lang="es" i="1" dirty="0" err="1">
                <a:latin typeface="+mn-lt"/>
                <a:ea typeface="Calibri"/>
                <a:cs typeface="Calibri"/>
              </a:rPr>
              <a:t>Matriz </a:t>
            </a:r>
            <a:r>
              <a:rPr lang="es" i="1" dirty="0">
                <a:latin typeface="+mn-lt"/>
                <a:ea typeface="Calibri"/>
                <a:cs typeface="Calibri"/>
              </a:rPr>
              <a:t>de comunicación. </a:t>
            </a:r>
            <a:r>
              <a:rPr lang="es" dirty="0" err="1">
                <a:latin typeface="+mn-lt"/>
                <a:ea typeface="Calibri"/>
                <a:cs typeface="Calibri"/>
              </a:rPr>
              <a:t>Traduite </a:t>
            </a:r>
            <a:r>
              <a:rPr lang="es" dirty="0">
                <a:latin typeface="+mn-lt"/>
                <a:ea typeface="Calibri"/>
                <a:cs typeface="Calibri"/>
              </a:rPr>
              <a:t>par G. Gremaud et S. </a:t>
            </a:r>
            <a:r>
              <a:rPr lang="es" dirty="0" err="1">
                <a:latin typeface="+mn-lt"/>
                <a:ea typeface="Calibri"/>
                <a:cs typeface="Calibri"/>
              </a:rPr>
              <a:t>Paccolat </a:t>
            </a:r>
            <a:r>
              <a:rPr lang="es" dirty="0">
                <a:latin typeface="+mn-lt"/>
                <a:ea typeface="Calibri"/>
                <a:cs typeface="Calibri"/>
              </a:rPr>
              <a:t>. </a:t>
            </a:r>
            <a:r>
              <a:rPr lang="es" dirty="0" err="1">
                <a:latin typeface="+mn-lt"/>
                <a:ea typeface="Calibri"/>
                <a:cs typeface="Calibri"/>
              </a:rPr>
              <a:t>Récupére </a:t>
            </a:r>
            <a:r>
              <a:rPr lang="es" dirty="0">
                <a:latin typeface="+mn-lt"/>
                <a:ea typeface="Calibri"/>
                <a:cs typeface="Calibri"/>
              </a:rPr>
              <a:t>́ de </a:t>
            </a:r>
            <a:r>
              <a:rPr lang="es" dirty="0" err="1">
                <a:latin typeface="+mn-lt"/>
                <a:ea typeface="Calibri"/>
                <a:cs typeface="Calibri"/>
              </a:rPr>
              <a:t>www.commu </a:t>
            </a:r>
            <a:r>
              <a:rPr lang="es" dirty="0">
                <a:latin typeface="+mn-lt"/>
                <a:ea typeface="Calibri"/>
                <a:cs typeface="Calibri"/>
              </a:rPr>
              <a:t>- </a:t>
            </a:r>
            <a:r>
              <a:rPr lang="es" dirty="0" err="1">
                <a:latin typeface="+mn-lt"/>
                <a:ea typeface="Calibri"/>
                <a:cs typeface="Calibri"/>
              </a:rPr>
              <a:t>nicationmatrix.org </a:t>
            </a:r>
            <a:r>
              <a:rPr lang="es" dirty="0">
                <a:latin typeface="+mn-lt"/>
                <a:ea typeface="Calibri"/>
                <a:cs typeface="Calibri"/>
              </a:rPr>
              <a:t>/Content/Translations/ </a:t>
            </a:r>
            <a:r>
              <a:rPr lang="es" dirty="0" err="1">
                <a:latin typeface="+mn-lt"/>
                <a:ea typeface="Calibri"/>
                <a:cs typeface="Calibri"/>
              </a:rPr>
              <a:t>Matrice_de_communication.pdf</a:t>
            </a:r>
            <a:r>
              <a:rPr lang="es" dirty="0">
                <a:latin typeface="+mn-lt"/>
                <a:ea typeface="Calibri"/>
                <a:cs typeface="Calibri"/>
              </a:rPr>
              <a:t> </a:t>
            </a:r>
          </a:p>
          <a:p>
            <a:pPr algn="just">
              <a:spcBef>
                <a:spcPts val="600"/>
              </a:spcBef>
            </a:pPr>
            <a:r>
              <a:rPr lang="es" dirty="0">
                <a:solidFill>
                  <a:srgbClr val="222222"/>
                </a:solidFill>
                <a:latin typeface="+mn-lt"/>
                <a:ea typeface="Calibri"/>
                <a:cs typeface="Calibri"/>
              </a:rPr>
              <a:t>Sundberg, ML (2008). </a:t>
            </a:r>
            <a:r>
              <a:rPr lang="es" i="1" dirty="0">
                <a:solidFill>
                  <a:srgbClr val="222222"/>
                </a:solidFill>
                <a:latin typeface="+mn-lt"/>
                <a:ea typeface="Calibri"/>
                <a:cs typeface="Calibri"/>
              </a:rPr>
              <a:t>Programa de colocación y evaluación de hitos del comportamiento verbal VB-MAPP: un programa de evaluación de habilidades sociales y de lenguaje para niños con autismo u otras discapacidades del desarrollo: guía </a:t>
            </a:r>
            <a:r>
              <a:rPr lang="es" dirty="0">
                <a:solidFill>
                  <a:srgbClr val="222222"/>
                </a:solidFill>
                <a:latin typeface="+mn-lt"/>
                <a:ea typeface="Calibri"/>
                <a:cs typeface="Calibri"/>
              </a:rPr>
              <a:t>. Marcos Sundberg.</a:t>
            </a:r>
          </a:p>
          <a:p>
            <a:pPr>
              <a:spcBef>
                <a:spcPts val="600"/>
              </a:spcBef>
            </a:pPr>
            <a:r>
              <a:rPr lang="es" dirty="0">
                <a:solidFill>
                  <a:srgbClr val="222222"/>
                </a:solidFill>
                <a:latin typeface="+mn-lt"/>
              </a:rPr>
              <a:t>Wetherby, AM y </a:t>
            </a:r>
            <a:r>
              <a:rPr lang="es" dirty="0" err="1">
                <a:solidFill>
                  <a:srgbClr val="222222"/>
                </a:solidFill>
                <a:latin typeface="+mn-lt"/>
              </a:rPr>
              <a:t>Prutting </a:t>
            </a:r>
            <a:r>
              <a:rPr lang="es" dirty="0">
                <a:solidFill>
                  <a:srgbClr val="222222"/>
                </a:solidFill>
                <a:latin typeface="+mn-lt"/>
              </a:rPr>
              <a:t>, CA (1984). Perfiles de habilidades comunicativas y cognitivo-sociales en niños autistas. </a:t>
            </a:r>
            <a:r>
              <a:rPr lang="es" i="1" dirty="0">
                <a:solidFill>
                  <a:srgbClr val="222222"/>
                </a:solidFill>
                <a:latin typeface="+mn-lt"/>
              </a:rPr>
              <a:t>Revista de investigación del habla, el lenguaje y la audición </a:t>
            </a:r>
            <a:r>
              <a:rPr lang="es" dirty="0">
                <a:solidFill>
                  <a:srgbClr val="222222"/>
                </a:solidFill>
                <a:latin typeface="+mn-lt"/>
              </a:rPr>
              <a:t>, </a:t>
            </a:r>
            <a:r>
              <a:rPr lang="es" i="1" dirty="0">
                <a:solidFill>
                  <a:srgbClr val="222222"/>
                </a:solidFill>
                <a:latin typeface="+mn-lt"/>
              </a:rPr>
              <a:t>27 </a:t>
            </a:r>
            <a:r>
              <a:rPr lang="es" dirty="0">
                <a:solidFill>
                  <a:srgbClr val="222222"/>
                </a:solidFill>
                <a:latin typeface="+mn-lt"/>
              </a:rPr>
              <a:t>(3), 364-377.</a:t>
            </a:r>
            <a:endParaRPr lang="en-US" dirty="0">
              <a:latin typeface="+mn-lt"/>
            </a:endParaRPr>
          </a:p>
        </p:txBody>
      </p:sp>
    </p:spTree>
    <p:extLst>
      <p:ext uri="{BB962C8B-B14F-4D97-AF65-F5344CB8AC3E}">
        <p14:creationId xmlns:p14="http://schemas.microsoft.com/office/powerpoint/2010/main" val="294453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730958"/>
            <a:ext cx="11088914" cy="139608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800" b="1" dirty="0">
                <a:solidFill>
                  <a:schemeClr val="dk1"/>
                </a:solidFill>
                <a:latin typeface="Calibri"/>
                <a:cs typeface="Calibri"/>
                <a:sym typeface="Calibri"/>
              </a:rPr>
              <a:t>Objetivos de aprendizaje</a:t>
            </a:r>
          </a:p>
          <a:p>
            <a:pPr marL="457200" lvl="4" indent="-7938">
              <a:buFont typeface="Arial" panose="020B0604020202020204" pitchFamily="34" charset="0"/>
              <a:buChar char="•"/>
            </a:pPr>
            <a:r>
              <a:rPr lang="es" sz="2400" dirty="0">
                <a:solidFill>
                  <a:schemeClr val="dk1"/>
                </a:solidFill>
                <a:latin typeface="Calibri"/>
                <a:cs typeface="Calibri"/>
              </a:rPr>
              <a:t>¿Por qué evaluar las habilidades comunicativas de personas con DI?</a:t>
            </a:r>
          </a:p>
          <a:p>
            <a:pPr marL="457200" lvl="4" indent="-7938">
              <a:buFont typeface="Arial" panose="020B0604020202020204" pitchFamily="34" charset="0"/>
              <a:buChar char="•"/>
            </a:pPr>
            <a:r>
              <a:rPr lang="es" sz="2400" dirty="0">
                <a:solidFill>
                  <a:schemeClr val="dk1"/>
                </a:solidFill>
                <a:latin typeface="Calibri"/>
                <a:cs typeface="Calibri"/>
              </a:rPr>
              <a:t>¿Qué herramientas son las más útiles y cómo utilizarlas?</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4. Técnicas y procedimientos de identificación de necesidades</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84243" y="2385721"/>
            <a:ext cx="7229461" cy="37286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Secciones</a:t>
            </a:r>
          </a:p>
          <a:p>
            <a:r>
              <a:rPr lang="es" sz="2000" dirty="0">
                <a:solidFill>
                  <a:schemeClr val="dk1"/>
                </a:solidFill>
              </a:rPr>
              <a:t>4.1 Objetivos del proceso de evaluación</a:t>
            </a:r>
          </a:p>
          <a:p>
            <a:r>
              <a:rPr lang="es" sz="2000" dirty="0">
                <a:solidFill>
                  <a:schemeClr val="dk1"/>
                </a:solidFill>
              </a:rPr>
              <a:t>4.2 ¿Qué y cómo evaluar?</a:t>
            </a:r>
          </a:p>
          <a:p>
            <a:r>
              <a:rPr lang="es" sz="2000" dirty="0">
                <a:solidFill>
                  <a:schemeClr val="dk1"/>
                </a:solidFill>
              </a:rPr>
              <a:t>4.3 Principales herramientas de evaluación</a:t>
            </a:r>
            <a:endParaRPr lang="en-US" dirty="0">
              <a:solidFill>
                <a:schemeClr val="dk1"/>
              </a:solidFill>
            </a:endParaRPr>
          </a:p>
          <a:p>
            <a:pPr marL="444500" lvl="1"/>
            <a:r>
              <a:rPr lang="es" sz="2000" dirty="0">
                <a:solidFill>
                  <a:schemeClr val="dk1"/>
                </a:solidFill>
              </a:rPr>
              <a:t>Lista de funciones de comunicación de Wetherby y </a:t>
            </a:r>
            <a:r>
              <a:rPr lang="es" sz="2000" dirty="0" err="1">
                <a:solidFill>
                  <a:schemeClr val="dk1"/>
                </a:solidFill>
              </a:rPr>
              <a:t>Prutting</a:t>
            </a:r>
          </a:p>
          <a:p>
            <a:pPr marL="444500" lvl="1"/>
            <a:r>
              <a:rPr lang="es" sz="2000" dirty="0">
                <a:solidFill>
                  <a:schemeClr val="dk1"/>
                </a:solidFill>
              </a:rPr>
              <a:t>4.3.2 La matriz de comunicación</a:t>
            </a:r>
          </a:p>
          <a:p>
            <a:pPr marL="444500" lvl="1"/>
            <a:r>
              <a:rPr lang="es" sz="2000" dirty="0">
                <a:solidFill>
                  <a:schemeClr val="dk1"/>
                </a:solidFill>
              </a:rPr>
              <a:t>4.3.3 La VB-MAPP</a:t>
            </a:r>
          </a:p>
          <a:p>
            <a:pPr marL="444500" lvl="1"/>
            <a:r>
              <a:rPr lang="es" sz="2000" dirty="0">
                <a:solidFill>
                  <a:schemeClr val="dk1"/>
                </a:solidFill>
              </a:rPr>
              <a:t>4.3.4 Las escalas SCEB</a:t>
            </a:r>
          </a:p>
          <a:p>
            <a:pPr marL="444500" lvl="1"/>
            <a:r>
              <a:rPr lang="es" sz="2000" dirty="0">
                <a:solidFill>
                  <a:schemeClr val="dk1"/>
                </a:solidFill>
              </a:rPr>
              <a:t>4.3.5. El CESP</a:t>
            </a:r>
          </a:p>
        </p:txBody>
      </p:sp>
      <p:sp>
        <p:nvSpPr>
          <p:cNvPr id="2" name="Google Shape;131;p3">
            <a:extLst>
              <a:ext uri="{FF2B5EF4-FFF2-40B4-BE49-F238E27FC236}">
                <a16:creationId xmlns:a16="http://schemas.microsoft.com/office/drawing/2014/main" id="{6995374D-0404-8A84-40CD-813292EF7DA6}"/>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4. Técnicas y procedimientos de identificación de necesidades</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2119221" y="470783"/>
            <a:ext cx="7322838" cy="658835"/>
          </a:xfrm>
          <a:prstGeom prst="rect">
            <a:avLst/>
          </a:prstGeom>
        </p:spPr>
        <p:txBody>
          <a:bodyPr wrap="none" lIns="91440" tIns="45720" rIns="91440" bIns="45720" anchor="t">
            <a:spAutoFit/>
          </a:bodyPr>
          <a:lstStyle/>
          <a:p>
            <a:pPr algn="just">
              <a:lnSpc>
                <a:spcPct val="150000"/>
              </a:lnSpc>
              <a:buClr>
                <a:srgbClr val="674EA7"/>
              </a:buClr>
              <a:buSzPts val="4000"/>
            </a:pPr>
            <a:r>
              <a:rPr lang="es" sz="2800" b="1" dirty="0">
                <a:solidFill>
                  <a:srgbClr val="746677"/>
                </a:solidFill>
              </a:rPr>
              <a:t>4.1 Objetivos del proceso de evaluación</a:t>
            </a:r>
          </a:p>
        </p:txBody>
      </p:sp>
      <p:graphicFrame>
        <p:nvGraphicFramePr>
          <p:cNvPr id="2" name="Diagramme 1">
            <a:extLst>
              <a:ext uri="{FF2B5EF4-FFF2-40B4-BE49-F238E27FC236}">
                <a16:creationId xmlns:a16="http://schemas.microsoft.com/office/drawing/2014/main" id="{9BCC2662-96C8-428B-63F8-F1BE8BE9133C}"/>
              </a:ext>
            </a:extLst>
          </p:cNvPr>
          <p:cNvGraphicFramePr/>
          <p:nvPr>
            <p:extLst>
              <p:ext uri="{D42A27DB-BD31-4B8C-83A1-F6EECF244321}">
                <p14:modId xmlns:p14="http://schemas.microsoft.com/office/powerpoint/2010/main" val="2908135538"/>
              </p:ext>
            </p:extLst>
          </p:nvPr>
        </p:nvGraphicFramePr>
        <p:xfrm>
          <a:off x="1137550" y="1171858"/>
          <a:ext cx="10091282" cy="52153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719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141142" y="338390"/>
            <a:ext cx="5279009" cy="658835"/>
          </a:xfrm>
          <a:prstGeom prst="rect">
            <a:avLst/>
          </a:prstGeom>
        </p:spPr>
        <p:txBody>
          <a:bodyPr wrap="none" lIns="91440" tIns="45720" rIns="91440" bIns="45720" anchor="t">
            <a:spAutoFit/>
          </a:bodyPr>
          <a:lstStyle/>
          <a:p>
            <a:pPr algn="just">
              <a:lnSpc>
                <a:spcPct val="150000"/>
              </a:lnSpc>
              <a:buClr>
                <a:srgbClr val="674EA7"/>
              </a:buClr>
              <a:buSzPts val="4000"/>
            </a:pPr>
            <a:r>
              <a:rPr lang="es" sz="2800" b="1" dirty="0">
                <a:solidFill>
                  <a:srgbClr val="746677"/>
                </a:solidFill>
              </a:rPr>
              <a:t>4.2 ¿Qué y cómo evaluar?</a:t>
            </a:r>
          </a:p>
        </p:txBody>
      </p:sp>
      <p:graphicFrame>
        <p:nvGraphicFramePr>
          <p:cNvPr id="4" name="Diagramme 3">
            <a:extLst>
              <a:ext uri="{FF2B5EF4-FFF2-40B4-BE49-F238E27FC236}">
                <a16:creationId xmlns:a16="http://schemas.microsoft.com/office/drawing/2014/main" id="{EFCAD348-6ECF-59F9-E239-F09F2F2BCFEB}"/>
              </a:ext>
            </a:extLst>
          </p:cNvPr>
          <p:cNvGraphicFramePr/>
          <p:nvPr>
            <p:extLst>
              <p:ext uri="{D42A27DB-BD31-4B8C-83A1-F6EECF244321}">
                <p14:modId xmlns:p14="http://schemas.microsoft.com/office/powerpoint/2010/main" val="2695863370"/>
              </p:ext>
            </p:extLst>
          </p:nvPr>
        </p:nvGraphicFramePr>
        <p:xfrm>
          <a:off x="1837355" y="1262314"/>
          <a:ext cx="8517289" cy="53282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8" name="ZoneTexte 7">
            <a:extLst>
              <a:ext uri="{FF2B5EF4-FFF2-40B4-BE49-F238E27FC236}">
                <a16:creationId xmlns:a16="http://schemas.microsoft.com/office/drawing/2014/main" id="{23F797D7-01CE-0257-1283-7AF94F208C2F}"/>
              </a:ext>
            </a:extLst>
          </p:cNvPr>
          <p:cNvSpPr txBox="1"/>
          <p:nvPr/>
        </p:nvSpPr>
        <p:spPr>
          <a:xfrm>
            <a:off x="6663995" y="2416181"/>
            <a:ext cx="3221150" cy="360612"/>
          </a:xfrm>
          <a:prstGeom prst="rect">
            <a:avLst/>
          </a:prstGeom>
          <a:noFill/>
        </p:spPr>
        <p:txBody>
          <a:bodyPr wrap="square" rtlCol="0">
            <a:spAutoFit/>
          </a:bodyPr>
          <a:lstStyle/>
          <a:p>
            <a:pPr algn="ctr">
              <a:lnSpc>
                <a:spcPct val="120000"/>
              </a:lnSpc>
            </a:pPr>
            <a:r>
              <a:rPr lang="es" sz="1600" b="1" dirty="0">
                <a:solidFill>
                  <a:schemeClr val="accent2"/>
                </a:solidFill>
              </a:rPr>
              <a:t>Pruebas estandarizadas</a:t>
            </a:r>
          </a:p>
        </p:txBody>
      </p:sp>
      <p:sp>
        <p:nvSpPr>
          <p:cNvPr id="9" name="ZoneTexte 8">
            <a:extLst>
              <a:ext uri="{FF2B5EF4-FFF2-40B4-BE49-F238E27FC236}">
                <a16:creationId xmlns:a16="http://schemas.microsoft.com/office/drawing/2014/main" id="{5C742CF0-33D9-ED8D-872F-49B4379953B5}"/>
              </a:ext>
            </a:extLst>
          </p:cNvPr>
          <p:cNvSpPr txBox="1"/>
          <p:nvPr/>
        </p:nvSpPr>
        <p:spPr>
          <a:xfrm>
            <a:off x="2306855" y="2416421"/>
            <a:ext cx="3221150" cy="360612"/>
          </a:xfrm>
          <a:prstGeom prst="rect">
            <a:avLst/>
          </a:prstGeom>
          <a:noFill/>
        </p:spPr>
        <p:txBody>
          <a:bodyPr wrap="square" rtlCol="0">
            <a:spAutoFit/>
          </a:bodyPr>
          <a:lstStyle/>
          <a:p>
            <a:pPr algn="ctr">
              <a:lnSpc>
                <a:spcPct val="120000"/>
              </a:lnSpc>
            </a:pPr>
            <a:r>
              <a:rPr lang="es" sz="1600" b="1" dirty="0">
                <a:solidFill>
                  <a:schemeClr val="accent2"/>
                </a:solidFill>
              </a:rPr>
              <a:t>Parrilas de observación</a:t>
            </a:r>
            <a:endParaRPr lang="fr-FR" sz="1600" b="1" dirty="0">
              <a:solidFill>
                <a:schemeClr val="accent2"/>
              </a:solidFill>
            </a:endParaRPr>
          </a:p>
        </p:txBody>
      </p:sp>
    </p:spTree>
    <p:extLst>
      <p:ext uri="{BB962C8B-B14F-4D97-AF65-F5344CB8AC3E}">
        <p14:creationId xmlns:p14="http://schemas.microsoft.com/office/powerpoint/2010/main" val="34103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870750" y="338390"/>
            <a:ext cx="7289175" cy="577850"/>
          </a:xfrm>
          <a:prstGeom prst="rect">
            <a:avLst/>
          </a:prstGeom>
        </p:spPr>
        <p:txBody>
          <a:bodyPr wrap="none">
            <a:spAutoFit/>
          </a:bodyPr>
          <a:lstStyle/>
          <a:p>
            <a:pPr algn="just">
              <a:lnSpc>
                <a:spcPct val="150000"/>
              </a:lnSpc>
              <a:buClr>
                <a:srgbClr val="674EA7"/>
              </a:buClr>
              <a:buSzPts val="4000"/>
            </a:pPr>
            <a:r>
              <a:rPr lang="es" sz="2400" dirty="0">
                <a:solidFill>
                  <a:srgbClr val="746677"/>
                </a:solidFill>
              </a:rPr>
              <a:t>Ventajas y desventajas de las herramientas de evaluación.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aphicFrame>
        <p:nvGraphicFramePr>
          <p:cNvPr id="2" name="Tableau 1">
            <a:extLst>
              <a:ext uri="{FF2B5EF4-FFF2-40B4-BE49-F238E27FC236}">
                <a16:creationId xmlns:a16="http://schemas.microsoft.com/office/drawing/2014/main" id="{0B255B67-A337-6DF5-D643-C879AD9FFF29}"/>
              </a:ext>
            </a:extLst>
          </p:cNvPr>
          <p:cNvGraphicFramePr>
            <a:graphicFrameLocks noGrp="1"/>
          </p:cNvGraphicFramePr>
          <p:nvPr>
            <p:extLst>
              <p:ext uri="{D42A27DB-BD31-4B8C-83A1-F6EECF244321}">
                <p14:modId xmlns:p14="http://schemas.microsoft.com/office/powerpoint/2010/main" val="112697182"/>
              </p:ext>
            </p:extLst>
          </p:nvPr>
        </p:nvGraphicFramePr>
        <p:xfrm>
          <a:off x="1870750" y="1007219"/>
          <a:ext cx="9347816" cy="5237813"/>
        </p:xfrm>
        <a:graphic>
          <a:graphicData uri="http://schemas.openxmlformats.org/drawingml/2006/table">
            <a:tbl>
              <a:tblPr firstRow="1" bandRow="1">
                <a:tableStyleId>{5C22544A-7EE6-4342-B048-85BDC9FD1C3A}</a:tableStyleId>
              </a:tblPr>
              <a:tblGrid>
                <a:gridCol w="2336954">
                  <a:extLst>
                    <a:ext uri="{9D8B030D-6E8A-4147-A177-3AD203B41FA5}">
                      <a16:colId xmlns:a16="http://schemas.microsoft.com/office/drawing/2014/main" val="1321915423"/>
                    </a:ext>
                  </a:extLst>
                </a:gridCol>
                <a:gridCol w="2336954">
                  <a:extLst>
                    <a:ext uri="{9D8B030D-6E8A-4147-A177-3AD203B41FA5}">
                      <a16:colId xmlns:a16="http://schemas.microsoft.com/office/drawing/2014/main" val="2470669678"/>
                    </a:ext>
                  </a:extLst>
                </a:gridCol>
                <a:gridCol w="2336954">
                  <a:extLst>
                    <a:ext uri="{9D8B030D-6E8A-4147-A177-3AD203B41FA5}">
                      <a16:colId xmlns:a16="http://schemas.microsoft.com/office/drawing/2014/main" val="2011335573"/>
                    </a:ext>
                  </a:extLst>
                </a:gridCol>
                <a:gridCol w="2336954">
                  <a:extLst>
                    <a:ext uri="{9D8B030D-6E8A-4147-A177-3AD203B41FA5}">
                      <a16:colId xmlns:a16="http://schemas.microsoft.com/office/drawing/2014/main" val="2046558025"/>
                    </a:ext>
                  </a:extLst>
                </a:gridCol>
              </a:tblGrid>
              <a:tr h="328592">
                <a:tc gridSpan="2">
                  <a:txBody>
                    <a:bodyPr/>
                    <a:lstStyle/>
                    <a:p>
                      <a:pPr algn="ctr">
                        <a:lnSpc>
                          <a:spcPct val="120000"/>
                        </a:lnSpc>
                        <a:spcBef>
                          <a:spcPts val="600"/>
                        </a:spcBef>
                      </a:pPr>
                      <a:r>
                        <a:rPr lang="es" sz="1400" dirty="0"/>
                        <a:t>Pruebas estandarizadas</a:t>
                      </a:r>
                    </a:p>
                  </a:txBody>
                  <a:tcPr/>
                </a:tc>
                <a:tc hMerge="1">
                  <a:txBody>
                    <a:bodyPr/>
                    <a:lstStyle/>
                    <a:p>
                      <a:endParaRPr lang="fr-FR" dirty="0"/>
                    </a:p>
                  </a:txBody>
                  <a:tcPr/>
                </a:tc>
                <a:tc gridSpan="2">
                  <a:txBody>
                    <a:bodyPr/>
                    <a:lstStyle/>
                    <a:p>
                      <a:pPr algn="ctr">
                        <a:lnSpc>
                          <a:spcPct val="120000"/>
                        </a:lnSpc>
                        <a:spcBef>
                          <a:spcPts val="600"/>
                        </a:spcBef>
                      </a:pPr>
                      <a:r>
                        <a:rPr lang="es" sz="1400" dirty="0"/>
                        <a:t>Parrilas de observación</a:t>
                      </a:r>
                      <a:endParaRPr lang="fr-FR" sz="1400" dirty="0"/>
                    </a:p>
                  </a:txBody>
                  <a:tcPr/>
                </a:tc>
                <a:tc hMerge="1">
                  <a:txBody>
                    <a:bodyPr/>
                    <a:lstStyle/>
                    <a:p>
                      <a:endParaRPr lang="fr-FR" dirty="0"/>
                    </a:p>
                  </a:txBody>
                  <a:tcPr/>
                </a:tc>
                <a:extLst>
                  <a:ext uri="{0D108BD9-81ED-4DB2-BD59-A6C34878D82A}">
                    <a16:rowId xmlns:a16="http://schemas.microsoft.com/office/drawing/2014/main" val="687094610"/>
                  </a:ext>
                </a:extLst>
              </a:tr>
              <a:tr h="328592">
                <a:tc>
                  <a:txBody>
                    <a:bodyPr/>
                    <a:lstStyle/>
                    <a:p>
                      <a:pPr algn="ctr">
                        <a:lnSpc>
                          <a:spcPct val="120000"/>
                        </a:lnSpc>
                        <a:spcBef>
                          <a:spcPts val="600"/>
                        </a:spcBef>
                      </a:pPr>
                      <a:r>
                        <a:rPr lang="es" sz="1400" dirty="0" err="1"/>
                        <a:t>Ventajas</a:t>
                      </a:r>
                      <a:endParaRPr lang="fr-FR" sz="1400" dirty="0"/>
                    </a:p>
                  </a:txBody>
                  <a:tcPr/>
                </a:tc>
                <a:tc>
                  <a:txBody>
                    <a:bodyPr/>
                    <a:lstStyle/>
                    <a:p>
                      <a:pPr algn="ctr">
                        <a:lnSpc>
                          <a:spcPct val="120000"/>
                        </a:lnSpc>
                        <a:spcBef>
                          <a:spcPts val="600"/>
                        </a:spcBef>
                      </a:pPr>
                      <a:r>
                        <a:rPr lang="es" sz="1400" dirty="0" err="1"/>
                        <a:t>Desventajas</a:t>
                      </a:r>
                      <a:endParaRPr lang="fr-FR" sz="1400" dirty="0"/>
                    </a:p>
                  </a:txBody>
                  <a:tcPr/>
                </a:tc>
                <a:tc>
                  <a:txBody>
                    <a:bodyPr/>
                    <a:lstStyle/>
                    <a:p>
                      <a:pPr algn="ctr">
                        <a:lnSpc>
                          <a:spcPct val="120000"/>
                        </a:lnSpc>
                        <a:spcBef>
                          <a:spcPts val="600"/>
                        </a:spcBef>
                      </a:pPr>
                      <a:r>
                        <a:rPr lang="es" sz="1400" dirty="0" err="1"/>
                        <a:t>Ventajas</a:t>
                      </a:r>
                      <a:endParaRPr lang="fr-FR" sz="1400" dirty="0"/>
                    </a:p>
                  </a:txBody>
                  <a:tcPr/>
                </a:tc>
                <a:tc>
                  <a:txBody>
                    <a:bodyPr/>
                    <a:lstStyle/>
                    <a:p>
                      <a:pPr algn="ctr">
                        <a:lnSpc>
                          <a:spcPct val="120000"/>
                        </a:lnSpc>
                        <a:spcBef>
                          <a:spcPts val="600"/>
                        </a:spcBef>
                      </a:pPr>
                      <a:r>
                        <a:rPr lang="es" sz="1400" dirty="0" err="1"/>
                        <a:t>Desventajas</a:t>
                      </a:r>
                      <a:endParaRPr lang="fr-FR" sz="1400" dirty="0"/>
                    </a:p>
                  </a:txBody>
                  <a:tcPr/>
                </a:tc>
                <a:extLst>
                  <a:ext uri="{0D108BD9-81ED-4DB2-BD59-A6C34878D82A}">
                    <a16:rowId xmlns:a16="http://schemas.microsoft.com/office/drawing/2014/main" val="2619201710"/>
                  </a:ext>
                </a:extLst>
              </a:tr>
              <a:tr h="4580629">
                <a:tc>
                  <a:txBody>
                    <a:bodyPr/>
                    <a:lstStyle/>
                    <a:p>
                      <a:pPr>
                        <a:lnSpc>
                          <a:spcPct val="120000"/>
                        </a:lnSpc>
                        <a:spcBef>
                          <a:spcPts val="600"/>
                        </a:spcBef>
                      </a:pPr>
                      <a:r>
                        <a:rPr lang="es" sz="1200" dirty="0"/>
                        <a:t>Integradas para evaluar todos los aspectos del lenguaje</a:t>
                      </a:r>
                      <a:endParaRPr lang="fr-FR" sz="1200" dirty="0"/>
                    </a:p>
                    <a:p>
                      <a:pPr>
                        <a:lnSpc>
                          <a:spcPct val="120000"/>
                        </a:lnSpc>
                        <a:spcBef>
                          <a:spcPts val="600"/>
                        </a:spcBef>
                      </a:pPr>
                      <a:r>
                        <a:rPr lang="es" sz="1200" dirty="0"/>
                        <a:t>Permiten determinar hasta qué punto se desvía el rendimiento lingüístico de una norma</a:t>
                      </a:r>
                      <a:endParaRPr lang="fr-FR" sz="1200" dirty="0"/>
                    </a:p>
                    <a:p>
                      <a:pPr>
                        <a:lnSpc>
                          <a:spcPct val="120000"/>
                        </a:lnSpc>
                        <a:spcBef>
                          <a:spcPts val="600"/>
                        </a:spcBef>
                      </a:pPr>
                      <a:r>
                        <a:rPr lang="es" sz="1200" dirty="0"/>
                        <a:t>Pueden ser presentadas en formulario informático para una administración fácil y amena</a:t>
                      </a:r>
                    </a:p>
                  </a:txBody>
                  <a:tcPr/>
                </a:tc>
                <a:tc>
                  <a:txBody>
                    <a:bodyPr/>
                    <a:lstStyle/>
                    <a:p>
                      <a:pPr>
                        <a:lnSpc>
                          <a:spcPct val="120000"/>
                        </a:lnSpc>
                        <a:spcBef>
                          <a:spcPts val="600"/>
                        </a:spcBef>
                      </a:pPr>
                      <a:r>
                        <a:rPr lang="es" sz="1200" dirty="0"/>
                        <a:t>Generalmente no adecuado para personas con DI de moderado a grave</a:t>
                      </a:r>
                    </a:p>
                    <a:p>
                      <a:pPr>
                        <a:lnSpc>
                          <a:spcPct val="120000"/>
                        </a:lnSpc>
                        <a:spcBef>
                          <a:spcPts val="600"/>
                        </a:spcBef>
                      </a:pPr>
                      <a:r>
                        <a:rPr lang="es-ES" sz="1200" dirty="0"/>
                        <a:t>Si se siguen las instrucciones de realización y puntuación de las pruebas, suele observarse un efecto suelo, lo que dificulta la determinación de los puntos fuertes y débiles de las personas con DI, la obtención de un perfil completo y la planificación de una intervención.</a:t>
                      </a:r>
                    </a:p>
                    <a:p>
                      <a:pPr>
                        <a:lnSpc>
                          <a:spcPct val="120000"/>
                        </a:lnSpc>
                        <a:spcBef>
                          <a:spcPts val="600"/>
                        </a:spcBef>
                      </a:pPr>
                      <a:r>
                        <a:rPr lang="es" sz="1200" dirty="0"/>
                        <a:t>Requiere adaptaciones de equipos y/o tiempos de realización de pruebas ( eliminación de límites de tiempo , etc.).</a:t>
                      </a:r>
                    </a:p>
                  </a:txBody>
                  <a:tcPr/>
                </a:tc>
                <a:tc>
                  <a:txBody>
                    <a:bodyPr/>
                    <a:lstStyle/>
                    <a:p>
                      <a:pPr>
                        <a:lnSpc>
                          <a:spcPct val="120000"/>
                        </a:lnSpc>
                        <a:spcBef>
                          <a:spcPts val="600"/>
                        </a:spcBef>
                      </a:pPr>
                      <a:r>
                        <a:rPr lang="es" sz="1200" dirty="0"/>
                        <a:t>Proporcionan una descripción completa del perfil y las necesidades de comunicación </a:t>
                      </a:r>
                      <a:endParaRPr lang="fr-FR" sz="1200" dirty="0"/>
                    </a:p>
                    <a:p>
                      <a:pPr>
                        <a:lnSpc>
                          <a:spcPct val="120000"/>
                        </a:lnSpc>
                        <a:spcBef>
                          <a:spcPts val="600"/>
                        </a:spcBef>
                      </a:pPr>
                      <a:r>
                        <a:rPr lang="es" sz="1200" dirty="0"/>
                        <a:t>Hacen posible observar comportamientos precomunicacionales y de comunicación temprana no evaluados en baterías estandarizadas .</a:t>
                      </a:r>
                    </a:p>
                    <a:p>
                      <a:pPr>
                        <a:lnSpc>
                          <a:spcPct val="120000"/>
                        </a:lnSpc>
                        <a:spcBef>
                          <a:spcPts val="600"/>
                        </a:spcBef>
                      </a:pPr>
                      <a:r>
                        <a:rPr lang="es" sz="1200" dirty="0"/>
                        <a:t>Pueden ser usadas de manera regular (con efecto test-retest)</a:t>
                      </a:r>
                    </a:p>
                    <a:p>
                      <a:pPr>
                        <a:lnSpc>
                          <a:spcPct val="120000"/>
                        </a:lnSpc>
                        <a:spcBef>
                          <a:spcPts val="600"/>
                        </a:spcBef>
                      </a:pPr>
                      <a:r>
                        <a:rPr lang="es" sz="1200" dirty="0"/>
                        <a:t>Puede </a:t>
                      </a:r>
                      <a:r>
                        <a:rPr lang="es" sz="1200" dirty="0" err="1"/>
                        <a:t>ser</a:t>
                      </a:r>
                      <a:r>
                        <a:rPr lang="es" sz="1200" dirty="0"/>
                        <a:t> </a:t>
                      </a:r>
                      <a:r>
                        <a:rPr lang="es" sz="1200" dirty="0" err="1"/>
                        <a:t>utilizado </a:t>
                      </a:r>
                      <a:r>
                        <a:rPr lang="es" sz="1200" dirty="0"/>
                        <a:t>en </a:t>
                      </a:r>
                      <a:r>
                        <a:rPr lang="es" sz="1200" dirty="0" err="1"/>
                        <a:t>varios</a:t>
                      </a:r>
                      <a:r>
                        <a:rPr lang="es" sz="1200" dirty="0"/>
                        <a:t> </a:t>
                      </a:r>
                      <a:r>
                        <a:rPr lang="es" sz="1200" dirty="0" err="1"/>
                        <a:t>contextos </a:t>
                      </a:r>
                      <a:r>
                        <a:rPr lang="es" sz="1200" dirty="0"/>
                        <a:t>y por </a:t>
                      </a:r>
                      <a:r>
                        <a:rPr lang="es" sz="1200" dirty="0" err="1"/>
                        <a:t>varios</a:t>
                      </a:r>
                      <a:r>
                        <a:rPr lang="es" sz="1200" dirty="0"/>
                        <a:t> </a:t>
                      </a:r>
                      <a:r>
                        <a:rPr lang="es" sz="1200" dirty="0" err="1"/>
                        <a:t>profesionales</a:t>
                      </a:r>
                      <a:endParaRPr lang="fr-FR" sz="1200" dirty="0"/>
                    </a:p>
                  </a:txBody>
                  <a:tcPr/>
                </a:tc>
                <a:tc>
                  <a:txBody>
                    <a:bodyPr/>
                    <a:lstStyle/>
                    <a:p>
                      <a:pPr>
                        <a:lnSpc>
                          <a:spcPct val="120000"/>
                        </a:lnSpc>
                        <a:spcBef>
                          <a:spcPts val="600"/>
                        </a:spcBef>
                      </a:pPr>
                      <a:r>
                        <a:rPr lang="es-ES" sz="1200" dirty="0"/>
                        <a:t>Requieren mucho tiempo</a:t>
                      </a:r>
                      <a:endParaRPr lang="fr-FR" sz="1200" dirty="0"/>
                    </a:p>
                    <a:p>
                      <a:pPr>
                        <a:lnSpc>
                          <a:spcPct val="120000"/>
                        </a:lnSpc>
                        <a:spcBef>
                          <a:spcPts val="600"/>
                        </a:spcBef>
                      </a:pPr>
                      <a:r>
                        <a:rPr lang="es" sz="1200" dirty="0"/>
                        <a:t>Necesitan el uso de grabaciones de vídeo para observar todos los comportamientos de comunicación.</a:t>
                      </a:r>
                      <a:endParaRPr lang="fr-FR" sz="1200" dirty="0"/>
                    </a:p>
                  </a:txBody>
                  <a:tcPr/>
                </a:tc>
                <a:extLst>
                  <a:ext uri="{0D108BD9-81ED-4DB2-BD59-A6C34878D82A}">
                    <a16:rowId xmlns:a16="http://schemas.microsoft.com/office/drawing/2014/main" val="1038529032"/>
                  </a:ext>
                </a:extLst>
              </a:tr>
            </a:tbl>
          </a:graphicData>
        </a:graphic>
      </p:graphicFrame>
    </p:spTree>
    <p:extLst>
      <p:ext uri="{BB962C8B-B14F-4D97-AF65-F5344CB8AC3E}">
        <p14:creationId xmlns:p14="http://schemas.microsoft.com/office/powerpoint/2010/main" val="2688519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087901" y="329539"/>
            <a:ext cx="4862228" cy="658835"/>
          </a:xfrm>
          <a:prstGeom prst="rect">
            <a:avLst/>
          </a:prstGeom>
        </p:spPr>
        <p:txBody>
          <a:bodyPr wrap="none" lIns="91440" tIns="45720" rIns="91440" bIns="45720" anchor="t">
            <a:spAutoFit/>
          </a:bodyPr>
          <a:lstStyle/>
          <a:p>
            <a:pPr algn="just">
              <a:lnSpc>
                <a:spcPct val="150000"/>
              </a:lnSpc>
              <a:buClr>
                <a:srgbClr val="674EA7"/>
              </a:buClr>
              <a:buSzPts val="4000"/>
            </a:pPr>
            <a:r>
              <a:rPr lang="es" sz="2800" b="1" dirty="0">
                <a:solidFill>
                  <a:srgbClr val="746677"/>
                </a:solidFill>
              </a:rPr>
              <a:t>4.3 Principales herramientas de evaluación</a:t>
            </a:r>
          </a:p>
        </p:txBody>
      </p:sp>
      <p:graphicFrame>
        <p:nvGraphicFramePr>
          <p:cNvPr id="2" name="Diagramme 1">
            <a:extLst>
              <a:ext uri="{FF2B5EF4-FFF2-40B4-BE49-F238E27FC236}">
                <a16:creationId xmlns:a16="http://schemas.microsoft.com/office/drawing/2014/main" id="{BF53D85A-323B-472E-E072-88F3EF05E31C}"/>
              </a:ext>
            </a:extLst>
          </p:cNvPr>
          <p:cNvGraphicFramePr/>
          <p:nvPr>
            <p:extLst>
              <p:ext uri="{D42A27DB-BD31-4B8C-83A1-F6EECF244321}">
                <p14:modId xmlns:p14="http://schemas.microsoft.com/office/powerpoint/2010/main" val="3488794243"/>
              </p:ext>
            </p:extLst>
          </p:nvPr>
        </p:nvGraphicFramePr>
        <p:xfrm>
          <a:off x="2233914" y="1185605"/>
          <a:ext cx="8132305" cy="50594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Tree>
    <p:extLst>
      <p:ext uri="{BB962C8B-B14F-4D97-AF65-F5344CB8AC3E}">
        <p14:creationId xmlns:p14="http://schemas.microsoft.com/office/powerpoint/2010/main" val="366521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s" sz="2400" b="1" dirty="0">
                <a:solidFill>
                  <a:srgbClr val="746677"/>
                </a:solidFill>
              </a:rPr>
              <a:t>4.3.1 Lista de funciones de comunicación de Wetherby y </a:t>
            </a:r>
            <a:r>
              <a:rPr lang="es" sz="2400" b="1" dirty="0" err="1">
                <a:solidFill>
                  <a:srgbClr val="746677"/>
                </a:solidFill>
              </a:rPr>
              <a:t>Prutting </a:t>
            </a:r>
            <a:r>
              <a:rPr lang="es" sz="2400" b="1" dirty="0">
                <a:solidFill>
                  <a:srgbClr val="746677"/>
                </a:solidFill>
              </a:rPr>
              <a:t>(1984)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aphicFrame>
        <p:nvGraphicFramePr>
          <p:cNvPr id="5" name="Diagramme 4">
            <a:extLst>
              <a:ext uri="{FF2B5EF4-FFF2-40B4-BE49-F238E27FC236}">
                <a16:creationId xmlns:a16="http://schemas.microsoft.com/office/drawing/2014/main" id="{4FA3BBDC-8B37-786A-ECDA-97B056B73C17}"/>
              </a:ext>
            </a:extLst>
          </p:cNvPr>
          <p:cNvGraphicFramePr/>
          <p:nvPr>
            <p:extLst>
              <p:ext uri="{D42A27DB-BD31-4B8C-83A1-F6EECF244321}">
                <p14:modId xmlns:p14="http://schemas.microsoft.com/office/powerpoint/2010/main" val="2012253442"/>
              </p:ext>
            </p:extLst>
          </p:nvPr>
        </p:nvGraphicFramePr>
        <p:xfrm>
          <a:off x="952786" y="1545234"/>
          <a:ext cx="10439400" cy="46089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7489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s" sz="2400" b="1" dirty="0">
                <a:solidFill>
                  <a:srgbClr val="746677"/>
                </a:solidFill>
              </a:rPr>
              <a:t>4.3.2 La matriz de comunicación</a:t>
            </a:r>
          </a:p>
          <a:p>
            <a:pPr algn="ctr">
              <a:lnSpc>
                <a:spcPct val="120000"/>
              </a:lnSpc>
              <a:buClr>
                <a:srgbClr val="674EA7"/>
              </a:buClr>
              <a:buSzPts val="4000"/>
            </a:pPr>
            <a:r>
              <a:rPr lang="es" sz="2400" b="1" dirty="0">
                <a:solidFill>
                  <a:srgbClr val="746677"/>
                </a:solidFill>
              </a:rPr>
              <a:t>(Rowland, 1990, 1996, 2004)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3230813413"/>
              </p:ext>
            </p:extLst>
          </p:nvPr>
        </p:nvGraphicFramePr>
        <p:xfrm>
          <a:off x="568156" y="1698322"/>
          <a:ext cx="11101330" cy="4892203"/>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67835">
                <a:tc>
                  <a:txBody>
                    <a:bodyPr/>
                    <a:lstStyle/>
                    <a:p>
                      <a:pPr algn="ctr">
                        <a:lnSpc>
                          <a:spcPct val="120000"/>
                        </a:lnSpc>
                        <a:spcBef>
                          <a:spcPts val="600"/>
                        </a:spcBef>
                      </a:pPr>
                      <a:r>
                        <a:rPr lang="es" sz="1400" dirty="0"/>
                        <a:t>Habilidades de comunicación evaluadas</a:t>
                      </a:r>
                      <a:endParaRPr lang="fr-FR" sz="1400" dirty="0"/>
                    </a:p>
                  </a:txBody>
                  <a:tcPr/>
                </a:tc>
                <a:tc>
                  <a:txBody>
                    <a:bodyPr/>
                    <a:lstStyle/>
                    <a:p>
                      <a:pPr algn="ctr">
                        <a:lnSpc>
                          <a:spcPct val="120000"/>
                        </a:lnSpc>
                        <a:spcBef>
                          <a:spcPts val="600"/>
                        </a:spcBef>
                      </a:pPr>
                      <a:r>
                        <a:rPr lang="es" sz="1400" dirty="0"/>
                        <a:t>Comportamientos comunicativos evaluados</a:t>
                      </a:r>
                      <a:endParaRPr lang="fr-FR" sz="1400" dirty="0"/>
                    </a:p>
                  </a:txBody>
                  <a:tcPr/>
                </a:tc>
                <a:extLst>
                  <a:ext uri="{0D108BD9-81ED-4DB2-BD59-A6C34878D82A}">
                    <a16:rowId xmlns:a16="http://schemas.microsoft.com/office/drawing/2014/main" val="2902088883"/>
                  </a:ext>
                </a:extLst>
              </a:tr>
              <a:tr h="4524368">
                <a:tc>
                  <a:txBody>
                    <a:bodyPr/>
                    <a:lstStyle/>
                    <a:p>
                      <a:pPr marL="285750" indent="-285750">
                        <a:lnSpc>
                          <a:spcPct val="120000"/>
                        </a:lnSpc>
                        <a:spcBef>
                          <a:spcPts val="600"/>
                        </a:spcBef>
                        <a:buFont typeface="Arial" panose="020B0604020202020204" pitchFamily="34" charset="0"/>
                        <a:buChar char="•"/>
                      </a:pPr>
                      <a:r>
                        <a:rPr lang="es" sz="1400" dirty="0" err="1"/>
                        <a:t>Rechazo</a:t>
                      </a:r>
                      <a:endParaRPr lang="fr-FR" sz="1400" dirty="0"/>
                    </a:p>
                    <a:p>
                      <a:pPr marL="285750" indent="-285750">
                        <a:lnSpc>
                          <a:spcPct val="120000"/>
                        </a:lnSpc>
                        <a:spcBef>
                          <a:spcPts val="600"/>
                        </a:spcBef>
                        <a:buFont typeface="Arial" panose="020B0604020202020204" pitchFamily="34" charset="0"/>
                        <a:buChar char="•"/>
                      </a:pPr>
                      <a:r>
                        <a:rPr lang="es" sz="1400" dirty="0"/>
                        <a:t>Deseo de conseguir algo</a:t>
                      </a:r>
                      <a:endParaRPr lang="fr-FR" sz="1400" dirty="0"/>
                    </a:p>
                    <a:p>
                      <a:pPr marL="285750" indent="-285750">
                        <a:lnSpc>
                          <a:spcPct val="120000"/>
                        </a:lnSpc>
                        <a:spcBef>
                          <a:spcPts val="600"/>
                        </a:spcBef>
                        <a:buFont typeface="Arial" panose="020B0604020202020204" pitchFamily="34" charset="0"/>
                        <a:buChar char="•"/>
                      </a:pPr>
                      <a:r>
                        <a:rPr lang="es" sz="1400" dirty="0"/>
                        <a:t>Intención de participar en interacciones sociales.</a:t>
                      </a:r>
                    </a:p>
                    <a:p>
                      <a:pPr marL="285750" indent="-285750">
                        <a:lnSpc>
                          <a:spcPct val="120000"/>
                        </a:lnSpc>
                        <a:spcBef>
                          <a:spcPts val="600"/>
                        </a:spcBef>
                        <a:buFont typeface="Arial" panose="020B0604020202020204" pitchFamily="34" charset="0"/>
                        <a:buChar char="•"/>
                      </a:pPr>
                      <a:r>
                        <a:rPr lang="es" sz="1400" dirty="0"/>
                        <a:t>Intercambio de información (dar y recibir)</a:t>
                      </a:r>
                    </a:p>
                  </a:txBody>
                  <a:tcPr/>
                </a:tc>
                <a:tc>
                  <a:txBody>
                    <a:bodyPr/>
                    <a:lstStyle/>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Movimientos corporales: todo el cuerpo, la cabeza, los brazos y las piernas.</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Expresiones faciales: sonrisa, ceño fruncido y muecas.</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Sonidos tempranos: </a:t>
                      </a:r>
                      <a:r>
                        <a:rPr lang="es" sz="1400" b="0" i="0" u="none" strike="noStrike" cap="none" dirty="0" err="1">
                          <a:solidFill>
                            <a:schemeClr val="dk1"/>
                          </a:solidFill>
                          <a:effectLst/>
                          <a:latin typeface="+mn-lt"/>
                          <a:ea typeface="+mn-ea"/>
                          <a:cs typeface="+mn-cs"/>
                          <a:sym typeface="Arial"/>
                        </a:rPr>
                        <a:t>arrullos </a:t>
                      </a:r>
                      <a:r>
                        <a:rPr lang="es" sz="1400" b="0" i="0" u="none" strike="noStrike" cap="none" dirty="0">
                          <a:solidFill>
                            <a:schemeClr val="dk1"/>
                          </a:solidFill>
                          <a:effectLst/>
                          <a:latin typeface="+mn-lt"/>
                          <a:ea typeface="+mn-ea"/>
                          <a:cs typeface="+mn-cs"/>
                          <a:sym typeface="Arial"/>
                        </a:rPr>
                        <a:t>, </a:t>
                      </a:r>
                      <a:r>
                        <a:rPr lang="es" sz="1400" b="0" i="0" u="none" strike="noStrike" cap="none" dirty="0" err="1">
                          <a:solidFill>
                            <a:schemeClr val="dk1"/>
                          </a:solidFill>
                          <a:effectLst/>
                          <a:latin typeface="+mn-lt"/>
                          <a:ea typeface="+mn-ea"/>
                          <a:cs typeface="+mn-cs"/>
                          <a:sym typeface="Arial"/>
                        </a:rPr>
                        <a:t>gritos </a:t>
                      </a:r>
                      <a:r>
                        <a:rPr lang="es" sz="1400" b="0" i="0" u="none" strike="noStrike" cap="none" dirty="0">
                          <a:solidFill>
                            <a:schemeClr val="dk1"/>
                          </a:solidFill>
                          <a:effectLst/>
                          <a:latin typeface="+mn-lt"/>
                          <a:ea typeface="+mn-ea"/>
                          <a:cs typeface="+mn-cs"/>
                          <a:sym typeface="Arial"/>
                        </a:rPr>
                        <a:t>, </a:t>
                      </a:r>
                      <a:r>
                        <a:rPr lang="es" sz="1400" b="0" i="0" u="none" strike="noStrike" cap="none" dirty="0" err="1">
                          <a:solidFill>
                            <a:schemeClr val="dk1"/>
                          </a:solidFill>
                          <a:effectLst/>
                          <a:latin typeface="+mn-lt"/>
                          <a:ea typeface="+mn-ea"/>
                          <a:cs typeface="+mn-cs"/>
                          <a:sym typeface="Arial"/>
                        </a:rPr>
                        <a:t>risas </a:t>
                      </a:r>
                      <a:r>
                        <a:rPr lang="es" sz="1400" b="0" i="0" u="none" strike="noStrike" cap="none" dirty="0">
                          <a:solidFill>
                            <a:schemeClr val="dk1"/>
                          </a:solidFill>
                          <a:effectLst/>
                          <a:latin typeface="+mn-lt"/>
                          <a:ea typeface="+mn-ea"/>
                          <a:cs typeface="+mn-cs"/>
                          <a:sym typeface="Arial"/>
                        </a:rPr>
                        <a:t>y </a:t>
                      </a:r>
                      <a:r>
                        <a:rPr lang="es" sz="1400" b="0" i="0" u="none" strike="noStrike" cap="none" dirty="0" err="1">
                          <a:solidFill>
                            <a:schemeClr val="dk1"/>
                          </a:solidFill>
                          <a:effectLst/>
                          <a:latin typeface="+mn-lt"/>
                          <a:ea typeface="+mn-ea"/>
                          <a:cs typeface="+mn-cs"/>
                          <a:sym typeface="Arial"/>
                        </a:rPr>
                        <a:t>llantos.</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Dirección de la mirada: mirar a </a:t>
                      </a:r>
                      <a:r>
                        <a:rPr lang="es" sz="1400" b="0" i="0" u="none" strike="noStrike" cap="none" dirty="0" err="1">
                          <a:solidFill>
                            <a:schemeClr val="dk1"/>
                          </a:solidFill>
                          <a:effectLst/>
                          <a:latin typeface="+mn-lt"/>
                          <a:ea typeface="+mn-ea"/>
                          <a:cs typeface="+mn-cs"/>
                          <a:sym typeface="Arial"/>
                        </a:rPr>
                        <a:t>alguien </a:t>
                      </a:r>
                      <a:r>
                        <a:rPr lang="es" sz="1400" b="0" i="0" u="none" strike="noStrike" cap="none" dirty="0">
                          <a:solidFill>
                            <a:schemeClr val="dk1"/>
                          </a:solidFill>
                          <a:effectLst/>
                          <a:latin typeface="+mn-lt"/>
                          <a:ea typeface="+mn-ea"/>
                          <a:cs typeface="+mn-cs"/>
                          <a:sym typeface="Arial"/>
                        </a:rPr>
                        <a:t>o </a:t>
                      </a:r>
                      <a:r>
                        <a:rPr lang="es" sz="1400" b="0" i="0" u="none" strike="noStrike" cap="none" dirty="0" err="1">
                          <a:solidFill>
                            <a:schemeClr val="dk1"/>
                          </a:solidFill>
                          <a:effectLst/>
                          <a:latin typeface="+mn-lt"/>
                          <a:ea typeface="+mn-ea"/>
                          <a:cs typeface="+mn-cs"/>
                          <a:sym typeface="Arial"/>
                        </a:rPr>
                        <a:t>algo.</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Gestos simples: guiar las manos, </a:t>
                      </a:r>
                      <a:r>
                        <a:rPr lang="es" sz="1400" b="0" i="0" u="none" strike="noStrike" cap="none" dirty="0" err="1">
                          <a:solidFill>
                            <a:schemeClr val="dk1"/>
                          </a:solidFill>
                          <a:effectLst/>
                          <a:latin typeface="+mn-lt"/>
                          <a:ea typeface="+mn-ea"/>
                          <a:cs typeface="+mn-cs"/>
                          <a:sym typeface="Arial"/>
                        </a:rPr>
                        <a:t>tocar </a:t>
                      </a:r>
                      <a:r>
                        <a:rPr lang="es" sz="1400" b="0" i="0" u="none" strike="noStrike" cap="none" dirty="0">
                          <a:solidFill>
                            <a:schemeClr val="dk1"/>
                          </a:solidFill>
                          <a:effectLst/>
                          <a:latin typeface="+mn-lt"/>
                          <a:ea typeface="+mn-ea"/>
                          <a:cs typeface="+mn-cs"/>
                          <a:sym typeface="Arial"/>
                        </a:rPr>
                        <a:t>a una </a:t>
                      </a:r>
                      <a:r>
                        <a:rPr lang="es" sz="1400" b="0" i="0" u="none" strike="noStrike" cap="none" dirty="0" err="1">
                          <a:solidFill>
                            <a:schemeClr val="dk1"/>
                          </a:solidFill>
                          <a:effectLst/>
                          <a:latin typeface="+mn-lt"/>
                          <a:ea typeface="+mn-ea"/>
                          <a:cs typeface="+mn-cs"/>
                          <a:sym typeface="Arial"/>
                        </a:rPr>
                        <a:t>persona </a:t>
                      </a:r>
                      <a:r>
                        <a:rPr lang="es" sz="1400" b="0" i="0" u="none" strike="noStrike" cap="none" dirty="0">
                          <a:solidFill>
                            <a:schemeClr val="dk1"/>
                          </a:solidFill>
                          <a:effectLst/>
                          <a:latin typeface="+mn-lt"/>
                          <a:ea typeface="+mn-ea"/>
                          <a:cs typeface="+mn-cs"/>
                          <a:sym typeface="Arial"/>
                        </a:rPr>
                        <a:t>, </a:t>
                      </a:r>
                      <a:r>
                        <a:rPr lang="es" sz="1400" b="0" i="0" u="none" strike="noStrike" cap="none" dirty="0" err="1">
                          <a:solidFill>
                            <a:schemeClr val="dk1"/>
                          </a:solidFill>
                          <a:effectLst/>
                          <a:latin typeface="+mn-lt"/>
                          <a:ea typeface="+mn-ea"/>
                          <a:cs typeface="+mn-cs"/>
                          <a:sym typeface="Arial"/>
                        </a:rPr>
                        <a:t>alcanzar </a:t>
                      </a:r>
                      <a:r>
                        <a:rPr lang="es" sz="1400" b="0" i="0" u="none" strike="noStrike" cap="none" dirty="0">
                          <a:solidFill>
                            <a:schemeClr val="dk1"/>
                          </a:solidFill>
                          <a:effectLst/>
                          <a:latin typeface="+mn-lt"/>
                          <a:ea typeface="+mn-ea"/>
                          <a:cs typeface="+mn-cs"/>
                          <a:sym typeface="Arial"/>
                        </a:rPr>
                        <a:t>o </a:t>
                      </a:r>
                      <a:r>
                        <a:rPr lang="es" sz="1400" b="0" i="0" u="none" strike="noStrike" cap="none" dirty="0" err="1">
                          <a:solidFill>
                            <a:schemeClr val="dk1"/>
                          </a:solidFill>
                          <a:effectLst/>
                          <a:latin typeface="+mn-lt"/>
                          <a:ea typeface="+mn-ea"/>
                          <a:cs typeface="+mn-cs"/>
                          <a:sym typeface="Arial"/>
                        </a:rPr>
                        <a:t>agarrar </a:t>
                      </a:r>
                      <a:r>
                        <a:rPr lang="es" sz="1400" b="0" i="0" u="none" strike="noStrike" cap="none" dirty="0">
                          <a:solidFill>
                            <a:schemeClr val="dk1"/>
                          </a:solidFill>
                          <a:effectLst/>
                          <a:latin typeface="+mn-lt"/>
                          <a:ea typeface="+mn-ea"/>
                          <a:cs typeface="+mn-cs"/>
                          <a:sym typeface="Arial"/>
                        </a:rPr>
                        <a:t>a una </a:t>
                      </a:r>
                      <a:r>
                        <a:rPr lang="es" sz="1400" b="0" i="0" u="none" strike="noStrike" cap="none" dirty="0" err="1">
                          <a:solidFill>
                            <a:schemeClr val="dk1"/>
                          </a:solidFill>
                          <a:effectLst/>
                          <a:latin typeface="+mn-lt"/>
                          <a:ea typeface="+mn-ea"/>
                          <a:cs typeface="+mn-cs"/>
                          <a:sym typeface="Arial"/>
                        </a:rPr>
                        <a:t>persona </a:t>
                      </a:r>
                      <a:r>
                        <a:rPr lang="es" sz="1400" b="0" i="0" u="none" strike="noStrike" cap="none" dirty="0">
                          <a:solidFill>
                            <a:schemeClr val="dk1"/>
                          </a:solidFill>
                          <a:effectLst/>
                          <a:latin typeface="+mn-lt"/>
                          <a:ea typeface="+mn-ea"/>
                          <a:cs typeface="+mn-cs"/>
                          <a:sym typeface="Arial"/>
                        </a:rPr>
                        <a:t>u </a:t>
                      </a:r>
                      <a:r>
                        <a:rPr lang="es" sz="1400" b="0" i="0" u="none" strike="noStrike" cap="none" dirty="0" err="1">
                          <a:solidFill>
                            <a:schemeClr val="dk1"/>
                          </a:solidFill>
                          <a:effectLst/>
                          <a:latin typeface="+mn-lt"/>
                          <a:ea typeface="+mn-ea"/>
                          <a:cs typeface="+mn-cs"/>
                          <a:sym typeface="Arial"/>
                        </a:rPr>
                        <a:t>objeto</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Gestos y vocalizaciones convencionales: sacudir </a:t>
                      </a:r>
                      <a:r>
                        <a:rPr lang="es" sz="1400" b="0" i="0" u="none" strike="noStrike" cap="none" dirty="0" err="1">
                          <a:solidFill>
                            <a:schemeClr val="dk1"/>
                          </a:solidFill>
                          <a:effectLst/>
                          <a:latin typeface="+mn-lt"/>
                          <a:ea typeface="+mn-ea"/>
                          <a:cs typeface="+mn-cs"/>
                          <a:sym typeface="Arial"/>
                        </a:rPr>
                        <a:t>la cabeza </a:t>
                      </a:r>
                      <a:r>
                        <a:rPr lang="es" sz="1400" b="0" i="0" u="none" strike="noStrike" cap="none" dirty="0">
                          <a:solidFill>
                            <a:schemeClr val="dk1"/>
                          </a:solidFill>
                          <a:effectLst/>
                          <a:latin typeface="+mn-lt"/>
                          <a:ea typeface="+mn-ea"/>
                          <a:cs typeface="+mn-cs"/>
                          <a:sym typeface="Arial"/>
                        </a:rPr>
                        <a:t>no </a:t>
                      </a:r>
                      <a:r>
                        <a:rPr lang="es" sz="1400" b="0" i="0" u="none" strike="noStrike" cap="none" dirty="0" err="1">
                          <a:solidFill>
                            <a:schemeClr val="dk1"/>
                          </a:solidFill>
                          <a:effectLst/>
                          <a:latin typeface="+mn-lt"/>
                          <a:ea typeface="+mn-ea"/>
                          <a:cs typeface="+mn-cs"/>
                          <a:sym typeface="Arial"/>
                        </a:rPr>
                        <a:t>/ </a:t>
                      </a:r>
                      <a:r>
                        <a:rPr lang="es" sz="1400" b="0" i="0" u="none" strike="noStrike" cap="none" dirty="0">
                          <a:solidFill>
                            <a:schemeClr val="dk1"/>
                          </a:solidFill>
                          <a:effectLst/>
                          <a:latin typeface="+mn-lt"/>
                          <a:ea typeface="+mn-ea"/>
                          <a:cs typeface="+mn-cs"/>
                          <a:sym typeface="Arial"/>
                        </a:rPr>
                        <a:t>sí, </a:t>
                      </a:r>
                      <a:r>
                        <a:rPr lang="es" sz="1400" b="0" i="0" u="none" strike="noStrike" cap="none" dirty="0" err="1">
                          <a:solidFill>
                            <a:schemeClr val="dk1"/>
                          </a:solidFill>
                          <a:effectLst/>
                          <a:latin typeface="+mn-lt"/>
                          <a:ea typeface="+mn-ea"/>
                          <a:cs typeface="+mn-cs"/>
                          <a:sym typeface="Arial"/>
                        </a:rPr>
                        <a:t>decir</a:t>
                      </a:r>
                      <a:r>
                        <a:rPr lang="es" sz="1400" b="0" i="0" u="none" strike="noStrike" cap="none" dirty="0">
                          <a:solidFill>
                            <a:schemeClr val="dk1"/>
                          </a:solidFill>
                          <a:effectLst/>
                          <a:latin typeface="+mn-lt"/>
                          <a:ea typeface="+mn-ea"/>
                          <a:cs typeface="+mn-cs"/>
                          <a:sym typeface="Arial"/>
                        </a:rPr>
                        <a:t> </a:t>
                      </a:r>
                      <a:r>
                        <a:rPr lang="es" sz="1400" b="0" i="0" u="none" strike="noStrike" cap="none" dirty="0" err="1">
                          <a:solidFill>
                            <a:schemeClr val="dk1"/>
                          </a:solidFill>
                          <a:effectLst/>
                          <a:latin typeface="+mn-lt"/>
                          <a:ea typeface="+mn-ea"/>
                          <a:cs typeface="+mn-cs"/>
                          <a:sym typeface="Arial"/>
                        </a:rPr>
                        <a:t>adiós </a:t>
                      </a:r>
                      <a:r>
                        <a:rPr lang="es" sz="1400" b="0" i="0" u="none" strike="noStrike" cap="none" dirty="0">
                          <a:solidFill>
                            <a:schemeClr val="dk1"/>
                          </a:solidFill>
                          <a:effectLst/>
                          <a:latin typeface="+mn-lt"/>
                          <a:ea typeface="+mn-ea"/>
                          <a:cs typeface="+mn-cs"/>
                          <a:sym typeface="Arial"/>
                        </a:rPr>
                        <a:t>, señala un </a:t>
                      </a:r>
                      <a:r>
                        <a:rPr lang="es" sz="1400" b="0" i="0" u="none" strike="noStrike" cap="none" dirty="0" err="1">
                          <a:solidFill>
                            <a:schemeClr val="dk1"/>
                          </a:solidFill>
                          <a:effectLst/>
                          <a:latin typeface="+mn-lt"/>
                          <a:ea typeface="+mn-ea"/>
                          <a:cs typeface="+mn-cs"/>
                          <a:sym typeface="Arial"/>
                        </a:rPr>
                        <a:t>deseo</a:t>
                      </a:r>
                      <a:r>
                        <a:rPr lang="es" sz="1400" b="0" i="0" u="none" strike="noStrike" cap="none" dirty="0">
                          <a:solidFill>
                            <a:schemeClr val="dk1"/>
                          </a:solidFill>
                          <a:effectLst/>
                          <a:latin typeface="+mn-lt"/>
                          <a:ea typeface="+mn-ea"/>
                          <a:cs typeface="+mn-cs"/>
                          <a:sym typeface="Arial"/>
                        </a:rPr>
                        <a:t> </a:t>
                      </a:r>
                      <a:r>
                        <a:rPr lang="es" sz="1400" b="0" i="0" u="none" strike="noStrike" cap="none" dirty="0" err="1">
                          <a:solidFill>
                            <a:schemeClr val="dk1"/>
                          </a:solidFill>
                          <a:effectLst/>
                          <a:latin typeface="+mn-lt"/>
                          <a:ea typeface="+mn-ea"/>
                          <a:cs typeface="+mn-cs"/>
                          <a:sym typeface="Arial"/>
                        </a:rPr>
                        <a:t>objeto </a:t>
                      </a:r>
                      <a:r>
                        <a:rPr lang="es" sz="1400" b="0" i="0" u="none" strike="noStrike" cap="none" dirty="0">
                          <a:solidFill>
                            <a:schemeClr val="dk1"/>
                          </a:solidFill>
                          <a:effectLst/>
                          <a:latin typeface="+mn-lt"/>
                          <a:ea typeface="+mn-ea"/>
                          <a:cs typeface="+mn-cs"/>
                          <a:sym typeface="Arial"/>
                        </a:rPr>
                        <a:t>, etc</a:t>
                      </a: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Símbolos concretos: 2D y 3D con una clara similitud perceptual/física con los objetos a los que se refieren, gestos icónicos.</a:t>
                      </a:r>
                      <a:endParaRPr lang="fr-BE" sz="1400" b="0" i="0" u="none" strike="noStrike" cap="none" dirty="0">
                        <a:solidFill>
                          <a:schemeClr val="dk1"/>
                        </a:solidFill>
                        <a:effectLst/>
                        <a:latin typeface="+mn-lt"/>
                        <a:ea typeface="+mn-ea"/>
                        <a:cs typeface="+mn-cs"/>
                        <a:sym typeface="Arial"/>
                      </a:endParaRPr>
                    </a:p>
                    <a:p>
                      <a:pPr marL="285750" lvl="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Símbolos abstractos: palabras habladas/señadas/escritas, Braille</a:t>
                      </a:r>
                      <a:endParaRPr lang="fr-BE" sz="1400" b="0" i="0" u="none" strike="noStrike" cap="none" dirty="0">
                        <a:solidFill>
                          <a:schemeClr val="dk1"/>
                        </a:solidFill>
                        <a:effectLst/>
                        <a:latin typeface="+mn-lt"/>
                        <a:ea typeface="+mn-ea"/>
                        <a:cs typeface="+mn-cs"/>
                        <a:sym typeface="Arial"/>
                      </a:endParaRPr>
                    </a:p>
                    <a:p>
                      <a:pPr marL="285750" indent="-285750">
                        <a:lnSpc>
                          <a:spcPct val="120000"/>
                        </a:lnSpc>
                        <a:spcBef>
                          <a:spcPts val="600"/>
                        </a:spcBef>
                        <a:buFont typeface="Arial" panose="020B0604020202020204" pitchFamily="34" charset="0"/>
                        <a:buChar char="•"/>
                      </a:pPr>
                      <a:r>
                        <a:rPr lang="es" sz="1400" b="0" i="0" u="none" strike="noStrike" cap="none" dirty="0">
                          <a:solidFill>
                            <a:schemeClr val="dk1"/>
                          </a:solidFill>
                          <a:effectLst/>
                          <a:latin typeface="+mn-lt"/>
                          <a:ea typeface="+mn-ea"/>
                          <a:cs typeface="+mn-cs"/>
                          <a:sym typeface="Arial"/>
                        </a:rPr>
                        <a:t>Idioma: combinación de al menos 2 símbolos.</a:t>
                      </a:r>
                      <a:r>
                        <a:rPr lang="es" sz="1400" dirty="0">
                          <a:effectLst/>
                        </a:rPr>
                        <a:t> </a:t>
                      </a:r>
                      <a:endParaRPr lang="fr-FR" sz="1400" dirty="0"/>
                    </a:p>
                  </a:txBody>
                  <a:tcPr/>
                </a:tc>
                <a:extLst>
                  <a:ext uri="{0D108BD9-81ED-4DB2-BD59-A6C34878D82A}">
                    <a16:rowId xmlns:a16="http://schemas.microsoft.com/office/drawing/2014/main" val="2758690694"/>
                  </a:ext>
                </a:extLst>
              </a:tr>
            </a:tbl>
          </a:graphicData>
        </a:graphic>
      </p:graphicFrame>
    </p:spTree>
    <p:extLst>
      <p:ext uri="{BB962C8B-B14F-4D97-AF65-F5344CB8AC3E}">
        <p14:creationId xmlns:p14="http://schemas.microsoft.com/office/powerpoint/2010/main" val="42057312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www.w3.org/XML/1998/namespace"/>
    <ds:schemaRef ds:uri="http://schemas.microsoft.com/office/2006/documentManagement/types"/>
    <ds:schemaRef ds:uri="http://purl.org/dc/dcmitype/"/>
    <ds:schemaRef ds:uri="http://schemas.microsoft.com/office/infopath/2007/PartnerControls"/>
    <ds:schemaRef ds:uri="http://purl.org/dc/terms/"/>
    <ds:schemaRef ds:uri="http://purl.org/dc/elements/1.1/"/>
    <ds:schemaRef ds:uri="http://schemas.openxmlformats.org/package/2006/metadata/core-properties"/>
    <ds:schemaRef ds:uri="7a866126-7c09-4654-844e-0d48a974f41d"/>
    <ds:schemaRef ds:uri="833f7f52-ca37-4ad5-a460-7ba203df2864"/>
    <ds:schemaRef ds:uri="http://schemas.microsoft.com/office/2006/metadata/properties"/>
  </ds:schemaRefs>
</ds:datastoreItem>
</file>

<file path=customXml/itemProps3.xml><?xml version="1.0" encoding="utf-8"?>
<ds:datastoreItem xmlns:ds="http://schemas.openxmlformats.org/officeDocument/2006/customXml" ds:itemID="{A83F026C-BC09-46D3-998A-5D561D9B8E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1676</TotalTime>
  <Words>3460</Words>
  <Application>Microsoft Office PowerPoint</Application>
  <PresentationFormat>Panorámica</PresentationFormat>
  <Paragraphs>294</Paragraphs>
  <Slides>13</Slides>
  <Notes>13</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Miguel Fernandez Campus Arnau</cp:lastModifiedBy>
  <cp:revision>41</cp:revision>
  <dcterms:created xsi:type="dcterms:W3CDTF">2023-11-23T08:37:25Z</dcterms:created>
  <dcterms:modified xsi:type="dcterms:W3CDTF">2024-11-29T08:54:32Z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