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0"/>
  </p:notesMasterIdLst>
  <p:sldIdLst>
    <p:sldId id="256" r:id="rId5"/>
    <p:sldId id="257" r:id="rId6"/>
    <p:sldId id="261" r:id="rId7"/>
    <p:sldId id="258" r:id="rId8"/>
    <p:sldId id="262" r:id="rId9"/>
    <p:sldId id="263" r:id="rId10"/>
    <p:sldId id="264" r:id="rId11"/>
    <p:sldId id="269" r:id="rId12"/>
    <p:sldId id="265" r:id="rId13"/>
    <p:sldId id="266" r:id="rId14"/>
    <p:sldId id="271" r:id="rId15"/>
    <p:sldId id="272" r:id="rId16"/>
    <p:sldId id="267" r:id="rId17"/>
    <p:sldId id="273" r:id="rId18"/>
    <p:sldId id="268"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6656E3-E45C-6666-E867-799AA4715E41}" v="2" dt="2024-11-29T08:50:05.58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418" autoAdjust="0"/>
  </p:normalViewPr>
  <p:slideViewPr>
    <p:cSldViewPr snapToGrid="0">
      <p:cViewPr varScale="1">
        <p:scale>
          <a:sx n="59" d="100"/>
          <a:sy n="59" d="100"/>
        </p:scale>
        <p:origin x="1589"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A0B093D-9F00-441C-8DC8-AB1A8FF5B955}"/>
    <pc:docChg chg="undo custSel addSld delSld modSld sldOrd">
      <pc:chgData name="CHRISTELLE DECLERCQ" userId="6105ae43-a600-46e8-812e-1762419aa502" providerId="ADAL" clId="{9A0B093D-9F00-441C-8DC8-AB1A8FF5B955}" dt="2024-07-22T13:49:56.951" v="3156" actId="14734"/>
      <pc:docMkLst>
        <pc:docMk/>
      </pc:docMkLst>
      <pc:sldChg chg="modSp mod">
        <pc:chgData name="CHRISTELLE DECLERCQ" userId="6105ae43-a600-46e8-812e-1762419aa502" providerId="ADAL" clId="{9A0B093D-9F00-441C-8DC8-AB1A8FF5B955}" dt="2024-07-22T12:07:39.024" v="1" actId="20577"/>
        <pc:sldMkLst>
          <pc:docMk/>
          <pc:sldMk cId="0" sldId="256"/>
        </pc:sldMkLst>
      </pc:sldChg>
      <pc:sldChg chg="modSp mod">
        <pc:chgData name="CHRISTELLE DECLERCQ" userId="6105ae43-a600-46e8-812e-1762419aa502" providerId="ADAL" clId="{9A0B093D-9F00-441C-8DC8-AB1A8FF5B955}" dt="2024-07-22T12:08:05.390" v="3" actId="113"/>
        <pc:sldMkLst>
          <pc:docMk/>
          <pc:sldMk cId="0" sldId="257"/>
        </pc:sldMkLst>
      </pc:sldChg>
      <pc:sldChg chg="addSp delSp modSp mod modNotesTx">
        <pc:chgData name="CHRISTELLE DECLERCQ" userId="6105ae43-a600-46e8-812e-1762419aa502" providerId="ADAL" clId="{9A0B093D-9F00-441C-8DC8-AB1A8FF5B955}" dt="2024-07-22T12:56:09.646" v="949" actId="14100"/>
        <pc:sldMkLst>
          <pc:docMk/>
          <pc:sldMk cId="0" sldId="258"/>
        </pc:sldMkLst>
      </pc:sldChg>
      <pc:sldChg chg="modSp mod modNotesTx">
        <pc:chgData name="CHRISTELLE DECLERCQ" userId="6105ae43-a600-46e8-812e-1762419aa502" providerId="ADAL" clId="{9A0B093D-9F00-441C-8DC8-AB1A8FF5B955}" dt="2024-07-22T12:09:53.784" v="216" actId="20577"/>
        <pc:sldMkLst>
          <pc:docMk/>
          <pc:sldMk cId="1608186336" sldId="261"/>
        </pc:sldMkLst>
      </pc:sldChg>
      <pc:sldChg chg="addSp delSp modSp mod modNotesTx">
        <pc:chgData name="CHRISTELLE DECLERCQ" userId="6105ae43-a600-46e8-812e-1762419aa502" providerId="ADAL" clId="{9A0B093D-9F00-441C-8DC8-AB1A8FF5B955}" dt="2024-07-22T13:26:41.918" v="1828" actId="1076"/>
        <pc:sldMkLst>
          <pc:docMk/>
          <pc:sldMk cId="1062621727" sldId="262"/>
        </pc:sldMkLst>
      </pc:sldChg>
      <pc:sldChg chg="addSp delSp modSp mod modNotesTx">
        <pc:chgData name="CHRISTELLE DECLERCQ" userId="6105ae43-a600-46e8-812e-1762419aa502" providerId="ADAL" clId="{9A0B093D-9F00-441C-8DC8-AB1A8FF5B955}" dt="2024-07-22T12:56:36.810" v="957" actId="14100"/>
        <pc:sldMkLst>
          <pc:docMk/>
          <pc:sldMk cId="1433995988" sldId="263"/>
        </pc:sldMkLst>
      </pc:sldChg>
      <pc:sldChg chg="addSp delSp modSp mod modNotesTx">
        <pc:chgData name="CHRISTELLE DECLERCQ" userId="6105ae43-a600-46e8-812e-1762419aa502" providerId="ADAL" clId="{9A0B093D-9F00-441C-8DC8-AB1A8FF5B955}" dt="2024-07-22T13:46:47.621" v="3107" actId="20577"/>
        <pc:sldMkLst>
          <pc:docMk/>
          <pc:sldMk cId="1100313335" sldId="264"/>
        </pc:sldMkLst>
      </pc:sldChg>
      <pc:sldChg chg="addSp delSp modSp mod ord modNotesTx">
        <pc:chgData name="CHRISTELLE DECLERCQ" userId="6105ae43-a600-46e8-812e-1762419aa502" providerId="ADAL" clId="{9A0B093D-9F00-441C-8DC8-AB1A8FF5B955}" dt="2024-07-22T13:48:12.083" v="3127" actId="1076"/>
        <pc:sldMkLst>
          <pc:docMk/>
          <pc:sldMk cId="3473132355" sldId="265"/>
        </pc:sldMkLst>
      </pc:sldChg>
      <pc:sldChg chg="addSp delSp modSp mod modNotesTx">
        <pc:chgData name="CHRISTELLE DECLERCQ" userId="6105ae43-a600-46e8-812e-1762419aa502" providerId="ADAL" clId="{9A0B093D-9F00-441C-8DC8-AB1A8FF5B955}" dt="2024-07-22T13:48:57.497" v="3143" actId="14100"/>
        <pc:sldMkLst>
          <pc:docMk/>
          <pc:sldMk cId="2893968652" sldId="266"/>
        </pc:sldMkLst>
      </pc:sldChg>
      <pc:sldChg chg="addSp delSp modSp mod modNotesTx">
        <pc:chgData name="CHRISTELLE DECLERCQ" userId="6105ae43-a600-46e8-812e-1762419aa502" providerId="ADAL" clId="{9A0B093D-9F00-441C-8DC8-AB1A8FF5B955}" dt="2024-07-22T13:44:33.266" v="3085" actId="14100"/>
        <pc:sldMkLst>
          <pc:docMk/>
          <pc:sldMk cId="1113508281" sldId="267"/>
        </pc:sldMkLst>
      </pc:sldChg>
      <pc:sldChg chg="modSp mod">
        <pc:chgData name="CHRISTELLE DECLERCQ" userId="6105ae43-a600-46e8-812e-1762419aa502" providerId="ADAL" clId="{9A0B093D-9F00-441C-8DC8-AB1A8FF5B955}" dt="2024-07-22T13:44:54.520" v="3093" actId="14100"/>
        <pc:sldMkLst>
          <pc:docMk/>
          <pc:sldMk cId="110182478" sldId="268"/>
        </pc:sldMkLst>
      </pc:sldChg>
      <pc:sldChg chg="addSp delSp modSp add mod ord modNotesTx">
        <pc:chgData name="CHRISTELLE DECLERCQ" userId="6105ae43-a600-46e8-812e-1762419aa502" providerId="ADAL" clId="{9A0B093D-9F00-441C-8DC8-AB1A8FF5B955}" dt="2024-07-22T13:47:00.376" v="3111" actId="14100"/>
        <pc:sldMkLst>
          <pc:docMk/>
          <pc:sldMk cId="242146591" sldId="269"/>
        </pc:sldMkLst>
      </pc:sldChg>
      <pc:sldChg chg="addSp delSp modSp add del mod modNotesTx">
        <pc:chgData name="CHRISTELLE DECLERCQ" userId="6105ae43-a600-46e8-812e-1762419aa502" providerId="ADAL" clId="{9A0B093D-9F00-441C-8DC8-AB1A8FF5B955}" dt="2024-07-22T13:29:54.783" v="2050" actId="2696"/>
        <pc:sldMkLst>
          <pc:docMk/>
          <pc:sldMk cId="2012821500" sldId="270"/>
        </pc:sldMkLst>
      </pc:sldChg>
      <pc:sldChg chg="addSp delSp modSp add mod modNotesTx">
        <pc:chgData name="CHRISTELLE DECLERCQ" userId="6105ae43-a600-46e8-812e-1762419aa502" providerId="ADAL" clId="{9A0B093D-9F00-441C-8DC8-AB1A8FF5B955}" dt="2024-07-22T13:30:48.446" v="2090" actId="20577"/>
        <pc:sldMkLst>
          <pc:docMk/>
          <pc:sldMk cId="334585071" sldId="271"/>
        </pc:sldMkLst>
      </pc:sldChg>
      <pc:sldChg chg="modSp add mod modNotesTx">
        <pc:chgData name="CHRISTELLE DECLERCQ" userId="6105ae43-a600-46e8-812e-1762419aa502" providerId="ADAL" clId="{9A0B093D-9F00-441C-8DC8-AB1A8FF5B955}" dt="2024-07-22T13:49:27.191" v="3148" actId="255"/>
        <pc:sldMkLst>
          <pc:docMk/>
          <pc:sldMk cId="62002215" sldId="272"/>
        </pc:sldMkLst>
      </pc:sldChg>
      <pc:sldChg chg="addSp delSp modSp add mod modNotesTx">
        <pc:chgData name="CHRISTELLE DECLERCQ" userId="6105ae43-a600-46e8-812e-1762419aa502" providerId="ADAL" clId="{9A0B093D-9F00-441C-8DC8-AB1A8FF5B955}" dt="2024-07-22T13:49:56.951" v="3156" actId="14734"/>
        <pc:sldMkLst>
          <pc:docMk/>
          <pc:sldMk cId="3932859392" sldId="273"/>
        </pc:sldMkLst>
      </pc:sldChg>
    </pc:docChg>
  </pc:docChgLst>
  <pc:docChgLst>
    <pc:chgData name="CHRISTELLE DECLERCQ" userId="S::christelle.declercq@univ-reims.fr::6105ae43-a600-46e8-812e-1762419aa502" providerId="AD" clId="Web-{77AE98B7-451C-47DA-896F-8AD23BC2D1CD}"/>
    <pc:docChg chg="delSld modSld">
      <pc:chgData name="CHRISTELLE DECLERCQ" userId="S::christelle.declercq@univ-reims.fr::6105ae43-a600-46e8-812e-1762419aa502" providerId="AD" clId="Web-{77AE98B7-451C-47DA-896F-8AD23BC2D1CD}" dt="2024-07-23T14:27:25.237" v="5"/>
      <pc:docMkLst>
        <pc:docMk/>
      </pc:docMkLst>
      <pc:sldChg chg="del">
        <pc:chgData name="CHRISTELLE DECLERCQ" userId="S::christelle.declercq@univ-reims.fr::6105ae43-a600-46e8-812e-1762419aa502" providerId="AD" clId="Web-{77AE98B7-451C-47DA-896F-8AD23BC2D1CD}" dt="2024-07-23T14:22:44.352" v="0"/>
        <pc:sldMkLst>
          <pc:docMk/>
          <pc:sldMk cId="1062621727" sldId="262"/>
        </pc:sldMkLst>
      </pc:sldChg>
      <pc:sldChg chg="addSp delSp modSp del">
        <pc:chgData name="CHRISTELLE DECLERCQ" userId="S::christelle.declercq@univ-reims.fr::6105ae43-a600-46e8-812e-1762419aa502" providerId="AD" clId="Web-{77AE98B7-451C-47DA-896F-8AD23BC2D1CD}" dt="2024-07-23T14:27:25.237" v="5"/>
        <pc:sldMkLst>
          <pc:docMk/>
          <pc:sldMk cId="1433995988" sldId="263"/>
        </pc:sldMkLst>
      </pc:sldChg>
    </pc:docChg>
  </pc:docChgLst>
  <pc:docChgLst>
    <pc:chgData name="CHRISTELLE DECLERCQ" userId="S::christelle.declercq@univ-reims.fr::6105ae43-a600-46e8-812e-1762419aa502" providerId="AD" clId="Web-{8DCDCA72-6071-47AF-8FC0-1CA6C5BB2964}"/>
    <pc:docChg chg="modSld">
      <pc:chgData name="CHRISTELLE DECLERCQ" userId="S::christelle.declercq@univ-reims.fr::6105ae43-a600-46e8-812e-1762419aa502" providerId="AD" clId="Web-{8DCDCA72-6071-47AF-8FC0-1CA6C5BB2964}" dt="2024-07-24T06:41:40.414" v="1"/>
      <pc:docMkLst>
        <pc:docMk/>
      </pc:docMkLst>
      <pc:sldChg chg="modNotes">
        <pc:chgData name="CHRISTELLE DECLERCQ" userId="S::christelle.declercq@univ-reims.fr::6105ae43-a600-46e8-812e-1762419aa502" providerId="AD" clId="Web-{8DCDCA72-6071-47AF-8FC0-1CA6C5BB2964}" dt="2024-07-24T06:40:39.083" v="0"/>
        <pc:sldMkLst>
          <pc:docMk/>
          <pc:sldMk cId="334585071" sldId="271"/>
        </pc:sldMkLst>
      </pc:sldChg>
      <pc:sldChg chg="modNotes">
        <pc:chgData name="CHRISTELLE DECLERCQ" userId="S::christelle.declercq@univ-reims.fr::6105ae43-a600-46e8-812e-1762419aa502" providerId="AD" clId="Web-{8DCDCA72-6071-47AF-8FC0-1CA6C5BB2964}" dt="2024-07-24T06:41:40.414" v="1"/>
        <pc:sldMkLst>
          <pc:docMk/>
          <pc:sldMk cId="62002215" sldId="272"/>
        </pc:sldMkLst>
      </pc:sldChg>
    </pc:docChg>
  </pc:docChgLst>
  <pc:docChgLst>
    <pc:chgData name="miguel" userId="S::miguel_campusarnau.org#ext#@univreimsfr.onmicrosoft.com::ab5a12d6-76db-44b6-aa55-46fc0e013e13" providerId="AD" clId="Web-{7D6656E3-E45C-6666-E867-799AA4715E41}"/>
    <pc:docChg chg="modSld">
      <pc:chgData name="miguel" userId="S::miguel_campusarnau.org#ext#@univreimsfr.onmicrosoft.com::ab5a12d6-76db-44b6-aa55-46fc0e013e13" providerId="AD" clId="Web-{7D6656E3-E45C-6666-E867-799AA4715E41}" dt="2024-11-29T08:50:05.583" v="1"/>
      <pc:docMkLst>
        <pc:docMk/>
      </pc:docMkLst>
      <pc:sldChg chg="addSp">
        <pc:chgData name="miguel" userId="S::miguel_campusarnau.org#ext#@univreimsfr.onmicrosoft.com::ab5a12d6-76db-44b6-aa55-46fc0e013e13" providerId="AD" clId="Web-{7D6656E3-E45C-6666-E867-799AA4715E41}" dt="2024-11-29T08:50:05.583" v="1"/>
        <pc:sldMkLst>
          <pc:docMk/>
          <pc:sldMk cId="0" sldId="256"/>
        </pc:sldMkLst>
        <pc:grpChg chg="add">
          <ac:chgData name="miguel" userId="S::miguel_campusarnau.org#ext#@univreimsfr.onmicrosoft.com::ab5a12d6-76db-44b6-aa55-46fc0e013e13" providerId="AD" clId="Web-{7D6656E3-E45C-6666-E867-799AA4715E41}" dt="2024-11-29T08:49:40.630" v="0"/>
          <ac:grpSpMkLst>
            <pc:docMk/>
            <pc:sldMk cId="0" sldId="256"/>
            <ac:grpSpMk id="2" creationId="{7FC32BF7-CF8F-B4DE-BCDD-A5582A4E0390}"/>
          </ac:grpSpMkLst>
        </pc:grpChg>
        <pc:grpChg chg="add">
          <ac:chgData name="miguel" userId="S::miguel_campusarnau.org#ext#@univreimsfr.onmicrosoft.com::ab5a12d6-76db-44b6-aa55-46fc0e013e13" providerId="AD" clId="Web-{7D6656E3-E45C-6666-E867-799AA4715E41}" dt="2024-11-29T08:50:05.583" v="1"/>
          <ac:grpSpMkLst>
            <pc:docMk/>
            <pc:sldMk cId="0" sldId="256"/>
            <ac:grpSpMk id="6" creationId="{7FC32BF7-CF8F-B4DE-BCDD-A5582A4E0390}"/>
          </ac:grpSpMkLst>
        </pc:grpChg>
        <pc:picChg chg="add">
          <ac:chgData name="miguel" userId="S::miguel_campusarnau.org#ext#@univreimsfr.onmicrosoft.com::ab5a12d6-76db-44b6-aa55-46fc0e013e13" providerId="AD" clId="Web-{7D6656E3-E45C-6666-E867-799AA4715E41}" dt="2024-11-29T08:49:40.630" v="0"/>
          <ac:picMkLst>
            <pc:docMk/>
            <pc:sldMk cId="0" sldId="256"/>
            <ac:picMk id="3" creationId="{197BBAB9-A749-A375-C907-62618D5D3E19}"/>
          </ac:picMkLst>
        </pc:picChg>
        <pc:picChg chg="add">
          <ac:chgData name="miguel" userId="S::miguel_campusarnau.org#ext#@univreimsfr.onmicrosoft.com::ab5a12d6-76db-44b6-aa55-46fc0e013e13" providerId="AD" clId="Web-{7D6656E3-E45C-6666-E867-799AA4715E41}" dt="2024-11-29T08:49:40.630" v="0"/>
          <ac:picMkLst>
            <pc:docMk/>
            <pc:sldMk cId="0" sldId="256"/>
            <ac:picMk id="5" creationId="{F2F110DE-3044-C508-9FA2-86DB16FBF436}"/>
          </ac:picMkLst>
        </pc:picChg>
        <pc:picChg chg="add">
          <ac:chgData name="miguel" userId="S::miguel_campusarnau.org#ext#@univreimsfr.onmicrosoft.com::ab5a12d6-76db-44b6-aa55-46fc0e013e13" providerId="AD" clId="Web-{7D6656E3-E45C-6666-E867-799AA4715E41}" dt="2024-11-29T08:50:05.583" v="1"/>
          <ac:picMkLst>
            <pc:docMk/>
            <pc:sldMk cId="0" sldId="256"/>
            <ac:picMk id="7" creationId="{197BBAB9-A749-A375-C907-62618D5D3E19}"/>
          </ac:picMkLst>
        </pc:picChg>
        <pc:picChg chg="add">
          <ac:chgData name="miguel" userId="S::miguel_campusarnau.org#ext#@univreimsfr.onmicrosoft.com::ab5a12d6-76db-44b6-aa55-46fc0e013e13" providerId="AD" clId="Web-{7D6656E3-E45C-6666-E867-799AA4715E41}" dt="2024-11-29T08:50:05.583" v="1"/>
          <ac:picMkLst>
            <pc:docMk/>
            <pc:sldMk cId="0" sldId="256"/>
            <ac:picMk id="8" creationId="{F2F110DE-3044-C508-9FA2-86DB16FBF436}"/>
          </ac:picMkLst>
        </pc:picChg>
      </pc:sld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576AE-4E12-614D-B6B8-85A3F0C5C4AB}" type="doc">
      <dgm:prSet loTypeId="urn:microsoft.com/office/officeart/2005/8/layout/process3" loCatId="" qsTypeId="urn:microsoft.com/office/officeart/2005/8/quickstyle/simple1" qsCatId="simple" csTypeId="urn:microsoft.com/office/officeart/2005/8/colors/colorful5" csCatId="colorful" phldr="1"/>
      <dgm:spPr/>
      <dgm:t>
        <a:bodyPr/>
        <a:lstStyle/>
        <a:p>
          <a:endParaRPr lang="fr-FR"/>
        </a:p>
      </dgm:t>
    </dgm:pt>
    <dgm:pt modelId="{B4B31553-AFD3-F640-BEEA-9028A187DA47}">
      <dgm:prSet phldrT="[Texte]"/>
      <dgm:spPr/>
      <dgm:t>
        <a:bodyPr/>
        <a:lstStyle/>
        <a:p>
          <a:r>
            <a:rPr lang="es" dirty="0"/>
            <a:t>9 - 10 </a:t>
          </a:r>
          <a:r>
            <a:rPr lang="es" dirty="0" err="1"/>
            <a:t>meses</a:t>
          </a:r>
          <a:endParaRPr lang="fr-FR" dirty="0"/>
        </a:p>
      </dgm:t>
    </dgm:pt>
    <dgm:pt modelId="{2AA863E3-12BD-CC4B-9AFC-DADBD7B49F9F}" type="parTrans" cxnId="{0D339BE2-B970-8346-A57E-8F71D75BE509}">
      <dgm:prSet/>
      <dgm:spPr/>
      <dgm:t>
        <a:bodyPr/>
        <a:lstStyle/>
        <a:p>
          <a:endParaRPr lang="fr-FR"/>
        </a:p>
      </dgm:t>
    </dgm:pt>
    <dgm:pt modelId="{5561CCB6-9489-E449-A850-D90F8EE91020}" type="sibTrans" cxnId="{0D339BE2-B970-8346-A57E-8F71D75BE509}">
      <dgm:prSet/>
      <dgm:spPr/>
      <dgm:t>
        <a:bodyPr/>
        <a:lstStyle/>
        <a:p>
          <a:endParaRPr lang="fr-FR"/>
        </a:p>
      </dgm:t>
    </dgm:pt>
    <dgm:pt modelId="{96E328B0-BB03-434A-8957-D51BD89342D6}">
      <dgm:prSet phldrT="[Texte]"/>
      <dgm:spPr/>
      <dgm:t>
        <a:bodyPr/>
        <a:lstStyle/>
        <a:p>
          <a:pPr>
            <a:buNone/>
            <a:tabLst/>
          </a:pPr>
          <a:r>
            <a:rPr lang="es" dirty="0" err="1"/>
            <a:t>Ritual</a:t>
          </a:r>
          <a:r>
            <a:rPr lang="es" dirty="0"/>
            <a:t> </a:t>
          </a:r>
          <a:r>
            <a:rPr lang="es" dirty="0" err="1"/>
            <a:t>gestos </a:t>
          </a:r>
          <a:r>
            <a:rPr lang="es" dirty="0"/>
            <a:t>para mostrar y </a:t>
          </a:r>
          <a:r>
            <a:rPr lang="es" dirty="0" err="1"/>
            <a:t>preguntar</a:t>
          </a:r>
          <a:endParaRPr lang="fr-FR" dirty="0"/>
        </a:p>
      </dgm:t>
    </dgm:pt>
    <dgm:pt modelId="{6E960DD3-ACE3-C241-9D16-8F7D29569703}" type="parTrans" cxnId="{B988910E-A7F2-124E-BA99-EB17358BDC3D}">
      <dgm:prSet/>
      <dgm:spPr/>
      <dgm:t>
        <a:bodyPr/>
        <a:lstStyle/>
        <a:p>
          <a:endParaRPr lang="fr-FR"/>
        </a:p>
      </dgm:t>
    </dgm:pt>
    <dgm:pt modelId="{912F9E17-62A8-4F44-B05D-3ED711738C5A}" type="sibTrans" cxnId="{B988910E-A7F2-124E-BA99-EB17358BDC3D}">
      <dgm:prSet/>
      <dgm:spPr/>
      <dgm:t>
        <a:bodyPr/>
        <a:lstStyle/>
        <a:p>
          <a:endParaRPr lang="fr-FR"/>
        </a:p>
      </dgm:t>
    </dgm:pt>
    <dgm:pt modelId="{0837FBEC-21BB-924D-8067-7552FE21C38F}">
      <dgm:prSet phldrT="[Texte]"/>
      <dgm:spPr/>
      <dgm:t>
        <a:bodyPr/>
        <a:lstStyle/>
        <a:p>
          <a:r>
            <a:rPr lang="es" dirty="0"/>
            <a:t>12 </a:t>
          </a:r>
          <a:r>
            <a:rPr lang="es" dirty="0" err="1"/>
            <a:t>meses</a:t>
          </a:r>
        </a:p>
      </dgm:t>
    </dgm:pt>
    <dgm:pt modelId="{8B20E5DE-E5B6-6042-8453-FCE2DF8D4DA8}" type="parTrans" cxnId="{8981B835-F612-DD45-B253-557139D7ED39}">
      <dgm:prSet/>
      <dgm:spPr/>
      <dgm:t>
        <a:bodyPr/>
        <a:lstStyle/>
        <a:p>
          <a:endParaRPr lang="fr-FR"/>
        </a:p>
      </dgm:t>
    </dgm:pt>
    <dgm:pt modelId="{12AD5C86-5D58-0B4B-981F-61E0E93EF438}" type="sibTrans" cxnId="{8981B835-F612-DD45-B253-557139D7ED39}">
      <dgm:prSet/>
      <dgm:spPr/>
      <dgm:t>
        <a:bodyPr/>
        <a:lstStyle/>
        <a:p>
          <a:endParaRPr lang="fr-FR"/>
        </a:p>
      </dgm:t>
    </dgm:pt>
    <dgm:pt modelId="{2600A1B5-941B-0244-8028-2EEBD7EF7CDB}">
      <dgm:prSet phldrT="[Texte]"/>
      <dgm:spPr/>
      <dgm:t>
        <a:bodyPr/>
        <a:lstStyle/>
        <a:p>
          <a:pPr>
            <a:buNone/>
          </a:pPr>
          <a:r>
            <a:rPr lang="es" dirty="0" err="1"/>
            <a:t>Gesto </a:t>
          </a:r>
          <a:r>
            <a:rPr lang="es" dirty="0"/>
            <a:t>para </a:t>
          </a:r>
          <a:r>
            <a:rPr lang="es" dirty="0" err="1"/>
            <a:t>dar</a:t>
          </a:r>
          <a:endParaRPr lang="fr-FR" dirty="0"/>
        </a:p>
      </dgm:t>
    </dgm:pt>
    <dgm:pt modelId="{F15DB842-5B93-574D-81BF-D8D49E5BD3FA}" type="parTrans" cxnId="{EB0A60FD-F6CE-B14D-B940-E06CD8F799F9}">
      <dgm:prSet/>
      <dgm:spPr/>
      <dgm:t>
        <a:bodyPr/>
        <a:lstStyle/>
        <a:p>
          <a:endParaRPr lang="fr-FR"/>
        </a:p>
      </dgm:t>
    </dgm:pt>
    <dgm:pt modelId="{8AE3894C-CCC4-854C-9CAB-F6723F3E4C99}" type="sibTrans" cxnId="{EB0A60FD-F6CE-B14D-B940-E06CD8F799F9}">
      <dgm:prSet/>
      <dgm:spPr/>
      <dgm:t>
        <a:bodyPr/>
        <a:lstStyle/>
        <a:p>
          <a:endParaRPr lang="fr-FR"/>
        </a:p>
      </dgm:t>
    </dgm:pt>
    <dgm:pt modelId="{0F6505E7-93B1-B84E-8249-C7FDFD8382B6}">
      <dgm:prSet phldrT="[Texte]"/>
      <dgm:spPr/>
      <dgm:t>
        <a:bodyPr/>
        <a:lstStyle/>
        <a:p>
          <a:r>
            <a:rPr lang="es" dirty="0"/>
            <a:t>13 </a:t>
          </a:r>
          <a:r>
            <a:rPr lang="es" dirty="0" err="1"/>
            <a:t>meses</a:t>
          </a:r>
          <a:endParaRPr lang="fr-FR" dirty="0"/>
        </a:p>
      </dgm:t>
    </dgm:pt>
    <dgm:pt modelId="{B9376231-F570-7743-9896-6D2AD9E62B34}" type="parTrans" cxnId="{897F3729-9423-2B42-81B9-0AE27CA8D764}">
      <dgm:prSet/>
      <dgm:spPr/>
      <dgm:t>
        <a:bodyPr/>
        <a:lstStyle/>
        <a:p>
          <a:endParaRPr lang="fr-FR"/>
        </a:p>
      </dgm:t>
    </dgm:pt>
    <dgm:pt modelId="{5D222F4F-7E7F-674A-AC0B-CA4D0746C42B}" type="sibTrans" cxnId="{897F3729-9423-2B42-81B9-0AE27CA8D764}">
      <dgm:prSet/>
      <dgm:spPr/>
      <dgm:t>
        <a:bodyPr/>
        <a:lstStyle/>
        <a:p>
          <a:endParaRPr lang="fr-FR"/>
        </a:p>
      </dgm:t>
    </dgm:pt>
    <dgm:pt modelId="{3D579811-1CF6-D048-B171-94F76C7845EA}">
      <dgm:prSet phldrT="[Texte]"/>
      <dgm:spPr/>
      <dgm:t>
        <a:bodyPr/>
        <a:lstStyle/>
        <a:p>
          <a:pPr>
            <a:buNone/>
          </a:pPr>
          <a:r>
            <a:rPr lang="es" dirty="0"/>
            <a:t>Señalar</a:t>
          </a:r>
          <a:endParaRPr lang="fr-FR" dirty="0"/>
        </a:p>
      </dgm:t>
    </dgm:pt>
    <dgm:pt modelId="{BA0DFBFB-138F-0C46-BDE7-8FC15A04703E}" type="parTrans" cxnId="{3E2B7FFB-D556-264B-89BF-50286E39672A}">
      <dgm:prSet/>
      <dgm:spPr/>
      <dgm:t>
        <a:bodyPr/>
        <a:lstStyle/>
        <a:p>
          <a:endParaRPr lang="fr-FR"/>
        </a:p>
      </dgm:t>
    </dgm:pt>
    <dgm:pt modelId="{607DB62F-5A50-AF41-84B6-25920246A9D5}" type="sibTrans" cxnId="{3E2B7FFB-D556-264B-89BF-50286E39672A}">
      <dgm:prSet/>
      <dgm:spPr/>
      <dgm:t>
        <a:bodyPr/>
        <a:lstStyle/>
        <a:p>
          <a:endParaRPr lang="fr-FR"/>
        </a:p>
      </dgm:t>
    </dgm:pt>
    <dgm:pt modelId="{74E2DB6B-6CC9-E946-82AB-AD24C3F9EC22}" type="pres">
      <dgm:prSet presAssocID="{B42576AE-4E12-614D-B6B8-85A3F0C5C4AB}" presName="linearFlow" presStyleCnt="0">
        <dgm:presLayoutVars>
          <dgm:dir/>
          <dgm:animLvl val="lvl"/>
          <dgm:resizeHandles val="exact"/>
        </dgm:presLayoutVars>
      </dgm:prSet>
      <dgm:spPr/>
    </dgm:pt>
    <dgm:pt modelId="{676A77D3-353E-F24F-9C3C-B75AE87D3BC1}" type="pres">
      <dgm:prSet presAssocID="{B4B31553-AFD3-F640-BEEA-9028A187DA47}" presName="composite" presStyleCnt="0"/>
      <dgm:spPr/>
    </dgm:pt>
    <dgm:pt modelId="{66C6D1A9-FD32-A94F-8B33-9979874D463C}" type="pres">
      <dgm:prSet presAssocID="{B4B31553-AFD3-F640-BEEA-9028A187DA47}" presName="parTx" presStyleLbl="node1" presStyleIdx="0" presStyleCnt="3">
        <dgm:presLayoutVars>
          <dgm:chMax val="0"/>
          <dgm:chPref val="0"/>
          <dgm:bulletEnabled val="1"/>
        </dgm:presLayoutVars>
      </dgm:prSet>
      <dgm:spPr/>
    </dgm:pt>
    <dgm:pt modelId="{A3A020A6-AB43-CF4D-A132-D2911B814A37}" type="pres">
      <dgm:prSet presAssocID="{B4B31553-AFD3-F640-BEEA-9028A187DA47}" presName="parSh" presStyleLbl="node1" presStyleIdx="0" presStyleCnt="3"/>
      <dgm:spPr/>
    </dgm:pt>
    <dgm:pt modelId="{22294F7C-DBA6-384E-8667-BAD43CCD51F7}" type="pres">
      <dgm:prSet presAssocID="{B4B31553-AFD3-F640-BEEA-9028A187DA47}" presName="desTx" presStyleLbl="fgAcc1" presStyleIdx="0" presStyleCnt="3">
        <dgm:presLayoutVars>
          <dgm:bulletEnabled val="1"/>
        </dgm:presLayoutVars>
      </dgm:prSet>
      <dgm:spPr/>
    </dgm:pt>
    <dgm:pt modelId="{C79BE816-6A54-7245-B3BD-20A2F11E267F}" type="pres">
      <dgm:prSet presAssocID="{5561CCB6-9489-E449-A850-D90F8EE91020}" presName="sibTrans" presStyleLbl="sibTrans2D1" presStyleIdx="0" presStyleCnt="2"/>
      <dgm:spPr/>
    </dgm:pt>
    <dgm:pt modelId="{54051BEA-0480-9844-9D8C-C169019594F1}" type="pres">
      <dgm:prSet presAssocID="{5561CCB6-9489-E449-A850-D90F8EE91020}" presName="connTx" presStyleLbl="sibTrans2D1" presStyleIdx="0" presStyleCnt="2"/>
      <dgm:spPr/>
    </dgm:pt>
    <dgm:pt modelId="{23CC0169-CF7F-DF47-A5EC-4F177CD03649}" type="pres">
      <dgm:prSet presAssocID="{0837FBEC-21BB-924D-8067-7552FE21C38F}" presName="composite" presStyleCnt="0"/>
      <dgm:spPr/>
    </dgm:pt>
    <dgm:pt modelId="{6B0908F7-F7D0-8946-B4A7-5E9056A94D36}" type="pres">
      <dgm:prSet presAssocID="{0837FBEC-21BB-924D-8067-7552FE21C38F}" presName="parTx" presStyleLbl="node1" presStyleIdx="0" presStyleCnt="3">
        <dgm:presLayoutVars>
          <dgm:chMax val="0"/>
          <dgm:chPref val="0"/>
          <dgm:bulletEnabled val="1"/>
        </dgm:presLayoutVars>
      </dgm:prSet>
      <dgm:spPr/>
    </dgm:pt>
    <dgm:pt modelId="{45F88330-13FE-2143-A51F-DD561B94FBF1}" type="pres">
      <dgm:prSet presAssocID="{0837FBEC-21BB-924D-8067-7552FE21C38F}" presName="parSh" presStyleLbl="node1" presStyleIdx="1" presStyleCnt="3"/>
      <dgm:spPr/>
    </dgm:pt>
    <dgm:pt modelId="{FE2FBE32-1EC9-814B-9E92-3FDC7C01F418}" type="pres">
      <dgm:prSet presAssocID="{0837FBEC-21BB-924D-8067-7552FE21C38F}" presName="desTx" presStyleLbl="fgAcc1" presStyleIdx="1" presStyleCnt="3">
        <dgm:presLayoutVars>
          <dgm:bulletEnabled val="1"/>
        </dgm:presLayoutVars>
      </dgm:prSet>
      <dgm:spPr/>
    </dgm:pt>
    <dgm:pt modelId="{E4E25043-964F-4543-9F58-7BB66165D57E}" type="pres">
      <dgm:prSet presAssocID="{12AD5C86-5D58-0B4B-981F-61E0E93EF438}" presName="sibTrans" presStyleLbl="sibTrans2D1" presStyleIdx="1" presStyleCnt="2"/>
      <dgm:spPr/>
    </dgm:pt>
    <dgm:pt modelId="{E7FF70C2-6758-7644-829D-093A4AC609F2}" type="pres">
      <dgm:prSet presAssocID="{12AD5C86-5D58-0B4B-981F-61E0E93EF438}" presName="connTx" presStyleLbl="sibTrans2D1" presStyleIdx="1" presStyleCnt="2"/>
      <dgm:spPr/>
    </dgm:pt>
    <dgm:pt modelId="{0E154578-AC15-D144-81A1-D11C282A269B}" type="pres">
      <dgm:prSet presAssocID="{0F6505E7-93B1-B84E-8249-C7FDFD8382B6}" presName="composite" presStyleCnt="0"/>
      <dgm:spPr/>
    </dgm:pt>
    <dgm:pt modelId="{F7A879A4-6E15-2249-8325-770BBB5B702A}" type="pres">
      <dgm:prSet presAssocID="{0F6505E7-93B1-B84E-8249-C7FDFD8382B6}" presName="parTx" presStyleLbl="node1" presStyleIdx="1" presStyleCnt="3">
        <dgm:presLayoutVars>
          <dgm:chMax val="0"/>
          <dgm:chPref val="0"/>
          <dgm:bulletEnabled val="1"/>
        </dgm:presLayoutVars>
      </dgm:prSet>
      <dgm:spPr/>
    </dgm:pt>
    <dgm:pt modelId="{EF7D81D1-2596-A147-B069-2DA4283F3CCD}" type="pres">
      <dgm:prSet presAssocID="{0F6505E7-93B1-B84E-8249-C7FDFD8382B6}" presName="parSh" presStyleLbl="node1" presStyleIdx="2" presStyleCnt="3"/>
      <dgm:spPr/>
    </dgm:pt>
    <dgm:pt modelId="{FDE4E5DE-59B5-A442-B007-06065196C668}" type="pres">
      <dgm:prSet presAssocID="{0F6505E7-93B1-B84E-8249-C7FDFD8382B6}" presName="desTx" presStyleLbl="fgAcc1" presStyleIdx="2" presStyleCnt="3">
        <dgm:presLayoutVars>
          <dgm:bulletEnabled val="1"/>
        </dgm:presLayoutVars>
      </dgm:prSet>
      <dgm:spPr/>
    </dgm:pt>
  </dgm:ptLst>
  <dgm:cxnLst>
    <dgm:cxn modelId="{1E5C6806-1FB8-FB48-9309-785474726B9E}" type="presOf" srcId="{96E328B0-BB03-434A-8957-D51BD89342D6}" destId="{22294F7C-DBA6-384E-8667-BAD43CCD51F7}" srcOrd="0" destOrd="0" presId="urn:microsoft.com/office/officeart/2005/8/layout/process3"/>
    <dgm:cxn modelId="{B988910E-A7F2-124E-BA99-EB17358BDC3D}" srcId="{B4B31553-AFD3-F640-BEEA-9028A187DA47}" destId="{96E328B0-BB03-434A-8957-D51BD89342D6}" srcOrd="0" destOrd="0" parTransId="{6E960DD3-ACE3-C241-9D16-8F7D29569703}" sibTransId="{912F9E17-62A8-4F44-B05D-3ED711738C5A}"/>
    <dgm:cxn modelId="{A754E122-07F4-A144-8CC2-104324CC7BAA}" type="presOf" srcId="{3D579811-1CF6-D048-B171-94F76C7845EA}" destId="{FDE4E5DE-59B5-A442-B007-06065196C668}" srcOrd="0" destOrd="0" presId="urn:microsoft.com/office/officeart/2005/8/layout/process3"/>
    <dgm:cxn modelId="{C9B03627-0A00-7A46-9243-7DCCE3221B4E}" type="presOf" srcId="{0837FBEC-21BB-924D-8067-7552FE21C38F}" destId="{45F88330-13FE-2143-A51F-DD561B94FBF1}" srcOrd="1" destOrd="0" presId="urn:microsoft.com/office/officeart/2005/8/layout/process3"/>
    <dgm:cxn modelId="{897F3729-9423-2B42-81B9-0AE27CA8D764}" srcId="{B42576AE-4E12-614D-B6B8-85A3F0C5C4AB}" destId="{0F6505E7-93B1-B84E-8249-C7FDFD8382B6}" srcOrd="2" destOrd="0" parTransId="{B9376231-F570-7743-9896-6D2AD9E62B34}" sibTransId="{5D222F4F-7E7F-674A-AC0B-CA4D0746C42B}"/>
    <dgm:cxn modelId="{35287433-A201-194A-B1A3-F57ACB995501}" type="presOf" srcId="{0F6505E7-93B1-B84E-8249-C7FDFD8382B6}" destId="{F7A879A4-6E15-2249-8325-770BBB5B702A}" srcOrd="0" destOrd="0" presId="urn:microsoft.com/office/officeart/2005/8/layout/process3"/>
    <dgm:cxn modelId="{8981B835-F612-DD45-B253-557139D7ED39}" srcId="{B42576AE-4E12-614D-B6B8-85A3F0C5C4AB}" destId="{0837FBEC-21BB-924D-8067-7552FE21C38F}" srcOrd="1" destOrd="0" parTransId="{8B20E5DE-E5B6-6042-8453-FCE2DF8D4DA8}" sibTransId="{12AD5C86-5D58-0B4B-981F-61E0E93EF438}"/>
    <dgm:cxn modelId="{F738D43B-C16D-4C47-A710-601870541618}" type="presOf" srcId="{12AD5C86-5D58-0B4B-981F-61E0E93EF438}" destId="{E7FF70C2-6758-7644-829D-093A4AC609F2}" srcOrd="1" destOrd="0" presId="urn:microsoft.com/office/officeart/2005/8/layout/process3"/>
    <dgm:cxn modelId="{B5151941-C4CE-3944-AE27-A5E4762443D1}" type="presOf" srcId="{0F6505E7-93B1-B84E-8249-C7FDFD8382B6}" destId="{EF7D81D1-2596-A147-B069-2DA4283F3CCD}" srcOrd="1" destOrd="0" presId="urn:microsoft.com/office/officeart/2005/8/layout/process3"/>
    <dgm:cxn modelId="{09205743-A2F9-3743-85FA-057481524CFE}" type="presOf" srcId="{B4B31553-AFD3-F640-BEEA-9028A187DA47}" destId="{66C6D1A9-FD32-A94F-8B33-9979874D463C}" srcOrd="0" destOrd="0" presId="urn:microsoft.com/office/officeart/2005/8/layout/process3"/>
    <dgm:cxn modelId="{E10C3585-812D-AF47-9C88-D0F3824273AD}" type="presOf" srcId="{12AD5C86-5D58-0B4B-981F-61E0E93EF438}" destId="{E4E25043-964F-4543-9F58-7BB66165D57E}" srcOrd="0" destOrd="0" presId="urn:microsoft.com/office/officeart/2005/8/layout/process3"/>
    <dgm:cxn modelId="{170D6795-FF49-1F49-AE82-D40207920A5F}" type="presOf" srcId="{2600A1B5-941B-0244-8028-2EEBD7EF7CDB}" destId="{FE2FBE32-1EC9-814B-9E92-3FDC7C01F418}" srcOrd="0" destOrd="0" presId="urn:microsoft.com/office/officeart/2005/8/layout/process3"/>
    <dgm:cxn modelId="{AD8977B3-E8D7-974A-BC9A-DF0989492D5F}" type="presOf" srcId="{5561CCB6-9489-E449-A850-D90F8EE91020}" destId="{54051BEA-0480-9844-9D8C-C169019594F1}" srcOrd="1" destOrd="0" presId="urn:microsoft.com/office/officeart/2005/8/layout/process3"/>
    <dgm:cxn modelId="{29BEE1CB-9D0D-0342-A54A-EC5693A4BB34}" type="presOf" srcId="{B4B31553-AFD3-F640-BEEA-9028A187DA47}" destId="{A3A020A6-AB43-CF4D-A132-D2911B814A37}" srcOrd="1" destOrd="0" presId="urn:microsoft.com/office/officeart/2005/8/layout/process3"/>
    <dgm:cxn modelId="{6A8A98D0-DAA1-1546-81A8-F19B6CB1428D}" type="presOf" srcId="{5561CCB6-9489-E449-A850-D90F8EE91020}" destId="{C79BE816-6A54-7245-B3BD-20A2F11E267F}" srcOrd="0" destOrd="0" presId="urn:microsoft.com/office/officeart/2005/8/layout/process3"/>
    <dgm:cxn modelId="{0D339BE2-B970-8346-A57E-8F71D75BE509}" srcId="{B42576AE-4E12-614D-B6B8-85A3F0C5C4AB}" destId="{B4B31553-AFD3-F640-BEEA-9028A187DA47}" srcOrd="0" destOrd="0" parTransId="{2AA863E3-12BD-CC4B-9AFC-DADBD7B49F9F}" sibTransId="{5561CCB6-9489-E449-A850-D90F8EE91020}"/>
    <dgm:cxn modelId="{D648D9E9-222D-1542-8A71-EEC65BE2C54A}" type="presOf" srcId="{0837FBEC-21BB-924D-8067-7552FE21C38F}" destId="{6B0908F7-F7D0-8946-B4A7-5E9056A94D36}" srcOrd="0" destOrd="0" presId="urn:microsoft.com/office/officeart/2005/8/layout/process3"/>
    <dgm:cxn modelId="{2F1D65F1-32D2-B84A-88E8-975BDDD2AA65}" type="presOf" srcId="{B42576AE-4E12-614D-B6B8-85A3F0C5C4AB}" destId="{74E2DB6B-6CC9-E946-82AB-AD24C3F9EC22}" srcOrd="0" destOrd="0" presId="urn:microsoft.com/office/officeart/2005/8/layout/process3"/>
    <dgm:cxn modelId="{3E2B7FFB-D556-264B-89BF-50286E39672A}" srcId="{0F6505E7-93B1-B84E-8249-C7FDFD8382B6}" destId="{3D579811-1CF6-D048-B171-94F76C7845EA}" srcOrd="0" destOrd="0" parTransId="{BA0DFBFB-138F-0C46-BDE7-8FC15A04703E}" sibTransId="{607DB62F-5A50-AF41-84B6-25920246A9D5}"/>
    <dgm:cxn modelId="{EB0A60FD-F6CE-B14D-B940-E06CD8F799F9}" srcId="{0837FBEC-21BB-924D-8067-7552FE21C38F}" destId="{2600A1B5-941B-0244-8028-2EEBD7EF7CDB}" srcOrd="0" destOrd="0" parTransId="{F15DB842-5B93-574D-81BF-D8D49E5BD3FA}" sibTransId="{8AE3894C-CCC4-854C-9CAB-F6723F3E4C99}"/>
    <dgm:cxn modelId="{128C844B-6855-9B45-B1FA-74BAF1B81636}" type="presParOf" srcId="{74E2DB6B-6CC9-E946-82AB-AD24C3F9EC22}" destId="{676A77D3-353E-F24F-9C3C-B75AE87D3BC1}" srcOrd="0" destOrd="0" presId="urn:microsoft.com/office/officeart/2005/8/layout/process3"/>
    <dgm:cxn modelId="{C75C8701-C14C-9340-B76A-35EC320F15AE}" type="presParOf" srcId="{676A77D3-353E-F24F-9C3C-B75AE87D3BC1}" destId="{66C6D1A9-FD32-A94F-8B33-9979874D463C}" srcOrd="0" destOrd="0" presId="urn:microsoft.com/office/officeart/2005/8/layout/process3"/>
    <dgm:cxn modelId="{9B49A198-D41A-984F-BB39-DB59FF4ED691}" type="presParOf" srcId="{676A77D3-353E-F24F-9C3C-B75AE87D3BC1}" destId="{A3A020A6-AB43-CF4D-A132-D2911B814A37}" srcOrd="1" destOrd="0" presId="urn:microsoft.com/office/officeart/2005/8/layout/process3"/>
    <dgm:cxn modelId="{8E7D8A5A-2312-F948-BBB7-4E236F71EACB}" type="presParOf" srcId="{676A77D3-353E-F24F-9C3C-B75AE87D3BC1}" destId="{22294F7C-DBA6-384E-8667-BAD43CCD51F7}" srcOrd="2" destOrd="0" presId="urn:microsoft.com/office/officeart/2005/8/layout/process3"/>
    <dgm:cxn modelId="{A9394B81-5460-9444-B3D2-9B3FCAD125CB}" type="presParOf" srcId="{74E2DB6B-6CC9-E946-82AB-AD24C3F9EC22}" destId="{C79BE816-6A54-7245-B3BD-20A2F11E267F}" srcOrd="1" destOrd="0" presId="urn:microsoft.com/office/officeart/2005/8/layout/process3"/>
    <dgm:cxn modelId="{8481681B-633E-AF4B-A325-42D6592CCDAD}" type="presParOf" srcId="{C79BE816-6A54-7245-B3BD-20A2F11E267F}" destId="{54051BEA-0480-9844-9D8C-C169019594F1}" srcOrd="0" destOrd="0" presId="urn:microsoft.com/office/officeart/2005/8/layout/process3"/>
    <dgm:cxn modelId="{CE0CFFED-7598-5841-8819-C5304CED81AD}" type="presParOf" srcId="{74E2DB6B-6CC9-E946-82AB-AD24C3F9EC22}" destId="{23CC0169-CF7F-DF47-A5EC-4F177CD03649}" srcOrd="2" destOrd="0" presId="urn:microsoft.com/office/officeart/2005/8/layout/process3"/>
    <dgm:cxn modelId="{5DAA5036-2AD0-DB4E-82C7-ED23C20D273C}" type="presParOf" srcId="{23CC0169-CF7F-DF47-A5EC-4F177CD03649}" destId="{6B0908F7-F7D0-8946-B4A7-5E9056A94D36}" srcOrd="0" destOrd="0" presId="urn:microsoft.com/office/officeart/2005/8/layout/process3"/>
    <dgm:cxn modelId="{4FB31CEC-D1A0-D346-BD9B-2186D8333087}" type="presParOf" srcId="{23CC0169-CF7F-DF47-A5EC-4F177CD03649}" destId="{45F88330-13FE-2143-A51F-DD561B94FBF1}" srcOrd="1" destOrd="0" presId="urn:microsoft.com/office/officeart/2005/8/layout/process3"/>
    <dgm:cxn modelId="{41B09AD2-D722-9945-8CC8-A805EDAADA07}" type="presParOf" srcId="{23CC0169-CF7F-DF47-A5EC-4F177CD03649}" destId="{FE2FBE32-1EC9-814B-9E92-3FDC7C01F418}" srcOrd="2" destOrd="0" presId="urn:microsoft.com/office/officeart/2005/8/layout/process3"/>
    <dgm:cxn modelId="{B7EEA085-58F1-634B-AA45-FE3582E99EF0}" type="presParOf" srcId="{74E2DB6B-6CC9-E946-82AB-AD24C3F9EC22}" destId="{E4E25043-964F-4543-9F58-7BB66165D57E}" srcOrd="3" destOrd="0" presId="urn:microsoft.com/office/officeart/2005/8/layout/process3"/>
    <dgm:cxn modelId="{FD648766-8E76-F44C-9820-4C70E2B4EC21}" type="presParOf" srcId="{E4E25043-964F-4543-9F58-7BB66165D57E}" destId="{E7FF70C2-6758-7644-829D-093A4AC609F2}" srcOrd="0" destOrd="0" presId="urn:microsoft.com/office/officeart/2005/8/layout/process3"/>
    <dgm:cxn modelId="{C0A215CC-24B1-9D46-8394-6B45B015A68B}" type="presParOf" srcId="{74E2DB6B-6CC9-E946-82AB-AD24C3F9EC22}" destId="{0E154578-AC15-D144-81A1-D11C282A269B}" srcOrd="4" destOrd="0" presId="urn:microsoft.com/office/officeart/2005/8/layout/process3"/>
    <dgm:cxn modelId="{5ACA3956-1844-6841-9635-6B965DD31D1A}" type="presParOf" srcId="{0E154578-AC15-D144-81A1-D11C282A269B}" destId="{F7A879A4-6E15-2249-8325-770BBB5B702A}" srcOrd="0" destOrd="0" presId="urn:microsoft.com/office/officeart/2005/8/layout/process3"/>
    <dgm:cxn modelId="{BB41BE98-D25B-744D-A0CC-9A2A049FD07E}" type="presParOf" srcId="{0E154578-AC15-D144-81A1-D11C282A269B}" destId="{EF7D81D1-2596-A147-B069-2DA4283F3CCD}" srcOrd="1" destOrd="0" presId="urn:microsoft.com/office/officeart/2005/8/layout/process3"/>
    <dgm:cxn modelId="{5D0212F9-C3E5-9A43-A717-2C10F6DAEA68}" type="presParOf" srcId="{0E154578-AC15-D144-81A1-D11C282A269B}" destId="{FDE4E5DE-59B5-A442-B007-06065196C668}"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9BB432-1D9D-4383-9838-01494AC63317}" type="doc">
      <dgm:prSet loTypeId="urn:microsoft.com/office/officeart/2005/8/layout/vList4" loCatId="list" qsTypeId="urn:microsoft.com/office/officeart/2005/8/quickstyle/simple1" qsCatId="simple" csTypeId="urn:microsoft.com/office/officeart/2005/8/colors/accent4_4" csCatId="accent4" phldr="1"/>
      <dgm:spPr/>
      <dgm:t>
        <a:bodyPr/>
        <a:lstStyle/>
        <a:p>
          <a:endParaRPr lang="fr-FR"/>
        </a:p>
      </dgm:t>
    </dgm:pt>
    <dgm:pt modelId="{1384AF8F-8D44-4114-B5A2-38A420D6B734}">
      <dgm:prSet phldrT="[Texte]" custT="1"/>
      <dgm:spPr/>
      <dgm:t>
        <a:bodyPr/>
        <a:lstStyle/>
        <a:p>
          <a:pPr marL="0" algn="l">
            <a:lnSpc>
              <a:spcPct val="90000"/>
            </a:lnSpc>
          </a:pPr>
          <a:r>
            <a:rPr lang="es" sz="2400" dirty="0"/>
            <a:t> Señalar es un acto social</a:t>
          </a:r>
          <a:endParaRPr lang="fr-FR" sz="2400" dirty="0"/>
        </a:p>
        <a:p>
          <a:pPr marL="0" algn="l">
            <a:lnSpc>
              <a:spcPct val="90000"/>
            </a:lnSpc>
          </a:pPr>
          <a:endParaRPr lang="fr-FR" sz="2400" dirty="0"/>
        </a:p>
      </dgm:t>
    </dgm:pt>
    <dgm:pt modelId="{5E7504CC-7ECA-4846-9AAD-2884EAA446BF}" type="parTrans" cxnId="{50E9EEEB-6DED-4A46-BC51-21ADC0F81069}">
      <dgm:prSet/>
      <dgm:spPr/>
      <dgm:t>
        <a:bodyPr/>
        <a:lstStyle/>
        <a:p>
          <a:endParaRPr lang="fr-FR"/>
        </a:p>
      </dgm:t>
    </dgm:pt>
    <dgm:pt modelId="{D323E7B2-F224-4ED3-B771-BF2DA4C56375}" type="sibTrans" cxnId="{50E9EEEB-6DED-4A46-BC51-21ADC0F81069}">
      <dgm:prSet/>
      <dgm:spPr/>
      <dgm:t>
        <a:bodyPr/>
        <a:lstStyle/>
        <a:p>
          <a:endParaRPr lang="fr-FR"/>
        </a:p>
      </dgm:t>
    </dgm:pt>
    <dgm:pt modelId="{A3DD22BC-D9AB-4C46-80B6-7F938697BFE0}">
      <dgm:prSet phldrT="[Texte]" custT="1"/>
      <dgm:spPr/>
      <dgm:t>
        <a:bodyPr/>
        <a:lstStyle/>
        <a:p>
          <a:pPr marL="360363" indent="0" algn="l">
            <a:lnSpc>
              <a:spcPct val="100000"/>
            </a:lnSpc>
          </a:pPr>
          <a:r>
            <a:rPr lang="es" sz="1800" dirty="0"/>
            <a:t> Durante el cual uno asegura la atención del interlocutor.</a:t>
          </a:r>
        </a:p>
      </dgm:t>
    </dgm:pt>
    <dgm:pt modelId="{0F16564E-9E55-4B8B-A3C6-C679F52656A4}" type="parTrans" cxnId="{1A3AA07B-0BE9-4CB8-A3BD-FD04D669E610}">
      <dgm:prSet/>
      <dgm:spPr/>
      <dgm:t>
        <a:bodyPr/>
        <a:lstStyle/>
        <a:p>
          <a:endParaRPr lang="fr-FR"/>
        </a:p>
      </dgm:t>
    </dgm:pt>
    <dgm:pt modelId="{87027447-F707-414B-9CE8-1ED2B702CD02}" type="sibTrans" cxnId="{1A3AA07B-0BE9-4CB8-A3BD-FD04D669E610}">
      <dgm:prSet/>
      <dgm:spPr/>
      <dgm:t>
        <a:bodyPr/>
        <a:lstStyle/>
        <a:p>
          <a:endParaRPr lang="fr-FR"/>
        </a:p>
      </dgm:t>
    </dgm:pt>
    <dgm:pt modelId="{3B2CDD97-2DBB-4DC3-B6C8-1C35624FD302}">
      <dgm:prSet phldrT="[Texte]" custT="1"/>
      <dgm:spPr/>
      <dgm:t>
        <a:bodyPr/>
        <a:lstStyle/>
        <a:p>
          <a:pPr marL="360363" indent="0" algn="l">
            <a:lnSpc>
              <a:spcPct val="100000"/>
            </a:lnSpc>
          </a:pPr>
          <a:r>
            <a:rPr lang="es" sz="1800" dirty="0"/>
            <a:t> </a:t>
          </a:r>
          <a:r>
            <a:rPr lang="es" sz="1800" dirty="0" err="1"/>
            <a:t>Involucrar </a:t>
          </a:r>
          <a:r>
            <a:rPr lang="es" sz="1800" dirty="0"/>
            <a:t>al </a:t>
          </a:r>
          <a:r>
            <a:rPr lang="es" sz="1800" dirty="0" err="1"/>
            <a:t>niño </a:t>
          </a:r>
          <a:r>
            <a:rPr lang="es" sz="1800" dirty="0"/>
            <a:t>en un intercambio</a:t>
          </a:r>
        </a:p>
      </dgm:t>
    </dgm:pt>
    <dgm:pt modelId="{AF980112-7C56-431A-B521-2BC9DD04028F}" type="parTrans" cxnId="{F582DB82-D54C-44D5-A3AF-1CC677276447}">
      <dgm:prSet/>
      <dgm:spPr/>
      <dgm:t>
        <a:bodyPr/>
        <a:lstStyle/>
        <a:p>
          <a:endParaRPr lang="fr-FR"/>
        </a:p>
      </dgm:t>
    </dgm:pt>
    <dgm:pt modelId="{053B2174-67E6-43EF-8116-CFD3DB23C15B}" type="sibTrans" cxnId="{F582DB82-D54C-44D5-A3AF-1CC677276447}">
      <dgm:prSet/>
      <dgm:spPr/>
      <dgm:t>
        <a:bodyPr/>
        <a:lstStyle/>
        <a:p>
          <a:endParaRPr lang="fr-FR"/>
        </a:p>
      </dgm:t>
    </dgm:pt>
    <dgm:pt modelId="{74F2C819-441B-4C17-B76F-E4343360C50A}">
      <dgm:prSet phldrT="[Texte]" custT="1"/>
      <dgm:spPr/>
      <dgm:t>
        <a:bodyPr/>
        <a:lstStyle/>
        <a:p>
          <a:pPr marL="360363" indent="0" algn="l">
            <a:lnSpc>
              <a:spcPct val="100000"/>
            </a:lnSpc>
          </a:pPr>
          <a:r>
            <a:rPr lang="es" sz="1800" dirty="0"/>
            <a:t> </a:t>
          </a:r>
          <a:r>
            <a:rPr lang="es" sz="1800" dirty="0" err="1"/>
            <a:t>A menudo</a:t>
          </a:r>
          <a:r>
            <a:rPr lang="es" sz="1800" dirty="0"/>
            <a:t> </a:t>
          </a:r>
          <a:r>
            <a:rPr lang="es" sz="1800" dirty="0" err="1"/>
            <a:t>asociado</a:t>
          </a:r>
          <a:r>
            <a:rPr lang="es" sz="1800" dirty="0"/>
            <a:t> </a:t>
          </a:r>
          <a:r>
            <a:rPr lang="es" sz="1800" dirty="0" err="1"/>
            <a:t>con </a:t>
          </a:r>
          <a:r>
            <a:rPr lang="es" sz="1800" dirty="0"/>
            <a:t>vocalizaciones</a:t>
          </a:r>
        </a:p>
      </dgm:t>
    </dgm:pt>
    <dgm:pt modelId="{ECE04A5E-9EE0-4715-A90C-CB0422CE483B}" type="parTrans" cxnId="{3A137F54-5331-4E4F-8367-7EB2CE8638AA}">
      <dgm:prSet/>
      <dgm:spPr/>
      <dgm:t>
        <a:bodyPr/>
        <a:lstStyle/>
        <a:p>
          <a:endParaRPr lang="fr-FR"/>
        </a:p>
      </dgm:t>
    </dgm:pt>
    <dgm:pt modelId="{2388C50A-ED8E-47B9-992E-5BD4F3529F4B}" type="sibTrans" cxnId="{3A137F54-5331-4E4F-8367-7EB2CE8638AA}">
      <dgm:prSet/>
      <dgm:spPr/>
      <dgm:t>
        <a:bodyPr/>
        <a:lstStyle/>
        <a:p>
          <a:endParaRPr lang="fr-FR"/>
        </a:p>
      </dgm:t>
    </dgm:pt>
    <dgm:pt modelId="{69EBEAA8-2F86-4EA8-9D9C-6B553FEAE9D1}">
      <dgm:prSet phldrT="[Texte]" custT="1"/>
      <dgm:spPr/>
      <dgm:t>
        <a:bodyPr/>
        <a:lstStyle/>
        <a:p>
          <a:pPr marL="360363" indent="0" algn="l">
            <a:lnSpc>
              <a:spcPct val="100000"/>
            </a:lnSpc>
          </a:pPr>
          <a:r>
            <a:rPr lang="es" sz="1800" dirty="0"/>
            <a:t>Asociado con una mirada de ida y vuelta después de que el gesto es producido</a:t>
          </a:r>
          <a:endParaRPr lang="fr-FR" sz="1800" dirty="0"/>
        </a:p>
      </dgm:t>
    </dgm:pt>
    <dgm:pt modelId="{736428F5-5991-4A91-AD26-5D36ECB0EE73}" type="parTrans" cxnId="{92EC0113-56B3-40AE-AC0D-2EBC977EBE60}">
      <dgm:prSet/>
      <dgm:spPr/>
      <dgm:t>
        <a:bodyPr/>
        <a:lstStyle/>
        <a:p>
          <a:endParaRPr lang="fr-FR"/>
        </a:p>
      </dgm:t>
    </dgm:pt>
    <dgm:pt modelId="{E2E000E2-D6FC-4D92-96EA-ECAAFEA9A616}" type="sibTrans" cxnId="{92EC0113-56B3-40AE-AC0D-2EBC977EBE60}">
      <dgm:prSet/>
      <dgm:spPr/>
      <dgm:t>
        <a:bodyPr/>
        <a:lstStyle/>
        <a:p>
          <a:endParaRPr lang="fr-FR"/>
        </a:p>
      </dgm:t>
    </dgm:pt>
    <dgm:pt modelId="{07BA2B7D-AA05-4101-B90C-C7C1A94CF57D}">
      <dgm:prSet phldrT="[Texte]" custT="1"/>
      <dgm:spPr/>
      <dgm:t>
        <a:bodyPr/>
        <a:lstStyle/>
        <a:p>
          <a:pPr marL="360363" indent="0" algn="l">
            <a:lnSpc>
              <a:spcPct val="100000"/>
            </a:lnSpc>
          </a:pPr>
          <a:endParaRPr lang="fr-FR" sz="800" dirty="0"/>
        </a:p>
      </dgm:t>
    </dgm:pt>
    <dgm:pt modelId="{DD537D74-E926-4A03-B65B-EF6295F8184C}" type="parTrans" cxnId="{90D7E4E6-115C-46B3-9911-4604C32486EA}">
      <dgm:prSet/>
      <dgm:spPr/>
      <dgm:t>
        <a:bodyPr/>
        <a:lstStyle/>
        <a:p>
          <a:endParaRPr lang="fr-FR"/>
        </a:p>
      </dgm:t>
    </dgm:pt>
    <dgm:pt modelId="{5AAF5EDA-F3A6-4F51-8E1E-43EBF515B5DC}" type="sibTrans" cxnId="{90D7E4E6-115C-46B3-9911-4604C32486EA}">
      <dgm:prSet/>
      <dgm:spPr/>
      <dgm:t>
        <a:bodyPr/>
        <a:lstStyle/>
        <a:p>
          <a:endParaRPr lang="fr-FR"/>
        </a:p>
      </dgm:t>
    </dgm:pt>
    <dgm:pt modelId="{0D622610-09C0-4AD8-A225-8DC6AE35B07C}">
      <dgm:prSet phldrT="[Texte]" custT="1"/>
      <dgm:spPr/>
      <dgm:t>
        <a:bodyPr/>
        <a:lstStyle/>
        <a:p>
          <a:pPr marL="360363" indent="0" algn="l">
            <a:lnSpc>
              <a:spcPct val="100000"/>
            </a:lnSpc>
          </a:pPr>
          <a:endParaRPr lang="fr-FR" sz="800" dirty="0"/>
        </a:p>
      </dgm:t>
    </dgm:pt>
    <dgm:pt modelId="{85EE9EE6-FAD3-4C2E-8CF5-80D940F0383C}" type="parTrans" cxnId="{87890AF0-0660-43A6-B35F-1083EFF1D7E3}">
      <dgm:prSet/>
      <dgm:spPr/>
      <dgm:t>
        <a:bodyPr/>
        <a:lstStyle/>
        <a:p>
          <a:endParaRPr lang="fr-FR"/>
        </a:p>
      </dgm:t>
    </dgm:pt>
    <dgm:pt modelId="{1CD1DDA5-A69C-4BE9-A06A-71FE71150952}" type="sibTrans" cxnId="{87890AF0-0660-43A6-B35F-1083EFF1D7E3}">
      <dgm:prSet/>
      <dgm:spPr/>
      <dgm:t>
        <a:bodyPr/>
        <a:lstStyle/>
        <a:p>
          <a:endParaRPr lang="fr-FR"/>
        </a:p>
      </dgm:t>
    </dgm:pt>
    <dgm:pt modelId="{502BE082-82C7-4952-ABA9-A009AF408A1A}">
      <dgm:prSet phldrT="[Texte]" custT="1"/>
      <dgm:spPr/>
      <dgm:t>
        <a:bodyPr/>
        <a:lstStyle/>
        <a:p>
          <a:pPr marL="360363" indent="0" algn="l">
            <a:lnSpc>
              <a:spcPct val="100000"/>
            </a:lnSpc>
          </a:pPr>
          <a:endParaRPr lang="fr-FR" sz="800" dirty="0"/>
        </a:p>
      </dgm:t>
    </dgm:pt>
    <dgm:pt modelId="{8AD54381-B681-4405-BF29-94ACF7C3983A}" type="parTrans" cxnId="{6237A735-8A40-448F-B467-52411AB0ECAA}">
      <dgm:prSet/>
      <dgm:spPr/>
      <dgm:t>
        <a:bodyPr/>
        <a:lstStyle/>
        <a:p>
          <a:endParaRPr lang="fr-FR"/>
        </a:p>
      </dgm:t>
    </dgm:pt>
    <dgm:pt modelId="{37C26B3B-1164-4155-AEF8-38309EA5EFD6}" type="sibTrans" cxnId="{6237A735-8A40-448F-B467-52411AB0ECAA}">
      <dgm:prSet/>
      <dgm:spPr/>
      <dgm:t>
        <a:bodyPr/>
        <a:lstStyle/>
        <a:p>
          <a:endParaRPr lang="fr-FR"/>
        </a:p>
      </dgm:t>
    </dgm:pt>
    <dgm:pt modelId="{34C9AF49-43CD-4343-A206-4D5A3569CFA3}" type="pres">
      <dgm:prSet presAssocID="{C79BB432-1D9D-4383-9838-01494AC63317}" presName="linear" presStyleCnt="0">
        <dgm:presLayoutVars>
          <dgm:dir/>
          <dgm:resizeHandles val="exact"/>
        </dgm:presLayoutVars>
      </dgm:prSet>
      <dgm:spPr/>
    </dgm:pt>
    <dgm:pt modelId="{3CF92FF4-FE08-4248-9687-0C88919C4A74}" type="pres">
      <dgm:prSet presAssocID="{1384AF8F-8D44-4114-B5A2-38A420D6B734}" presName="comp" presStyleCnt="0"/>
      <dgm:spPr/>
    </dgm:pt>
    <dgm:pt modelId="{FCF3530A-AE85-4DE3-9E39-268910D28D11}" type="pres">
      <dgm:prSet presAssocID="{1384AF8F-8D44-4114-B5A2-38A420D6B734}" presName="box" presStyleLbl="node1" presStyleIdx="0" presStyleCnt="1" custScaleX="94771" custScaleY="100098"/>
      <dgm:spPr/>
    </dgm:pt>
    <dgm:pt modelId="{EE72BAD7-3264-4491-8E1F-5831C6180A88}" type="pres">
      <dgm:prSet presAssocID="{1384AF8F-8D44-4114-B5A2-38A420D6B734}" presName="img" presStyleLbl="fgImgPlace1" presStyleIdx="0" presStyleCnt="1" custScaleY="69137" custLinFactNeighborX="8791" custLinFactNeighborY="3595"/>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98946263-FEEE-4701-AF3F-7F2B1D8E17F7}" type="pres">
      <dgm:prSet presAssocID="{1384AF8F-8D44-4114-B5A2-38A420D6B734}" presName="text" presStyleLbl="node1" presStyleIdx="0" presStyleCnt="1">
        <dgm:presLayoutVars>
          <dgm:bulletEnabled val="1"/>
        </dgm:presLayoutVars>
      </dgm:prSet>
      <dgm:spPr/>
    </dgm:pt>
  </dgm:ptLst>
  <dgm:cxnLst>
    <dgm:cxn modelId="{D2B3B608-F18F-4D5B-8CDE-6EACE3A09C9F}" type="presOf" srcId="{1384AF8F-8D44-4114-B5A2-38A420D6B734}" destId="{98946263-FEEE-4701-AF3F-7F2B1D8E17F7}" srcOrd="1" destOrd="0" presId="urn:microsoft.com/office/officeart/2005/8/layout/vList4"/>
    <dgm:cxn modelId="{92EC0113-56B3-40AE-AC0D-2EBC977EBE60}" srcId="{1384AF8F-8D44-4114-B5A2-38A420D6B734}" destId="{69EBEAA8-2F86-4EA8-9D9C-6B553FEAE9D1}" srcOrd="4" destOrd="0" parTransId="{736428F5-5991-4A91-AD26-5D36ECB0EE73}" sibTransId="{E2E000E2-D6FC-4D92-96EA-ECAAFEA9A616}"/>
    <dgm:cxn modelId="{5DF77017-400D-4427-BF2C-DCCBA4996059}" type="presOf" srcId="{0D622610-09C0-4AD8-A225-8DC6AE35B07C}" destId="{FCF3530A-AE85-4DE3-9E39-268910D28D11}" srcOrd="0" destOrd="4" presId="urn:microsoft.com/office/officeart/2005/8/layout/vList4"/>
    <dgm:cxn modelId="{CABC0D20-15C1-457C-AD10-E48CD713E1D6}" type="presOf" srcId="{0D622610-09C0-4AD8-A225-8DC6AE35B07C}" destId="{98946263-FEEE-4701-AF3F-7F2B1D8E17F7}" srcOrd="1" destOrd="4" presId="urn:microsoft.com/office/officeart/2005/8/layout/vList4"/>
    <dgm:cxn modelId="{8BE79129-925B-458B-BC63-6EB05D9C102B}" type="presOf" srcId="{69EBEAA8-2F86-4EA8-9D9C-6B553FEAE9D1}" destId="{98946263-FEEE-4701-AF3F-7F2B1D8E17F7}" srcOrd="1" destOrd="5" presId="urn:microsoft.com/office/officeart/2005/8/layout/vList4"/>
    <dgm:cxn modelId="{6237A735-8A40-448F-B467-52411AB0ECAA}" srcId="{1384AF8F-8D44-4114-B5A2-38A420D6B734}" destId="{502BE082-82C7-4952-ABA9-A009AF408A1A}" srcOrd="5" destOrd="0" parTransId="{8AD54381-B681-4405-BF29-94ACF7C3983A}" sibTransId="{37C26B3B-1164-4155-AEF8-38309EA5EFD6}"/>
    <dgm:cxn modelId="{2056AF3E-E0C8-42F4-A701-10677ED7F9C9}" type="presOf" srcId="{502BE082-82C7-4952-ABA9-A009AF408A1A}" destId="{FCF3530A-AE85-4DE3-9E39-268910D28D11}" srcOrd="0" destOrd="6" presId="urn:microsoft.com/office/officeart/2005/8/layout/vList4"/>
    <dgm:cxn modelId="{C0CB7041-C70D-43B5-AC38-E36AE5816073}" type="presOf" srcId="{502BE082-82C7-4952-ABA9-A009AF408A1A}" destId="{98946263-FEEE-4701-AF3F-7F2B1D8E17F7}" srcOrd="1" destOrd="6" presId="urn:microsoft.com/office/officeart/2005/8/layout/vList4"/>
    <dgm:cxn modelId="{CE073342-F1F4-425C-B3A4-40739C0EA77A}" type="presOf" srcId="{A3DD22BC-D9AB-4C46-80B6-7F938697BFE0}" destId="{98946263-FEEE-4701-AF3F-7F2B1D8E17F7}" srcOrd="1" destOrd="7" presId="urn:microsoft.com/office/officeart/2005/8/layout/vList4"/>
    <dgm:cxn modelId="{49B36D6F-BBF4-4504-8F6F-DB1F6E160DB0}" type="presOf" srcId="{74F2C819-441B-4C17-B76F-E4343360C50A}" destId="{98946263-FEEE-4701-AF3F-7F2B1D8E17F7}" srcOrd="1" destOrd="3" presId="urn:microsoft.com/office/officeart/2005/8/layout/vList4"/>
    <dgm:cxn modelId="{3A137F54-5331-4E4F-8367-7EB2CE8638AA}" srcId="{1384AF8F-8D44-4114-B5A2-38A420D6B734}" destId="{74F2C819-441B-4C17-B76F-E4343360C50A}" srcOrd="2" destOrd="0" parTransId="{ECE04A5E-9EE0-4715-A90C-CB0422CE483B}" sibTransId="{2388C50A-ED8E-47B9-992E-5BD4F3529F4B}"/>
    <dgm:cxn modelId="{69E85F56-9B7C-4BE7-830E-81B1CB1528A8}" type="presOf" srcId="{3B2CDD97-2DBB-4DC3-B6C8-1C35624FD302}" destId="{FCF3530A-AE85-4DE3-9E39-268910D28D11}" srcOrd="0" destOrd="1" presId="urn:microsoft.com/office/officeart/2005/8/layout/vList4"/>
    <dgm:cxn modelId="{7565737B-401F-4867-8A8E-A35FE54F4AAE}" type="presOf" srcId="{07BA2B7D-AA05-4101-B90C-C7C1A94CF57D}" destId="{98946263-FEEE-4701-AF3F-7F2B1D8E17F7}" srcOrd="1" destOrd="2" presId="urn:microsoft.com/office/officeart/2005/8/layout/vList4"/>
    <dgm:cxn modelId="{1A3AA07B-0BE9-4CB8-A3BD-FD04D669E610}" srcId="{1384AF8F-8D44-4114-B5A2-38A420D6B734}" destId="{A3DD22BC-D9AB-4C46-80B6-7F938697BFE0}" srcOrd="6" destOrd="0" parTransId="{0F16564E-9E55-4B8B-A3C6-C679F52656A4}" sibTransId="{87027447-F707-414B-9CE8-1ED2B702CD02}"/>
    <dgm:cxn modelId="{8CA99780-1F60-4AFC-ABB4-52790862E3B0}" type="presOf" srcId="{74F2C819-441B-4C17-B76F-E4343360C50A}" destId="{FCF3530A-AE85-4DE3-9E39-268910D28D11}" srcOrd="0" destOrd="3" presId="urn:microsoft.com/office/officeart/2005/8/layout/vList4"/>
    <dgm:cxn modelId="{F582DB82-D54C-44D5-A3AF-1CC677276447}" srcId="{1384AF8F-8D44-4114-B5A2-38A420D6B734}" destId="{3B2CDD97-2DBB-4DC3-B6C8-1C35624FD302}" srcOrd="0" destOrd="0" parTransId="{AF980112-7C56-431A-B521-2BC9DD04028F}" sibTransId="{053B2174-67E6-43EF-8116-CFD3DB23C15B}"/>
    <dgm:cxn modelId="{BB942C9B-330D-4DAF-B6B2-C347ED88250B}" type="presOf" srcId="{1384AF8F-8D44-4114-B5A2-38A420D6B734}" destId="{FCF3530A-AE85-4DE3-9E39-268910D28D11}" srcOrd="0" destOrd="0" presId="urn:microsoft.com/office/officeart/2005/8/layout/vList4"/>
    <dgm:cxn modelId="{369C56AA-F99E-4DE0-908C-A7AE0C8C15DA}" type="presOf" srcId="{A3DD22BC-D9AB-4C46-80B6-7F938697BFE0}" destId="{FCF3530A-AE85-4DE3-9E39-268910D28D11}" srcOrd="0" destOrd="7" presId="urn:microsoft.com/office/officeart/2005/8/layout/vList4"/>
    <dgm:cxn modelId="{C293B1B3-A949-496B-9E1B-D33CD2B64680}" type="presOf" srcId="{69EBEAA8-2F86-4EA8-9D9C-6B553FEAE9D1}" destId="{FCF3530A-AE85-4DE3-9E39-268910D28D11}" srcOrd="0" destOrd="5" presId="urn:microsoft.com/office/officeart/2005/8/layout/vList4"/>
    <dgm:cxn modelId="{1341D5BA-684E-4220-AC82-1D467AF068A1}" type="presOf" srcId="{C79BB432-1D9D-4383-9838-01494AC63317}" destId="{34C9AF49-43CD-4343-A206-4D5A3569CFA3}" srcOrd="0" destOrd="0" presId="urn:microsoft.com/office/officeart/2005/8/layout/vList4"/>
    <dgm:cxn modelId="{FEF05DC6-46A4-4A0A-8DAA-F1DA5199409F}" type="presOf" srcId="{07BA2B7D-AA05-4101-B90C-C7C1A94CF57D}" destId="{FCF3530A-AE85-4DE3-9E39-268910D28D11}" srcOrd="0" destOrd="2" presId="urn:microsoft.com/office/officeart/2005/8/layout/vList4"/>
    <dgm:cxn modelId="{3D1F43DB-751D-446D-92DE-CAC1A8249C48}" type="presOf" srcId="{3B2CDD97-2DBB-4DC3-B6C8-1C35624FD302}" destId="{98946263-FEEE-4701-AF3F-7F2B1D8E17F7}" srcOrd="1" destOrd="1" presId="urn:microsoft.com/office/officeart/2005/8/layout/vList4"/>
    <dgm:cxn modelId="{90D7E4E6-115C-46B3-9911-4604C32486EA}" srcId="{1384AF8F-8D44-4114-B5A2-38A420D6B734}" destId="{07BA2B7D-AA05-4101-B90C-C7C1A94CF57D}" srcOrd="1" destOrd="0" parTransId="{DD537D74-E926-4A03-B65B-EF6295F8184C}" sibTransId="{5AAF5EDA-F3A6-4F51-8E1E-43EBF515B5DC}"/>
    <dgm:cxn modelId="{50E9EEEB-6DED-4A46-BC51-21ADC0F81069}" srcId="{C79BB432-1D9D-4383-9838-01494AC63317}" destId="{1384AF8F-8D44-4114-B5A2-38A420D6B734}" srcOrd="0" destOrd="0" parTransId="{5E7504CC-7ECA-4846-9AAD-2884EAA446BF}" sibTransId="{D323E7B2-F224-4ED3-B771-BF2DA4C56375}"/>
    <dgm:cxn modelId="{87890AF0-0660-43A6-B35F-1083EFF1D7E3}" srcId="{1384AF8F-8D44-4114-B5A2-38A420D6B734}" destId="{0D622610-09C0-4AD8-A225-8DC6AE35B07C}" srcOrd="3" destOrd="0" parTransId="{85EE9EE6-FAD3-4C2E-8CF5-80D940F0383C}" sibTransId="{1CD1DDA5-A69C-4BE9-A06A-71FE71150952}"/>
    <dgm:cxn modelId="{305CA7F9-F7B4-4596-9D0A-B569A3D99153}" type="presParOf" srcId="{34C9AF49-43CD-4343-A206-4D5A3569CFA3}" destId="{3CF92FF4-FE08-4248-9687-0C88919C4A74}" srcOrd="0" destOrd="0" presId="urn:microsoft.com/office/officeart/2005/8/layout/vList4"/>
    <dgm:cxn modelId="{0C65B5C2-59E4-4587-8F88-BBEBB5D7092F}" type="presParOf" srcId="{3CF92FF4-FE08-4248-9687-0C88919C4A74}" destId="{FCF3530A-AE85-4DE3-9E39-268910D28D11}" srcOrd="0" destOrd="0" presId="urn:microsoft.com/office/officeart/2005/8/layout/vList4"/>
    <dgm:cxn modelId="{75FFB676-BF44-478F-B28F-B933F806034C}" type="presParOf" srcId="{3CF92FF4-FE08-4248-9687-0C88919C4A74}" destId="{EE72BAD7-3264-4491-8E1F-5831C6180A88}" srcOrd="1" destOrd="0" presId="urn:microsoft.com/office/officeart/2005/8/layout/vList4"/>
    <dgm:cxn modelId="{C4759C41-08F2-4E89-B887-2F0DB1F6F769}" type="presParOf" srcId="{3CF92FF4-FE08-4248-9687-0C88919C4A74}" destId="{98946263-FEEE-4701-AF3F-7F2B1D8E17F7}" srcOrd="2" destOrd="0" presId="urn:microsoft.com/office/officeart/2005/8/layout/vList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DC1809-213C-4961-B611-418B9595597B}" type="doc">
      <dgm:prSet loTypeId="urn:microsoft.com/office/officeart/2005/8/layout/hierarchy2" loCatId="hierarchy" qsTypeId="urn:microsoft.com/office/officeart/2005/8/quickstyle/simple1" qsCatId="simple" csTypeId="urn:microsoft.com/office/officeart/2005/8/colors/accent5_4" csCatId="accent5" phldr="1"/>
      <dgm:spPr/>
      <dgm:t>
        <a:bodyPr/>
        <a:lstStyle/>
        <a:p>
          <a:endParaRPr lang="fr-FR"/>
        </a:p>
      </dgm:t>
    </dgm:pt>
    <dgm:pt modelId="{866B1321-E156-4A3C-AFCC-DE723AFC771E}">
      <dgm:prSet phldrT="[Texte]" custT="1"/>
      <dgm:spPr/>
      <dgm:t>
        <a:bodyPr/>
        <a:lstStyle/>
        <a:p>
          <a:r>
            <a:rPr lang="es" sz="2400" dirty="0"/>
            <a:t>Señalar: 2 tipos</a:t>
          </a:r>
          <a:endParaRPr lang="fr-FR" sz="2400" dirty="0"/>
        </a:p>
      </dgm:t>
    </dgm:pt>
    <dgm:pt modelId="{E1103E09-CF63-47A9-9DDF-10EE8CF697A5}" type="parTrans" cxnId="{6CC31211-B851-4229-A3A2-62F6912B3944}">
      <dgm:prSet/>
      <dgm:spPr/>
      <dgm:t>
        <a:bodyPr/>
        <a:lstStyle/>
        <a:p>
          <a:endParaRPr lang="fr-FR" sz="2400"/>
        </a:p>
      </dgm:t>
    </dgm:pt>
    <dgm:pt modelId="{A6817EC1-2B59-46F1-B7A7-D80B67E26D72}" type="sibTrans" cxnId="{6CC31211-B851-4229-A3A2-62F6912B3944}">
      <dgm:prSet/>
      <dgm:spPr/>
      <dgm:t>
        <a:bodyPr/>
        <a:lstStyle/>
        <a:p>
          <a:endParaRPr lang="fr-FR" sz="2400"/>
        </a:p>
      </dgm:t>
    </dgm:pt>
    <dgm:pt modelId="{53B4B228-1670-4009-AD34-C8FCDFA48A9F}">
      <dgm:prSet phldrT="[Texte]" custT="1"/>
      <dgm:spPr/>
      <dgm:t>
        <a:bodyPr/>
        <a:lstStyle/>
        <a:p>
          <a:r>
            <a:rPr lang="es" sz="2400" dirty="0"/>
            <a:t>Proto-imperativo</a:t>
          </a:r>
          <a:endParaRPr lang="fr-FR" sz="2400" dirty="0"/>
        </a:p>
      </dgm:t>
    </dgm:pt>
    <dgm:pt modelId="{AF56F9FA-685A-4CCB-BDD7-2FA75A1821BA}" type="parTrans" cxnId="{C58316DF-9A15-4FBE-8BC6-C3367D838AC1}">
      <dgm:prSet custT="1"/>
      <dgm:spPr/>
      <dgm:t>
        <a:bodyPr/>
        <a:lstStyle/>
        <a:p>
          <a:endParaRPr lang="fr-FR" sz="2400"/>
        </a:p>
      </dgm:t>
    </dgm:pt>
    <dgm:pt modelId="{AF97185D-A017-4A5A-9436-DFEA534CEA39}" type="sibTrans" cxnId="{C58316DF-9A15-4FBE-8BC6-C3367D838AC1}">
      <dgm:prSet/>
      <dgm:spPr/>
      <dgm:t>
        <a:bodyPr/>
        <a:lstStyle/>
        <a:p>
          <a:endParaRPr lang="fr-FR" sz="2400"/>
        </a:p>
      </dgm:t>
    </dgm:pt>
    <dgm:pt modelId="{BC211EEB-C12E-4E9A-9739-1AE12293893A}">
      <dgm:prSet phldrT="[Texte]" custT="1"/>
      <dgm:spPr/>
      <dgm:t>
        <a:bodyPr/>
        <a:lstStyle/>
        <a:p>
          <a:r>
            <a:rPr lang="es" sz="2400" dirty="0"/>
            <a:t>Protodeclarativo</a:t>
          </a:r>
          <a:endParaRPr lang="fr-FR" sz="2400" dirty="0"/>
        </a:p>
      </dgm:t>
    </dgm:pt>
    <dgm:pt modelId="{1FBEBE34-6C85-447B-8B47-388D953E279B}" type="parTrans" cxnId="{1B65586D-1288-4A1F-9A83-5CACB51C946C}">
      <dgm:prSet custT="1"/>
      <dgm:spPr/>
      <dgm:t>
        <a:bodyPr/>
        <a:lstStyle/>
        <a:p>
          <a:endParaRPr lang="fr-FR" sz="2400"/>
        </a:p>
      </dgm:t>
    </dgm:pt>
    <dgm:pt modelId="{72ED2537-D675-4483-8B24-8BBC698AA8BF}" type="sibTrans" cxnId="{1B65586D-1288-4A1F-9A83-5CACB51C946C}">
      <dgm:prSet/>
      <dgm:spPr/>
      <dgm:t>
        <a:bodyPr/>
        <a:lstStyle/>
        <a:p>
          <a:endParaRPr lang="fr-FR" sz="2400"/>
        </a:p>
      </dgm:t>
    </dgm:pt>
    <dgm:pt modelId="{56CE230F-24AD-4349-B366-D39BDFBE8AA5}" type="pres">
      <dgm:prSet presAssocID="{C5DC1809-213C-4961-B611-418B9595597B}" presName="diagram" presStyleCnt="0">
        <dgm:presLayoutVars>
          <dgm:chPref val="1"/>
          <dgm:dir/>
          <dgm:animOne val="branch"/>
          <dgm:animLvl val="lvl"/>
          <dgm:resizeHandles val="exact"/>
        </dgm:presLayoutVars>
      </dgm:prSet>
      <dgm:spPr/>
    </dgm:pt>
    <dgm:pt modelId="{5B328631-736D-4CA0-82A2-CFFFC56DF789}" type="pres">
      <dgm:prSet presAssocID="{866B1321-E156-4A3C-AFCC-DE723AFC771E}" presName="root1" presStyleCnt="0"/>
      <dgm:spPr/>
    </dgm:pt>
    <dgm:pt modelId="{07D25E27-75B7-4343-82D9-D052F38FD66F}" type="pres">
      <dgm:prSet presAssocID="{866B1321-E156-4A3C-AFCC-DE723AFC771E}" presName="LevelOneTextNode" presStyleLbl="node0" presStyleIdx="0" presStyleCnt="1">
        <dgm:presLayoutVars>
          <dgm:chPref val="3"/>
        </dgm:presLayoutVars>
      </dgm:prSet>
      <dgm:spPr/>
    </dgm:pt>
    <dgm:pt modelId="{34DADC55-F0C7-41BE-B6B0-63282382501D}" type="pres">
      <dgm:prSet presAssocID="{866B1321-E156-4A3C-AFCC-DE723AFC771E}" presName="level2hierChild" presStyleCnt="0"/>
      <dgm:spPr/>
    </dgm:pt>
    <dgm:pt modelId="{F830D798-D022-4C09-973A-6083B57025ED}" type="pres">
      <dgm:prSet presAssocID="{AF56F9FA-685A-4CCB-BDD7-2FA75A1821BA}" presName="conn2-1" presStyleLbl="parChTrans1D2" presStyleIdx="0" presStyleCnt="2"/>
      <dgm:spPr/>
    </dgm:pt>
    <dgm:pt modelId="{9C6D5C16-481E-470F-9B61-A65EEB284C85}" type="pres">
      <dgm:prSet presAssocID="{AF56F9FA-685A-4CCB-BDD7-2FA75A1821BA}" presName="connTx" presStyleLbl="parChTrans1D2" presStyleIdx="0" presStyleCnt="2"/>
      <dgm:spPr/>
    </dgm:pt>
    <dgm:pt modelId="{B2386BE2-AFAC-4A69-A945-08629C265AC3}" type="pres">
      <dgm:prSet presAssocID="{53B4B228-1670-4009-AD34-C8FCDFA48A9F}" presName="root2" presStyleCnt="0"/>
      <dgm:spPr/>
    </dgm:pt>
    <dgm:pt modelId="{303DF27B-66A5-4AD2-A7E9-080AE22D6486}" type="pres">
      <dgm:prSet presAssocID="{53B4B228-1670-4009-AD34-C8FCDFA48A9F}" presName="LevelTwoTextNode" presStyleLbl="node2" presStyleIdx="0" presStyleCnt="2">
        <dgm:presLayoutVars>
          <dgm:chPref val="3"/>
        </dgm:presLayoutVars>
      </dgm:prSet>
      <dgm:spPr/>
    </dgm:pt>
    <dgm:pt modelId="{808D3B19-63E1-42C4-B507-06C662B47B97}" type="pres">
      <dgm:prSet presAssocID="{53B4B228-1670-4009-AD34-C8FCDFA48A9F}" presName="level3hierChild" presStyleCnt="0"/>
      <dgm:spPr/>
    </dgm:pt>
    <dgm:pt modelId="{36221C19-8A40-444F-8D39-A618FA118480}" type="pres">
      <dgm:prSet presAssocID="{1FBEBE34-6C85-447B-8B47-388D953E279B}" presName="conn2-1" presStyleLbl="parChTrans1D2" presStyleIdx="1" presStyleCnt="2"/>
      <dgm:spPr/>
    </dgm:pt>
    <dgm:pt modelId="{D0F02675-794B-4EAD-904F-EFB5D4852200}" type="pres">
      <dgm:prSet presAssocID="{1FBEBE34-6C85-447B-8B47-388D953E279B}" presName="connTx" presStyleLbl="parChTrans1D2" presStyleIdx="1" presStyleCnt="2"/>
      <dgm:spPr/>
    </dgm:pt>
    <dgm:pt modelId="{61EF35C9-18FD-41FB-9EBB-05CF41ED8748}" type="pres">
      <dgm:prSet presAssocID="{BC211EEB-C12E-4E9A-9739-1AE12293893A}" presName="root2" presStyleCnt="0"/>
      <dgm:spPr/>
    </dgm:pt>
    <dgm:pt modelId="{D603941B-289C-44A1-ABD9-7462A2096B49}" type="pres">
      <dgm:prSet presAssocID="{BC211EEB-C12E-4E9A-9739-1AE12293893A}" presName="LevelTwoTextNode" presStyleLbl="node2" presStyleIdx="1" presStyleCnt="2">
        <dgm:presLayoutVars>
          <dgm:chPref val="3"/>
        </dgm:presLayoutVars>
      </dgm:prSet>
      <dgm:spPr/>
    </dgm:pt>
    <dgm:pt modelId="{DB08D710-F505-46A5-8052-BAB74C44BFB0}" type="pres">
      <dgm:prSet presAssocID="{BC211EEB-C12E-4E9A-9739-1AE12293893A}" presName="level3hierChild" presStyleCnt="0"/>
      <dgm:spPr/>
    </dgm:pt>
  </dgm:ptLst>
  <dgm:cxnLst>
    <dgm:cxn modelId="{6CC31211-B851-4229-A3A2-62F6912B3944}" srcId="{C5DC1809-213C-4961-B611-418B9595597B}" destId="{866B1321-E156-4A3C-AFCC-DE723AFC771E}" srcOrd="0" destOrd="0" parTransId="{E1103E09-CF63-47A9-9DDF-10EE8CF697A5}" sibTransId="{A6817EC1-2B59-46F1-B7A7-D80B67E26D72}"/>
    <dgm:cxn modelId="{E2B1C13B-17EE-4A6C-8E24-10601ACD25FF}" type="presOf" srcId="{AF56F9FA-685A-4CCB-BDD7-2FA75A1821BA}" destId="{F830D798-D022-4C09-973A-6083B57025ED}" srcOrd="0" destOrd="0" presId="urn:microsoft.com/office/officeart/2005/8/layout/hierarchy2"/>
    <dgm:cxn modelId="{1B65586D-1288-4A1F-9A83-5CACB51C946C}" srcId="{866B1321-E156-4A3C-AFCC-DE723AFC771E}" destId="{BC211EEB-C12E-4E9A-9739-1AE12293893A}" srcOrd="1" destOrd="0" parTransId="{1FBEBE34-6C85-447B-8B47-388D953E279B}" sibTransId="{72ED2537-D675-4483-8B24-8BBC698AA8BF}"/>
    <dgm:cxn modelId="{0EA68C6E-EE9D-4EFA-8DDC-F620A50B3E03}" type="presOf" srcId="{BC211EEB-C12E-4E9A-9739-1AE12293893A}" destId="{D603941B-289C-44A1-ABD9-7462A2096B49}" srcOrd="0" destOrd="0" presId="urn:microsoft.com/office/officeart/2005/8/layout/hierarchy2"/>
    <dgm:cxn modelId="{0250B477-5582-4372-B7A9-ABEB2FF1F835}" type="presOf" srcId="{AF56F9FA-685A-4CCB-BDD7-2FA75A1821BA}" destId="{9C6D5C16-481E-470F-9B61-A65EEB284C85}" srcOrd="1" destOrd="0" presId="urn:microsoft.com/office/officeart/2005/8/layout/hierarchy2"/>
    <dgm:cxn modelId="{5C91807C-C64D-44D2-872B-61425D052EC6}" type="presOf" srcId="{53B4B228-1670-4009-AD34-C8FCDFA48A9F}" destId="{303DF27B-66A5-4AD2-A7E9-080AE22D6486}" srcOrd="0" destOrd="0" presId="urn:microsoft.com/office/officeart/2005/8/layout/hierarchy2"/>
    <dgm:cxn modelId="{B42D1BAA-7DEE-4C23-B995-121E1777BF7A}" type="presOf" srcId="{1FBEBE34-6C85-447B-8B47-388D953E279B}" destId="{36221C19-8A40-444F-8D39-A618FA118480}" srcOrd="0" destOrd="0" presId="urn:microsoft.com/office/officeart/2005/8/layout/hierarchy2"/>
    <dgm:cxn modelId="{6AC957CD-21EF-41A0-8B1C-7CD13BC1EDC5}" type="presOf" srcId="{C5DC1809-213C-4961-B611-418B9595597B}" destId="{56CE230F-24AD-4349-B366-D39BDFBE8AA5}" srcOrd="0" destOrd="0" presId="urn:microsoft.com/office/officeart/2005/8/layout/hierarchy2"/>
    <dgm:cxn modelId="{B36F3CD0-2D2C-4F94-9D70-FAB19F44D880}" type="presOf" srcId="{1FBEBE34-6C85-447B-8B47-388D953E279B}" destId="{D0F02675-794B-4EAD-904F-EFB5D4852200}" srcOrd="1" destOrd="0" presId="urn:microsoft.com/office/officeart/2005/8/layout/hierarchy2"/>
    <dgm:cxn modelId="{C58316DF-9A15-4FBE-8BC6-C3367D838AC1}" srcId="{866B1321-E156-4A3C-AFCC-DE723AFC771E}" destId="{53B4B228-1670-4009-AD34-C8FCDFA48A9F}" srcOrd="0" destOrd="0" parTransId="{AF56F9FA-685A-4CCB-BDD7-2FA75A1821BA}" sibTransId="{AF97185D-A017-4A5A-9436-DFEA534CEA39}"/>
    <dgm:cxn modelId="{F4553DF1-7DDA-4953-AC1C-44F651C93D81}" type="presOf" srcId="{866B1321-E156-4A3C-AFCC-DE723AFC771E}" destId="{07D25E27-75B7-4343-82D9-D052F38FD66F}" srcOrd="0" destOrd="0" presId="urn:microsoft.com/office/officeart/2005/8/layout/hierarchy2"/>
    <dgm:cxn modelId="{3A81D1A3-F601-4171-B402-D288A364725D}" type="presParOf" srcId="{56CE230F-24AD-4349-B366-D39BDFBE8AA5}" destId="{5B328631-736D-4CA0-82A2-CFFFC56DF789}" srcOrd="0" destOrd="0" presId="urn:microsoft.com/office/officeart/2005/8/layout/hierarchy2"/>
    <dgm:cxn modelId="{AC35B4FA-F791-4883-9871-C28164D6FFF4}" type="presParOf" srcId="{5B328631-736D-4CA0-82A2-CFFFC56DF789}" destId="{07D25E27-75B7-4343-82D9-D052F38FD66F}" srcOrd="0" destOrd="0" presId="urn:microsoft.com/office/officeart/2005/8/layout/hierarchy2"/>
    <dgm:cxn modelId="{6D5D7B34-AE0C-46A0-B0BF-72B051F89584}" type="presParOf" srcId="{5B328631-736D-4CA0-82A2-CFFFC56DF789}" destId="{34DADC55-F0C7-41BE-B6B0-63282382501D}" srcOrd="1" destOrd="0" presId="urn:microsoft.com/office/officeart/2005/8/layout/hierarchy2"/>
    <dgm:cxn modelId="{29CC10B5-55DD-410B-BBA4-30773F734613}" type="presParOf" srcId="{34DADC55-F0C7-41BE-B6B0-63282382501D}" destId="{F830D798-D022-4C09-973A-6083B57025ED}" srcOrd="0" destOrd="0" presId="urn:microsoft.com/office/officeart/2005/8/layout/hierarchy2"/>
    <dgm:cxn modelId="{D64F4703-1B7B-4711-95A2-6634970BB103}" type="presParOf" srcId="{F830D798-D022-4C09-973A-6083B57025ED}" destId="{9C6D5C16-481E-470F-9B61-A65EEB284C85}" srcOrd="0" destOrd="0" presId="urn:microsoft.com/office/officeart/2005/8/layout/hierarchy2"/>
    <dgm:cxn modelId="{A903F13E-D82A-4ABD-81FF-D49AA2D4516A}" type="presParOf" srcId="{34DADC55-F0C7-41BE-B6B0-63282382501D}" destId="{B2386BE2-AFAC-4A69-A945-08629C265AC3}" srcOrd="1" destOrd="0" presId="urn:microsoft.com/office/officeart/2005/8/layout/hierarchy2"/>
    <dgm:cxn modelId="{E442F855-5E93-4E18-8CA0-8E9C640E1A0B}" type="presParOf" srcId="{B2386BE2-AFAC-4A69-A945-08629C265AC3}" destId="{303DF27B-66A5-4AD2-A7E9-080AE22D6486}" srcOrd="0" destOrd="0" presId="urn:microsoft.com/office/officeart/2005/8/layout/hierarchy2"/>
    <dgm:cxn modelId="{B9E9E3A9-578A-427F-8B97-15943D14632B}" type="presParOf" srcId="{B2386BE2-AFAC-4A69-A945-08629C265AC3}" destId="{808D3B19-63E1-42C4-B507-06C662B47B97}" srcOrd="1" destOrd="0" presId="urn:microsoft.com/office/officeart/2005/8/layout/hierarchy2"/>
    <dgm:cxn modelId="{8568EFB8-DD19-4B2A-ACBC-EE1930EC08D1}" type="presParOf" srcId="{34DADC55-F0C7-41BE-B6B0-63282382501D}" destId="{36221C19-8A40-444F-8D39-A618FA118480}" srcOrd="2" destOrd="0" presId="urn:microsoft.com/office/officeart/2005/8/layout/hierarchy2"/>
    <dgm:cxn modelId="{096F5824-B314-4D41-BFB5-0F6B8AB41806}" type="presParOf" srcId="{36221C19-8A40-444F-8D39-A618FA118480}" destId="{D0F02675-794B-4EAD-904F-EFB5D4852200}" srcOrd="0" destOrd="0" presId="urn:microsoft.com/office/officeart/2005/8/layout/hierarchy2"/>
    <dgm:cxn modelId="{74187083-348E-4C8E-A951-75FF9FD34318}" type="presParOf" srcId="{34DADC55-F0C7-41BE-B6B0-63282382501D}" destId="{61EF35C9-18FD-41FB-9EBB-05CF41ED8748}" srcOrd="3" destOrd="0" presId="urn:microsoft.com/office/officeart/2005/8/layout/hierarchy2"/>
    <dgm:cxn modelId="{99A24670-A259-42DD-A272-9689D67B209F}" type="presParOf" srcId="{61EF35C9-18FD-41FB-9EBB-05CF41ED8748}" destId="{D603941B-289C-44A1-ABD9-7462A2096B49}" srcOrd="0" destOrd="0" presId="urn:microsoft.com/office/officeart/2005/8/layout/hierarchy2"/>
    <dgm:cxn modelId="{CA96E49A-8B94-46C5-949D-281B72E8BF79}" type="presParOf" srcId="{61EF35C9-18FD-41FB-9EBB-05CF41ED8748}" destId="{DB08D710-F505-46A5-8052-BAB74C44BFB0}" srcOrd="1" destOrd="0" presId="urn:microsoft.com/office/officeart/2005/8/layout/hierarchy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AB2DB3-332C-449E-82B7-CDCF6BF46172}"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fr-FR"/>
        </a:p>
      </dgm:t>
    </dgm:pt>
    <dgm:pt modelId="{B5CA51AD-4C18-4A81-816A-986195801E09}">
      <dgm:prSet phldrT="[Texte]" custT="1"/>
      <dgm:spPr/>
      <dgm:t>
        <a:bodyPr/>
        <a:lstStyle/>
        <a:p>
          <a:pPr>
            <a:lnSpc>
              <a:spcPct val="100000"/>
            </a:lnSpc>
          </a:pPr>
          <a:r>
            <a:rPr lang="es" sz="2400" dirty="0">
              <a:latin typeface="Calibri" panose="020F0502020204030204" pitchFamily="34" charset="0"/>
              <a:cs typeface="Calibri" panose="020F0502020204030204" pitchFamily="34" charset="0"/>
            </a:rPr>
            <a:t>Los gestos del acto de señalar están ligados al lenguaje. </a:t>
          </a:r>
        </a:p>
      </dgm:t>
    </dgm:pt>
    <dgm:pt modelId="{7C62CB83-14A0-40D8-80EF-AD7D4BC04E1F}" type="par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850E1081-395A-403B-9DB5-3F759C26DD23}" type="sib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6F8B03D9-BF29-406C-9425-28B22D6E684B}">
      <dgm:prSet phldrT="[Texte]" custT="1"/>
      <dgm:spPr/>
      <dgm:t>
        <a:bodyPr/>
        <a:lstStyle/>
        <a:p>
          <a:r>
            <a:rPr lang="es" sz="2000" dirty="0">
              <a:latin typeface="Calibri" panose="020F0502020204030204" pitchFamily="34" charset="0"/>
              <a:cs typeface="Calibri" panose="020F0502020204030204" pitchFamily="34" charset="0"/>
            </a:rPr>
            <a:t>Niños de 2 años con más gestos de señalar:</a:t>
          </a:r>
          <a:endParaRPr lang="fr-FR" sz="2000" dirty="0">
            <a:latin typeface="Calibri" panose="020F0502020204030204" pitchFamily="34" charset="0"/>
            <a:cs typeface="Calibri" panose="020F0502020204030204" pitchFamily="34" charset="0"/>
          </a:endParaRPr>
        </a:p>
      </dgm:t>
    </dgm:pt>
    <dgm:pt modelId="{A1B816BB-2551-4053-9D0A-A7B902549CAF}" type="par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E9F44FE3-0F81-4700-82DA-A3191753D4A8}" type="sib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10A332B3-390C-4F04-8197-0A433A451DF1}">
      <dgm:prSet phldrT="[Texte]" custT="1"/>
      <dgm:spPr/>
      <dgm:t>
        <a:bodyPr/>
        <a:lstStyle/>
        <a:p>
          <a:r>
            <a:rPr lang="es" sz="2000" dirty="0">
              <a:latin typeface="Calibri" panose="020F0502020204030204" pitchFamily="34" charset="0"/>
              <a:cs typeface="Calibri" panose="020F0502020204030204" pitchFamily="34" charset="0"/>
            </a:rPr>
            <a:t>Señalar permite la inducción de respuestas verbales por parte del interlocutor</a:t>
          </a:r>
          <a:endParaRPr lang="fr-FR" sz="2000" dirty="0">
            <a:latin typeface="Calibri" panose="020F0502020204030204" pitchFamily="34" charset="0"/>
            <a:cs typeface="Calibri" panose="020F0502020204030204" pitchFamily="34" charset="0"/>
          </a:endParaRPr>
        </a:p>
      </dgm:t>
    </dgm:pt>
    <dgm:pt modelId="{B23091ED-20A1-4A7D-A0E5-39BF1D40C679}" type="par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E5551C41-1475-44C9-8029-D23056F67AA9}" type="sib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598B1E04-FF1E-4BDA-B8C3-83E0FDCAD44B}">
      <dgm:prSet phldrT="[Texte]" custT="1"/>
      <dgm:spPr/>
      <dgm:t>
        <a:bodyPr/>
        <a:lstStyle/>
        <a:p>
          <a:r>
            <a:rPr lang="es" sz="2000" dirty="0">
              <a:latin typeface="Calibri" panose="020F0502020204030204" pitchFamily="34" charset="0"/>
              <a:cs typeface="Calibri" panose="020F0502020204030204" pitchFamily="34" charset="0"/>
            </a:rPr>
            <a:t>Lazo más fuerte entre los 15 y 20 meses</a:t>
          </a:r>
          <a:endParaRPr lang="fr-FR" sz="2000" dirty="0">
            <a:latin typeface="Calibri" panose="020F0502020204030204" pitchFamily="34" charset="0"/>
            <a:cs typeface="Calibri" panose="020F0502020204030204" pitchFamily="34" charset="0"/>
          </a:endParaRPr>
        </a:p>
      </dgm:t>
    </dgm:pt>
    <dgm:pt modelId="{9760BC25-6150-486C-9291-0DAFD4334541}" type="par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0F31050B-8BDC-4C48-8D0D-580587E347AE}" type="sib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E6D9F4A2-CF00-472D-8842-9449AA92837A}">
      <dgm:prSet phldrT="[Texte]" custT="1"/>
      <dgm:spPr/>
      <dgm:t>
        <a:bodyPr/>
        <a:lstStyle/>
        <a:p>
          <a:pPr>
            <a:buNone/>
          </a:pPr>
          <a:r>
            <a:rPr lang="es" sz="2000" dirty="0">
              <a:latin typeface="Calibri" panose="020F0502020204030204" pitchFamily="34" charset="0"/>
              <a:cs typeface="Calibri" panose="020F0502020204030204" pitchFamily="34" charset="0"/>
              <a:sym typeface="Wingdings" panose="05000000000000000000" pitchFamily="2" charset="2"/>
            </a:rPr>
            <a:t> mejor habilidades de lenguaje</a:t>
          </a:r>
          <a:endParaRPr lang="fr-FR" sz="2000" dirty="0">
            <a:latin typeface="Calibri" panose="020F0502020204030204" pitchFamily="34" charset="0"/>
            <a:cs typeface="Calibri" panose="020F0502020204030204" pitchFamily="34" charset="0"/>
          </a:endParaRPr>
        </a:p>
      </dgm:t>
    </dgm:pt>
    <dgm:pt modelId="{267ADBA2-C74C-419B-ABA0-C0232397F799}" type="parTrans" cxnId="{F7E94B7D-5DB7-4C7B-B191-C54BF9F37A2E}">
      <dgm:prSet/>
      <dgm:spPr/>
      <dgm:t>
        <a:bodyPr/>
        <a:lstStyle/>
        <a:p>
          <a:endParaRPr lang="fr-FR" sz="1600"/>
        </a:p>
      </dgm:t>
    </dgm:pt>
    <dgm:pt modelId="{879E1E34-2F6F-489E-B2C8-3707A63FAC94}" type="sibTrans" cxnId="{F7E94B7D-5DB7-4C7B-B191-C54BF9F37A2E}">
      <dgm:prSet/>
      <dgm:spPr/>
      <dgm:t>
        <a:bodyPr/>
        <a:lstStyle/>
        <a:p>
          <a:endParaRPr lang="fr-FR" sz="1600"/>
        </a:p>
      </dgm:t>
    </dgm:pt>
    <dgm:pt modelId="{325F7164-844E-4854-BDA0-E182D65B94EE}" type="pres">
      <dgm:prSet presAssocID="{5DAB2DB3-332C-449E-82B7-CDCF6BF46172}" presName="Name0" presStyleCnt="0">
        <dgm:presLayoutVars>
          <dgm:dir/>
          <dgm:animLvl val="lvl"/>
          <dgm:resizeHandles val="exact"/>
        </dgm:presLayoutVars>
      </dgm:prSet>
      <dgm:spPr/>
    </dgm:pt>
    <dgm:pt modelId="{F5B93767-CA36-416E-9DE5-8B6D454F4FB4}" type="pres">
      <dgm:prSet presAssocID="{B5CA51AD-4C18-4A81-816A-986195801E09}" presName="composite" presStyleCnt="0"/>
      <dgm:spPr/>
    </dgm:pt>
    <dgm:pt modelId="{44131DE0-4739-4C93-B9A7-FA2B221BA88D}" type="pres">
      <dgm:prSet presAssocID="{B5CA51AD-4C18-4A81-816A-986195801E09}" presName="parTx" presStyleLbl="alignNode1" presStyleIdx="0" presStyleCnt="1" custScaleY="94340">
        <dgm:presLayoutVars>
          <dgm:chMax val="0"/>
          <dgm:chPref val="0"/>
          <dgm:bulletEnabled val="1"/>
        </dgm:presLayoutVars>
      </dgm:prSet>
      <dgm:spPr/>
    </dgm:pt>
    <dgm:pt modelId="{1DCBF56B-CB90-4DCB-9482-1F293BF0188A}" type="pres">
      <dgm:prSet presAssocID="{B5CA51AD-4C18-4A81-816A-986195801E09}" presName="desTx" presStyleLbl="alignAccFollowNode1" presStyleIdx="0" presStyleCnt="1">
        <dgm:presLayoutVars>
          <dgm:bulletEnabled val="1"/>
        </dgm:presLayoutVars>
      </dgm:prSet>
      <dgm:spPr/>
    </dgm:pt>
  </dgm:ptLst>
  <dgm:cxnLst>
    <dgm:cxn modelId="{8AE2F515-8EA4-45D4-ADDD-48E97A17DC50}" srcId="{B5CA51AD-4C18-4A81-816A-986195801E09}" destId="{598B1E04-FF1E-4BDA-B8C3-83E0FDCAD44B}" srcOrd="2" destOrd="0" parTransId="{9760BC25-6150-486C-9291-0DAFD4334541}" sibTransId="{0F31050B-8BDC-4C48-8D0D-580587E347AE}"/>
    <dgm:cxn modelId="{C53E9520-25E9-429D-B346-7173FEF17639}" type="presOf" srcId="{B5CA51AD-4C18-4A81-816A-986195801E09}" destId="{44131DE0-4739-4C93-B9A7-FA2B221BA88D}" srcOrd="0" destOrd="0" presId="urn:microsoft.com/office/officeart/2005/8/layout/hList1"/>
    <dgm:cxn modelId="{E6A0022F-55EF-40EE-B3F4-1AFA4320DD69}" srcId="{B5CA51AD-4C18-4A81-816A-986195801E09}" destId="{10A332B3-390C-4F04-8197-0A433A451DF1}" srcOrd="1" destOrd="0" parTransId="{B23091ED-20A1-4A7D-A0E5-39BF1D40C679}" sibTransId="{E5551C41-1475-44C9-8029-D23056F67AA9}"/>
    <dgm:cxn modelId="{A7627930-34EE-4B14-AD66-14D028018C09}" type="presOf" srcId="{5DAB2DB3-332C-449E-82B7-CDCF6BF46172}" destId="{325F7164-844E-4854-BDA0-E182D65B94EE}" srcOrd="0" destOrd="0" presId="urn:microsoft.com/office/officeart/2005/8/layout/hList1"/>
    <dgm:cxn modelId="{39CAF846-2A3E-465E-AF36-210ED19CB4CB}" type="presOf" srcId="{10A332B3-390C-4F04-8197-0A433A451DF1}" destId="{1DCBF56B-CB90-4DCB-9482-1F293BF0188A}" srcOrd="0" destOrd="2" presId="urn:microsoft.com/office/officeart/2005/8/layout/hList1"/>
    <dgm:cxn modelId="{AD7B8C6C-A316-4355-8A8E-88D9677B5E64}" type="presOf" srcId="{E6D9F4A2-CF00-472D-8842-9449AA92837A}" destId="{1DCBF56B-CB90-4DCB-9482-1F293BF0188A}" srcOrd="0" destOrd="1" presId="urn:microsoft.com/office/officeart/2005/8/layout/hList1"/>
    <dgm:cxn modelId="{F7E94B7D-5DB7-4C7B-B191-C54BF9F37A2E}" srcId="{6F8B03D9-BF29-406C-9425-28B22D6E684B}" destId="{E6D9F4A2-CF00-472D-8842-9449AA92837A}" srcOrd="0" destOrd="0" parTransId="{267ADBA2-C74C-419B-ABA0-C0232397F799}" sibTransId="{879E1E34-2F6F-489E-B2C8-3707A63FAC94}"/>
    <dgm:cxn modelId="{FEF08D94-893B-4241-A17B-ECA1A9A1ADD7}" type="presOf" srcId="{6F8B03D9-BF29-406C-9425-28B22D6E684B}" destId="{1DCBF56B-CB90-4DCB-9482-1F293BF0188A}" srcOrd="0" destOrd="0" presId="urn:microsoft.com/office/officeart/2005/8/layout/hList1"/>
    <dgm:cxn modelId="{983FBE94-9CCD-46D3-8A26-975368281A5A}" srcId="{5DAB2DB3-332C-449E-82B7-CDCF6BF46172}" destId="{B5CA51AD-4C18-4A81-816A-986195801E09}" srcOrd="0" destOrd="0" parTransId="{7C62CB83-14A0-40D8-80EF-AD7D4BC04E1F}" sibTransId="{850E1081-395A-403B-9DB5-3F759C26DD23}"/>
    <dgm:cxn modelId="{E4C115AA-D414-4378-9F8C-6021AD674AC5}" srcId="{B5CA51AD-4C18-4A81-816A-986195801E09}" destId="{6F8B03D9-BF29-406C-9425-28B22D6E684B}" srcOrd="0" destOrd="0" parTransId="{A1B816BB-2551-4053-9D0A-A7B902549CAF}" sibTransId="{E9F44FE3-0F81-4700-82DA-A3191753D4A8}"/>
    <dgm:cxn modelId="{C9A079D7-01CD-4181-BD67-7BED2BD5455E}" type="presOf" srcId="{598B1E04-FF1E-4BDA-B8C3-83E0FDCAD44B}" destId="{1DCBF56B-CB90-4DCB-9482-1F293BF0188A}" srcOrd="0" destOrd="3" presId="urn:microsoft.com/office/officeart/2005/8/layout/hList1"/>
    <dgm:cxn modelId="{ECBF9F46-70B4-4CC3-B087-39CFD1924137}" type="presParOf" srcId="{325F7164-844E-4854-BDA0-E182D65B94EE}" destId="{F5B93767-CA36-416E-9DE5-8B6D454F4FB4}" srcOrd="0" destOrd="0" presId="urn:microsoft.com/office/officeart/2005/8/layout/hList1"/>
    <dgm:cxn modelId="{EC02EE1E-B7AE-4934-84B7-1A378DD88440}" type="presParOf" srcId="{F5B93767-CA36-416E-9DE5-8B6D454F4FB4}" destId="{44131DE0-4739-4C93-B9A7-FA2B221BA88D}" srcOrd="0" destOrd="0" presId="urn:microsoft.com/office/officeart/2005/8/layout/hList1"/>
    <dgm:cxn modelId="{09F04D69-2EDD-484B-98C0-884747AD6FE9}" type="presParOf" srcId="{F5B93767-CA36-416E-9DE5-8B6D454F4FB4}" destId="{1DCBF56B-CB90-4DCB-9482-1F293BF0188A}"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20A6-AB43-CF4D-A132-D2911B814A37}">
      <dsp:nvSpPr>
        <dsp:cNvPr id="0" name=""/>
        <dsp:cNvSpPr/>
      </dsp:nvSpPr>
      <dsp:spPr>
        <a:xfrm>
          <a:off x="4462" y="290868"/>
          <a:ext cx="2028938" cy="9936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es" sz="2300" kern="1200" dirty="0"/>
            <a:t>9 - 10 </a:t>
          </a:r>
          <a:r>
            <a:rPr lang="es" sz="2300" kern="1200" dirty="0" err="1"/>
            <a:t>meses</a:t>
          </a:r>
          <a:endParaRPr lang="fr-FR" sz="2300" kern="1200" dirty="0"/>
        </a:p>
      </dsp:txBody>
      <dsp:txXfrm>
        <a:off x="4462" y="290868"/>
        <a:ext cx="2028938" cy="662400"/>
      </dsp:txXfrm>
    </dsp:sp>
    <dsp:sp modelId="{22294F7C-DBA6-384E-8667-BAD43CCD51F7}">
      <dsp:nvSpPr>
        <dsp:cNvPr id="0" name=""/>
        <dsp:cNvSpPr/>
      </dsp:nvSpPr>
      <dsp:spPr>
        <a:xfrm>
          <a:off x="420028" y="953269"/>
          <a:ext cx="2028938" cy="19458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tabLst/>
          </a:pPr>
          <a:r>
            <a:rPr lang="es" sz="2300" kern="1200" dirty="0" err="1"/>
            <a:t>Ritual</a:t>
          </a:r>
          <a:r>
            <a:rPr lang="es" sz="2300" kern="1200" dirty="0"/>
            <a:t> </a:t>
          </a:r>
          <a:r>
            <a:rPr lang="es" sz="2300" kern="1200" dirty="0" err="1"/>
            <a:t>gestos </a:t>
          </a:r>
          <a:r>
            <a:rPr lang="es" sz="2300" kern="1200" dirty="0"/>
            <a:t>para mostrar y </a:t>
          </a:r>
          <a:r>
            <a:rPr lang="es" sz="2300" kern="1200" dirty="0" err="1"/>
            <a:t>preguntar</a:t>
          </a:r>
          <a:endParaRPr lang="fr-FR" sz="2300" kern="1200" dirty="0"/>
        </a:p>
      </dsp:txBody>
      <dsp:txXfrm>
        <a:off x="477019" y="1010260"/>
        <a:ext cx="1914956" cy="1831818"/>
      </dsp:txXfrm>
    </dsp:sp>
    <dsp:sp modelId="{C79BE816-6A54-7245-B3BD-20A2F11E267F}">
      <dsp:nvSpPr>
        <dsp:cNvPr id="0" name=""/>
        <dsp:cNvSpPr/>
      </dsp:nvSpPr>
      <dsp:spPr>
        <a:xfrm>
          <a:off x="2340980" y="369495"/>
          <a:ext cx="652069" cy="50514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2340980" y="470524"/>
        <a:ext cx="500525" cy="303089"/>
      </dsp:txXfrm>
    </dsp:sp>
    <dsp:sp modelId="{45F88330-13FE-2143-A51F-DD561B94FBF1}">
      <dsp:nvSpPr>
        <dsp:cNvPr id="0" name=""/>
        <dsp:cNvSpPr/>
      </dsp:nvSpPr>
      <dsp:spPr>
        <a:xfrm>
          <a:off x="3263720" y="290868"/>
          <a:ext cx="2028938" cy="993600"/>
        </a:xfrm>
        <a:prstGeom prst="roundRect">
          <a:avLst>
            <a:gd name="adj" fmla="val 10000"/>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es" sz="2300" kern="1200" dirty="0"/>
            <a:t>12 </a:t>
          </a:r>
          <a:r>
            <a:rPr lang="es" sz="2300" kern="1200" dirty="0" err="1"/>
            <a:t>meses</a:t>
          </a:r>
        </a:p>
      </dsp:txBody>
      <dsp:txXfrm>
        <a:off x="3263720" y="290868"/>
        <a:ext cx="2028938" cy="662400"/>
      </dsp:txXfrm>
    </dsp:sp>
    <dsp:sp modelId="{FE2FBE32-1EC9-814B-9E92-3FDC7C01F418}">
      <dsp:nvSpPr>
        <dsp:cNvPr id="0" name=""/>
        <dsp:cNvSpPr/>
      </dsp:nvSpPr>
      <dsp:spPr>
        <a:xfrm>
          <a:off x="3679285" y="953269"/>
          <a:ext cx="2028938" cy="19458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29508"/>
              <a:satOff val="-18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pPr>
          <a:r>
            <a:rPr lang="es" sz="2300" kern="1200" dirty="0" err="1"/>
            <a:t>Gesto </a:t>
          </a:r>
          <a:r>
            <a:rPr lang="es" sz="2300" kern="1200" dirty="0"/>
            <a:t>para </a:t>
          </a:r>
          <a:r>
            <a:rPr lang="es" sz="2300" kern="1200" dirty="0" err="1"/>
            <a:t>dar</a:t>
          </a:r>
          <a:endParaRPr lang="fr-FR" sz="2300" kern="1200" dirty="0"/>
        </a:p>
      </dsp:txBody>
      <dsp:txXfrm>
        <a:off x="3736276" y="1010260"/>
        <a:ext cx="1914956" cy="1831818"/>
      </dsp:txXfrm>
    </dsp:sp>
    <dsp:sp modelId="{E4E25043-964F-4543-9F58-7BB66165D57E}">
      <dsp:nvSpPr>
        <dsp:cNvPr id="0" name=""/>
        <dsp:cNvSpPr/>
      </dsp:nvSpPr>
      <dsp:spPr>
        <a:xfrm>
          <a:off x="5600238" y="369495"/>
          <a:ext cx="652069" cy="505147"/>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kern="1200"/>
        </a:p>
      </dsp:txBody>
      <dsp:txXfrm>
        <a:off x="5600238" y="470524"/>
        <a:ext cx="500525" cy="303089"/>
      </dsp:txXfrm>
    </dsp:sp>
    <dsp:sp modelId="{EF7D81D1-2596-A147-B069-2DA4283F3CCD}">
      <dsp:nvSpPr>
        <dsp:cNvPr id="0" name=""/>
        <dsp:cNvSpPr/>
      </dsp:nvSpPr>
      <dsp:spPr>
        <a:xfrm>
          <a:off x="6522978" y="290868"/>
          <a:ext cx="2028938" cy="993600"/>
        </a:xfrm>
        <a:prstGeom prst="roundRect">
          <a:avLst>
            <a:gd name="adj" fmla="val 10000"/>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87630" numCol="1" spcCol="1270" anchor="t" anchorCtr="0">
          <a:noAutofit/>
        </a:bodyPr>
        <a:lstStyle/>
        <a:p>
          <a:pPr marL="0" lvl="0" indent="0" algn="l" defTabSz="1022350">
            <a:lnSpc>
              <a:spcPct val="90000"/>
            </a:lnSpc>
            <a:spcBef>
              <a:spcPct val="0"/>
            </a:spcBef>
            <a:spcAft>
              <a:spcPct val="35000"/>
            </a:spcAft>
            <a:buNone/>
          </a:pPr>
          <a:r>
            <a:rPr lang="es" sz="2300" kern="1200" dirty="0"/>
            <a:t>13 </a:t>
          </a:r>
          <a:r>
            <a:rPr lang="es" sz="2300" kern="1200" dirty="0" err="1"/>
            <a:t>meses</a:t>
          </a:r>
          <a:endParaRPr lang="fr-FR" sz="2300" kern="1200" dirty="0"/>
        </a:p>
      </dsp:txBody>
      <dsp:txXfrm>
        <a:off x="6522978" y="290868"/>
        <a:ext cx="2028938" cy="662400"/>
      </dsp:txXfrm>
    </dsp:sp>
    <dsp:sp modelId="{FDE4E5DE-59B5-A442-B007-06065196C668}">
      <dsp:nvSpPr>
        <dsp:cNvPr id="0" name=""/>
        <dsp:cNvSpPr/>
      </dsp:nvSpPr>
      <dsp:spPr>
        <a:xfrm>
          <a:off x="6938543" y="953269"/>
          <a:ext cx="2028938" cy="19458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859015"/>
              <a:satOff val="-3722"/>
              <a:lumOff val="-10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63576" rIns="163576" bIns="163576" numCol="1" spcCol="1270" anchor="t" anchorCtr="0">
          <a:noAutofit/>
        </a:bodyPr>
        <a:lstStyle/>
        <a:p>
          <a:pPr marL="228600" lvl="1" indent="-228600" algn="l" defTabSz="1022350">
            <a:lnSpc>
              <a:spcPct val="90000"/>
            </a:lnSpc>
            <a:spcBef>
              <a:spcPct val="0"/>
            </a:spcBef>
            <a:spcAft>
              <a:spcPct val="15000"/>
            </a:spcAft>
            <a:buNone/>
          </a:pPr>
          <a:r>
            <a:rPr lang="es" sz="2300" kern="1200" dirty="0"/>
            <a:t>Señalar</a:t>
          </a:r>
          <a:endParaRPr lang="fr-FR" sz="2300" kern="1200" dirty="0"/>
        </a:p>
      </dsp:txBody>
      <dsp:txXfrm>
        <a:off x="6995534" y="1010260"/>
        <a:ext cx="1914956" cy="18318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3530A-AE85-4DE3-9E39-268910D28D11}">
      <dsp:nvSpPr>
        <dsp:cNvPr id="0" name=""/>
        <dsp:cNvSpPr/>
      </dsp:nvSpPr>
      <dsp:spPr>
        <a:xfrm>
          <a:off x="263838" y="0"/>
          <a:ext cx="9563692" cy="3097394"/>
        </a:xfrm>
        <a:prstGeom prst="roundRect">
          <a:avLst>
            <a:gd name="adj" fmla="val 10000"/>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 sz="2400" kern="1200" dirty="0"/>
            <a:t> Señalar es un acto social</a:t>
          </a:r>
          <a:endParaRPr lang="fr-FR" sz="2400" kern="1200" dirty="0"/>
        </a:p>
        <a:p>
          <a:pPr marL="0" lvl="0" indent="0" algn="l" defTabSz="1066800">
            <a:lnSpc>
              <a:spcPct val="90000"/>
            </a:lnSpc>
            <a:spcBef>
              <a:spcPct val="0"/>
            </a:spcBef>
            <a:spcAft>
              <a:spcPct val="35000"/>
            </a:spcAft>
            <a:buNone/>
          </a:pPr>
          <a:endParaRPr lang="fr-FR" sz="2400" kern="1200" dirty="0"/>
        </a:p>
        <a:p>
          <a:pPr marL="360363" lvl="1" indent="0" algn="l" defTabSz="800100">
            <a:lnSpc>
              <a:spcPct val="100000"/>
            </a:lnSpc>
            <a:spcBef>
              <a:spcPct val="0"/>
            </a:spcBef>
            <a:spcAft>
              <a:spcPct val="15000"/>
            </a:spcAft>
            <a:buChar char="•"/>
          </a:pPr>
          <a:r>
            <a:rPr lang="es" sz="1800" kern="1200" dirty="0"/>
            <a:t> </a:t>
          </a:r>
          <a:r>
            <a:rPr lang="es" sz="1800" kern="1200" dirty="0" err="1"/>
            <a:t>Involucrar </a:t>
          </a:r>
          <a:r>
            <a:rPr lang="es" sz="1800" kern="1200" dirty="0"/>
            <a:t>al </a:t>
          </a:r>
          <a:r>
            <a:rPr lang="es" sz="1800" kern="1200" dirty="0" err="1"/>
            <a:t>niño </a:t>
          </a:r>
          <a:r>
            <a:rPr lang="es" sz="1800" kern="1200" dirty="0"/>
            <a:t>en un intercambio</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s" sz="1800" kern="1200" dirty="0"/>
            <a:t> </a:t>
          </a:r>
          <a:r>
            <a:rPr lang="es" sz="1800" kern="1200" dirty="0" err="1"/>
            <a:t>A menudo</a:t>
          </a:r>
          <a:r>
            <a:rPr lang="es" sz="1800" kern="1200" dirty="0"/>
            <a:t> </a:t>
          </a:r>
          <a:r>
            <a:rPr lang="es" sz="1800" kern="1200" dirty="0" err="1"/>
            <a:t>asociado</a:t>
          </a:r>
          <a:r>
            <a:rPr lang="es" sz="1800" kern="1200" dirty="0"/>
            <a:t> </a:t>
          </a:r>
          <a:r>
            <a:rPr lang="es" sz="1800" kern="1200" dirty="0" err="1"/>
            <a:t>con </a:t>
          </a:r>
          <a:r>
            <a:rPr lang="es" sz="1800" kern="1200" dirty="0"/>
            <a:t>vocalizaciones</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s" sz="1800" kern="1200" dirty="0"/>
            <a:t>Asociado con una mirada de ida y vuelta después de que el gesto es producido</a:t>
          </a:r>
          <a:endParaRPr lang="fr-FR" sz="1800" kern="1200" dirty="0"/>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es" sz="1800" kern="1200" dirty="0"/>
            <a:t> Durante el cual uno asegura la atención del interlocutor.</a:t>
          </a:r>
        </a:p>
      </dsp:txBody>
      <dsp:txXfrm>
        <a:off x="2469833" y="0"/>
        <a:ext cx="7357697" cy="3097394"/>
      </dsp:txXfrm>
    </dsp:sp>
    <dsp:sp modelId="{EE72BAD7-3264-4491-8E1F-5831C6180A88}">
      <dsp:nvSpPr>
        <dsp:cNvPr id="0" name=""/>
        <dsp:cNvSpPr/>
      </dsp:nvSpPr>
      <dsp:spPr>
        <a:xfrm>
          <a:off x="486862" y="781951"/>
          <a:ext cx="2018274" cy="1711479"/>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25E27-75B7-4343-82D9-D052F38FD66F}">
      <dsp:nvSpPr>
        <dsp:cNvPr id="0" name=""/>
        <dsp:cNvSpPr/>
      </dsp:nvSpPr>
      <dsp:spPr>
        <a:xfrm>
          <a:off x="2003635" y="792578"/>
          <a:ext cx="2753775" cy="1376887"/>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 sz="2400" kern="1200" dirty="0"/>
            <a:t>Señalar: 2 tipos</a:t>
          </a:r>
          <a:endParaRPr lang="fr-FR" sz="2400" kern="1200" dirty="0"/>
        </a:p>
      </dsp:txBody>
      <dsp:txXfrm>
        <a:off x="2043963" y="832906"/>
        <a:ext cx="2673119" cy="1296231"/>
      </dsp:txXfrm>
    </dsp:sp>
    <dsp:sp modelId="{F830D798-D022-4C09-973A-6083B57025ED}">
      <dsp:nvSpPr>
        <dsp:cNvPr id="0" name=""/>
        <dsp:cNvSpPr/>
      </dsp:nvSpPr>
      <dsp:spPr>
        <a:xfrm rot="19457599">
          <a:off x="4629908" y="1043330"/>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051253"/>
        <a:ext cx="67825" cy="67825"/>
      </dsp:txXfrm>
    </dsp:sp>
    <dsp:sp modelId="{303DF27B-66A5-4AD2-A7E9-080AE22D6486}">
      <dsp:nvSpPr>
        <dsp:cNvPr id="0" name=""/>
        <dsp:cNvSpPr/>
      </dsp:nvSpPr>
      <dsp:spPr>
        <a:xfrm>
          <a:off x="5858920" y="867"/>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 sz="2400" kern="1200" dirty="0"/>
            <a:t>Proto-imperativo</a:t>
          </a:r>
          <a:endParaRPr lang="fr-FR" sz="2400" kern="1200" dirty="0"/>
        </a:p>
      </dsp:txBody>
      <dsp:txXfrm>
        <a:off x="5899248" y="41195"/>
        <a:ext cx="2673119" cy="1296231"/>
      </dsp:txXfrm>
    </dsp:sp>
    <dsp:sp modelId="{36221C19-8A40-444F-8D39-A618FA118480}">
      <dsp:nvSpPr>
        <dsp:cNvPr id="0" name=""/>
        <dsp:cNvSpPr/>
      </dsp:nvSpPr>
      <dsp:spPr>
        <a:xfrm rot="2142401">
          <a:off x="4629908" y="1835041"/>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842964"/>
        <a:ext cx="67825" cy="67825"/>
      </dsp:txXfrm>
    </dsp:sp>
    <dsp:sp modelId="{D603941B-289C-44A1-ABD9-7462A2096B49}">
      <dsp:nvSpPr>
        <dsp:cNvPr id="0" name=""/>
        <dsp:cNvSpPr/>
      </dsp:nvSpPr>
      <dsp:spPr>
        <a:xfrm>
          <a:off x="5858920" y="1584288"/>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 sz="2400" kern="1200" dirty="0"/>
            <a:t>Protodeclarativo</a:t>
          </a:r>
          <a:endParaRPr lang="fr-FR" sz="2400" kern="1200" dirty="0"/>
        </a:p>
      </dsp:txBody>
      <dsp:txXfrm>
        <a:off x="5899248" y="1624616"/>
        <a:ext cx="2673119" cy="1296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31DE0-4739-4C93-B9A7-FA2B221BA88D}">
      <dsp:nvSpPr>
        <dsp:cNvPr id="0" name=""/>
        <dsp:cNvSpPr/>
      </dsp:nvSpPr>
      <dsp:spPr>
        <a:xfrm>
          <a:off x="0" y="46763"/>
          <a:ext cx="8965548" cy="1059626"/>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100000"/>
            </a:lnSpc>
            <a:spcBef>
              <a:spcPct val="0"/>
            </a:spcBef>
            <a:spcAft>
              <a:spcPct val="35000"/>
            </a:spcAft>
            <a:buNone/>
          </a:pPr>
          <a:r>
            <a:rPr lang="es" sz="2400" kern="1200" dirty="0">
              <a:latin typeface="Calibri" panose="020F0502020204030204" pitchFamily="34" charset="0"/>
              <a:cs typeface="Calibri" panose="020F0502020204030204" pitchFamily="34" charset="0"/>
            </a:rPr>
            <a:t>Los gestos del acto de señalar están ligados al lenguaje. </a:t>
          </a:r>
        </a:p>
      </dsp:txBody>
      <dsp:txXfrm>
        <a:off x="0" y="46763"/>
        <a:ext cx="8965548" cy="1059626"/>
      </dsp:txXfrm>
    </dsp:sp>
    <dsp:sp modelId="{1DCBF56B-CB90-4DCB-9482-1F293BF0188A}">
      <dsp:nvSpPr>
        <dsp:cNvPr id="0" name=""/>
        <dsp:cNvSpPr/>
      </dsp:nvSpPr>
      <dsp:spPr>
        <a:xfrm>
          <a:off x="0" y="1074604"/>
          <a:ext cx="8965548" cy="171288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 sz="2000" kern="1200" dirty="0">
              <a:latin typeface="Calibri" panose="020F0502020204030204" pitchFamily="34" charset="0"/>
              <a:cs typeface="Calibri" panose="020F0502020204030204" pitchFamily="34" charset="0"/>
            </a:rPr>
            <a:t>Niños de 2 años con más gestos de señalar:</a:t>
          </a:r>
          <a:endParaRPr lang="fr-FR" sz="2000" kern="1200" dirty="0">
            <a:latin typeface="Calibri" panose="020F0502020204030204" pitchFamily="34" charset="0"/>
            <a:cs typeface="Calibri" panose="020F0502020204030204" pitchFamily="34" charset="0"/>
          </a:endParaRPr>
        </a:p>
        <a:p>
          <a:pPr marL="457200" lvl="2" indent="-228600" algn="l" defTabSz="889000">
            <a:lnSpc>
              <a:spcPct val="90000"/>
            </a:lnSpc>
            <a:spcBef>
              <a:spcPct val="0"/>
            </a:spcBef>
            <a:spcAft>
              <a:spcPct val="15000"/>
            </a:spcAft>
            <a:buNone/>
          </a:pPr>
          <a:r>
            <a:rPr lang="es" sz="2000" kern="1200" dirty="0">
              <a:latin typeface="Calibri" panose="020F0502020204030204" pitchFamily="34" charset="0"/>
              <a:cs typeface="Calibri" panose="020F0502020204030204" pitchFamily="34" charset="0"/>
              <a:sym typeface="Wingdings" panose="05000000000000000000" pitchFamily="2" charset="2"/>
            </a:rPr>
            <a:t> mejor habilidades de lenguaje</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s" sz="2000" kern="1200" dirty="0">
              <a:latin typeface="Calibri" panose="020F0502020204030204" pitchFamily="34" charset="0"/>
              <a:cs typeface="Calibri" panose="020F0502020204030204" pitchFamily="34" charset="0"/>
            </a:rPr>
            <a:t>Señalar permite la inducción de respuestas verbales por parte del interlocutor</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s" sz="2000" kern="1200" dirty="0">
              <a:latin typeface="Calibri" panose="020F0502020204030204" pitchFamily="34" charset="0"/>
              <a:cs typeface="Calibri" panose="020F0502020204030204" pitchFamily="34" charset="0"/>
            </a:rPr>
            <a:t>Lazo más fuerte entre los 15 y 20 meses</a:t>
          </a:r>
          <a:endParaRPr lang="fr-FR" sz="2000" kern="1200" dirty="0">
            <a:latin typeface="Calibri" panose="020F0502020204030204" pitchFamily="34" charset="0"/>
            <a:cs typeface="Calibri" panose="020F0502020204030204" pitchFamily="34" charset="0"/>
          </a:endParaRPr>
        </a:p>
      </dsp:txBody>
      <dsp:txXfrm>
        <a:off x="0" y="1074604"/>
        <a:ext cx="8965548" cy="17128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Señalar es un acto de comunicación importante en el desarrollo de los niños pequeños.</a:t>
            </a:r>
          </a:p>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Tiene muchos valores sociales y comunicativos: pedir algo, pedir nombrar algo, llamar la atención, compartir un evento, etc.</a:t>
            </a:r>
          </a:p>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Los niños que producen gestos de señalar con más frecuencia a la edad de 2 años tienen mejores habilidades lingüísticas posteriores que los niños de la misma edad cronológica que producen menos gestos de señalar (Colonesi et al., 2010). Esto se debe a que los padres tienden a proporcionar más respuestas verbales a los gestos de sus hijos, uno de los cuales es señalar, que a otros comportamientos no gestuales (Olson y Masur, 2013).</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El vínculo entre señalar y lenguaje se atribuye al hecho de que señalar tiene una función social que permite inducir respuestas verbales por parte del interlocutor (Goldin-Meadow, Goodrich, Sauer &amp; Iverson, 2007; Kishimoto, Shizawa, Yasuda, Hinobayashi &amp; Minami , 2007, citado por Wu, 2014). Este vínculo es más fuerte entre los 15 y los 20 meses, es decir, cuando se desarrollan las capacidades sociales y cognitivas y cuando aparecen en el niño la explosión léxica y las primeras combinaciones de palabras (Colonesi et al., 2010).</a:t>
            </a:r>
          </a:p>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Sin embargo, el señalamiento todavía está presente cuando el niño comienza a hablar, y con frecuencia se producen gestos de señal junto con la producción verbal (Greenfield y Smith, 1976). El papel de señalar en el desarrollo del lenguaje está presente hasta la adquisición de la morfosintaxis (Iverson y Goldin-Meadow, 2005).</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Cuando se trabaja con personas con DI, señalar es un paso importante en la comunicación. Al señalar, la persona intenta expresar una elección, lo que permite imaginar un proyecto de CAA.</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Es fundamental respetar la estrategia de señalar de la persona, incluso si inicialmente es imprecisa e incompleta:</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81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Por </a:t>
            </a:r>
            <a:r>
              <a:rPr lang="es" sz="1800" dirty="0" err="1">
                <a:effectLst/>
                <a:latin typeface="Calibri" panose="020F0502020204030204" pitchFamily="34" charset="0"/>
                <a:ea typeface="Calibri" panose="020F0502020204030204" pitchFamily="34" charset="0"/>
                <a:cs typeface="Calibri" panose="020F0502020204030204" pitchFamily="34" charset="0"/>
              </a:rPr>
              <a:t>ejemplo </a:t>
            </a:r>
            <a:r>
              <a:rPr lang="es"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spcAft>
                <a:spcPts val="800"/>
              </a:spcAft>
              <a:buNone/>
            </a:pPr>
            <a:r>
              <a:rPr lang="es" sz="1800" i="1" dirty="0">
                <a:effectLst/>
                <a:latin typeface="Calibri" panose="020F0502020204030204" pitchFamily="34" charset="0"/>
                <a:ea typeface="Calibri" panose="020F0502020204030204" pitchFamily="34" charset="0"/>
                <a:cs typeface="Calibri" panose="020F0502020204030204" pitchFamily="34" charset="0"/>
              </a:rPr>
              <a:t>P. lleva a la cuidadora al frigorífico y se preocupa para que le abran el frigorífico para poder tomar un yogur, mientras D. señala el frigorífico con la palma de la mano para pedir que lo abran </a:t>
            </a:r>
            <a:r>
              <a:rPr lang="es"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s" sz="1800" dirty="0">
                <a:effectLst/>
                <a:latin typeface="Calibri" panose="020F0502020204030204" pitchFamily="34" charset="0"/>
                <a:ea typeface="Calibri" panose="020F0502020204030204" pitchFamily="34" charset="0"/>
                <a:cs typeface="Calibri" panose="020F0502020204030204" pitchFamily="34" charset="0"/>
              </a:rPr>
              <a:t>está claro que quejarse o señalar con la palma de la mano no son las mejores ni las más apropiadas formas de señalar. Si bien es adecuado responder a la petición de la persona porque constituye un acto de comunicación, también es importante trabajar la precisión del acto de señalar y su modelado de una forma más apropiada socialmente (en el caso de agitación, esto puede ser percibido como un movimiento de ira o un trastorno de conducta) y comprensible para una amplia gama de personas.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spcAft>
                <a:spcPts val="800"/>
              </a:spcAft>
            </a:pPr>
            <a:r>
              <a:rPr lang="es" sz="1800" dirty="0">
                <a:effectLst/>
                <a:latin typeface="Calibri" panose="020F0502020204030204" pitchFamily="34" charset="0"/>
                <a:ea typeface="Calibri" panose="020F0502020204030204" pitchFamily="34" charset="0"/>
                <a:cs typeface="Calibri" panose="020F0502020204030204" pitchFamily="34" charset="0"/>
              </a:rPr>
              <a:t>En el caso de un deterioro motor severo, no es raro que se señale únicamente con los ojos o orientando la cabeza. Es importante que estas estrategias atípicas, que son apenas perceptibles para un interlocutor, sean detectadas y transmitidas a cualquiera que pueda interactuar con la persona que sufre de DI. Identificar estas estrategias es aún más importante ya que implican colocar los objetos de manera adecuada en relación con el eje de visión de la persona para facilitar el señalamiento visual.</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262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También es importante proponer objetivos que sean relevantes para las actividades cotidianas: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 sz="1800" i="1" dirty="0">
                <a:effectLst/>
                <a:latin typeface="Calibri" panose="020F0502020204030204" pitchFamily="34" charset="0"/>
                <a:ea typeface="Calibri" panose="020F0502020204030204" pitchFamily="34" charset="0"/>
                <a:cs typeface="Calibri" panose="020F0502020204030204" pitchFamily="34" charset="0"/>
              </a:rPr>
              <a:t>En el refectorio: ofrecer un mantel individual personalizado con fotografías de alimentos que la persona pueda elegir (ya sea en una regla adecuada o directamente sobre el mantel individual) </a:t>
            </a:r>
            <a:r>
              <a:rPr lang="es" sz="1800" dirty="0">
                <a:effectLst/>
                <a:latin typeface="Calibri" panose="020F0502020204030204" pitchFamily="34" charset="0"/>
                <a:ea typeface="Calibri" panose="020F0502020204030204" pitchFamily="34" charset="0"/>
                <a:cs typeface="Calibri" panose="020F0502020204030204" pitchFamily="34" charset="0"/>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En resumen, para que el acto de señalar sea efectivo y cumpla su objetivo es necesario:</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s" dirty="0"/>
              <a:t>facilitar el acto</a:t>
            </a:r>
            <a:r>
              <a:rPr lang="fr-FR" dirty="0"/>
              <a:t> de</a:t>
            </a:r>
            <a:r>
              <a:rPr lang="es" dirty="0"/>
              <a:t> señalamiento </a:t>
            </a:r>
          </a:p>
          <a:p>
            <a:pPr marL="457200" indent="-298450"/>
            <a:r>
              <a:rPr lang="es" dirty="0"/>
              <a:t>Esto se logra encontrando una postura adecuada para que la persona pueda señalar; por ejemplo , considerando el uso preferente de una mano o brazo sobre el otro o, cuando necesario , ofreciendo un palo para hacer apuntando más fácil</a:t>
            </a:r>
            <a:endParaRPr lang="fr-FR" dirty="0"/>
          </a:p>
          <a:p>
            <a:pPr marL="457200" indent="-298450"/>
            <a:r>
              <a:rPr lang="es" dirty="0"/>
              <a:t>Esto también se hace colocando los objetivos en relación con el campo de visión de la persona (central o periférico ) y en relación con las características de los objetivos</a:t>
            </a:r>
            <a:endParaRPr lang="fr-FR" dirty="0"/>
          </a:p>
          <a:p>
            <a:pPr marL="158750" indent="0">
              <a:buNone/>
            </a:pPr>
            <a:r>
              <a:rPr lang="es" dirty="0"/>
              <a:t>Así ,​ es fundamental tener información sobre el escenario de la visión de la persona.</a:t>
            </a:r>
          </a:p>
          <a:p>
            <a:pPr marL="457200" indent="-298450"/>
            <a:r>
              <a:rPr lang="es" dirty="0"/>
              <a:t>Identificar qué está señalando la persona</a:t>
            </a:r>
          </a:p>
          <a:p>
            <a:pPr marL="457200" indent="-298450"/>
            <a:r>
              <a:rPr lang="es" dirty="0"/>
              <a:t>Motivar a las personas = centrándose en su intereses, sobre objetivos que les gusten.</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35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Aft>
                <a:spcPts val="800"/>
              </a:spcAft>
              <a:buNone/>
            </a:pPr>
            <a:r>
              <a:rPr lang="es" sz="1800" b="1" u="sng" dirty="0">
                <a:effectLst/>
                <a:latin typeface="Calibri" panose="020F0502020204030204" pitchFamily="34" charset="0"/>
                <a:ea typeface="Calibri" panose="020F0502020204030204" pitchFamily="34" charset="0"/>
                <a:cs typeface="Calibri" panose="020F0502020204030204" pitchFamily="34" charset="0"/>
              </a:rPr>
              <a:t>Objetivos de aprendizaje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Al final de la sección, comprenderá:</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cs typeface="Calibri" panose="020F0502020204030204" pitchFamily="34" charset="0"/>
              </a:rPr>
              <a:t>cómo se desarrolla el señalar,</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cs typeface="Calibri" panose="020F0502020204030204" pitchFamily="34" charset="0"/>
              </a:rPr>
              <a:t>por qué señalar es importante en el desarrollo infantil, especialmente en el lenguaje y la comunicación,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cs typeface="Calibri" panose="020F0502020204030204" pitchFamily="34" charset="0"/>
              </a:rPr>
              <a:t>¿Cuáles son las principales funciones del puntero en la comunicación?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es" sz="1800" dirty="0">
                <a:effectLst/>
                <a:latin typeface="Calibri" panose="020F0502020204030204" pitchFamily="34" charset="0"/>
                <a:ea typeface="Calibri" panose="020F0502020204030204" pitchFamily="34" charset="0"/>
                <a:cs typeface="Calibri" panose="020F0502020204030204" pitchFamily="34" charset="0"/>
              </a:rPr>
              <a:t>la particularidad y el uso de señalar en la discpacidad intelectual.</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El gesto de señalar no debe confundirse con el gesto de alcanzar, es decir, el acto de extender la mano para agarrar un objeto. Alcanzar es un precursor de señalar y aparece antes de que se produzca el señalamiento ( </a:t>
            </a:r>
            <a:r>
              <a:rPr lang="es" sz="1800" dirty="0" err="1">
                <a:effectLst/>
                <a:latin typeface="Calibri" panose="020F0502020204030204" pitchFamily="34" charset="0"/>
                <a:ea typeface="Calibri" panose="020F0502020204030204" pitchFamily="34" charset="0"/>
                <a:cs typeface="Calibri" panose="020F0502020204030204" pitchFamily="34" charset="0"/>
              </a:rPr>
              <a:t>Liszkowski </a:t>
            </a:r>
            <a:r>
              <a:rPr lang="es" sz="1800" dirty="0">
                <a:effectLst/>
                <a:latin typeface="Calibri" panose="020F0502020204030204" pitchFamily="34" charset="0"/>
                <a:ea typeface="Calibri" panose="020F0502020204030204" pitchFamily="34" charset="0"/>
                <a:cs typeface="Calibri" panose="020F0502020204030204" pitchFamily="34" charset="0"/>
              </a:rPr>
              <a:t>y </a:t>
            </a:r>
            <a:r>
              <a:rPr lang="es" sz="1800" dirty="0" err="1">
                <a:effectLst/>
                <a:latin typeface="Calibri" panose="020F0502020204030204" pitchFamily="34" charset="0"/>
                <a:ea typeface="Calibri" panose="020F0502020204030204" pitchFamily="34" charset="0"/>
                <a:cs typeface="Calibri" panose="020F0502020204030204" pitchFamily="34" charset="0"/>
              </a:rPr>
              <a:t>Tomasello </a:t>
            </a:r>
            <a:r>
              <a:rPr lang="es" sz="1800" dirty="0">
                <a:effectLst/>
                <a:latin typeface="Calibri" panose="020F0502020204030204" pitchFamily="34" charset="0"/>
                <a:ea typeface="Calibri" panose="020F0502020204030204" pitchFamily="34" charset="0"/>
                <a:cs typeface="Calibri" panose="020F0502020204030204" pitchFamily="34" charset="0"/>
              </a:rPr>
              <a:t>, 2011).</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El señalar aparece entre los 8 y 15 meses de edad y continúa desarrollándose durante el segundo año de vida y cuando aparece el lenguaje expresivo (Carpenter et al., 1998).</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Señalar parece ser un comportamiento universal e intercultural. Generalmente se considera el "camino real hacia el lenguaje" (Butterworth, 2003). Es importante señalar que la comprensión y la producción de señalar no se desarrollan al mismo tiempo, aunque los dos comportamientos estén vinculados (Colonesi et al., 2010). De hecho, la producción de señalar es anterior a la comprensión ( </a:t>
            </a:r>
            <a:r>
              <a:rPr lang="es" sz="1800" dirty="0" err="1">
                <a:effectLst/>
                <a:latin typeface="Calibri" panose="020F0502020204030204" pitchFamily="34" charset="0"/>
                <a:ea typeface="Calibri" panose="020F0502020204030204" pitchFamily="34" charset="0"/>
                <a:cs typeface="Calibri" panose="020F0502020204030204" pitchFamily="34" charset="0"/>
              </a:rPr>
              <a:t>Camaioni </a:t>
            </a:r>
            <a:r>
              <a:rPr lang="es" sz="1800" dirty="0">
                <a:effectLst/>
                <a:latin typeface="Calibri" panose="020F0502020204030204" pitchFamily="34" charset="0"/>
                <a:ea typeface="Calibri" panose="020F0502020204030204" pitchFamily="34" charset="0"/>
                <a:cs typeface="Calibri" panose="020F0502020204030204" pitchFamily="34" charset="0"/>
              </a:rPr>
              <a:t>et al., 2004).</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Bef>
                <a:spcPts val="600"/>
              </a:spcBef>
              <a:spcAft>
                <a:spcPts val="80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Señalar es un acto social:</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s" sz="1800" dirty="0">
                <a:effectLst/>
                <a:latin typeface="Calibri" panose="020F0502020204030204" pitchFamily="34" charset="0"/>
                <a:ea typeface="Calibri" panose="020F0502020204030204" pitchFamily="34" charset="0"/>
                <a:cs typeface="Calibri" panose="020F0502020204030204" pitchFamily="34" charset="0"/>
              </a:rPr>
              <a:t>involucrar al niño en un intercambio</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s" sz="1800" dirty="0">
                <a:effectLst/>
                <a:latin typeface="Calibri" panose="020F0502020204030204" pitchFamily="34" charset="0"/>
                <a:ea typeface="Calibri" panose="020F0502020204030204" pitchFamily="34" charset="0"/>
                <a:cs typeface="Calibri" panose="020F0502020204030204" pitchFamily="34" charset="0"/>
              </a:rPr>
              <a:t>a menudo asociado con vocalizaciones (pero no sistemáticamente)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es" sz="1800" dirty="0">
                <a:effectLst/>
                <a:latin typeface="Calibri" panose="020F0502020204030204" pitchFamily="34" charset="0"/>
                <a:ea typeface="Calibri" panose="020F0502020204030204" pitchFamily="34" charset="0"/>
                <a:cs typeface="Calibri" panose="020F0502020204030204" pitchFamily="34" charset="0"/>
              </a:rPr>
              <a:t>asociado con una mirada de ida y vuelta entre la dirección señalada y el interlocutor antes y después de que se produzca el gesto.</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s" sz="1800" dirty="0">
                <a:effectLst/>
                <a:latin typeface="Calibri" panose="020F0502020204030204" pitchFamily="34" charset="0"/>
                <a:ea typeface="Calibri" panose="020F0502020204030204" pitchFamily="34" charset="0"/>
                <a:cs typeface="Calibri" panose="020F0502020204030204" pitchFamily="34" charset="0"/>
              </a:rPr>
              <a:t>durante el cual es necesario asegurar la atención del interlocutor y comprobar que mira en la dirección indicada</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Calibri" panose="020F0502020204030204" pitchFamily="34" charset="0"/>
              </a:rPr>
              <a:t>Hay dos tipos de señalar en niños pequeños (Bates et al., 1975). Como los gestos de señalar van frecuentemente acompañados de vocalizaciones intencionales ( Liszkowski &amp; Tomasello , 2011), sus contornos prosódicos permiten distinguir claramente el tipo de señalar producido por el niño (Grünloh &amp; Liszkowski , 2015). El acto de señalar puede ser: proto-imperativo o protodeclarativo.</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013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dirty="0" err="1"/>
              <a:t>Da </a:t>
            </a:r>
            <a:r>
              <a:rPr lang="es" dirty="0"/>
              <a:t>la información </a:t>
            </a:r>
            <a:r>
              <a:rPr lang="es" dirty="0" err="1"/>
              <a:t>presentada </a:t>
            </a:r>
            <a:r>
              <a:rPr lang="es" dirty="0"/>
              <a:t>en la tabla.</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png"/><Relationship Id="rId7" Type="http://schemas.openxmlformats.org/officeDocument/2006/relationships/diagramQuickStyle" Target="../diagrams/quickStyle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1800" b="0" i="0" u="none" strike="noStrike" cap="none" dirty="0">
                <a:solidFill>
                  <a:schemeClr val="dk1"/>
                </a:solidFill>
                <a:latin typeface="Calibri"/>
                <a:ea typeface="Calibri"/>
                <a:cs typeface="Calibri"/>
                <a:sym typeface="Calibri"/>
              </a:rPr>
              <a:t>Formación dedicada a profesionales que trabajan con personas con DI para apoyar el desarrollo de</a:t>
            </a:r>
            <a:endParaRPr lang="es-ES"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s-ES" sz="1800" b="1" i="0" u="none" strike="noStrike" cap="none" dirty="0">
                <a:solidFill>
                  <a:schemeClr val="dk1"/>
                </a:solidFill>
                <a:latin typeface="Calibri"/>
                <a:ea typeface="Calibri"/>
                <a:cs typeface="Calibri"/>
                <a:sym typeface="Calibri"/>
              </a:rPr>
              <a:t>Habilidades de comunicación social</a:t>
            </a:r>
            <a:endParaRPr lang="es-ES" sz="1800" b="0" i="0" u="none" strike="noStrike" cap="none" dirty="0">
              <a:solidFill>
                <a:schemeClr val="dk1"/>
              </a:solidFill>
              <a:latin typeface="Arial"/>
              <a:ea typeface="Arial"/>
              <a:cs typeface="Arial"/>
              <a:sym typeface="Arial"/>
            </a:endParaRPr>
          </a:p>
        </p:txBody>
      </p:sp>
      <p:sp>
        <p:nvSpPr>
          <p:cNvPr id="4" name="Google Shape;99;p1">
            <a:extLst>
              <a:ext uri="{FF2B5EF4-FFF2-40B4-BE49-F238E27FC236}">
                <a16:creationId xmlns:a16="http://schemas.microsoft.com/office/drawing/2014/main" id="{675A1B27-412D-0F49-D623-C644E3B0BE3A}"/>
              </a:ext>
            </a:extLst>
          </p:cNvPr>
          <p:cNvSpPr txBox="1">
            <a:spLocks/>
          </p:cNvSpPr>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ctr" rtl="0">
              <a:lnSpc>
                <a:spcPct val="110000"/>
              </a:lnSpc>
              <a:spcBef>
                <a:spcPts val="500"/>
              </a:spcBef>
              <a:spcAft>
                <a:spcPts val="0"/>
              </a:spcAft>
              <a:buClr>
                <a:schemeClr val="dk2"/>
              </a:buClr>
              <a:buSzPts val="1700"/>
              <a:buFont typeface="Arial"/>
              <a:buNone/>
              <a:defRPr sz="2000" b="0" i="0" u="none" strike="noStrike" cap="none">
                <a:solidFill>
                  <a:schemeClr val="dk2"/>
                </a:solidFill>
                <a:latin typeface="Arial"/>
                <a:ea typeface="Arial"/>
                <a:cs typeface="Arial"/>
                <a:sym typeface="Arial"/>
              </a:defRPr>
            </a:lvl2pPr>
            <a:lvl3pPr marL="1371600" marR="0" lvl="2" indent="-228600" algn="ctr" rtl="0">
              <a:lnSpc>
                <a:spcPct val="110000"/>
              </a:lnSpc>
              <a:spcBef>
                <a:spcPts val="5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3pPr>
            <a:lvl4pPr marL="1828800" marR="0" lvl="3" indent="-3175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4pPr>
            <a:lvl5pPr marL="2286000" marR="0" lvl="4" indent="-2286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spcBef>
                <a:spcPts val="0"/>
              </a:spcBef>
              <a:buClr>
                <a:srgbClr val="674EA7"/>
              </a:buClr>
              <a:buSzPts val="6000"/>
              <a:buFont typeface="Calibri"/>
              <a:buNone/>
            </a:pPr>
            <a:r>
              <a:rPr lang="es-ES" sz="6000" b="1" dirty="0">
                <a:solidFill>
                  <a:srgbClr val="674EA7"/>
                </a:solidFill>
                <a:latin typeface="Calibri"/>
                <a:ea typeface="Calibri"/>
                <a:cs typeface="Calibri"/>
                <a:sym typeface="Calibri"/>
              </a:rPr>
              <a:t>Módulo 5</a:t>
            </a:r>
            <a:endParaRPr lang="es-ES"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Herramientas de Comunicación básicas</a:t>
            </a:r>
            <a:br>
              <a:rPr lang="es-ES" dirty="0"/>
            </a:br>
            <a:endParaRPr lang="es-ES" dirty="0"/>
          </a:p>
          <a:p>
            <a:pPr marL="0" indent="0">
              <a:lnSpc>
                <a:spcPct val="110000"/>
              </a:lnSpc>
            </a:pPr>
            <a:br>
              <a:rPr lang="es-ES" dirty="0"/>
            </a:br>
            <a:endParaRPr lang="es-ES" dirty="0"/>
          </a:p>
        </p:txBody>
      </p:sp>
      <p:grpSp>
        <p:nvGrpSpPr>
          <p:cNvPr id="2" name="Grupo 1">
            <a:extLst>
              <a:ext uri="{FF2B5EF4-FFF2-40B4-BE49-F238E27FC236}">
                <a16:creationId xmlns:a16="http://schemas.microsoft.com/office/drawing/2014/main" id="{7FC32BF7-CF8F-B4DE-BCDD-A5582A4E0390}"/>
              </a:ext>
            </a:extLst>
          </p:cNvPr>
          <p:cNvGrpSpPr/>
          <p:nvPr/>
        </p:nvGrpSpPr>
        <p:grpSpPr>
          <a:xfrm>
            <a:off x="-71438" y="5910185"/>
            <a:ext cx="6238875" cy="948418"/>
            <a:chOff x="-71438" y="5910185"/>
            <a:chExt cx="6238875" cy="948418"/>
          </a:xfrm>
        </p:grpSpPr>
        <p:pic>
          <p:nvPicPr>
            <p:cNvPr id="3" name="Google Shape;111;p2" descr="A blue and yellow logo&#10;&#10;Description automatically generated">
              <a:extLst>
                <a:ext uri="{FF2B5EF4-FFF2-40B4-BE49-F238E27FC236}">
                  <a16:creationId xmlns:a16="http://schemas.microsoft.com/office/drawing/2014/main" id="{197BBAB9-A749-A375-C907-62618D5D3E19}"/>
                </a:ext>
              </a:extLst>
            </p:cNvPr>
            <p:cNvPicPr preferRelativeResize="0">
              <a:picLocks/>
            </p:cNvPicPr>
            <p:nvPr/>
          </p:nvPicPr>
          <p:blipFill rotWithShape="1">
            <a:blip r:embed="rId4">
              <a:alphaModFix/>
            </a:blip>
            <a:srcRect/>
            <a:stretch/>
          </p:blipFill>
          <p:spPr>
            <a:xfrm>
              <a:off x="430800" y="5910185"/>
              <a:ext cx="1718583" cy="948418"/>
            </a:xfrm>
            <a:prstGeom prst="rect">
              <a:avLst/>
            </a:prstGeom>
            <a:noFill/>
            <a:ln>
              <a:noFill/>
            </a:ln>
          </p:spPr>
        </p:pic>
        <p:pic>
          <p:nvPicPr>
            <p:cNvPr id="5" name="Imagen 4" descr="Cuadro de texto">
              <a:extLst>
                <a:ext uri="{FF2B5EF4-FFF2-40B4-BE49-F238E27FC236}">
                  <a16:creationId xmlns:a16="http://schemas.microsoft.com/office/drawing/2014/main" id="{F2F110DE-3044-C508-9FA2-86DB16FBF436}"/>
                </a:ext>
              </a:extLst>
            </p:cNvPr>
            <p:cNvPicPr>
              <a:picLocks noChangeAspect="1"/>
            </p:cNvPicPr>
            <p:nvPr/>
          </p:nvPicPr>
          <p:blipFill>
            <a:blip r:embed="rId5"/>
            <a:stretch>
              <a:fillRect/>
            </a:stretch>
          </p:blipFill>
          <p:spPr>
            <a:xfrm>
              <a:off x="-71438" y="6221867"/>
              <a:ext cx="6238875" cy="314325"/>
            </a:xfrm>
            <a:prstGeom prst="rect">
              <a:avLst/>
            </a:prstGeom>
          </p:spPr>
        </p:pic>
      </p:grpSp>
      <p:grpSp>
        <p:nvGrpSpPr>
          <p:cNvPr id="6" name="Grupo 5">
            <a:extLst>
              <a:ext uri="{FF2B5EF4-FFF2-40B4-BE49-F238E27FC236}">
                <a16:creationId xmlns:a16="http://schemas.microsoft.com/office/drawing/2014/main" id="{7FC32BF7-CF8F-B4DE-BCDD-A5582A4E0390}"/>
              </a:ext>
            </a:extLst>
          </p:cNvPr>
          <p:cNvGrpSpPr/>
          <p:nvPr/>
        </p:nvGrpSpPr>
        <p:grpSpPr>
          <a:xfrm>
            <a:off x="-71438" y="5910185"/>
            <a:ext cx="6238875" cy="948418"/>
            <a:chOff x="-71438" y="5910185"/>
            <a:chExt cx="6238875" cy="948418"/>
          </a:xfrm>
        </p:grpSpPr>
        <p:pic>
          <p:nvPicPr>
            <p:cNvPr id="7" name="Google Shape;111;p2" descr="A blue and yellow logo&#10;&#10;Description automatically generated">
              <a:extLst>
                <a:ext uri="{FF2B5EF4-FFF2-40B4-BE49-F238E27FC236}">
                  <a16:creationId xmlns:a16="http://schemas.microsoft.com/office/drawing/2014/main" id="{197BBAB9-A749-A375-C907-62618D5D3E19}"/>
                </a:ext>
              </a:extLst>
            </p:cNvPr>
            <p:cNvPicPr preferRelativeResize="0">
              <a:picLocks/>
            </p:cNvPicPr>
            <p:nvPr/>
          </p:nvPicPr>
          <p:blipFill rotWithShape="1">
            <a:blip r:embed="rId4">
              <a:alphaModFix/>
            </a:blip>
            <a:srcRect/>
            <a:stretch/>
          </p:blipFill>
          <p:spPr>
            <a:xfrm>
              <a:off x="430800" y="5910185"/>
              <a:ext cx="1718583" cy="948418"/>
            </a:xfrm>
            <a:prstGeom prst="rect">
              <a:avLst/>
            </a:prstGeom>
            <a:noFill/>
            <a:ln>
              <a:noFill/>
            </a:ln>
          </p:spPr>
        </p:pic>
        <p:pic>
          <p:nvPicPr>
            <p:cNvPr id="8" name="Imagen 7" descr="Cuadro de texto">
              <a:extLst>
                <a:ext uri="{FF2B5EF4-FFF2-40B4-BE49-F238E27FC236}">
                  <a16:creationId xmlns:a16="http://schemas.microsoft.com/office/drawing/2014/main" id="{F2F110DE-3044-C508-9FA2-86DB16FBF436}"/>
                </a:ext>
              </a:extLst>
            </p:cNvPr>
            <p:cNvPicPr>
              <a:picLocks noChangeAspect="1"/>
            </p:cNvPicPr>
            <p:nvPr/>
          </p:nvPicPr>
          <p:blipFill>
            <a:blip r:embed="rId5"/>
            <a:stretch>
              <a:fillRect/>
            </a:stretch>
          </p:blipFill>
          <p:spPr>
            <a:xfrm>
              <a:off x="-71438" y="6221867"/>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3B711B22-0379-482F-BF55-315AC2025452}"/>
              </a:ext>
            </a:extLst>
          </p:cNvPr>
          <p:cNvGraphicFramePr/>
          <p:nvPr>
            <p:extLst>
              <p:ext uri="{D42A27DB-BD31-4B8C-83A1-F6EECF244321}">
                <p14:modId xmlns:p14="http://schemas.microsoft.com/office/powerpoint/2010/main" val="2558559453"/>
              </p:ext>
            </p:extLst>
          </p:nvPr>
        </p:nvGraphicFramePr>
        <p:xfrm>
          <a:off x="1747944" y="2502028"/>
          <a:ext cx="8965548" cy="28342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985916D7-0F00-D6AF-0CDE-A41EC9EFC7BA}"/>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289396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es" sz="2800" dirty="0">
                <a:latin typeface="Calibri" panose="020F0502020204030204" pitchFamily="34" charset="0"/>
                <a:cs typeface="Calibri" panose="020F0502020204030204" pitchFamily="34" charset="0"/>
              </a:rPr>
              <a:t>Señalar en personas con DI: permite expresar su elección</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es" sz="2800" dirty="0">
                <a:latin typeface="Calibri" panose="020F0502020204030204" pitchFamily="34" charset="0"/>
                <a:cs typeface="Calibri" panose="020F0502020204030204" pitchFamily="34" charset="0"/>
                <a:sym typeface="Wingdings" panose="05000000000000000000" pitchFamily="2" charset="2"/>
              </a:rPr>
              <a:t> Imprescindible para respetar la estrategia de señalar de la persona, incluso siendo imprecisa e incompleta</a:t>
            </a:r>
            <a:endParaRPr lang="fr-FR" sz="2800" dirty="0">
              <a:latin typeface="Calibri" panose="020F0502020204030204" pitchFamily="34" charset="0"/>
              <a:cs typeface="Calibri" panose="020F0502020204030204" pitchFamily="34" charset="0"/>
            </a:endParaRPr>
          </a:p>
        </p:txBody>
      </p:sp>
      <p:sp>
        <p:nvSpPr>
          <p:cNvPr id="3" name="Google Shape;131;p3">
            <a:extLst>
              <a:ext uri="{FF2B5EF4-FFF2-40B4-BE49-F238E27FC236}">
                <a16:creationId xmlns:a16="http://schemas.microsoft.com/office/drawing/2014/main" id="{41E3827C-DF74-83EA-F78B-BA4433B4352F}"/>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33458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es" sz="2800" dirty="0">
                <a:latin typeface="Calibri" panose="020F0502020204030204" pitchFamily="34" charset="0"/>
                <a:cs typeface="Calibri" panose="020F0502020204030204" pitchFamily="34" charset="0"/>
              </a:rPr>
              <a:t>Señalar en personas con DI: permite expresar su elección</a:t>
            </a:r>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a:p>
            <a:r>
              <a:rPr lang="es" sz="2800" dirty="0">
                <a:latin typeface="Calibri" panose="020F0502020204030204" pitchFamily="34" charset="0"/>
                <a:cs typeface="Calibri" panose="020F0502020204030204" pitchFamily="34" charset="0"/>
                <a:sym typeface="Wingdings" panose="05000000000000000000" pitchFamily="2" charset="2"/>
              </a:rPr>
              <a:t> Imprescindible para respetar la estrategia de señalar de la persona, incluso siendo imprecisa e incompleta</a:t>
            </a:r>
            <a:endParaRPr lang="fr-FR" sz="2800" dirty="0">
              <a:latin typeface="Calibri" panose="020F0502020204030204" pitchFamily="34" charset="0"/>
              <a:cs typeface="Calibri" panose="020F0502020204030204" pitchFamily="34" charset="0"/>
            </a:endParaRPr>
          </a:p>
        </p:txBody>
      </p:sp>
      <p:sp>
        <p:nvSpPr>
          <p:cNvPr id="12" name="ZoneTexte 11">
            <a:extLst>
              <a:ext uri="{FF2B5EF4-FFF2-40B4-BE49-F238E27FC236}">
                <a16:creationId xmlns:a16="http://schemas.microsoft.com/office/drawing/2014/main" id="{AA643458-1700-4F6F-813B-F322BAE3BE1C}"/>
              </a:ext>
            </a:extLst>
          </p:cNvPr>
          <p:cNvSpPr txBox="1"/>
          <p:nvPr/>
        </p:nvSpPr>
        <p:spPr>
          <a:xfrm>
            <a:off x="597365" y="4210654"/>
            <a:ext cx="11321891" cy="1313180"/>
          </a:xfrm>
          <a:prstGeom prst="rect">
            <a:avLst/>
          </a:prstGeom>
          <a:noFill/>
        </p:spPr>
        <p:txBody>
          <a:bodyPr wrap="square">
            <a:spAutoFit/>
          </a:bodyPr>
          <a:lstStyle/>
          <a:p>
            <a:pPr lvl="0" algn="just">
              <a:spcAft>
                <a:spcPts val="800"/>
              </a:spcAft>
            </a:pPr>
            <a:r>
              <a:rPr lang="es" sz="2200" i="1" dirty="0">
                <a:effectLst/>
                <a:latin typeface="Calibri" panose="020F0502020204030204" pitchFamily="34" charset="0"/>
                <a:ea typeface="Calibri" panose="020F0502020204030204" pitchFamily="34" charset="0"/>
                <a:cs typeface="Calibri" panose="020F0502020204030204" pitchFamily="34" charset="0"/>
              </a:rPr>
              <a:t>Ejemplos:</a:t>
            </a:r>
          </a:p>
          <a:p>
            <a:pPr lvl="0" algn="just">
              <a:spcAft>
                <a:spcPts val="800"/>
              </a:spcAft>
            </a:pPr>
            <a:r>
              <a:rPr lang="es" sz="2200" i="1" dirty="0">
                <a:effectLst/>
                <a:latin typeface="Calibri" panose="020F0502020204030204" pitchFamily="34" charset="0"/>
                <a:ea typeface="Calibri" panose="020F0502020204030204" pitchFamily="34" charset="0"/>
                <a:cs typeface="Calibri" panose="020F0502020204030204" pitchFamily="34" charset="0"/>
              </a:rPr>
              <a:t>P. lleva a la cuidadora a la nevera y se preocupa para que le abran la nevera para poder tomar un yogur.</a:t>
            </a:r>
          </a:p>
          <a:p>
            <a:pPr lvl="0" algn="just">
              <a:spcAft>
                <a:spcPts val="800"/>
              </a:spcAft>
            </a:pPr>
            <a:r>
              <a:rPr lang="es" sz="2200" i="1" dirty="0">
                <a:effectLst/>
                <a:latin typeface="Calibri" panose="020F0502020204030204" pitchFamily="34" charset="0"/>
                <a:ea typeface="Calibri" panose="020F0502020204030204" pitchFamily="34" charset="0"/>
                <a:cs typeface="Calibri" panose="020F0502020204030204" pitchFamily="34" charset="0"/>
              </a:rPr>
              <a:t>D. señala el frigorífico con la palma de la mano para pedir que lo abran </a:t>
            </a:r>
            <a:r>
              <a:rPr lang="es" sz="2200" dirty="0">
                <a:effectLst/>
                <a:latin typeface="Calibri" panose="020F0502020204030204" pitchFamily="34" charset="0"/>
                <a:ea typeface="Calibri" panose="020F0502020204030204" pitchFamily="34" charset="0"/>
                <a:cs typeface="Calibri" panose="020F0502020204030204" pitchFamily="34" charset="0"/>
              </a:rPr>
              <a:t>.</a:t>
            </a:r>
            <a:endParaRPr lang="fr-FR"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Google Shape;131;p3">
            <a:extLst>
              <a:ext uri="{FF2B5EF4-FFF2-40B4-BE49-F238E27FC236}">
                <a16:creationId xmlns:a16="http://schemas.microsoft.com/office/drawing/2014/main" id="{602D3F2E-EBA7-5A57-8A10-954666C0B42D}"/>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62002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ZoneTexte 9">
            <a:extLst>
              <a:ext uri="{FF2B5EF4-FFF2-40B4-BE49-F238E27FC236}">
                <a16:creationId xmlns:a16="http://schemas.microsoft.com/office/drawing/2014/main" id="{95179DAF-3894-43DF-A21B-D4E7C89A53C1}"/>
              </a:ext>
            </a:extLst>
          </p:cNvPr>
          <p:cNvSpPr txBox="1"/>
          <p:nvPr/>
        </p:nvSpPr>
        <p:spPr>
          <a:xfrm>
            <a:off x="2533339" y="1859286"/>
            <a:ext cx="8858848" cy="523220"/>
          </a:xfrm>
          <a:prstGeom prst="rect">
            <a:avLst/>
          </a:prstGeom>
          <a:noFill/>
        </p:spPr>
        <p:txBody>
          <a:bodyPr wrap="square" rtlCol="0">
            <a:spAutoFit/>
          </a:bodyPr>
          <a:lstStyle/>
          <a:p>
            <a:r>
              <a:rPr lang="es" sz="2800" dirty="0">
                <a:latin typeface="Calibri" panose="020F0502020204030204" pitchFamily="34" charset="0"/>
                <a:cs typeface="Calibri" panose="020F0502020204030204" pitchFamily="34" charset="0"/>
              </a:rPr>
              <a:t>Proponer objetivos relevantes para acciones cotidianas.</a:t>
            </a:r>
            <a:endParaRPr lang="fr-FR" sz="2800" dirty="0">
              <a:latin typeface="Calibri" panose="020F0502020204030204" pitchFamily="34" charset="0"/>
              <a:cs typeface="Calibri" panose="020F0502020204030204" pitchFamily="34" charset="0"/>
            </a:endParaRPr>
          </a:p>
        </p:txBody>
      </p:sp>
      <p:sp>
        <p:nvSpPr>
          <p:cNvPr id="4" name="Google Shape;131;p3">
            <a:extLst>
              <a:ext uri="{FF2B5EF4-FFF2-40B4-BE49-F238E27FC236}">
                <a16:creationId xmlns:a16="http://schemas.microsoft.com/office/drawing/2014/main" id="{F92E0424-F552-10A8-D561-CE7C2E2011D8}"/>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6" name="Imagen 5" descr="Imagen que contiene tabla, alimentos, comida, plato&#10;&#10;Descripción generada automáticamente">
            <a:extLst>
              <a:ext uri="{FF2B5EF4-FFF2-40B4-BE49-F238E27FC236}">
                <a16:creationId xmlns:a16="http://schemas.microsoft.com/office/drawing/2014/main" id="{B0F070E6-0EE8-D6AA-977D-9F41BB4FA2D0}"/>
              </a:ext>
            </a:extLst>
          </p:cNvPr>
          <p:cNvPicPr>
            <a:picLocks noChangeAspect="1"/>
          </p:cNvPicPr>
          <p:nvPr/>
        </p:nvPicPr>
        <p:blipFill>
          <a:blip r:embed="rId5"/>
          <a:stretch>
            <a:fillRect/>
          </a:stretch>
        </p:blipFill>
        <p:spPr>
          <a:xfrm>
            <a:off x="4024312" y="2591154"/>
            <a:ext cx="4143375" cy="3209925"/>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2" name="Tableau 1">
            <a:extLst>
              <a:ext uri="{FF2B5EF4-FFF2-40B4-BE49-F238E27FC236}">
                <a16:creationId xmlns:a16="http://schemas.microsoft.com/office/drawing/2014/main" id="{51460969-0E3C-4CFC-AE94-C96CAC313CB9}"/>
              </a:ext>
            </a:extLst>
          </p:cNvPr>
          <p:cNvGraphicFramePr>
            <a:graphicFrameLocks noGrp="1"/>
          </p:cNvGraphicFramePr>
          <p:nvPr>
            <p:extLst>
              <p:ext uri="{D42A27DB-BD31-4B8C-83A1-F6EECF244321}">
                <p14:modId xmlns:p14="http://schemas.microsoft.com/office/powerpoint/2010/main" val="2938908992"/>
              </p:ext>
            </p:extLst>
          </p:nvPr>
        </p:nvGraphicFramePr>
        <p:xfrm>
          <a:off x="1186230" y="1924809"/>
          <a:ext cx="9865057" cy="3799040"/>
        </p:xfrm>
        <a:graphic>
          <a:graphicData uri="http://schemas.openxmlformats.org/drawingml/2006/table">
            <a:tbl>
              <a:tblPr firstRow="1" firstCol="1">
                <a:tableStyleId>{00A15C55-8517-42AA-B614-E9B94910E393}</a:tableStyleId>
              </a:tblPr>
              <a:tblGrid>
                <a:gridCol w="3210661">
                  <a:extLst>
                    <a:ext uri="{9D8B030D-6E8A-4147-A177-3AD203B41FA5}">
                      <a16:colId xmlns:a16="http://schemas.microsoft.com/office/drawing/2014/main" val="3829286090"/>
                    </a:ext>
                  </a:extLst>
                </a:gridCol>
                <a:gridCol w="6654396">
                  <a:extLst>
                    <a:ext uri="{9D8B030D-6E8A-4147-A177-3AD203B41FA5}">
                      <a16:colId xmlns:a16="http://schemas.microsoft.com/office/drawing/2014/main" val="2791072031"/>
                    </a:ext>
                  </a:extLst>
                </a:gridCol>
              </a:tblGrid>
              <a:tr h="1678200">
                <a:tc>
                  <a:txBody>
                    <a:bodyPr/>
                    <a:lstStyle/>
                    <a:p>
                      <a:pPr algn="ctr">
                        <a:lnSpc>
                          <a:spcPct val="107000"/>
                        </a:lnSpc>
                        <a:spcBef>
                          <a:spcPts val="600"/>
                        </a:spcBef>
                        <a:spcAft>
                          <a:spcPts val="800"/>
                        </a:spcAft>
                      </a:pPr>
                      <a:r>
                        <a:rPr lang="es" sz="2000" dirty="0">
                          <a:effectLst/>
                          <a:latin typeface="Calibri" panose="020F0502020204030204" pitchFamily="34" charset="0"/>
                          <a:cs typeface="Calibri" panose="020F0502020204030204" pitchFamily="34" charset="0"/>
                        </a:rPr>
                        <a:t>Facilitar el acto de señalar.</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marL="342900" lvl="0" indent="-342900" algn="just">
                        <a:lnSpc>
                          <a:spcPct val="107000"/>
                        </a:lnSpc>
                        <a:spcAft>
                          <a:spcPts val="800"/>
                        </a:spcAft>
                        <a:buFont typeface="Symbol" panose="05050102010706020507" pitchFamily="18" charset="2"/>
                        <a:buChar char="·"/>
                      </a:pPr>
                      <a:r>
                        <a:rPr lang="es" sz="1800" b="0" dirty="0">
                          <a:solidFill>
                            <a:schemeClr val="tx1"/>
                          </a:solidFill>
                          <a:effectLst/>
                          <a:latin typeface="Calibri" panose="020F0502020204030204" pitchFamily="34" charset="0"/>
                          <a:cs typeface="Calibri" panose="020F0502020204030204" pitchFamily="34" charset="0"/>
                        </a:rPr>
                        <a:t>Buscar una postura adecuada para que la persona pueda señalar.</a:t>
                      </a:r>
                      <a:endParaRPr lang="fr-FR" sz="1800" b="0" dirty="0">
                        <a:solidFill>
                          <a:schemeClr val="tx1"/>
                        </a:solidFill>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s" sz="1800" b="0" dirty="0">
                          <a:solidFill>
                            <a:schemeClr val="tx1"/>
                          </a:solidFill>
                          <a:effectLst/>
                          <a:latin typeface="Calibri" panose="020F0502020204030204" pitchFamily="34" charset="0"/>
                          <a:cs typeface="Calibri" panose="020F0502020204030204" pitchFamily="34" charset="0"/>
                        </a:rPr>
                        <a:t>Coloque los objetivos en relación con el campo de visión de la persona (central o periférico) y las características de los objetivos.</a:t>
                      </a:r>
                      <a:endParaRPr lang="fr-FR" sz="1800" b="0" dirty="0">
                        <a:solidFill>
                          <a:schemeClr val="tx1"/>
                        </a:solidFill>
                        <a:effectLst/>
                        <a:latin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38597666"/>
                  </a:ext>
                </a:extLst>
              </a:tr>
              <a:tr h="1146412">
                <a:tc>
                  <a:txBody>
                    <a:bodyPr/>
                    <a:lstStyle/>
                    <a:p>
                      <a:pPr algn="ctr">
                        <a:lnSpc>
                          <a:spcPct val="107000"/>
                        </a:lnSpc>
                        <a:spcBef>
                          <a:spcPts val="600"/>
                        </a:spcBef>
                        <a:spcAft>
                          <a:spcPts val="800"/>
                        </a:spcAft>
                      </a:pPr>
                      <a:r>
                        <a:rPr lang="es" sz="2000" dirty="0">
                          <a:effectLst/>
                          <a:latin typeface="Calibri" panose="020F0502020204030204" pitchFamily="34" charset="0"/>
                          <a:cs typeface="Calibri" panose="020F0502020204030204" pitchFamily="34" charset="0"/>
                        </a:rPr>
                        <a:t>Identificar a qué apunta la persona.</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s" sz="1800" dirty="0">
                          <a:effectLst/>
                          <a:latin typeface="Calibri" panose="020F0502020204030204" pitchFamily="34" charset="0"/>
                          <a:cs typeface="Calibri" panose="020F0502020204030204" pitchFamily="34" charset="0"/>
                        </a:rPr>
                        <a:t>Objetos reales, miniaturas, fotografías, cuadros, etc.</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458640771"/>
                  </a:ext>
                </a:extLst>
              </a:tr>
              <a:tr h="974428">
                <a:tc>
                  <a:txBody>
                    <a:bodyPr/>
                    <a:lstStyle/>
                    <a:p>
                      <a:pPr algn="ctr">
                        <a:lnSpc>
                          <a:spcPct val="107000"/>
                        </a:lnSpc>
                        <a:spcBef>
                          <a:spcPts val="600"/>
                        </a:spcBef>
                        <a:spcAft>
                          <a:spcPts val="800"/>
                        </a:spcAft>
                      </a:pPr>
                      <a:r>
                        <a:rPr lang="es" sz="2000" dirty="0">
                          <a:effectLst/>
                          <a:latin typeface="Calibri" panose="020F0502020204030204" pitchFamily="34" charset="0"/>
                          <a:cs typeface="Calibri" panose="020F0502020204030204" pitchFamily="34" charset="0"/>
                        </a:rPr>
                        <a:t>Motivar</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es" sz="1800" dirty="0">
                          <a:effectLst/>
                          <a:latin typeface="Calibri" panose="020F0502020204030204" pitchFamily="34" charset="0"/>
                          <a:cs typeface="Calibri" panose="020F0502020204030204" pitchFamily="34" charset="0"/>
                        </a:rPr>
                        <a:t>Céntrese en objetivos que le gusten a la gente, para que se sientan tentados a señalarlos.</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666273689"/>
                  </a:ext>
                </a:extLst>
              </a:tr>
            </a:tbl>
          </a:graphicData>
        </a:graphic>
      </p:graphicFrame>
      <p:sp>
        <p:nvSpPr>
          <p:cNvPr id="3" name="Google Shape;131;p3">
            <a:extLst>
              <a:ext uri="{FF2B5EF4-FFF2-40B4-BE49-F238E27FC236}">
                <a16:creationId xmlns:a16="http://schemas.microsoft.com/office/drawing/2014/main" id="{545E102B-8B39-63A0-B855-A54723FF13BC}"/>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3932859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 Medios básicos de comunicación</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1" dirty="0">
                <a:solidFill>
                  <a:schemeClr val="dk1"/>
                </a:solidFill>
                <a:latin typeface="Calibri"/>
                <a:ea typeface="Calibri"/>
                <a:cs typeface="Calibri"/>
                <a:sym typeface="Calibri"/>
              </a:rPr>
              <a:t>: Señalando</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575612"/>
          </a:xfrm>
          <a:prstGeom prst="rect">
            <a:avLst/>
          </a:prstGeom>
          <a:noFill/>
        </p:spPr>
        <p:txBody>
          <a:bodyPr wrap="square">
            <a:spAutoFit/>
          </a:bodyPr>
          <a:lstStyle/>
          <a:p>
            <a:pPr algn="ctr">
              <a:spcAft>
                <a:spcPts val="800"/>
              </a:spcAft>
            </a:pPr>
            <a:r>
              <a:rPr lang="es" b="1" dirty="0">
                <a:effectLst/>
                <a:latin typeface="Calibri" panose="020F0502020204030204" pitchFamily="34" charset="0"/>
                <a:ea typeface="Calibri" panose="020F0502020204030204" pitchFamily="34" charset="0"/>
                <a:cs typeface="Times New Roman" panose="02020603050405020304" pitchFamily="18" charset="0"/>
              </a:rPr>
              <a:t>BIBLIOGRAFÍA</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a:effectLst/>
                <a:latin typeface="Calibri" panose="020F0502020204030204" pitchFamily="34" charset="0"/>
                <a:ea typeface="Calibri" panose="020F0502020204030204" pitchFamily="34" charset="0"/>
                <a:cs typeface="Calibri" panose="020F0502020204030204" pitchFamily="34" charset="0"/>
              </a:rPr>
              <a:t>Bates, E., </a:t>
            </a:r>
            <a:r>
              <a:rPr lang="es" dirty="0" err="1">
                <a:effectLst/>
                <a:latin typeface="Calibri" panose="020F0502020204030204" pitchFamily="34" charset="0"/>
                <a:ea typeface="Calibri" panose="020F0502020204030204" pitchFamily="34" charset="0"/>
                <a:cs typeface="Calibri" panose="020F0502020204030204" pitchFamily="34" charset="0"/>
              </a:rPr>
              <a:t>Camaioni </a:t>
            </a:r>
            <a:r>
              <a:rPr lang="es" dirty="0">
                <a:effectLst/>
                <a:latin typeface="Calibri" panose="020F0502020204030204" pitchFamily="34" charset="0"/>
                <a:ea typeface="Calibri" panose="020F0502020204030204" pitchFamily="34" charset="0"/>
                <a:cs typeface="Calibri" panose="020F0502020204030204" pitchFamily="34" charset="0"/>
              </a:rPr>
              <a:t>, L. y Volterra, V. (1975). La adquisición de performativos previos al discurso. </a:t>
            </a:r>
            <a:r>
              <a:rPr lang="es" i="1" dirty="0">
                <a:effectLst/>
                <a:latin typeface="Calibri" panose="020F0502020204030204" pitchFamily="34" charset="0"/>
                <a:ea typeface="Calibri" panose="020F0502020204030204" pitchFamily="34" charset="0"/>
                <a:cs typeface="Calibri" panose="020F0502020204030204" pitchFamily="34" charset="0"/>
              </a:rPr>
              <a:t>Merrill-Palmer Quarterly of Behavior and Development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21 </a:t>
            </a:r>
            <a:r>
              <a:rPr lang="es" dirty="0">
                <a:effectLst/>
                <a:latin typeface="Calibri" panose="020F0502020204030204" pitchFamily="34" charset="0"/>
                <a:ea typeface="Calibri" panose="020F0502020204030204" pitchFamily="34" charset="0"/>
                <a:cs typeface="Calibri" panose="020F0502020204030204" pitchFamily="34" charset="0"/>
              </a:rPr>
              <a:t>(3), 205‑226. https://www.jstor.org/stable/23084619</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a:effectLst/>
                <a:latin typeface="Calibri" panose="020F0502020204030204" pitchFamily="34" charset="0"/>
                <a:ea typeface="Calibri" panose="020F0502020204030204" pitchFamily="34" charset="0"/>
                <a:cs typeface="Calibri" panose="020F0502020204030204" pitchFamily="34" charset="0"/>
              </a:rPr>
              <a:t>Butterworth, G. (2003). Señalar es el camino real hacia el lenguaje para los bebés. En </a:t>
            </a:r>
            <a:r>
              <a:rPr lang="es" i="1" dirty="0">
                <a:effectLst/>
                <a:latin typeface="Calibri" panose="020F0502020204030204" pitchFamily="34" charset="0"/>
                <a:ea typeface="Calibri" panose="020F0502020204030204" pitchFamily="34" charset="0"/>
                <a:cs typeface="Calibri" panose="020F0502020204030204" pitchFamily="34" charset="0"/>
              </a:rPr>
              <a:t>Señalar: donde el lenguaje, la cultura y la cognición se encuentran </a:t>
            </a:r>
            <a:r>
              <a:rPr lang="es" dirty="0">
                <a:effectLst/>
                <a:latin typeface="Calibri" panose="020F0502020204030204" pitchFamily="34" charset="0"/>
                <a:ea typeface="Calibri" panose="020F0502020204030204" pitchFamily="34" charset="0"/>
                <a:cs typeface="Calibri" panose="020F0502020204030204" pitchFamily="34" charset="0"/>
              </a:rPr>
              <a:t>(p. 9‑33). Editores asociados de Lawrence Erlbaum.</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err="1">
                <a:effectLst/>
                <a:latin typeface="Calibri" panose="020F0502020204030204" pitchFamily="34" charset="0"/>
                <a:ea typeface="Calibri" panose="020F0502020204030204" pitchFamily="34" charset="0"/>
                <a:cs typeface="Calibri" panose="020F0502020204030204" pitchFamily="34" charset="0"/>
              </a:rPr>
              <a:t>Camaioni </a:t>
            </a:r>
            <a:r>
              <a:rPr lang="es" dirty="0">
                <a:effectLst/>
                <a:latin typeface="Calibri" panose="020F0502020204030204" pitchFamily="34" charset="0"/>
                <a:ea typeface="Calibri" panose="020F0502020204030204" pitchFamily="34" charset="0"/>
                <a:cs typeface="Calibri" panose="020F0502020204030204" pitchFamily="34" charset="0"/>
              </a:rPr>
              <a:t>, L., </a:t>
            </a:r>
            <a:r>
              <a:rPr lang="es" dirty="0" err="1">
                <a:effectLst/>
                <a:latin typeface="Calibri" panose="020F0502020204030204" pitchFamily="34" charset="0"/>
                <a:ea typeface="Calibri" panose="020F0502020204030204" pitchFamily="34" charset="0"/>
                <a:cs typeface="Calibri" panose="020F0502020204030204" pitchFamily="34" charset="0"/>
              </a:rPr>
              <a:t>Perucchini </a:t>
            </a:r>
            <a:r>
              <a:rPr lang="es" dirty="0">
                <a:effectLst/>
                <a:latin typeface="Calibri" panose="020F0502020204030204" pitchFamily="34" charset="0"/>
                <a:ea typeface="Calibri" panose="020F0502020204030204" pitchFamily="34" charset="0"/>
                <a:cs typeface="Calibri" panose="020F0502020204030204" pitchFamily="34" charset="0"/>
              </a:rPr>
              <a:t>, P., </a:t>
            </a:r>
            <a:r>
              <a:rPr lang="es" dirty="0" err="1">
                <a:effectLst/>
                <a:latin typeface="Calibri" panose="020F0502020204030204" pitchFamily="34" charset="0"/>
                <a:ea typeface="Calibri" panose="020F0502020204030204" pitchFamily="34" charset="0"/>
                <a:cs typeface="Calibri" panose="020F0502020204030204" pitchFamily="34" charset="0"/>
              </a:rPr>
              <a:t>Bellagamba </a:t>
            </a:r>
            <a:r>
              <a:rPr lang="es" dirty="0">
                <a:effectLst/>
                <a:latin typeface="Calibri" panose="020F0502020204030204" pitchFamily="34" charset="0"/>
                <a:ea typeface="Calibri" panose="020F0502020204030204" pitchFamily="34" charset="0"/>
                <a:cs typeface="Calibri" panose="020F0502020204030204" pitchFamily="34" charset="0"/>
              </a:rPr>
              <a:t>, F. y </a:t>
            </a:r>
            <a:r>
              <a:rPr lang="es" dirty="0" err="1">
                <a:effectLst/>
                <a:latin typeface="Calibri" panose="020F0502020204030204" pitchFamily="34" charset="0"/>
                <a:ea typeface="Calibri" panose="020F0502020204030204" pitchFamily="34" charset="0"/>
                <a:cs typeface="Calibri" panose="020F0502020204030204" pitchFamily="34" charset="0"/>
              </a:rPr>
              <a:t>Colonnesi </a:t>
            </a:r>
            <a:r>
              <a:rPr lang="es" dirty="0">
                <a:effectLst/>
                <a:latin typeface="Calibri" panose="020F0502020204030204" pitchFamily="34" charset="0"/>
                <a:ea typeface="Calibri" panose="020F0502020204030204" pitchFamily="34" charset="0"/>
                <a:cs typeface="Calibri" panose="020F0502020204030204" pitchFamily="34" charset="0"/>
              </a:rPr>
              <a:t>, C. (2004). El papel del señalar declarativo en el desarrollo de una teoría de la mente. </a:t>
            </a:r>
            <a:r>
              <a:rPr lang="es" i="1" dirty="0">
                <a:effectLst/>
                <a:latin typeface="Calibri" panose="020F0502020204030204" pitchFamily="34" charset="0"/>
                <a:ea typeface="Calibri" panose="020F0502020204030204" pitchFamily="34" charset="0"/>
                <a:cs typeface="Calibri" panose="020F0502020204030204" pitchFamily="34" charset="0"/>
              </a:rPr>
              <a:t>Infancia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5 </a:t>
            </a:r>
            <a:r>
              <a:rPr lang="es" dirty="0">
                <a:effectLst/>
                <a:latin typeface="Calibri" panose="020F0502020204030204" pitchFamily="34" charset="0"/>
                <a:ea typeface="Calibri" panose="020F0502020204030204" pitchFamily="34" charset="0"/>
                <a:cs typeface="Calibri" panose="020F0502020204030204" pitchFamily="34" charset="0"/>
              </a:rPr>
              <a:t>(3), 291‑308. https://doi.org/10.1207/s15327078in0503_3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a:effectLst/>
                <a:latin typeface="Calibri" panose="020F0502020204030204" pitchFamily="34" charset="0"/>
                <a:ea typeface="Calibri" panose="020F0502020204030204" pitchFamily="34" charset="0"/>
                <a:cs typeface="Calibri" panose="020F0502020204030204" pitchFamily="34" charset="0"/>
              </a:rPr>
              <a:t>Carpenter, M., </a:t>
            </a:r>
            <a:r>
              <a:rPr lang="es" dirty="0" err="1">
                <a:effectLst/>
                <a:latin typeface="Calibri" panose="020F0502020204030204" pitchFamily="34" charset="0"/>
                <a:ea typeface="Calibri" panose="020F0502020204030204" pitchFamily="34" charset="0"/>
                <a:cs typeface="Calibri" panose="020F0502020204030204" pitchFamily="34" charset="0"/>
              </a:rPr>
              <a:t>Nagell </a:t>
            </a:r>
            <a:r>
              <a:rPr lang="es" dirty="0">
                <a:effectLst/>
                <a:latin typeface="Calibri" panose="020F0502020204030204" pitchFamily="34" charset="0"/>
                <a:ea typeface="Calibri" panose="020F0502020204030204" pitchFamily="34" charset="0"/>
                <a:cs typeface="Calibri" panose="020F0502020204030204" pitchFamily="34" charset="0"/>
              </a:rPr>
              <a:t>, K. y </a:t>
            </a:r>
            <a:r>
              <a:rPr lang="es" dirty="0" err="1">
                <a:effectLst/>
                <a:latin typeface="Calibri" panose="020F0502020204030204" pitchFamily="34" charset="0"/>
                <a:ea typeface="Calibri" panose="020F0502020204030204" pitchFamily="34" charset="0"/>
                <a:cs typeface="Calibri" panose="020F0502020204030204" pitchFamily="34" charset="0"/>
              </a:rPr>
              <a:t>Tomasello </a:t>
            </a:r>
            <a:r>
              <a:rPr lang="es" dirty="0">
                <a:effectLst/>
                <a:latin typeface="Calibri" panose="020F0502020204030204" pitchFamily="34" charset="0"/>
                <a:ea typeface="Calibri" panose="020F0502020204030204" pitchFamily="34" charset="0"/>
                <a:cs typeface="Calibri" panose="020F0502020204030204" pitchFamily="34" charset="0"/>
              </a:rPr>
              <a:t>, M. (1998). Cognición social, atención conjunta y competencia comunicativa de 9 a 15 meses de edad. </a:t>
            </a:r>
            <a:r>
              <a:rPr lang="es" i="1" dirty="0">
                <a:effectLst/>
                <a:latin typeface="Calibri" panose="020F0502020204030204" pitchFamily="34" charset="0"/>
                <a:ea typeface="Calibri" panose="020F0502020204030204" pitchFamily="34" charset="0"/>
                <a:cs typeface="Calibri" panose="020F0502020204030204" pitchFamily="34" charset="0"/>
              </a:rPr>
              <a:t>Monografías de la Sociedad para la Investigación en Desarrollo Infantil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63 </a:t>
            </a:r>
            <a:r>
              <a:rPr lang="es" dirty="0">
                <a:effectLst/>
                <a:latin typeface="Calibri" panose="020F0502020204030204" pitchFamily="34" charset="0"/>
                <a:ea typeface="Calibri" panose="020F0502020204030204" pitchFamily="34" charset="0"/>
                <a:cs typeface="Calibri" panose="020F0502020204030204" pitchFamily="34" charset="0"/>
              </a:rPr>
              <a:t>(4), </a:t>
            </a:r>
            <a:r>
              <a:rPr lang="es" dirty="0" err="1">
                <a:effectLst/>
                <a:latin typeface="Calibri" panose="020F0502020204030204" pitchFamily="34" charset="0"/>
                <a:ea typeface="Calibri" panose="020F0502020204030204" pitchFamily="34" charset="0"/>
                <a:cs typeface="Calibri" panose="020F0502020204030204" pitchFamily="34" charset="0"/>
              </a:rPr>
              <a:t>i </a:t>
            </a:r>
            <a:r>
              <a:rPr lang="es" dirty="0">
                <a:effectLst/>
                <a:latin typeface="Calibri" panose="020F0502020204030204" pitchFamily="34" charset="0"/>
                <a:ea typeface="Calibri" panose="020F0502020204030204" pitchFamily="34" charset="0"/>
                <a:cs typeface="Calibri" panose="020F0502020204030204" pitchFamily="34" charset="0"/>
              </a:rPr>
              <a:t>-vi, 1-143.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err="1">
                <a:effectLst/>
                <a:latin typeface="Calibri" panose="020F0502020204030204" pitchFamily="34" charset="0"/>
                <a:ea typeface="Calibri" panose="020F0502020204030204" pitchFamily="34" charset="0"/>
                <a:cs typeface="Calibri" panose="020F0502020204030204" pitchFamily="34" charset="0"/>
              </a:rPr>
              <a:t>Colonnesi </a:t>
            </a:r>
            <a:r>
              <a:rPr lang="es" dirty="0">
                <a:effectLst/>
                <a:latin typeface="Calibri" panose="020F0502020204030204" pitchFamily="34" charset="0"/>
                <a:ea typeface="Calibri" panose="020F0502020204030204" pitchFamily="34" charset="0"/>
                <a:cs typeface="Calibri" panose="020F0502020204030204" pitchFamily="34" charset="0"/>
              </a:rPr>
              <a:t>, C., Stams, GJJM, Koster, I. y </a:t>
            </a:r>
            <a:r>
              <a:rPr lang="es" dirty="0" err="1">
                <a:effectLst/>
                <a:latin typeface="Calibri" panose="020F0502020204030204" pitchFamily="34" charset="0"/>
                <a:ea typeface="Calibri" panose="020F0502020204030204" pitchFamily="34" charset="0"/>
                <a:cs typeface="Calibri" panose="020F0502020204030204" pitchFamily="34" charset="0"/>
              </a:rPr>
              <a:t>Noom </a:t>
            </a:r>
            <a:r>
              <a:rPr lang="es" dirty="0">
                <a:effectLst/>
                <a:latin typeface="Calibri" panose="020F0502020204030204" pitchFamily="34" charset="0"/>
                <a:ea typeface="Calibri" panose="020F0502020204030204" pitchFamily="34" charset="0"/>
                <a:cs typeface="Calibri" panose="020F0502020204030204" pitchFamily="34" charset="0"/>
              </a:rPr>
              <a:t>, MJ (2010). La relación entre señalar y el desarrollo del lenguaje: un metanálisis. </a:t>
            </a:r>
            <a:r>
              <a:rPr lang="es" i="1" dirty="0">
                <a:effectLst/>
                <a:latin typeface="Calibri" panose="020F0502020204030204" pitchFamily="34" charset="0"/>
                <a:ea typeface="Calibri" panose="020F0502020204030204" pitchFamily="34" charset="0"/>
                <a:cs typeface="Calibri" panose="020F0502020204030204" pitchFamily="34" charset="0"/>
              </a:rPr>
              <a:t>Revisión del desarrollo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30 </a:t>
            </a:r>
            <a:r>
              <a:rPr lang="es" dirty="0">
                <a:effectLst/>
                <a:latin typeface="Calibri" panose="020F0502020204030204" pitchFamily="34" charset="0"/>
                <a:ea typeface="Calibri" panose="020F0502020204030204" pitchFamily="34" charset="0"/>
                <a:cs typeface="Calibri" panose="020F0502020204030204" pitchFamily="34" charset="0"/>
              </a:rPr>
              <a:t>(4), 352‑366. https://doi.org/10.1016/j.dr.2010.10.001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err="1">
                <a:effectLst/>
                <a:latin typeface="Calibri" panose="020F0502020204030204" pitchFamily="34" charset="0"/>
                <a:ea typeface="Calibri" panose="020F0502020204030204" pitchFamily="34" charset="0"/>
                <a:cs typeface="Calibri" panose="020F0502020204030204" pitchFamily="34" charset="0"/>
              </a:rPr>
              <a:t>Grünloh </a:t>
            </a:r>
            <a:r>
              <a:rPr lang="es" dirty="0">
                <a:effectLst/>
                <a:latin typeface="Calibri" panose="020F0502020204030204" pitchFamily="34" charset="0"/>
                <a:ea typeface="Calibri" panose="020F0502020204030204" pitchFamily="34" charset="0"/>
                <a:cs typeface="Calibri" panose="020F0502020204030204" pitchFamily="34" charset="0"/>
              </a:rPr>
              <a:t>, T. y </a:t>
            </a:r>
            <a:r>
              <a:rPr lang="es" dirty="0" err="1">
                <a:effectLst/>
                <a:latin typeface="Calibri" panose="020F0502020204030204" pitchFamily="34" charset="0"/>
                <a:ea typeface="Calibri" panose="020F0502020204030204" pitchFamily="34" charset="0"/>
                <a:cs typeface="Calibri" panose="020F0502020204030204" pitchFamily="34" charset="0"/>
              </a:rPr>
              <a:t>Liszkowski </a:t>
            </a:r>
            <a:r>
              <a:rPr lang="es" dirty="0">
                <a:effectLst/>
                <a:latin typeface="Calibri" panose="020F0502020204030204" pitchFamily="34" charset="0"/>
                <a:ea typeface="Calibri" panose="020F0502020204030204" pitchFamily="34" charset="0"/>
                <a:cs typeface="Calibri" panose="020F0502020204030204" pitchFamily="34" charset="0"/>
              </a:rPr>
              <a:t>, U. (2015). Las vocalizaciones prelingüísticas distinguen los actos de señalar. </a:t>
            </a:r>
            <a:r>
              <a:rPr lang="es" i="1" dirty="0">
                <a:effectLst/>
                <a:latin typeface="Calibri" panose="020F0502020204030204" pitchFamily="34" charset="0"/>
                <a:ea typeface="Calibri" panose="020F0502020204030204" pitchFamily="34" charset="0"/>
                <a:cs typeface="Calibri" panose="020F0502020204030204" pitchFamily="34" charset="0"/>
              </a:rPr>
              <a:t>Revista de lenguaje infantil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42 </a:t>
            </a:r>
            <a:r>
              <a:rPr lang="es" dirty="0">
                <a:effectLst/>
                <a:latin typeface="Calibri" panose="020F0502020204030204" pitchFamily="34" charset="0"/>
                <a:ea typeface="Calibri" panose="020F0502020204030204" pitchFamily="34" charset="0"/>
                <a:cs typeface="Calibri" panose="020F0502020204030204" pitchFamily="34" charset="0"/>
              </a:rPr>
              <a:t>(6), 1312‑1336. https://doi.org/10.1017/S0305000914000816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err="1">
                <a:effectLst/>
                <a:latin typeface="Calibri" panose="020F0502020204030204" pitchFamily="34" charset="0"/>
                <a:ea typeface="Calibri" panose="020F0502020204030204" pitchFamily="34" charset="0"/>
                <a:cs typeface="Calibri" panose="020F0502020204030204" pitchFamily="34" charset="0"/>
              </a:rPr>
              <a:t>Liszkowski </a:t>
            </a:r>
            <a:r>
              <a:rPr lang="es" dirty="0">
                <a:effectLst/>
                <a:latin typeface="Calibri" panose="020F0502020204030204" pitchFamily="34" charset="0"/>
                <a:ea typeface="Calibri" panose="020F0502020204030204" pitchFamily="34" charset="0"/>
                <a:cs typeface="Calibri" panose="020F0502020204030204" pitchFamily="34" charset="0"/>
              </a:rPr>
              <a:t>, U. y </a:t>
            </a:r>
            <a:r>
              <a:rPr lang="es" dirty="0" err="1">
                <a:effectLst/>
                <a:latin typeface="Calibri" panose="020F0502020204030204" pitchFamily="34" charset="0"/>
                <a:ea typeface="Calibri" panose="020F0502020204030204" pitchFamily="34" charset="0"/>
                <a:cs typeface="Calibri" panose="020F0502020204030204" pitchFamily="34" charset="0"/>
              </a:rPr>
              <a:t>Tomasello </a:t>
            </a:r>
            <a:r>
              <a:rPr lang="es" dirty="0">
                <a:effectLst/>
                <a:latin typeface="Calibri" panose="020F0502020204030204" pitchFamily="34" charset="0"/>
                <a:ea typeface="Calibri" panose="020F0502020204030204" pitchFamily="34" charset="0"/>
                <a:cs typeface="Calibri" panose="020F0502020204030204" pitchFamily="34" charset="0"/>
              </a:rPr>
              <a:t>, M. (2011). Diferencias individuales en los aspectos sociales, cognitivos y morfológicos del señalamiento infantil. </a:t>
            </a:r>
            <a:r>
              <a:rPr lang="es" i="1" dirty="0">
                <a:effectLst/>
                <a:latin typeface="Calibri" panose="020F0502020204030204" pitchFamily="34" charset="0"/>
                <a:ea typeface="Calibri" panose="020F0502020204030204" pitchFamily="34" charset="0"/>
                <a:cs typeface="Calibri" panose="020F0502020204030204" pitchFamily="34" charset="0"/>
              </a:rPr>
              <a:t>Desarrollo cognitivo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26 </a:t>
            </a:r>
            <a:r>
              <a:rPr lang="es" dirty="0">
                <a:effectLst/>
                <a:latin typeface="Calibri" panose="020F0502020204030204" pitchFamily="34" charset="0"/>
                <a:ea typeface="Calibri" panose="020F0502020204030204" pitchFamily="34" charset="0"/>
                <a:cs typeface="Calibri" panose="020F0502020204030204" pitchFamily="34" charset="0"/>
              </a:rPr>
              <a:t>(1), 16‑29. https://doi.org/10.1016/j.cogdev.2010.10.001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s" dirty="0">
                <a:effectLst/>
                <a:latin typeface="Calibri" panose="020F0502020204030204" pitchFamily="34" charset="0"/>
                <a:ea typeface="Calibri" panose="020F0502020204030204" pitchFamily="34" charset="0"/>
                <a:cs typeface="Calibri" panose="020F0502020204030204" pitchFamily="34" charset="0"/>
              </a:rPr>
              <a:t>Olson, J. y Masur, EF (2013). Las madres responden de manera diferente a las ofertas comunicativas gestuales y no gestuales de los bebés. </a:t>
            </a:r>
            <a:r>
              <a:rPr lang="es" i="1" dirty="0">
                <a:effectLst/>
                <a:latin typeface="Calibri" panose="020F0502020204030204" pitchFamily="34" charset="0"/>
                <a:ea typeface="Calibri" panose="020F0502020204030204" pitchFamily="34" charset="0"/>
                <a:cs typeface="Calibri" panose="020F0502020204030204" pitchFamily="34" charset="0"/>
              </a:rPr>
              <a:t>Primera </a:t>
            </a:r>
            <a:r>
              <a:rPr lang="es" i="1" dirty="0" err="1">
                <a:effectLst/>
                <a:latin typeface="Calibri" panose="020F0502020204030204" pitchFamily="34" charset="0"/>
                <a:ea typeface="Calibri" panose="020F0502020204030204" pitchFamily="34" charset="0"/>
                <a:cs typeface="Calibri" panose="020F0502020204030204" pitchFamily="34" charset="0"/>
              </a:rPr>
              <a:t>lengua </a:t>
            </a:r>
            <a:r>
              <a:rPr lang="es" dirty="0">
                <a:effectLst/>
                <a:latin typeface="Calibri" panose="020F0502020204030204" pitchFamily="34" charset="0"/>
                <a:ea typeface="Calibri" panose="020F0502020204030204" pitchFamily="34" charset="0"/>
                <a:cs typeface="Calibri" panose="020F0502020204030204" pitchFamily="34" charset="0"/>
              </a:rPr>
              <a:t>, </a:t>
            </a:r>
            <a:r>
              <a:rPr lang="es" i="1" dirty="0">
                <a:effectLst/>
                <a:latin typeface="Calibri" panose="020F0502020204030204" pitchFamily="34" charset="0"/>
                <a:ea typeface="Calibri" panose="020F0502020204030204" pitchFamily="34" charset="0"/>
                <a:cs typeface="Calibri" panose="020F0502020204030204" pitchFamily="34" charset="0"/>
              </a:rPr>
              <a:t>33 </a:t>
            </a:r>
            <a:r>
              <a:rPr lang="es" dirty="0">
                <a:effectLst/>
                <a:latin typeface="Calibri" panose="020F0502020204030204" pitchFamily="34" charset="0"/>
                <a:ea typeface="Calibri" panose="020F0502020204030204" pitchFamily="34" charset="0"/>
                <a:cs typeface="Calibri" panose="020F0502020204030204" pitchFamily="34" charset="0"/>
              </a:rPr>
              <a:t>(4), 372‑387. https://doi.org/10.1177/0142723713493346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388483"/>
            <a:ext cx="5768050"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3300" b="1" i="0" u="none" strike="noStrike" cap="none" dirty="0">
                <a:solidFill>
                  <a:schemeClr val="dk1"/>
                </a:solidFill>
                <a:latin typeface="Calibri"/>
                <a:ea typeface="Calibri"/>
                <a:cs typeface="Calibri"/>
                <a:sym typeface="Calibri"/>
              </a:rPr>
              <a:t>Capítulo 1 </a:t>
            </a:r>
            <a:r>
              <a:rPr lang="es" sz="3300" b="0" i="0" u="none" strike="noStrike" cap="none" dirty="0">
                <a:solidFill>
                  <a:schemeClr val="dk1"/>
                </a:solidFill>
                <a:latin typeface="Calibri"/>
                <a:ea typeface="Calibri"/>
                <a:cs typeface="Calibri"/>
                <a:sym typeface="Calibri"/>
              </a:rPr>
              <a:t>: </a:t>
            </a:r>
            <a:r>
              <a:rPr lang="es" sz="3300" i="0" u="none" strike="noStrike" cap="none" dirty="0">
                <a:solidFill>
                  <a:schemeClr val="dk1"/>
                </a:solidFill>
                <a:latin typeface="Calibri"/>
                <a:ea typeface="Calibri"/>
                <a:cs typeface="Calibri"/>
                <a:sym typeface="Calibri"/>
              </a:rPr>
              <a:t>Mirada</a:t>
            </a:r>
            <a:endParaRPr lang="es-ES" dirty="0">
              <a:solidFill>
                <a:schemeClr val="dk1"/>
              </a:solidFill>
            </a:endParaRPr>
          </a:p>
          <a:p>
            <a:pPr marL="0" marR="0" lvl="0" indent="0" rtl="0">
              <a:spcBef>
                <a:spcPts val="0"/>
              </a:spcBef>
              <a:spcAft>
                <a:spcPts val="0"/>
              </a:spcAft>
              <a:buNone/>
            </a:pPr>
            <a:r>
              <a:rPr lang="es" sz="3300" b="1" dirty="0">
                <a:solidFill>
                  <a:schemeClr val="dk1"/>
                </a:solidFill>
                <a:latin typeface="Calibri"/>
                <a:ea typeface="Calibri"/>
                <a:cs typeface="Calibri"/>
                <a:sym typeface="Calibri"/>
              </a:rPr>
              <a:t>Capítulo 2 </a:t>
            </a:r>
            <a:r>
              <a:rPr lang="es" sz="3300" dirty="0">
                <a:solidFill>
                  <a:schemeClr val="dk1"/>
                </a:solidFill>
                <a:latin typeface="Calibri"/>
                <a:ea typeface="Calibri"/>
                <a:cs typeface="Calibri"/>
                <a:sym typeface="Calibri"/>
              </a:rPr>
              <a:t>: </a:t>
            </a:r>
            <a:r>
              <a:rPr lang="es" sz="3300" b="1" dirty="0">
                <a:solidFill>
                  <a:schemeClr val="dk1"/>
                </a:solidFill>
                <a:latin typeface="Calibri"/>
                <a:ea typeface="Calibri"/>
                <a:cs typeface="Calibri"/>
                <a:sym typeface="Calibri"/>
              </a:rPr>
              <a:t>Señalar</a:t>
            </a:r>
            <a:endParaRPr b="1" dirty="0">
              <a:solidFill>
                <a:schemeClr val="dk1"/>
              </a:solidFill>
            </a:endParaRPr>
          </a:p>
          <a:p>
            <a:r>
              <a:rPr lang="es" sz="3300" b="1" dirty="0">
                <a:solidFill>
                  <a:schemeClr val="dk1"/>
                </a:solidFill>
                <a:latin typeface="Calibri"/>
                <a:cs typeface="Calibri"/>
              </a:rPr>
              <a:t>Capítulo 3 </a:t>
            </a:r>
            <a:r>
              <a:rPr lang="es" sz="3300" dirty="0">
                <a:solidFill>
                  <a:schemeClr val="dk1"/>
                </a:solidFill>
                <a:latin typeface="Calibri"/>
                <a:cs typeface="Calibri"/>
              </a:rPr>
              <a:t>: Imitación</a:t>
            </a:r>
          </a:p>
          <a:p>
            <a:r>
              <a:rPr lang="es" sz="3300" b="1" dirty="0">
                <a:solidFill>
                  <a:schemeClr val="dk1"/>
                </a:solidFill>
                <a:latin typeface="Calibri"/>
                <a:cs typeface="Calibri"/>
              </a:rPr>
              <a:t>Capítulo 4 </a:t>
            </a:r>
            <a:r>
              <a:rPr lang="es" sz="3300" dirty="0">
                <a:solidFill>
                  <a:schemeClr val="dk1"/>
                </a:solidFill>
                <a:latin typeface="Calibri"/>
                <a:cs typeface="Calibri"/>
              </a:rPr>
              <a:t>: </a:t>
            </a:r>
            <a:r>
              <a:rPr lang="es" sz="3300" dirty="0">
                <a:solidFill>
                  <a:schemeClr val="dk1"/>
                </a:solidFill>
                <a:latin typeface="Calibri" panose="020F0502020204030204" pitchFamily="34" charset="0"/>
                <a:cs typeface="Calibri" panose="020F0502020204030204" pitchFamily="34" charset="0"/>
              </a:rPr>
              <a:t>Gestos</a:t>
            </a: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lang="es-ES" sz="1800" dirty="0">
              <a:solidFill>
                <a:schemeClr val="dk1"/>
              </a:solidFill>
              <a:latin typeface="Arial"/>
              <a:ea typeface="Arial"/>
              <a:cs typeface="Arial"/>
            </a:endParaRPr>
          </a:p>
        </p:txBody>
      </p:sp>
      <p:sp>
        <p:nvSpPr>
          <p:cNvPr id="2" name="Google Shape;131;p3">
            <a:extLst>
              <a:ext uri="{FF2B5EF4-FFF2-40B4-BE49-F238E27FC236}">
                <a16:creationId xmlns:a16="http://schemas.microsoft.com/office/drawing/2014/main" id="{92CAFA97-7EE3-A181-CC08-F16097C1DC82}"/>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800" b="1" dirty="0">
                <a:solidFill>
                  <a:srgbClr val="674EA7"/>
                </a:solidFill>
                <a:latin typeface="Calibri"/>
                <a:ea typeface="Calibri"/>
                <a:cs typeface="Calibri"/>
                <a:sym typeface="Calibri"/>
              </a:rPr>
              <a:t> </a:t>
            </a:r>
            <a:r>
              <a:rPr lang="es" sz="2400" b="1" dirty="0">
                <a:solidFill>
                  <a:srgbClr val="674EA7"/>
                </a:solidFill>
                <a:latin typeface="Calibri"/>
                <a:ea typeface="Calibri"/>
                <a:cs typeface="Calibri"/>
                <a:sym typeface="Calibri"/>
              </a:rPr>
              <a:t>Herramientas de comunicación básicas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i="0" u="none" strike="noStrike" cap="none" dirty="0">
                <a:solidFill>
                  <a:schemeClr val="dk1"/>
                </a:solidFill>
                <a:latin typeface="Calibri"/>
                <a:ea typeface="Calibri"/>
                <a:cs typeface="Calibri"/>
                <a:sym typeface="Calibri"/>
              </a:rPr>
              <a:t>Capítulo 2 </a:t>
            </a:r>
            <a:r>
              <a:rPr lang="es" sz="3300" b="1" dirty="0">
                <a:solidFill>
                  <a:schemeClr val="dk1"/>
                </a:solidFill>
                <a:latin typeface="Calibri"/>
                <a:ea typeface="Calibri"/>
                <a:cs typeface="Calibri"/>
                <a:sym typeface="Calibri"/>
              </a:rPr>
              <a:t>: Señalar</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576111"/>
            <a:ext cx="9914400" cy="304759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Objetivos de aprendizaje</a:t>
            </a:r>
          </a:p>
          <a:p>
            <a:pPr marL="265113" indent="-265113">
              <a:buFont typeface="Arial" panose="020B0604020202020204" pitchFamily="34" charset="0"/>
              <a:buChar char="•"/>
              <a:tabLst>
                <a:tab pos="354013" algn="l"/>
              </a:tabLst>
            </a:pPr>
            <a:r>
              <a:rPr lang="es" sz="2800" dirty="0">
                <a:solidFill>
                  <a:schemeClr val="dk1"/>
                </a:solidFill>
                <a:latin typeface="Calibri"/>
                <a:cs typeface="Calibri"/>
                <a:sym typeface="Calibri"/>
              </a:rPr>
              <a:t>Comprender cómo se desarrolla el señalar</a:t>
            </a:r>
          </a:p>
          <a:p>
            <a:pPr marL="265113" indent="-265113">
              <a:buFont typeface="Arial" panose="020B0604020202020204" pitchFamily="34" charset="0"/>
              <a:buChar char="•"/>
            </a:pPr>
            <a:r>
              <a:rPr lang="es" sz="2800" dirty="0">
                <a:solidFill>
                  <a:schemeClr val="dk1"/>
                </a:solidFill>
                <a:latin typeface="Calibri"/>
                <a:cs typeface="Calibri"/>
                <a:sym typeface="Calibri"/>
              </a:rPr>
              <a:t>Por qué señalar es importante en el desarrollo infantil, especialmente en el lenguaje y la comunicación.</a:t>
            </a:r>
          </a:p>
          <a:p>
            <a:pPr marL="265113" indent="-265113">
              <a:buFont typeface="Arial" panose="020B0604020202020204" pitchFamily="34" charset="0"/>
              <a:buChar char="•"/>
            </a:pPr>
            <a:r>
              <a:rPr lang="es" sz="2800" dirty="0">
                <a:solidFill>
                  <a:schemeClr val="dk1"/>
                </a:solidFill>
                <a:latin typeface="Calibri"/>
                <a:cs typeface="Calibri"/>
                <a:sym typeface="Calibri"/>
              </a:rPr>
              <a:t>La particularidad y el uso de señalar en la discapacidad intel·lectual.</a:t>
            </a:r>
            <a:endParaRPr lang="en-US" sz="3200" dirty="0">
              <a:solidFill>
                <a:schemeClr val="dk1"/>
              </a:solidFill>
              <a:latin typeface="Calibri"/>
              <a:cs typeface="Calibri"/>
            </a:endParaRPr>
          </a:p>
        </p:txBody>
      </p:sp>
      <p:sp>
        <p:nvSpPr>
          <p:cNvPr id="2" name="Google Shape;131;p3">
            <a:extLst>
              <a:ext uri="{FF2B5EF4-FFF2-40B4-BE49-F238E27FC236}">
                <a16:creationId xmlns:a16="http://schemas.microsoft.com/office/drawing/2014/main" id="{6A2DE977-0974-12FA-4928-DCF92A66199F}"/>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800" b="1" dirty="0">
                <a:solidFill>
                  <a:srgbClr val="674EA7"/>
                </a:solidFill>
                <a:latin typeface="Calibri"/>
                <a:ea typeface="Calibri"/>
                <a:cs typeface="Calibri"/>
                <a:sym typeface="Calibri"/>
              </a:rPr>
              <a:t> </a:t>
            </a:r>
            <a:r>
              <a:rPr lang="es" sz="2400" b="1" dirty="0">
                <a:solidFill>
                  <a:srgbClr val="674EA7"/>
                </a:solidFill>
                <a:latin typeface="Calibri"/>
                <a:ea typeface="Calibri"/>
                <a:cs typeface="Calibri"/>
                <a:sym typeface="Calibri"/>
              </a:rPr>
              <a:t>Herramientas de comunicación básicas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2" name="ZoneTexte 1">
            <a:extLst>
              <a:ext uri="{FF2B5EF4-FFF2-40B4-BE49-F238E27FC236}">
                <a16:creationId xmlns:a16="http://schemas.microsoft.com/office/drawing/2014/main" id="{B89DA231-CF4C-40FA-8246-B2F037391183}"/>
              </a:ext>
            </a:extLst>
          </p:cNvPr>
          <p:cNvSpPr txBox="1"/>
          <p:nvPr/>
        </p:nvSpPr>
        <p:spPr>
          <a:xfrm>
            <a:off x="169275" y="1459289"/>
            <a:ext cx="11853450" cy="1446550"/>
          </a:xfrm>
          <a:prstGeom prst="rect">
            <a:avLst/>
          </a:prstGeom>
          <a:noFill/>
        </p:spPr>
        <p:txBody>
          <a:bodyPr wrap="square" rtlCol="0">
            <a:spAutoFit/>
          </a:bodyPr>
          <a:lstStyle/>
          <a:p>
            <a:pPr algn="ctr"/>
            <a:r>
              <a:rPr lang="es" sz="3200" b="1" dirty="0">
                <a:latin typeface="Calibri" panose="020F0502020204030204" pitchFamily="34" charset="0"/>
                <a:cs typeface="Calibri" panose="020F0502020204030204" pitchFamily="34" charset="0"/>
              </a:rPr>
              <a:t>Señalar:</a:t>
            </a:r>
          </a:p>
          <a:p>
            <a:pPr algn="ctr"/>
            <a:r>
              <a:rPr lang="es" sz="2800" dirty="0">
                <a:latin typeface="Calibri" panose="020F0502020204030204" pitchFamily="34" charset="0"/>
                <a:cs typeface="Calibri" panose="020F0502020204030204" pitchFamily="34" charset="0"/>
              </a:rPr>
              <a:t>Extensión de la mano y el dedo índice hacia un punto específico, objeto o evento (Colonesi et al., 2010)</a:t>
            </a:r>
          </a:p>
        </p:txBody>
      </p:sp>
      <p:sp>
        <p:nvSpPr>
          <p:cNvPr id="19" name="ZoneTexte 18">
            <a:extLst>
              <a:ext uri="{FF2B5EF4-FFF2-40B4-BE49-F238E27FC236}">
                <a16:creationId xmlns:a16="http://schemas.microsoft.com/office/drawing/2014/main" id="{5FB42577-0894-4BA1-BDD0-BA64577936DC}"/>
              </a:ext>
            </a:extLst>
          </p:cNvPr>
          <p:cNvSpPr txBox="1"/>
          <p:nvPr/>
        </p:nvSpPr>
        <p:spPr>
          <a:xfrm>
            <a:off x="3805280" y="6053077"/>
            <a:ext cx="6093618" cy="307777"/>
          </a:xfrm>
          <a:prstGeom prst="rect">
            <a:avLst/>
          </a:prstGeom>
          <a:noFill/>
        </p:spPr>
        <p:txBody>
          <a:bodyPr wrap="square">
            <a:spAutoFit/>
          </a:bodyPr>
          <a:lstStyle/>
          <a:p>
            <a:r>
              <a:rPr lang="es" sz="1400" dirty="0">
                <a:effectLst/>
                <a:latin typeface="Calibri" panose="020F0502020204030204" pitchFamily="34" charset="0"/>
                <a:ea typeface="Calibri" panose="020F0502020204030204" pitchFamily="34" charset="0"/>
                <a:cs typeface="Calibri" panose="020F0502020204030204" pitchFamily="34" charset="0"/>
              </a:rPr>
              <a:t>NB: La ilustración está generada por inteligencia artificial.</a:t>
            </a:r>
            <a:endParaRPr lang="fr-FR" dirty="0"/>
          </a:p>
        </p:txBody>
      </p:sp>
      <p:pic>
        <p:nvPicPr>
          <p:cNvPr id="12" name="Image 11">
            <a:extLst>
              <a:ext uri="{FF2B5EF4-FFF2-40B4-BE49-F238E27FC236}">
                <a16:creationId xmlns:a16="http://schemas.microsoft.com/office/drawing/2014/main" id="{C9D8B149-5CA6-47D9-8A91-5B22EC09B1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95964" y="3317079"/>
            <a:ext cx="2484000" cy="2484000"/>
          </a:xfrm>
          <a:prstGeom prst="rect">
            <a:avLst/>
          </a:prstGeom>
        </p:spPr>
      </p:pic>
      <p:sp>
        <p:nvSpPr>
          <p:cNvPr id="3" name="Google Shape;131;p3">
            <a:extLst>
              <a:ext uri="{FF2B5EF4-FFF2-40B4-BE49-F238E27FC236}">
                <a16:creationId xmlns:a16="http://schemas.microsoft.com/office/drawing/2014/main" id="{CF3D11BE-6E50-61ED-DBEA-837489FE8111}"/>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ZoneTexte 9">
            <a:extLst>
              <a:ext uri="{FF2B5EF4-FFF2-40B4-BE49-F238E27FC236}">
                <a16:creationId xmlns:a16="http://schemas.microsoft.com/office/drawing/2014/main" id="{7AC221E5-0B03-4DCC-B79E-36246AF7611F}"/>
              </a:ext>
            </a:extLst>
          </p:cNvPr>
          <p:cNvSpPr txBox="1"/>
          <p:nvPr/>
        </p:nvSpPr>
        <p:spPr>
          <a:xfrm>
            <a:off x="169275" y="1459289"/>
            <a:ext cx="11853450" cy="584775"/>
          </a:xfrm>
          <a:prstGeom prst="rect">
            <a:avLst/>
          </a:prstGeom>
          <a:noFill/>
        </p:spPr>
        <p:txBody>
          <a:bodyPr wrap="square" rtlCol="0">
            <a:spAutoFit/>
          </a:bodyPr>
          <a:lstStyle/>
          <a:p>
            <a:pPr algn="ctr"/>
            <a:r>
              <a:rPr lang="es" sz="3200" b="1" dirty="0">
                <a:latin typeface="Calibri" panose="020F0502020204030204" pitchFamily="34" charset="0"/>
                <a:cs typeface="Calibri" panose="020F0502020204030204" pitchFamily="34" charset="0"/>
              </a:rPr>
              <a:t>Señalar</a:t>
            </a:r>
            <a:endParaRPr lang="fr-FR" sz="3200" b="1" dirty="0">
              <a:latin typeface="Calibri" panose="020F0502020204030204" pitchFamily="34" charset="0"/>
              <a:cs typeface="Calibri" panose="020F0502020204030204" pitchFamily="34" charset="0"/>
            </a:endParaRPr>
          </a:p>
        </p:txBody>
      </p:sp>
      <p:pic>
        <p:nvPicPr>
          <p:cNvPr id="4" name="Graphique 3" descr="Avertissement avec un remplissage uni">
            <a:extLst>
              <a:ext uri="{FF2B5EF4-FFF2-40B4-BE49-F238E27FC236}">
                <a16:creationId xmlns:a16="http://schemas.microsoft.com/office/drawing/2014/main" id="{41012E08-B792-4D7C-A8E8-92B240C7FC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18100" y="2400535"/>
            <a:ext cx="1332000" cy="1332000"/>
          </a:xfrm>
          <a:prstGeom prst="rect">
            <a:avLst/>
          </a:prstGeom>
        </p:spPr>
      </p:pic>
      <p:sp>
        <p:nvSpPr>
          <p:cNvPr id="13" name="ZoneTexte 12">
            <a:extLst>
              <a:ext uri="{FF2B5EF4-FFF2-40B4-BE49-F238E27FC236}">
                <a16:creationId xmlns:a16="http://schemas.microsoft.com/office/drawing/2014/main" id="{7E97E6B3-B818-4510-BDE3-8E432F3A7C88}"/>
              </a:ext>
            </a:extLst>
          </p:cNvPr>
          <p:cNvSpPr txBox="1"/>
          <p:nvPr/>
        </p:nvSpPr>
        <p:spPr>
          <a:xfrm>
            <a:off x="176646" y="3559772"/>
            <a:ext cx="11853450" cy="1446550"/>
          </a:xfrm>
          <a:prstGeom prst="rect">
            <a:avLst/>
          </a:prstGeom>
          <a:noFill/>
        </p:spPr>
        <p:txBody>
          <a:bodyPr wrap="square" rtlCol="0">
            <a:spAutoFit/>
          </a:bodyPr>
          <a:lstStyle/>
          <a:p>
            <a:pPr algn="ctr"/>
            <a:r>
              <a:rPr lang="es" sz="3200" b="1" dirty="0">
                <a:latin typeface="Calibri" panose="020F0502020204030204" pitchFamily="34" charset="0"/>
                <a:cs typeface="Calibri" panose="020F0502020204030204" pitchFamily="34" charset="0"/>
              </a:rPr>
              <a:t>Alcanzar</a:t>
            </a:r>
            <a:endParaRPr lang="fr-FR" sz="3200" b="1" dirty="0">
              <a:latin typeface="Calibri" panose="020F0502020204030204" pitchFamily="34" charset="0"/>
              <a:cs typeface="Calibri" panose="020F0502020204030204" pitchFamily="34" charset="0"/>
            </a:endParaRPr>
          </a:p>
          <a:p>
            <a:pPr algn="ctr"/>
            <a:r>
              <a:rPr lang="es" sz="2800" dirty="0" err="1">
                <a:latin typeface="Calibri" panose="020F0502020204030204" pitchFamily="34" charset="0"/>
                <a:cs typeface="Calibri" panose="020F0502020204030204" pitchFamily="34" charset="0"/>
              </a:rPr>
              <a:t>Acto </a:t>
            </a:r>
            <a:r>
              <a:rPr lang="es" sz="2800" dirty="0">
                <a:latin typeface="Calibri" panose="020F0502020204030204" pitchFamily="34" charset="0"/>
                <a:cs typeface="Calibri" panose="020F0502020204030204" pitchFamily="34" charset="0"/>
              </a:rPr>
              <a:t>de </a:t>
            </a:r>
            <a:r>
              <a:rPr lang="es" sz="2800" dirty="0" err="1">
                <a:latin typeface="Calibri" panose="020F0502020204030204" pitchFamily="34" charset="0"/>
                <a:cs typeface="Calibri" panose="020F0502020204030204" pitchFamily="34" charset="0"/>
              </a:rPr>
              <a:t>extender la mano </a:t>
            </a:r>
            <a:r>
              <a:rPr lang="es" sz="2800" dirty="0">
                <a:latin typeface="Calibri" panose="020F0502020204030204" pitchFamily="34" charset="0"/>
                <a:cs typeface="Calibri" panose="020F0502020204030204" pitchFamily="34" charset="0"/>
              </a:rPr>
              <a:t>para </a:t>
            </a:r>
            <a:r>
              <a:rPr lang="es" sz="2800" dirty="0" err="1">
                <a:latin typeface="Calibri" panose="020F0502020204030204" pitchFamily="34" charset="0"/>
                <a:cs typeface="Calibri" panose="020F0502020204030204" pitchFamily="34" charset="0"/>
              </a:rPr>
              <a:t>agarrar </a:t>
            </a:r>
            <a:r>
              <a:rPr lang="es" sz="2800" dirty="0">
                <a:latin typeface="Calibri" panose="020F0502020204030204" pitchFamily="34" charset="0"/>
                <a:cs typeface="Calibri" panose="020F0502020204030204" pitchFamily="34" charset="0"/>
              </a:rPr>
              <a:t>un </a:t>
            </a:r>
            <a:r>
              <a:rPr lang="es" sz="2800" dirty="0" err="1">
                <a:latin typeface="Calibri" panose="020F0502020204030204" pitchFamily="34" charset="0"/>
                <a:cs typeface="Calibri" panose="020F0502020204030204" pitchFamily="34" charset="0"/>
              </a:rPr>
              <a:t>objeto.</a:t>
            </a:r>
            <a:endParaRPr lang="fr-FR" sz="2800" dirty="0">
              <a:latin typeface="Calibri" panose="020F0502020204030204" pitchFamily="34" charset="0"/>
              <a:cs typeface="Calibri" panose="020F0502020204030204" pitchFamily="34" charset="0"/>
            </a:endParaRPr>
          </a:p>
          <a:p>
            <a:pPr algn="ctr"/>
            <a:r>
              <a:rPr lang="es" sz="2800" dirty="0" err="1">
                <a:latin typeface="Calibri" panose="020F0502020204030204" pitchFamily="34" charset="0"/>
                <a:cs typeface="Calibri" panose="020F0502020204030204" pitchFamily="34" charset="0"/>
              </a:rPr>
              <a:t>Precursor </a:t>
            </a:r>
            <a:r>
              <a:rPr lang="es" sz="2800" dirty="0">
                <a:latin typeface="Calibri" panose="020F0502020204030204" pitchFamily="34" charset="0"/>
                <a:cs typeface="Calibri" panose="020F0502020204030204" pitchFamily="34" charset="0"/>
              </a:rPr>
              <a:t>de </a:t>
            </a:r>
            <a:r>
              <a:rPr lang="es" sz="2800" dirty="0" err="1">
                <a:latin typeface="Calibri" panose="020F0502020204030204" pitchFamily="34" charset="0"/>
                <a:cs typeface="Calibri" panose="020F0502020204030204" pitchFamily="34" charset="0"/>
              </a:rPr>
              <a:t>señalar</a:t>
            </a:r>
            <a:endParaRPr lang="fr-FR" sz="2800" dirty="0">
              <a:latin typeface="Calibri" panose="020F0502020204030204" pitchFamily="34" charset="0"/>
              <a:cs typeface="Calibri" panose="020F0502020204030204" pitchFamily="34" charset="0"/>
            </a:endParaRPr>
          </a:p>
        </p:txBody>
      </p:sp>
      <p:sp>
        <p:nvSpPr>
          <p:cNvPr id="5" name="Non égal 4">
            <a:extLst>
              <a:ext uri="{FF2B5EF4-FFF2-40B4-BE49-F238E27FC236}">
                <a16:creationId xmlns:a16="http://schemas.microsoft.com/office/drawing/2014/main" id="{0CF835DF-0943-4D62-BAD3-C06329E68B88}"/>
              </a:ext>
            </a:extLst>
          </p:cNvPr>
          <p:cNvSpPr/>
          <p:nvPr/>
        </p:nvSpPr>
        <p:spPr>
          <a:xfrm>
            <a:off x="5383530" y="2443383"/>
            <a:ext cx="1357745" cy="9720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 name="Google Shape;131;p3">
            <a:extLst>
              <a:ext uri="{FF2B5EF4-FFF2-40B4-BE49-F238E27FC236}">
                <a16:creationId xmlns:a16="http://schemas.microsoft.com/office/drawing/2014/main" id="{9606DD90-0166-6C7E-FA4E-E5C784C549FE}"/>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dirty="0"/>
              <a:t>Erasmus+ 2021-1-FR01-KA220-VET-000033251</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11" name="Diagramme 10">
            <a:extLst>
              <a:ext uri="{FF2B5EF4-FFF2-40B4-BE49-F238E27FC236}">
                <a16:creationId xmlns:a16="http://schemas.microsoft.com/office/drawing/2014/main" id="{1B12F6D1-D508-42F8-BB57-95CC3ECC7CE4}"/>
              </a:ext>
            </a:extLst>
          </p:cNvPr>
          <p:cNvGraphicFramePr/>
          <p:nvPr>
            <p:extLst>
              <p:ext uri="{D42A27DB-BD31-4B8C-83A1-F6EECF244321}">
                <p14:modId xmlns:p14="http://schemas.microsoft.com/office/powerpoint/2010/main" val="3176769636"/>
              </p:ext>
            </p:extLst>
          </p:nvPr>
        </p:nvGraphicFramePr>
        <p:xfrm>
          <a:off x="1848455" y="2421153"/>
          <a:ext cx="8971945" cy="31899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45CC3B4C-59CE-B193-6685-9F1C0E8EB01E}"/>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2" name="Diagramme 1">
            <a:extLst>
              <a:ext uri="{FF2B5EF4-FFF2-40B4-BE49-F238E27FC236}">
                <a16:creationId xmlns:a16="http://schemas.microsoft.com/office/drawing/2014/main" id="{78EB6B21-914B-41F7-AEB2-E7549A739729}"/>
              </a:ext>
            </a:extLst>
          </p:cNvPr>
          <p:cNvGraphicFramePr/>
          <p:nvPr>
            <p:extLst>
              <p:ext uri="{D42A27DB-BD31-4B8C-83A1-F6EECF244321}">
                <p14:modId xmlns:p14="http://schemas.microsoft.com/office/powerpoint/2010/main" val="435755850"/>
              </p:ext>
            </p:extLst>
          </p:nvPr>
        </p:nvGraphicFramePr>
        <p:xfrm>
          <a:off x="1186230" y="2126675"/>
          <a:ext cx="10091370" cy="31004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A4D414D1-5E7C-7B4A-A510-B1D7D3118952}"/>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2" name="Diagramme 1">
            <a:extLst>
              <a:ext uri="{FF2B5EF4-FFF2-40B4-BE49-F238E27FC236}">
                <a16:creationId xmlns:a16="http://schemas.microsoft.com/office/drawing/2014/main" id="{3D32B842-CB83-43E0-B4F1-C4DD39CD4993}"/>
              </a:ext>
            </a:extLst>
          </p:cNvPr>
          <p:cNvGraphicFramePr/>
          <p:nvPr>
            <p:extLst>
              <p:ext uri="{D42A27DB-BD31-4B8C-83A1-F6EECF244321}">
                <p14:modId xmlns:p14="http://schemas.microsoft.com/office/powerpoint/2010/main" val="3598052163"/>
              </p:ext>
            </p:extLst>
          </p:nvPr>
        </p:nvGraphicFramePr>
        <p:xfrm>
          <a:off x="787834" y="2402006"/>
          <a:ext cx="10616331" cy="29620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1E80FE6F-9995-7475-4AA0-C18F4CAB0692}"/>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242146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Tableau 2">
            <a:extLst>
              <a:ext uri="{FF2B5EF4-FFF2-40B4-BE49-F238E27FC236}">
                <a16:creationId xmlns:a16="http://schemas.microsoft.com/office/drawing/2014/main" id="{B8C4BA26-FB23-416F-AF65-8196D1B751E5}"/>
              </a:ext>
            </a:extLst>
          </p:cNvPr>
          <p:cNvGraphicFramePr>
            <a:graphicFrameLocks noGrp="1" noChangeAspect="1"/>
          </p:cNvGraphicFramePr>
          <p:nvPr>
            <p:extLst>
              <p:ext uri="{D42A27DB-BD31-4B8C-83A1-F6EECF244321}">
                <p14:modId xmlns:p14="http://schemas.microsoft.com/office/powerpoint/2010/main" val="4275676133"/>
              </p:ext>
            </p:extLst>
          </p:nvPr>
        </p:nvGraphicFramePr>
        <p:xfrm>
          <a:off x="763463" y="1851907"/>
          <a:ext cx="10628723" cy="4026475"/>
        </p:xfrm>
        <a:graphic>
          <a:graphicData uri="http://schemas.openxmlformats.org/drawingml/2006/table">
            <a:tbl>
              <a:tblPr firstRow="1" firstCol="1">
                <a:tableStyleId>{35758FB7-9AC5-4552-8A53-C91805E547FA}</a:tableStyleId>
              </a:tblPr>
              <a:tblGrid>
                <a:gridCol w="5210405">
                  <a:extLst>
                    <a:ext uri="{9D8B030D-6E8A-4147-A177-3AD203B41FA5}">
                      <a16:colId xmlns:a16="http://schemas.microsoft.com/office/drawing/2014/main" val="1493951862"/>
                    </a:ext>
                  </a:extLst>
                </a:gridCol>
                <a:gridCol w="5418318">
                  <a:extLst>
                    <a:ext uri="{9D8B030D-6E8A-4147-A177-3AD203B41FA5}">
                      <a16:colId xmlns:a16="http://schemas.microsoft.com/office/drawing/2014/main" val="1773765023"/>
                    </a:ext>
                  </a:extLst>
                </a:gridCol>
              </a:tblGrid>
              <a:tr h="757702">
                <a:tc>
                  <a:txBody>
                    <a:bodyPr/>
                    <a:lstStyle/>
                    <a:p>
                      <a:pPr algn="ctr">
                        <a:lnSpc>
                          <a:spcPct val="107000"/>
                        </a:lnSpc>
                        <a:spcAft>
                          <a:spcPts val="800"/>
                        </a:spcAft>
                      </a:pPr>
                      <a:r>
                        <a:rPr lang="es" sz="1800" dirty="0">
                          <a:effectLst/>
                          <a:latin typeface="Calibri" panose="020F0502020204030204" pitchFamily="34" charset="0"/>
                          <a:cs typeface="Calibri" panose="020F0502020204030204" pitchFamily="34" charset="0"/>
                        </a:rPr>
                        <a:t>Señalamiento protoimperativo</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800"/>
                        </a:spcAft>
                      </a:pPr>
                      <a:r>
                        <a:rPr lang="es" sz="1800" dirty="0">
                          <a:effectLst/>
                          <a:latin typeface="Calibri" panose="020F0502020204030204" pitchFamily="34" charset="0"/>
                          <a:cs typeface="Calibri" panose="020F0502020204030204" pitchFamily="34" charset="0"/>
                        </a:rPr>
                        <a:t>Señalamiento protodeclarativo</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08328860"/>
                  </a:ext>
                </a:extLst>
              </a:tr>
              <a:tr h="862318">
                <a:tc>
                  <a:txBody>
                    <a:bodyPr/>
                    <a:lstStyle/>
                    <a:p>
                      <a:pPr marL="342900" lvl="0" indent="-342900">
                        <a:lnSpc>
                          <a:spcPct val="107000"/>
                        </a:lnSpc>
                        <a:buFont typeface="Symbol" panose="05050102010706020507" pitchFamily="18" charset="2"/>
                        <a:buChar char="·"/>
                      </a:pPr>
                      <a:r>
                        <a:rPr lang="es" sz="1600" b="0" dirty="0">
                          <a:effectLst/>
                          <a:latin typeface="Calibri" panose="020F0502020204030204" pitchFamily="34" charset="0"/>
                          <a:cs typeface="Calibri" panose="020F0502020204030204" pitchFamily="34" charset="0"/>
                        </a:rPr>
                        <a:t>solicitudes de objetos</a:t>
                      </a:r>
                      <a:endParaRPr lang="fr-FR" sz="1600" b="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s" sz="1600" b="0" dirty="0">
                          <a:effectLst/>
                          <a:latin typeface="Calibri" panose="020F0502020204030204" pitchFamily="34" charset="0"/>
                          <a:cs typeface="Calibri" panose="020F0502020204030204" pitchFamily="34" charset="0"/>
                        </a:rPr>
                        <a:t>Uso del adulto como medio para obtener objetos deseados.</a:t>
                      </a:r>
                      <a:endParaRPr lang="fr-FR" sz="1600" b="0" dirty="0">
                        <a:effectLst/>
                        <a:latin typeface="Calibri" panose="020F0502020204030204" pitchFamily="34" charset="0"/>
                        <a:cs typeface="Calibri" panose="020F0502020204030204" pitchFamily="34" charset="0"/>
                      </a:endParaRPr>
                    </a:p>
                  </a:txBody>
                  <a:tcPr marL="68580" marR="68580" marT="0" marB="0"/>
                </a:tc>
                <a:tc>
                  <a: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s" sz="1600" dirty="0">
                          <a:effectLst/>
                          <a:latin typeface="Calibri" panose="020F0502020204030204" pitchFamily="34" charset="0"/>
                          <a:cs typeface="Calibri" panose="020F0502020204030204" pitchFamily="34" charset="0"/>
                        </a:rPr>
                        <a:t>Esfuerzos preverbales para dirigir la atención del adulto hacia un evento u objeto.</a:t>
                      </a:r>
                      <a:endParaRPr lang="fr-FR" sz="160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233167704"/>
                  </a:ext>
                </a:extLst>
              </a:tr>
              <a:tr h="1173708">
                <a:tc>
                  <a:txBody>
                    <a:bodyPr/>
                    <a:lstStyle/>
                    <a:p>
                      <a:pPr marL="0" lvl="0" indent="0">
                        <a:lnSpc>
                          <a:spcPct val="107000"/>
                        </a:lnSpc>
                        <a:buFont typeface="Symbol" panose="05050102010706020507" pitchFamily="18" charset="2"/>
                        <a:buNone/>
                      </a:pPr>
                      <a:r>
                        <a:rPr lang="es" sz="1600" dirty="0">
                          <a:effectLst/>
                          <a:latin typeface="Calibri" panose="020F0502020204030204" pitchFamily="34" charset="0"/>
                          <a:cs typeface="Calibri" panose="020F0502020204030204" pitchFamily="34" charset="0"/>
                        </a:rPr>
                        <a:t>→ ningún interés en un intercambio social sino sólo en obtener una respuesta a una necesidad personal.</a:t>
                      </a:r>
                      <a:endParaRPr lang="fr-FR" sz="1600" dirty="0">
                        <a:effectLst/>
                        <a:latin typeface="Calibri" panose="020F0502020204030204" pitchFamily="34" charset="0"/>
                        <a:cs typeface="Calibri" panose="020F0502020204030204" pitchFamily="34" charset="0"/>
                      </a:endParaRPr>
                    </a:p>
                  </a:txBody>
                  <a:tcPr marL="68580" marR="68580" marT="0" marB="0"/>
                </a:tc>
                <a:tc>
                  <a:txBody>
                    <a:bodyPr/>
                    <a:lstStyle/>
                    <a:p>
                      <a:pPr>
                        <a:lnSpc>
                          <a:spcPct val="100000"/>
                        </a:lnSpc>
                        <a:spcAft>
                          <a:spcPts val="800"/>
                        </a:spcAft>
                      </a:pPr>
                      <a:r>
                        <a:rPr lang="es" sz="1600" dirty="0">
                          <a:effectLst/>
                          <a:latin typeface="Calibri" panose="020F0502020204030204" pitchFamily="34" charset="0"/>
                          <a:cs typeface="Calibri" panose="020F0502020204030204" pitchFamily="34" charset="0"/>
                        </a:rPr>
                        <a:t> </a:t>
                      </a:r>
                      <a:r>
                        <a:rPr lang="es" sz="1600" i="1" dirty="0">
                          <a:effectLst/>
                          <a:latin typeface="Calibri" panose="020F0502020204030204" pitchFamily="34" charset="0"/>
                          <a:cs typeface="Calibri" panose="020F0502020204030204" pitchFamily="34" charset="0"/>
                        </a:rPr>
                        <a:t>→ </a:t>
                      </a:r>
                      <a:r>
                        <a:rPr lang="es" sz="1600" b="1" i="0" dirty="0">
                          <a:effectLst/>
                          <a:latin typeface="Calibri" panose="020F0502020204030204" pitchFamily="34" charset="0"/>
                          <a:cs typeface="Calibri" panose="020F0502020204030204" pitchFamily="34" charset="0"/>
                        </a:rPr>
                        <a:t>intercambiar con el interlocutor para:</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s" sz="1600" b="1" i="0" dirty="0">
                          <a:effectLst/>
                          <a:latin typeface="Calibri" panose="020F0502020204030204" pitchFamily="34" charset="0"/>
                          <a:cs typeface="Calibri" panose="020F0502020204030204" pitchFamily="34" charset="0"/>
                        </a:rPr>
                        <a:t>obtener información sobre algo</a:t>
                      </a:r>
                      <a:endParaRPr lang="fr-FR" sz="1600" b="1" i="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s" sz="1600" b="1" i="0" dirty="0">
                          <a:effectLst/>
                          <a:latin typeface="Calibri" panose="020F0502020204030204" pitchFamily="34" charset="0"/>
                          <a:cs typeface="Calibri" panose="020F0502020204030204" pitchFamily="34" charset="0"/>
                        </a:rPr>
                        <a:t>compartir una emoción, etc.</a:t>
                      </a:r>
                      <a:endParaRPr lang="fr-FR" sz="1600" b="1" i="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44319209"/>
                  </a:ext>
                </a:extLst>
              </a:tr>
              <a:tr h="1232747">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s" sz="1600" b="0" dirty="0">
                          <a:effectLst/>
                          <a:latin typeface="Calibri" panose="020F0502020204030204" pitchFamily="34" charset="0"/>
                          <a:cs typeface="Calibri" panose="020F0502020204030204" pitchFamily="34" charset="0"/>
                        </a:rPr>
                        <a:t>Este es un comportamiento de bajo nivel que le permite obtener algo sin ningún acto social.</a:t>
                      </a:r>
                      <a:endParaRPr lang="fr-FR" sz="16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800"/>
                        </a:spcAft>
                      </a:pPr>
                      <a:r>
                        <a:rPr lang="es" sz="1600" dirty="0">
                          <a:effectLst/>
                          <a:latin typeface="Calibri" panose="020F0502020204030204" pitchFamily="34" charset="0"/>
                          <a:cs typeface="Calibri" panose="020F0502020204030204" pitchFamily="34" charset="0"/>
                        </a:rPr>
                        <a:t>Este es un comportamiento de alto nivel que requiere:</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s" sz="1600" dirty="0">
                          <a:effectLst/>
                          <a:latin typeface="Calibri" panose="020F0502020204030204" pitchFamily="34" charset="0"/>
                          <a:cs typeface="Calibri" panose="020F0502020204030204" pitchFamily="34" charset="0"/>
                        </a:rPr>
                        <a:t>atención conjunta</a:t>
                      </a:r>
                      <a:endParaRPr lang="fr-FR" sz="1600" dirty="0">
                        <a:effectLst/>
                        <a:latin typeface="Calibri" panose="020F0502020204030204" pitchFamily="34" charset="0"/>
                        <a:cs typeface="Calibri" panose="020F0502020204030204" pitchFamily="34" charset="0"/>
                      </a:endParaRPr>
                    </a:p>
                    <a:p>
                      <a:pPr marL="342900" lvl="0" indent="-342900">
                        <a:lnSpc>
                          <a:spcPct val="107000"/>
                        </a:lnSpc>
                        <a:spcAft>
                          <a:spcPts val="800"/>
                        </a:spcAft>
                        <a:buFont typeface="Symbol" panose="05050102010706020507" pitchFamily="18" charset="2"/>
                        <a:buChar char="·"/>
                      </a:pPr>
                      <a:r>
                        <a:rPr lang="es" sz="1600" dirty="0">
                          <a:effectLst/>
                          <a:latin typeface="Calibri" panose="020F0502020204030204" pitchFamily="34" charset="0"/>
                          <a:cs typeface="Calibri" panose="020F0502020204030204" pitchFamily="34" charset="0"/>
                        </a:rPr>
                        <a:t>Conciencia (aunque sea mínima) del punto de vista del otro.</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50367"/>
                  </a:ext>
                </a:extLst>
              </a:tr>
            </a:tbl>
          </a:graphicData>
        </a:graphic>
      </p:graphicFrame>
      <p:sp>
        <p:nvSpPr>
          <p:cNvPr id="2" name="Google Shape;131;p3">
            <a:extLst>
              <a:ext uri="{FF2B5EF4-FFF2-40B4-BE49-F238E27FC236}">
                <a16:creationId xmlns:a16="http://schemas.microsoft.com/office/drawing/2014/main" id="{330E997E-C97A-0D61-A4B4-33FE4618E684}"/>
              </a:ext>
            </a:extLst>
          </p:cNvPr>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3100" b="1" dirty="0">
                <a:solidFill>
                  <a:srgbClr val="674EA7"/>
                </a:solidFill>
                <a:latin typeface="Calibri"/>
                <a:ea typeface="Calibri"/>
                <a:cs typeface="Calibri"/>
                <a:sym typeface="Calibri"/>
              </a:rPr>
              <a:t>Módulo 5.</a:t>
            </a:r>
            <a:r>
              <a:rPr lang="es" sz="2400" b="1" dirty="0">
                <a:solidFill>
                  <a:srgbClr val="674EA7"/>
                </a:solidFill>
                <a:latin typeface="Calibri"/>
                <a:ea typeface="Calibri"/>
                <a:cs typeface="Calibri"/>
                <a:sym typeface="Calibri"/>
              </a:rPr>
              <a:t> Herramientas de comunicación básicas</a:t>
            </a:r>
          </a:p>
          <a:p>
            <a:pPr>
              <a:lnSpc>
                <a:spcPct val="110000"/>
              </a:lnSpc>
              <a:buClr>
                <a:srgbClr val="674EA7"/>
              </a:buClr>
              <a:buSzPts val="4000"/>
            </a:pPr>
            <a:r>
              <a:rPr lang="es" sz="2800" b="1" i="0" u="none" strike="noStrike" cap="none" dirty="0">
                <a:solidFill>
                  <a:schemeClr val="dk1"/>
                </a:solidFill>
                <a:latin typeface="Calibri"/>
                <a:ea typeface="Calibri"/>
                <a:cs typeface="Calibri"/>
                <a:sym typeface="Calibri"/>
              </a:rPr>
              <a:t>Capítulo 2 </a:t>
            </a:r>
            <a:r>
              <a:rPr lang="es" sz="2800" b="0" i="0" u="none" strike="noStrike" cap="none" dirty="0">
                <a:solidFill>
                  <a:schemeClr val="dk1"/>
                </a:solidFill>
                <a:latin typeface="Calibri"/>
                <a:ea typeface="Calibri"/>
                <a:cs typeface="Calibri"/>
                <a:sym typeface="Calibri"/>
              </a:rPr>
              <a:t>: </a:t>
            </a:r>
            <a:r>
              <a:rPr lang="es" sz="2800" b="1" dirty="0">
                <a:solidFill>
                  <a:schemeClr val="dk1"/>
                </a:solidFill>
                <a:latin typeface="Calibri"/>
                <a:ea typeface="Calibri"/>
                <a:cs typeface="Calibri"/>
                <a:sym typeface="Calibri"/>
              </a:rPr>
              <a:t>Señalar</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Tree>
    <p:extLst>
      <p:ext uri="{BB962C8B-B14F-4D97-AF65-F5344CB8AC3E}">
        <p14:creationId xmlns:p14="http://schemas.microsoft.com/office/powerpoint/2010/main" val="347313235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DA2A2663-C3B0-4A3F-8889-B3FFBD0B48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333</TotalTime>
  <Words>2242</Words>
  <Application>Microsoft Office PowerPoint</Application>
  <PresentationFormat>Panorámica</PresentationFormat>
  <Paragraphs>182</Paragraphs>
  <Slides>15</Slides>
  <Notes>15</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172</cp:revision>
  <dcterms:created xsi:type="dcterms:W3CDTF">2023-11-23T08:37:25Z</dcterms:created>
  <dcterms:modified xsi:type="dcterms:W3CDTF">2024-11-29T08:50:06Z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