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7"/>
  </p:notesMasterIdLst>
  <p:sldIdLst>
    <p:sldId id="256" r:id="rId5"/>
    <p:sldId id="305" r:id="rId6"/>
    <p:sldId id="261" r:id="rId7"/>
    <p:sldId id="263" r:id="rId8"/>
    <p:sldId id="295" r:id="rId9"/>
    <p:sldId id="287" r:id="rId10"/>
    <p:sldId id="288" r:id="rId11"/>
    <p:sldId id="289" r:id="rId12"/>
    <p:sldId id="290" r:id="rId13"/>
    <p:sldId id="291" r:id="rId14"/>
    <p:sldId id="292" r:id="rId15"/>
    <p:sldId id="293" r:id="rId16"/>
    <p:sldId id="294" r:id="rId17"/>
    <p:sldId id="286" r:id="rId18"/>
    <p:sldId id="296" r:id="rId19"/>
    <p:sldId id="297" r:id="rId20"/>
    <p:sldId id="298" r:id="rId21"/>
    <p:sldId id="299" r:id="rId22"/>
    <p:sldId id="300" r:id="rId23"/>
    <p:sldId id="301" r:id="rId24"/>
    <p:sldId id="302" r:id="rId25"/>
    <p:sldId id="304"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305"/>
            <p14:sldId id="261"/>
            <p14:sldId id="263"/>
          </p14:sldIdLst>
        </p14:section>
        <p14:section name="Section sans titre" id="{3BF96D62-0261-4BD7-9F14-3FBCCEE910C5}">
          <p14:sldIdLst>
            <p14:sldId id="295"/>
            <p14:sldId id="287"/>
            <p14:sldId id="288"/>
            <p14:sldId id="289"/>
            <p14:sldId id="290"/>
            <p14:sldId id="291"/>
            <p14:sldId id="292"/>
            <p14:sldId id="293"/>
            <p14:sldId id="294"/>
            <p14:sldId id="286"/>
            <p14:sldId id="296"/>
            <p14:sldId id="297"/>
            <p14:sldId id="298"/>
            <p14:sldId id="299"/>
            <p14:sldId id="300"/>
            <p14:sldId id="301"/>
            <p14:sldId id="302"/>
            <p14:sldId id="304"/>
          </p14:sldIdLst>
        </p14:section>
      </p14:sectionLst>
    </p:ex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6CD13C-15AA-C2C3-2117-6B7BB90EEEE1}" v="1" dt="2024-11-29T08:57:35.541"/>
    <p1510:client id="{ECF7908A-E16A-D892-F910-529BE6B813E9}" v="8" dt="2024-11-29T11:42:47.38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30" autoAdjust="0"/>
    <p:restoredTop sz="95033" autoAdjust="0"/>
  </p:normalViewPr>
  <p:slideViewPr>
    <p:cSldViewPr snapToGrid="0">
      <p:cViewPr>
        <p:scale>
          <a:sx n="66" d="100"/>
          <a:sy n="66" d="100"/>
        </p:scale>
        <p:origin x="1186" y="41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6105ae43-a600-46e8-812e-1762419aa502" providerId="ADAL" clId="{2D635A21-EBF4-4D06-AB86-AE6563FDED5F}"/>
    <pc:docChg chg="modSld">
      <pc:chgData name="CHRISTELLE DECLERCQ" userId="6105ae43-a600-46e8-812e-1762419aa502" providerId="ADAL" clId="{2D635A21-EBF4-4D06-AB86-AE6563FDED5F}" dt="2024-07-24T11:20:07.089" v="3" actId="113"/>
      <pc:docMkLst>
        <pc:docMk/>
      </pc:docMkLst>
      <pc:sldChg chg="addSp modSp mod">
        <pc:chgData name="CHRISTELLE DECLERCQ" userId="6105ae43-a600-46e8-812e-1762419aa502" providerId="ADAL" clId="{2D635A21-EBF4-4D06-AB86-AE6563FDED5F}" dt="2024-07-24T11:20:07.089" v="3" actId="113"/>
        <pc:sldMkLst>
          <pc:docMk/>
          <pc:sldMk cId="1019172370" sldId="305"/>
        </pc:sldMkLst>
      </pc:sldChg>
    </pc:docChg>
  </pc:docChgLst>
  <pc:docChgLst>
    <pc:chgData name="CHRISTELLE DECLERCQ" userId="S::christelle.declercq@univ-reims.fr::6105ae43-a600-46e8-812e-1762419aa502" providerId="AD" clId="Web-{8936C9F4-AA63-4214-9CF2-B79ABD247F60}"/>
    <pc:docChg chg="addSld modSld modSection">
      <pc:chgData name="CHRISTELLE DECLERCQ" userId="S::christelle.declercq@univ-reims.fr::6105ae43-a600-46e8-812e-1762419aa502" providerId="AD" clId="Web-{8936C9F4-AA63-4214-9CF2-B79ABD247F60}" dt="2024-07-24T10:34:35.390" v="12"/>
      <pc:docMkLst>
        <pc:docMk/>
      </pc:docMkLst>
      <pc:sldChg chg="addSp delSp modSp">
        <pc:chgData name="CHRISTELLE DECLERCQ" userId="S::christelle.declercq@univ-reims.fr::6105ae43-a600-46e8-812e-1762419aa502" providerId="AD" clId="Web-{8936C9F4-AA63-4214-9CF2-B79ABD247F60}" dt="2024-07-24T10:33:27.481" v="1"/>
        <pc:sldMkLst>
          <pc:docMk/>
          <pc:sldMk cId="0" sldId="256"/>
        </pc:sldMkLst>
      </pc:sldChg>
      <pc:sldChg chg="addSp delSp modSp new">
        <pc:chgData name="CHRISTELLE DECLERCQ" userId="S::christelle.declercq@univ-reims.fr::6105ae43-a600-46e8-812e-1762419aa502" providerId="AD" clId="Web-{8936C9F4-AA63-4214-9CF2-B79ABD247F60}" dt="2024-07-24T10:34:35.390" v="12"/>
        <pc:sldMkLst>
          <pc:docMk/>
          <pc:sldMk cId="1019172370" sldId="305"/>
        </pc:sldMkLst>
      </pc:sldChg>
    </pc:docChg>
  </pc:docChgLst>
  <pc:docChgLst>
    <pc:chgData name="miguel" userId="S::miguel_campusarnau.org#ext#@univreimsfr.onmicrosoft.com::ab5a12d6-76db-44b6-aa55-46fc0e013e13" providerId="AD" clId="Web-{B891D70D-45AE-89AC-44E1-D8D48C03211D}"/>
    <pc:docChg chg="modSld">
      <pc:chgData name="miguel" userId="S::miguel_campusarnau.org#ext#@univreimsfr.onmicrosoft.com::ab5a12d6-76db-44b6-aa55-46fc0e013e13" providerId="AD" clId="Web-{B891D70D-45AE-89AC-44E1-D8D48C03211D}" dt="2024-11-12T11:05:44.186" v="11" actId="14100"/>
      <pc:docMkLst>
        <pc:docMk/>
      </pc:docMkLst>
      <pc:sldChg chg="addSp delSp modSp">
        <pc:chgData name="miguel" userId="S::miguel_campusarnau.org#ext#@univreimsfr.onmicrosoft.com::ab5a12d6-76db-44b6-aa55-46fc0e013e13" providerId="AD" clId="Web-{B891D70D-45AE-89AC-44E1-D8D48C03211D}" dt="2024-11-12T11:05:44.186" v="11" actId="14100"/>
        <pc:sldMkLst>
          <pc:docMk/>
          <pc:sldMk cId="3881805125" sldId="300"/>
        </pc:sldMkLst>
        <pc:picChg chg="add del mod">
          <ac:chgData name="miguel" userId="S::miguel_campusarnau.org#ext#@univreimsfr.onmicrosoft.com::ab5a12d6-76db-44b6-aa55-46fc0e013e13" providerId="AD" clId="Web-{B891D70D-45AE-89AC-44E1-D8D48C03211D}" dt="2024-11-12T11:03:27.559" v="2"/>
          <ac:picMkLst>
            <pc:docMk/>
            <pc:sldMk cId="3881805125" sldId="300"/>
            <ac:picMk id="2" creationId="{8F2179BA-5442-054A-BBD7-B6CBC1564EE9}"/>
          </ac:picMkLst>
        </pc:picChg>
        <pc:picChg chg="add mod">
          <ac:chgData name="miguel" userId="S::miguel_campusarnau.org#ext#@univreimsfr.onmicrosoft.com::ab5a12d6-76db-44b6-aa55-46fc0e013e13" providerId="AD" clId="Web-{B891D70D-45AE-89AC-44E1-D8D48C03211D}" dt="2024-11-12T11:03:57.216" v="7" actId="14100"/>
          <ac:picMkLst>
            <pc:docMk/>
            <pc:sldMk cId="3881805125" sldId="300"/>
            <ac:picMk id="3" creationId="{50E474D4-93A8-B3DA-920A-877BE5EEEF7C}"/>
          </ac:picMkLst>
        </pc:picChg>
        <pc:picChg chg="add mod">
          <ac:chgData name="miguel" userId="S::miguel_campusarnau.org#ext#@univreimsfr.onmicrosoft.com::ab5a12d6-76db-44b6-aa55-46fc0e013e13" providerId="AD" clId="Web-{B891D70D-45AE-89AC-44E1-D8D48C03211D}" dt="2024-11-12T11:05:44.186" v="11" actId="14100"/>
          <ac:picMkLst>
            <pc:docMk/>
            <pc:sldMk cId="3881805125" sldId="300"/>
            <ac:picMk id="4" creationId="{DD935901-974C-5784-FA94-B0C995B9473A}"/>
          </ac:picMkLst>
        </pc:picChg>
        <pc:picChg chg="del">
          <ac:chgData name="miguel" userId="S::miguel_campusarnau.org#ext#@univreimsfr.onmicrosoft.com::ab5a12d6-76db-44b6-aa55-46fc0e013e13" providerId="AD" clId="Web-{B891D70D-45AE-89AC-44E1-D8D48C03211D}" dt="2024-11-12T11:03:20.981" v="0"/>
          <ac:picMkLst>
            <pc:docMk/>
            <pc:sldMk cId="3881805125" sldId="300"/>
            <ac:picMk id="23" creationId="{000A77A2-56F2-0B85-6127-724641CB8AFB}"/>
          </ac:picMkLst>
        </pc:picChg>
        <pc:picChg chg="del">
          <ac:chgData name="miguel" userId="S::miguel_campusarnau.org#ext#@univreimsfr.onmicrosoft.com::ab5a12d6-76db-44b6-aa55-46fc0e013e13" providerId="AD" clId="Web-{B891D70D-45AE-89AC-44E1-D8D48C03211D}" dt="2024-11-12T11:05:29.061" v="8"/>
          <ac:picMkLst>
            <pc:docMk/>
            <pc:sldMk cId="3881805125" sldId="300"/>
            <ac:picMk id="26" creationId="{5A9EDB83-178A-66DD-CA6C-1394989C7336}"/>
          </ac:picMkLst>
        </pc:picChg>
      </pc:sldChg>
    </pc:docChg>
  </pc:docChgLst>
  <pc:docChgLst>
    <pc:chgData name="miguel" userId="S::miguel_campusarnau.org#ext#@univreimsfr.onmicrosoft.com::ab5a12d6-76db-44b6-aa55-46fc0e013e13" providerId="AD" clId="Web-{ECF7908A-E16A-D892-F910-529BE6B813E9}"/>
    <pc:docChg chg="modSld">
      <pc:chgData name="miguel" userId="S::miguel_campusarnau.org#ext#@univreimsfr.onmicrosoft.com::ab5a12d6-76db-44b6-aa55-46fc0e013e13" providerId="AD" clId="Web-{ECF7908A-E16A-D892-F910-529BE6B813E9}" dt="2024-11-29T11:42:47.383" v="6" actId="1076"/>
      <pc:docMkLst>
        <pc:docMk/>
      </pc:docMkLst>
      <pc:sldChg chg="addSp modSp">
        <pc:chgData name="miguel" userId="S::miguel_campusarnau.org#ext#@univreimsfr.onmicrosoft.com::ab5a12d6-76db-44b6-aa55-46fc0e013e13" providerId="AD" clId="Web-{ECF7908A-E16A-D892-F910-529BE6B813E9}" dt="2024-11-29T11:42:47.383" v="6" actId="1076"/>
        <pc:sldMkLst>
          <pc:docMk/>
          <pc:sldMk cId="2660627334" sldId="287"/>
        </pc:sldMkLst>
        <pc:picChg chg="add mod">
          <ac:chgData name="miguel" userId="S::miguel_campusarnau.org#ext#@univreimsfr.onmicrosoft.com::ab5a12d6-76db-44b6-aa55-46fc0e013e13" providerId="AD" clId="Web-{ECF7908A-E16A-D892-F910-529BE6B813E9}" dt="2024-11-29T11:42:47.383" v="6" actId="1076"/>
          <ac:picMkLst>
            <pc:docMk/>
            <pc:sldMk cId="2660627334" sldId="287"/>
            <ac:picMk id="2" creationId="{503C5FC7-BCCB-BBCB-9ADB-324ED2E20C13}"/>
          </ac:picMkLst>
        </pc:picChg>
      </pc:sldChg>
    </pc:docChg>
  </pc:docChgLst>
  <pc:docChgLst>
    <pc:chgData name="miguel" userId="S::miguel_campusarnau.org#ext#@univreimsfr.onmicrosoft.com::ab5a12d6-76db-44b6-aa55-46fc0e013e13" providerId="AD" clId="Web-{6F6CD13C-15AA-C2C3-2117-6B7BB90EEEE1}"/>
    <pc:docChg chg="modSld">
      <pc:chgData name="miguel" userId="S::miguel_campusarnau.org#ext#@univreimsfr.onmicrosoft.com::ab5a12d6-76db-44b6-aa55-46fc0e013e13" providerId="AD" clId="Web-{6F6CD13C-15AA-C2C3-2117-6B7BB90EEEE1}" dt="2024-11-29T08:57:35.541" v="0"/>
      <pc:docMkLst>
        <pc:docMk/>
      </pc:docMkLst>
      <pc:sldChg chg="addSp">
        <pc:chgData name="miguel" userId="S::miguel_campusarnau.org#ext#@univreimsfr.onmicrosoft.com::ab5a12d6-76db-44b6-aa55-46fc0e013e13" providerId="AD" clId="Web-{6F6CD13C-15AA-C2C3-2117-6B7BB90EEEE1}" dt="2024-11-29T08:57:35.541" v="0"/>
        <pc:sldMkLst>
          <pc:docMk/>
          <pc:sldMk cId="0" sldId="256"/>
        </pc:sldMkLst>
        <pc:grpChg chg="add">
          <ac:chgData name="miguel" userId="S::miguel_campusarnau.org#ext#@univreimsfr.onmicrosoft.com::ab5a12d6-76db-44b6-aa55-46fc0e013e13" providerId="AD" clId="Web-{6F6CD13C-15AA-C2C3-2117-6B7BB90EEEE1}" dt="2024-11-29T08:57:35.541" v="0"/>
          <ac:grpSpMkLst>
            <pc:docMk/>
            <pc:sldMk cId="0" sldId="256"/>
            <ac:grpSpMk id="3" creationId="{4229B552-2F87-8114-0034-01FFB7F2A80C}"/>
          </ac:grpSpMkLst>
        </pc:grpChg>
        <pc:picChg chg="add">
          <ac:chgData name="miguel" userId="S::miguel_campusarnau.org#ext#@univreimsfr.onmicrosoft.com::ab5a12d6-76db-44b6-aa55-46fc0e013e13" providerId="AD" clId="Web-{6F6CD13C-15AA-C2C3-2117-6B7BB90EEEE1}" dt="2024-11-29T08:57:35.541" v="0"/>
          <ac:picMkLst>
            <pc:docMk/>
            <pc:sldMk cId="0" sldId="256"/>
            <ac:picMk id="4" creationId="{38A8B76C-F81F-E6F6-7605-E77DEDBF55E9}"/>
          </ac:picMkLst>
        </pc:picChg>
        <pc:picChg chg="add">
          <ac:chgData name="miguel" userId="S::miguel_campusarnau.org#ext#@univreimsfr.onmicrosoft.com::ab5a12d6-76db-44b6-aa55-46fc0e013e13" providerId="AD" clId="Web-{6F6CD13C-15AA-C2C3-2117-6B7BB90EEEE1}" dt="2024-11-29T08:57:35.541" v="0"/>
          <ac:picMkLst>
            <pc:docMk/>
            <pc:sldMk cId="0" sldId="256"/>
            <ac:picMk id="5" creationId="{435F5988-E7B3-BDD8-1AD1-048C7E47309B}"/>
          </ac:picMkLst>
        </pc:pic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6.jpeg"/></Relationships>
</file>

<file path=ppt/diagrams/_rels/data2.xml.rels><?xml version="1.0" encoding="UTF-8" standalone="yes"?>
<Relationships xmlns="http://schemas.openxmlformats.org/package/2006/relationships"><Relationship Id="rId1" Type="http://schemas.openxmlformats.org/officeDocument/2006/relationships/image" Target="../media/image7.png"/></Relationships>
</file>

<file path=ppt/diagrams/_rels/data3.xml.rels><?xml version="1.0" encoding="UTF-8" standalone="yes"?>
<Relationships xmlns="http://schemas.openxmlformats.org/package/2006/relationships"><Relationship Id="rId1" Type="http://schemas.openxmlformats.org/officeDocument/2006/relationships/image" Target="../media/image8.png"/></Relationships>
</file>

<file path=ppt/diagrams/_rels/data4.xml.rels><?xml version="1.0" encoding="UTF-8" standalone="yes"?>
<Relationships xmlns="http://schemas.openxmlformats.org/package/2006/relationships"><Relationship Id="rId1" Type="http://schemas.openxmlformats.org/officeDocument/2006/relationships/image" Target="../media/image9.jpeg"/></Relationships>
</file>

<file path=ppt/diagrams/_rels/data5.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image" Target="../media/image10.png"/></Relationships>
</file>

<file path=ppt/diagrams/_rels/data6.xml.rels><?xml version="1.0" encoding="UTF-8" standalone="yes"?>
<Relationships xmlns="http://schemas.openxmlformats.org/package/2006/relationships"><Relationship Id="rId1" Type="http://schemas.openxmlformats.org/officeDocument/2006/relationships/image" Target="../media/image12.png"/></Relationships>
</file>

<file path=ppt/diagrams/_rels/data7.xml.rels><?xml version="1.0" encoding="UTF-8" standalone="yes"?>
<Relationships xmlns="http://schemas.openxmlformats.org/package/2006/relationships"><Relationship Id="rId1" Type="http://schemas.openxmlformats.org/officeDocument/2006/relationships/image" Target="../media/image13.jpg"/></Relationships>
</file>

<file path=ppt/diagrams/_rels/drawing1.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1" Type="http://schemas.openxmlformats.org/officeDocument/2006/relationships/image" Target="../media/image8.png"/></Relationships>
</file>

<file path=ppt/diagrams/_rels/drawing4.xml.rels><?xml version="1.0" encoding="UTF-8" standalone="yes"?>
<Relationships xmlns="http://schemas.openxmlformats.org/package/2006/relationships"><Relationship Id="rId1" Type="http://schemas.openxmlformats.org/officeDocument/2006/relationships/image" Target="../media/image9.jpeg"/></Relationships>
</file>

<file path=ppt/diagrams/_rels/drawing5.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image" Target="../media/image10.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2.png"/></Relationships>
</file>

<file path=ppt/diagrams/_rels/drawing7.xml.rels><?xml version="1.0" encoding="UTF-8" standalone="yes"?>
<Relationships xmlns="http://schemas.openxmlformats.org/package/2006/relationships"><Relationship Id="rId1" Type="http://schemas.openxmlformats.org/officeDocument/2006/relationships/image" Target="../media/image1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i="1" dirty="0">
              <a:solidFill>
                <a:schemeClr val="tx2">
                  <a:lumMod val="50000"/>
                </a:schemeClr>
              </a:solidFill>
            </a:rPr>
            <a:t>Método SESAME</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es" dirty="0"/>
            <a:t>Basado en el lenguaje de signos para personas sordas adaptado para personas con DI</a:t>
          </a:r>
        </a:p>
        <a:p>
          <a:r>
            <a:rPr lang="es" dirty="0"/>
            <a:t>Utiliza la sintaxis del </a:t>
          </a:r>
          <a:r>
            <a:rPr lang="es-ES" dirty="0"/>
            <a:t>lenguaje oral</a:t>
          </a:r>
          <a:endParaRPr lang="fr-FR" dirty="0"/>
        </a:p>
        <a:p>
          <a:r>
            <a:rPr lang="es" dirty="0"/>
            <a:t>Los gestos son ayudas visuales que apoyan la producción verbal</a:t>
          </a:r>
        </a:p>
        <a:p>
          <a:r>
            <a:rPr lang="es" dirty="0"/>
            <a:t>Puede ser usado para trabajar​ tanto en la comunicación receptiva como expresiva</a:t>
          </a:r>
        </a:p>
        <a:p>
          <a:r>
            <a:rPr lang="es" dirty="0" err="1"/>
            <a:t>Los gestos y el lenguaje </a:t>
          </a:r>
          <a:r>
            <a:rPr lang="es" dirty="0"/>
            <a:t>oral son </a:t>
          </a:r>
          <a:r>
            <a:rPr lang="es" dirty="0" err="1"/>
            <a:t>complementarios </a:t>
          </a:r>
          <a:r>
            <a:rPr lang="es" dirty="0"/>
            <a:t>y </a:t>
          </a:r>
          <a:r>
            <a:rPr lang="es" dirty="0" err="1"/>
            <a:t>facilitan </a:t>
          </a:r>
          <a:r>
            <a:rPr lang="es" dirty="0"/>
            <a:t>la comunicación.</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grayscl/>
          </a:blip>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52F622-0DF5-4D46-B65F-A5E37BC4DFB4}" type="doc">
      <dgm:prSet loTypeId="urn:microsoft.com/office/officeart/2005/8/layout/hierarchy6" loCatId="" qsTypeId="urn:microsoft.com/office/officeart/2005/8/quickstyle/simple1" qsCatId="simple" csTypeId="urn:microsoft.com/office/officeart/2005/8/colors/accent1_2" csCatId="accent1" phldr="1"/>
      <dgm:spPr/>
      <dgm:t>
        <a:bodyPr/>
        <a:lstStyle/>
        <a:p>
          <a:endParaRPr lang="fr-FR"/>
        </a:p>
      </dgm:t>
    </dgm:pt>
    <dgm:pt modelId="{1BF14195-3D99-AC40-AAE7-337795D8745D}">
      <dgm:prSet phldrT="[Texte]"/>
      <dgm:spPr/>
      <dgm:t>
        <a:bodyPr/>
        <a:lstStyle/>
        <a:p>
          <a:r>
            <a:rPr lang="es" dirty="0"/>
            <a:t>2 caras</a:t>
          </a:r>
          <a:endParaRPr lang="fr-FR" dirty="0"/>
        </a:p>
      </dgm:t>
    </dgm:pt>
    <dgm:pt modelId="{DA6EAB1E-2E6C-A649-A19E-65038EB382A8}" type="parTrans" cxnId="{755DF270-86DC-F444-95BF-C33FBE0722DE}">
      <dgm:prSet/>
      <dgm:spPr/>
      <dgm:t>
        <a:bodyPr/>
        <a:lstStyle/>
        <a:p>
          <a:endParaRPr lang="fr-FR"/>
        </a:p>
      </dgm:t>
    </dgm:pt>
    <dgm:pt modelId="{D9AB38F2-10C0-7842-A25B-264D220D5C4B}" type="sibTrans" cxnId="{755DF270-86DC-F444-95BF-C33FBE0722DE}">
      <dgm:prSet/>
      <dgm:spPr/>
      <dgm:t>
        <a:bodyPr/>
        <a:lstStyle/>
        <a:p>
          <a:endParaRPr lang="fr-FR"/>
        </a:p>
      </dgm:t>
    </dgm:pt>
    <dgm:pt modelId="{1EC6A27A-6D11-E440-97AE-EC08958A0A3F}">
      <dgm:prSet phldrT="[Texte]"/>
      <dgm:spPr/>
      <dgm:t>
        <a:bodyPr/>
        <a:lstStyle/>
        <a:p>
          <a:r>
            <a:rPr lang="es" dirty="0" err="1"/>
            <a:t>Receptivo</a:t>
          </a:r>
          <a:endParaRPr lang="fr-FR" dirty="0"/>
        </a:p>
        <a:p>
          <a:r>
            <a:rPr lang="es" dirty="0"/>
            <a:t>→ </a:t>
          </a:r>
          <a:r>
            <a:rPr lang="es" dirty="0" err="1"/>
            <a:t>proporcionar </a:t>
          </a:r>
          <a:r>
            <a:rPr lang="es" dirty="0"/>
            <a:t>información</a:t>
          </a:r>
        </a:p>
      </dgm:t>
    </dgm:pt>
    <dgm:pt modelId="{5203E557-B25D-9D4C-8993-42E21CA73A19}" type="parTrans" cxnId="{2DF5EE21-5894-3746-8F70-BC21B632F75A}">
      <dgm:prSet/>
      <dgm:spPr/>
      <dgm:t>
        <a:bodyPr/>
        <a:lstStyle/>
        <a:p>
          <a:endParaRPr lang="fr-FR"/>
        </a:p>
      </dgm:t>
    </dgm:pt>
    <dgm:pt modelId="{1E73B52B-C8F3-854F-92D3-2EEA87247012}" type="sibTrans" cxnId="{2DF5EE21-5894-3746-8F70-BC21B632F75A}">
      <dgm:prSet/>
      <dgm:spPr/>
      <dgm:t>
        <a:bodyPr/>
        <a:lstStyle/>
        <a:p>
          <a:endParaRPr lang="fr-FR"/>
        </a:p>
      </dgm:t>
    </dgm:pt>
    <dgm:pt modelId="{7AAE7213-B1A5-114E-BD91-970784BD58C4}">
      <dgm:prSet phldrT="[Texte]"/>
      <dgm:spPr/>
      <dgm:t>
        <a:bodyPr/>
        <a:lstStyle/>
        <a:p>
          <a:r>
            <a:rPr lang="es" dirty="0"/>
            <a:t>Estructuración física del entorno.</a:t>
          </a:r>
          <a:endParaRPr lang="fr-FR" dirty="0"/>
        </a:p>
      </dgm:t>
    </dgm:pt>
    <dgm:pt modelId="{1FF99626-FB06-CC42-A610-D13F99651F3E}" type="parTrans" cxnId="{81192D41-D8FB-A84D-9C91-AE423EDE659D}">
      <dgm:prSet/>
      <dgm:spPr/>
      <dgm:t>
        <a:bodyPr/>
        <a:lstStyle/>
        <a:p>
          <a:endParaRPr lang="fr-FR"/>
        </a:p>
      </dgm:t>
    </dgm:pt>
    <dgm:pt modelId="{D08D11E8-205F-6D47-AF52-674F119719EB}" type="sibTrans" cxnId="{81192D41-D8FB-A84D-9C91-AE423EDE659D}">
      <dgm:prSet/>
      <dgm:spPr/>
      <dgm:t>
        <a:bodyPr/>
        <a:lstStyle/>
        <a:p>
          <a:endParaRPr lang="fr-FR"/>
        </a:p>
      </dgm:t>
    </dgm:pt>
    <dgm:pt modelId="{8BEA74B8-8980-3D42-A8AF-B729C84569A6}">
      <dgm:prSet phldrT="[Texte]"/>
      <dgm:spPr/>
      <dgm:t>
        <a:bodyPr/>
        <a:lstStyle/>
        <a:p>
          <a:r>
            <a:rPr lang="es" dirty="0"/>
            <a:t>Expresivo</a:t>
          </a:r>
        </a:p>
        <a:p>
          <a:r>
            <a:rPr lang="es" dirty="0"/>
            <a:t>→ te permite expresarte</a:t>
          </a:r>
          <a:endParaRPr lang="fr-FR" dirty="0"/>
        </a:p>
      </dgm:t>
    </dgm:pt>
    <dgm:pt modelId="{AD2985C2-3007-204B-BF9D-7B26C75EF310}" type="parTrans" cxnId="{9DA7059A-398C-FB44-A54E-681C4CDBF7E8}">
      <dgm:prSet/>
      <dgm:spPr/>
      <dgm:t>
        <a:bodyPr/>
        <a:lstStyle/>
        <a:p>
          <a:endParaRPr lang="fr-FR"/>
        </a:p>
      </dgm:t>
    </dgm:pt>
    <dgm:pt modelId="{037C8A5B-C111-A44C-8CD3-317B57B3F95A}" type="sibTrans" cxnId="{9DA7059A-398C-FB44-A54E-681C4CDBF7E8}">
      <dgm:prSet/>
      <dgm:spPr/>
      <dgm:t>
        <a:bodyPr/>
        <a:lstStyle/>
        <a:p>
          <a:endParaRPr lang="fr-FR"/>
        </a:p>
      </dgm:t>
    </dgm:pt>
    <dgm:pt modelId="{4F14D967-5811-5E4C-BC60-7B2BBEB11442}">
      <dgm:prSet phldrT="[Texte]"/>
      <dgm:spPr/>
      <dgm:t>
        <a:bodyPr/>
        <a:lstStyle/>
        <a:p>
          <a:r>
            <a:rPr lang="es" dirty="0"/>
            <a:t>Dispositivos de CAA  </a:t>
          </a:r>
          <a:endParaRPr lang="fr-FR" dirty="0"/>
        </a:p>
      </dgm:t>
    </dgm:pt>
    <dgm:pt modelId="{685E1316-7C2F-4647-B4BC-76475034183C}" type="parTrans" cxnId="{FB14B7CF-623A-E04C-A06E-65007CC6F88F}">
      <dgm:prSet/>
      <dgm:spPr/>
      <dgm:t>
        <a:bodyPr/>
        <a:lstStyle/>
        <a:p>
          <a:endParaRPr lang="fr-FR"/>
        </a:p>
      </dgm:t>
    </dgm:pt>
    <dgm:pt modelId="{46ABF3DE-F15F-2548-8489-FB86416579A1}" type="sibTrans" cxnId="{FB14B7CF-623A-E04C-A06E-65007CC6F88F}">
      <dgm:prSet/>
      <dgm:spPr/>
      <dgm:t>
        <a:bodyPr/>
        <a:lstStyle/>
        <a:p>
          <a:endParaRPr lang="fr-FR"/>
        </a:p>
      </dgm:t>
    </dgm:pt>
    <dgm:pt modelId="{D8388598-DE66-F64A-AB3E-2AC243DE87C2}">
      <dgm:prSet phldrT="[Texte]"/>
      <dgm:spPr/>
      <dgm:t>
        <a:bodyPr/>
        <a:lstStyle/>
        <a:p>
          <a:r>
            <a:rPr lang="es" dirty="0"/>
            <a:t>Toda comunicación incluyendo la visual</a:t>
          </a:r>
          <a:endParaRPr lang="fr-FR" dirty="0"/>
        </a:p>
      </dgm:t>
    </dgm:pt>
    <dgm:pt modelId="{348FA139-664F-8F47-A8DA-12A02DFCD8D1}" type="parTrans" cxnId="{68D9CAF7-A667-444A-8E3C-AC505AF09D79}">
      <dgm:prSet/>
      <dgm:spPr/>
      <dgm:t>
        <a:bodyPr/>
        <a:lstStyle/>
        <a:p>
          <a:endParaRPr lang="fr-FR"/>
        </a:p>
      </dgm:t>
    </dgm:pt>
    <dgm:pt modelId="{DD422036-65A0-6049-9767-E0ADB8C9F6EE}" type="sibTrans" cxnId="{68D9CAF7-A667-444A-8E3C-AC505AF09D79}">
      <dgm:prSet/>
      <dgm:spPr/>
      <dgm:t>
        <a:bodyPr/>
        <a:lstStyle/>
        <a:p>
          <a:endParaRPr lang="fr-FR"/>
        </a:p>
      </dgm:t>
    </dgm:pt>
    <dgm:pt modelId="{0CC81CFA-D5E2-3A4B-98D8-55B8A9B0C4A6}">
      <dgm:prSet phldrT="[Texte]"/>
      <dgm:spPr/>
      <dgm:t>
        <a:bodyPr/>
        <a:lstStyle/>
        <a:p>
          <a:r>
            <a:rPr lang="es" dirty="0"/>
            <a:t>Las cuales son</a:t>
          </a:r>
        </a:p>
      </dgm:t>
    </dgm:pt>
    <dgm:pt modelId="{00F2122C-7856-D040-A76E-293238095F01}" type="parTrans" cxnId="{EB90E229-4EEE-7E4C-A537-39B22CEF612A}">
      <dgm:prSet/>
      <dgm:spPr/>
      <dgm:t>
        <a:bodyPr/>
        <a:lstStyle/>
        <a:p>
          <a:endParaRPr lang="fr-FR"/>
        </a:p>
      </dgm:t>
    </dgm:pt>
    <dgm:pt modelId="{4F700888-97F4-374B-A651-D35E6EB84679}" type="sibTrans" cxnId="{EB90E229-4EEE-7E4C-A537-39B22CEF612A}">
      <dgm:prSet/>
      <dgm:spPr/>
      <dgm:t>
        <a:bodyPr/>
        <a:lstStyle/>
        <a:p>
          <a:endParaRPr lang="fr-FR"/>
        </a:p>
      </dgm:t>
    </dgm:pt>
    <dgm:pt modelId="{DD447D90-2BD9-A847-A88A-9C7DE135019F}">
      <dgm:prSet phldrT="[Texte]"/>
      <dgm:spPr/>
      <dgm:t>
        <a:bodyPr/>
        <a:lstStyle/>
        <a:p>
          <a:r>
            <a:rPr lang="es" dirty="0"/>
            <a:t>En </a:t>
          </a:r>
          <a:r>
            <a:rPr lang="es" dirty="0" err="1"/>
            <a:t>términos concretos</a:t>
          </a:r>
          <a:endParaRPr lang="fr-FR" dirty="0"/>
        </a:p>
      </dgm:t>
    </dgm:pt>
    <dgm:pt modelId="{C2030877-6138-7D48-925C-35A7C563DFBC}" type="parTrans" cxnId="{9A7277E5-7A92-1F4D-B66E-741770B76E95}">
      <dgm:prSet/>
      <dgm:spPr/>
      <dgm:t>
        <a:bodyPr/>
        <a:lstStyle/>
        <a:p>
          <a:endParaRPr lang="fr-FR"/>
        </a:p>
      </dgm:t>
    </dgm:pt>
    <dgm:pt modelId="{01094738-4A3C-3644-8C27-4B0390BD34DC}" type="sibTrans" cxnId="{9A7277E5-7A92-1F4D-B66E-741770B76E95}">
      <dgm:prSet/>
      <dgm:spPr/>
      <dgm:t>
        <a:bodyPr/>
        <a:lstStyle/>
        <a:p>
          <a:endParaRPr lang="fr-FR"/>
        </a:p>
      </dgm:t>
    </dgm:pt>
    <dgm:pt modelId="{010232AF-4980-8C4B-A624-E3714B00CAD4}">
      <dgm:prSet phldrT="[Texte]"/>
      <dgm:spPr/>
      <dgm:t>
        <a:bodyPr/>
        <a:lstStyle/>
        <a:p>
          <a:r>
            <a:rPr lang="es" dirty="0"/>
            <a:t>Dispositivos de CAA </a:t>
          </a:r>
          <a:endParaRPr lang="fr-FR" dirty="0"/>
        </a:p>
      </dgm:t>
    </dgm:pt>
    <dgm:pt modelId="{A7518327-1B57-F740-890A-FD645E7F3D0C}" type="parTrans" cxnId="{34F4521E-7E2A-244D-B727-3BC7A5DE6A05}">
      <dgm:prSet/>
      <dgm:spPr/>
      <dgm:t>
        <a:bodyPr/>
        <a:lstStyle/>
        <a:p>
          <a:endParaRPr lang="ca-ES"/>
        </a:p>
      </dgm:t>
    </dgm:pt>
    <dgm:pt modelId="{AEAB3201-B22E-F54E-9AD6-5DCA97AA3CA1}" type="sibTrans" cxnId="{34F4521E-7E2A-244D-B727-3BC7A5DE6A05}">
      <dgm:prSet/>
      <dgm:spPr/>
      <dgm:t>
        <a:bodyPr/>
        <a:lstStyle/>
        <a:p>
          <a:endParaRPr lang="ca-ES"/>
        </a:p>
      </dgm:t>
    </dgm:pt>
    <dgm:pt modelId="{36716DD8-09E2-FE40-BC4F-7764767AD219}" type="pres">
      <dgm:prSet presAssocID="{B152F622-0DF5-4D46-B65F-A5E37BC4DFB4}" presName="mainComposite" presStyleCnt="0">
        <dgm:presLayoutVars>
          <dgm:chPref val="1"/>
          <dgm:dir/>
          <dgm:animOne val="branch"/>
          <dgm:animLvl val="lvl"/>
          <dgm:resizeHandles val="exact"/>
        </dgm:presLayoutVars>
      </dgm:prSet>
      <dgm:spPr/>
    </dgm:pt>
    <dgm:pt modelId="{6C66758F-3658-314E-B3CD-9B438EA2D7DA}" type="pres">
      <dgm:prSet presAssocID="{B152F622-0DF5-4D46-B65F-A5E37BC4DFB4}" presName="hierFlow" presStyleCnt="0"/>
      <dgm:spPr/>
    </dgm:pt>
    <dgm:pt modelId="{A6E5339F-44C9-B045-B906-A53DAF694A50}" type="pres">
      <dgm:prSet presAssocID="{B152F622-0DF5-4D46-B65F-A5E37BC4DFB4}" presName="firstBuf" presStyleCnt="0"/>
      <dgm:spPr/>
    </dgm:pt>
    <dgm:pt modelId="{9F799D7F-9B5D-2B4C-9564-B4048BE5E0DE}" type="pres">
      <dgm:prSet presAssocID="{B152F622-0DF5-4D46-B65F-A5E37BC4DFB4}" presName="hierChild1" presStyleCnt="0">
        <dgm:presLayoutVars>
          <dgm:chPref val="1"/>
          <dgm:animOne val="branch"/>
          <dgm:animLvl val="lvl"/>
        </dgm:presLayoutVars>
      </dgm:prSet>
      <dgm:spPr/>
    </dgm:pt>
    <dgm:pt modelId="{1EE9E55F-C043-9749-AACB-166071492823}" type="pres">
      <dgm:prSet presAssocID="{1BF14195-3D99-AC40-AAE7-337795D8745D}" presName="Name14" presStyleCnt="0"/>
      <dgm:spPr/>
    </dgm:pt>
    <dgm:pt modelId="{C5C6D221-B622-F743-9CA7-B04E70815296}" type="pres">
      <dgm:prSet presAssocID="{1BF14195-3D99-AC40-AAE7-337795D8745D}" presName="level1Shape" presStyleLbl="node0" presStyleIdx="0" presStyleCnt="1">
        <dgm:presLayoutVars>
          <dgm:chPref val="3"/>
        </dgm:presLayoutVars>
      </dgm:prSet>
      <dgm:spPr/>
    </dgm:pt>
    <dgm:pt modelId="{CCAC6497-1BD4-4245-8CF5-2A7B23CDFCB5}" type="pres">
      <dgm:prSet presAssocID="{1BF14195-3D99-AC40-AAE7-337795D8745D}" presName="hierChild2" presStyleCnt="0"/>
      <dgm:spPr/>
    </dgm:pt>
    <dgm:pt modelId="{978496D2-AA3D-BD4F-9DCC-6D5279407313}" type="pres">
      <dgm:prSet presAssocID="{5203E557-B25D-9D4C-8993-42E21CA73A19}" presName="Name19" presStyleLbl="parChTrans1D2" presStyleIdx="0" presStyleCnt="2"/>
      <dgm:spPr/>
    </dgm:pt>
    <dgm:pt modelId="{2C1D911D-8EA9-684F-90CE-2E78E48E8018}" type="pres">
      <dgm:prSet presAssocID="{1EC6A27A-6D11-E440-97AE-EC08958A0A3F}" presName="Name21" presStyleCnt="0"/>
      <dgm:spPr/>
    </dgm:pt>
    <dgm:pt modelId="{9CE0ACF0-3990-D648-ADD7-0FED1C8DD18F}" type="pres">
      <dgm:prSet presAssocID="{1EC6A27A-6D11-E440-97AE-EC08958A0A3F}" presName="level2Shape" presStyleLbl="node2" presStyleIdx="0" presStyleCnt="2"/>
      <dgm:spPr/>
    </dgm:pt>
    <dgm:pt modelId="{24B017B7-3EF8-3340-ABF6-745C5D804673}" type="pres">
      <dgm:prSet presAssocID="{1EC6A27A-6D11-E440-97AE-EC08958A0A3F}" presName="hierChild3" presStyleCnt="0"/>
      <dgm:spPr/>
    </dgm:pt>
    <dgm:pt modelId="{1CAFC520-54B3-7F49-A274-BA1451226082}" type="pres">
      <dgm:prSet presAssocID="{1FF99626-FB06-CC42-A610-D13F99651F3E}" presName="Name19" presStyleLbl="parChTrans1D3" presStyleIdx="0" presStyleCnt="3"/>
      <dgm:spPr/>
    </dgm:pt>
    <dgm:pt modelId="{BE5AB345-77CA-764A-B0C7-BB245E8170EA}" type="pres">
      <dgm:prSet presAssocID="{7AAE7213-B1A5-114E-BD91-970784BD58C4}" presName="Name21" presStyleCnt="0"/>
      <dgm:spPr/>
    </dgm:pt>
    <dgm:pt modelId="{7F9A71E0-5438-704A-B65F-CBCC4656DD31}" type="pres">
      <dgm:prSet presAssocID="{7AAE7213-B1A5-114E-BD91-970784BD58C4}" presName="level2Shape" presStyleLbl="node3" presStyleIdx="0" presStyleCnt="3"/>
      <dgm:spPr/>
    </dgm:pt>
    <dgm:pt modelId="{3D4BD70F-D13C-054F-99DD-BDAF92F32D81}" type="pres">
      <dgm:prSet presAssocID="{7AAE7213-B1A5-114E-BD91-970784BD58C4}" presName="hierChild3" presStyleCnt="0"/>
      <dgm:spPr/>
    </dgm:pt>
    <dgm:pt modelId="{678ACA63-B08C-2D4C-BF2E-5DA9181E110B}" type="pres">
      <dgm:prSet presAssocID="{A7518327-1B57-F740-890A-FD645E7F3D0C}" presName="Name19" presStyleLbl="parChTrans1D3" presStyleIdx="1" presStyleCnt="3"/>
      <dgm:spPr/>
    </dgm:pt>
    <dgm:pt modelId="{DD6367FD-4C35-494F-B988-FD5154E337C4}" type="pres">
      <dgm:prSet presAssocID="{010232AF-4980-8C4B-A624-E3714B00CAD4}" presName="Name21" presStyleCnt="0"/>
      <dgm:spPr/>
    </dgm:pt>
    <dgm:pt modelId="{19C6C4C9-3711-E44D-BD25-6C4D420F53CD}" type="pres">
      <dgm:prSet presAssocID="{010232AF-4980-8C4B-A624-E3714B00CAD4}" presName="level2Shape" presStyleLbl="node3" presStyleIdx="1" presStyleCnt="3"/>
      <dgm:spPr/>
    </dgm:pt>
    <dgm:pt modelId="{F89ACAFA-435C-6743-A2AF-2F2D0EF38FCB}" type="pres">
      <dgm:prSet presAssocID="{010232AF-4980-8C4B-A624-E3714B00CAD4}" presName="hierChild3" presStyleCnt="0"/>
      <dgm:spPr/>
    </dgm:pt>
    <dgm:pt modelId="{3A0129B8-6FCC-104C-8A72-E871841DD97D}" type="pres">
      <dgm:prSet presAssocID="{AD2985C2-3007-204B-BF9D-7B26C75EF310}" presName="Name19" presStyleLbl="parChTrans1D2" presStyleIdx="1" presStyleCnt="2"/>
      <dgm:spPr/>
    </dgm:pt>
    <dgm:pt modelId="{3746D18B-B963-F047-B2D6-BBA4B1CF232E}" type="pres">
      <dgm:prSet presAssocID="{8BEA74B8-8980-3D42-A8AF-B729C84569A6}" presName="Name21" presStyleCnt="0"/>
      <dgm:spPr/>
    </dgm:pt>
    <dgm:pt modelId="{81C703F7-3572-2440-8524-0C4108CF0D79}" type="pres">
      <dgm:prSet presAssocID="{8BEA74B8-8980-3D42-A8AF-B729C84569A6}" presName="level2Shape" presStyleLbl="node2" presStyleIdx="1" presStyleCnt="2"/>
      <dgm:spPr/>
    </dgm:pt>
    <dgm:pt modelId="{69345B28-B11F-FC49-8498-2CCC3C4F0955}" type="pres">
      <dgm:prSet presAssocID="{8BEA74B8-8980-3D42-A8AF-B729C84569A6}" presName="hierChild3" presStyleCnt="0"/>
      <dgm:spPr/>
    </dgm:pt>
    <dgm:pt modelId="{C4639177-F551-9B4B-86AF-0CE97A4100D8}" type="pres">
      <dgm:prSet presAssocID="{685E1316-7C2F-4647-B4BC-76475034183C}" presName="Name19" presStyleLbl="parChTrans1D3" presStyleIdx="2" presStyleCnt="3"/>
      <dgm:spPr/>
    </dgm:pt>
    <dgm:pt modelId="{51C3A104-9FAC-6047-B2C5-DAE0E4939BFA}" type="pres">
      <dgm:prSet presAssocID="{4F14D967-5811-5E4C-BC60-7B2BBEB11442}" presName="Name21" presStyleCnt="0"/>
      <dgm:spPr/>
    </dgm:pt>
    <dgm:pt modelId="{764C7023-E26A-8346-933F-C044A1F2EE6F}" type="pres">
      <dgm:prSet presAssocID="{4F14D967-5811-5E4C-BC60-7B2BBEB11442}" presName="level2Shape" presStyleLbl="node3" presStyleIdx="2" presStyleCnt="3"/>
      <dgm:spPr/>
    </dgm:pt>
    <dgm:pt modelId="{4585FA68-EF4D-E648-AA6A-0480EB8923B0}" type="pres">
      <dgm:prSet presAssocID="{4F14D967-5811-5E4C-BC60-7B2BBEB11442}" presName="hierChild3" presStyleCnt="0"/>
      <dgm:spPr/>
    </dgm:pt>
    <dgm:pt modelId="{0DD8C9E3-0C19-7B42-B2C7-76B2943460D2}" type="pres">
      <dgm:prSet presAssocID="{B152F622-0DF5-4D46-B65F-A5E37BC4DFB4}" presName="bgShapesFlow" presStyleCnt="0"/>
      <dgm:spPr/>
    </dgm:pt>
    <dgm:pt modelId="{DD8161A0-E95E-6F47-B6E0-5324C2C724D4}" type="pres">
      <dgm:prSet presAssocID="{D8388598-DE66-F64A-AB3E-2AC243DE87C2}" presName="rectComp" presStyleCnt="0"/>
      <dgm:spPr/>
    </dgm:pt>
    <dgm:pt modelId="{A49E20CC-13D1-D443-BD8F-B670D98DE4A4}" type="pres">
      <dgm:prSet presAssocID="{D8388598-DE66-F64A-AB3E-2AC243DE87C2}" presName="bgRect" presStyleLbl="bgShp" presStyleIdx="0" presStyleCnt="3"/>
      <dgm:spPr/>
    </dgm:pt>
    <dgm:pt modelId="{ADB49D5C-CB99-9E48-880A-C7842A69B9F1}" type="pres">
      <dgm:prSet presAssocID="{D8388598-DE66-F64A-AB3E-2AC243DE87C2}" presName="bgRectTx" presStyleLbl="bgShp" presStyleIdx="0" presStyleCnt="3">
        <dgm:presLayoutVars>
          <dgm:bulletEnabled val="1"/>
        </dgm:presLayoutVars>
      </dgm:prSet>
      <dgm:spPr/>
    </dgm:pt>
    <dgm:pt modelId="{F30108B7-5F70-E742-A2DA-8FC3793CDC0F}" type="pres">
      <dgm:prSet presAssocID="{D8388598-DE66-F64A-AB3E-2AC243DE87C2}" presName="spComp" presStyleCnt="0"/>
      <dgm:spPr/>
    </dgm:pt>
    <dgm:pt modelId="{5C8FA382-3EC4-124C-9C9E-6194FCC969DF}" type="pres">
      <dgm:prSet presAssocID="{D8388598-DE66-F64A-AB3E-2AC243DE87C2}" presName="vSp" presStyleCnt="0"/>
      <dgm:spPr/>
    </dgm:pt>
    <dgm:pt modelId="{3FF67B24-5AAF-0642-B2D2-A612BB9E2B40}" type="pres">
      <dgm:prSet presAssocID="{0CC81CFA-D5E2-3A4B-98D8-55B8A9B0C4A6}" presName="rectComp" presStyleCnt="0"/>
      <dgm:spPr/>
    </dgm:pt>
    <dgm:pt modelId="{70FF0D34-DE94-3D48-BA3A-EE6283451CB0}" type="pres">
      <dgm:prSet presAssocID="{0CC81CFA-D5E2-3A4B-98D8-55B8A9B0C4A6}" presName="bgRect" presStyleLbl="bgShp" presStyleIdx="1" presStyleCnt="3"/>
      <dgm:spPr/>
    </dgm:pt>
    <dgm:pt modelId="{241CF9BB-CF30-E845-90AD-AD6C89E077CB}" type="pres">
      <dgm:prSet presAssocID="{0CC81CFA-D5E2-3A4B-98D8-55B8A9B0C4A6}" presName="bgRectTx" presStyleLbl="bgShp" presStyleIdx="1" presStyleCnt="3">
        <dgm:presLayoutVars>
          <dgm:bulletEnabled val="1"/>
        </dgm:presLayoutVars>
      </dgm:prSet>
      <dgm:spPr/>
    </dgm:pt>
    <dgm:pt modelId="{3B89BB88-DB4A-C24A-9C10-F42E7AEF6076}" type="pres">
      <dgm:prSet presAssocID="{0CC81CFA-D5E2-3A4B-98D8-55B8A9B0C4A6}" presName="spComp" presStyleCnt="0"/>
      <dgm:spPr/>
    </dgm:pt>
    <dgm:pt modelId="{7D6DA150-6745-6E4A-96C8-725980C0A5EA}" type="pres">
      <dgm:prSet presAssocID="{0CC81CFA-D5E2-3A4B-98D8-55B8A9B0C4A6}" presName="vSp" presStyleCnt="0"/>
      <dgm:spPr/>
    </dgm:pt>
    <dgm:pt modelId="{4D057D2E-D90F-C541-ABBB-BA934B7D3EA0}" type="pres">
      <dgm:prSet presAssocID="{DD447D90-2BD9-A847-A88A-9C7DE135019F}" presName="rectComp" presStyleCnt="0"/>
      <dgm:spPr/>
    </dgm:pt>
    <dgm:pt modelId="{89953542-372B-214D-891E-3D63EFB29B41}" type="pres">
      <dgm:prSet presAssocID="{DD447D90-2BD9-A847-A88A-9C7DE135019F}" presName="bgRect" presStyleLbl="bgShp" presStyleIdx="2" presStyleCnt="3"/>
      <dgm:spPr/>
    </dgm:pt>
    <dgm:pt modelId="{EAED8FBB-F522-7249-9E87-015B81FA6AE9}" type="pres">
      <dgm:prSet presAssocID="{DD447D90-2BD9-A847-A88A-9C7DE135019F}" presName="bgRectTx" presStyleLbl="bgShp" presStyleIdx="2" presStyleCnt="3">
        <dgm:presLayoutVars>
          <dgm:bulletEnabled val="1"/>
        </dgm:presLayoutVars>
      </dgm:prSet>
      <dgm:spPr/>
    </dgm:pt>
  </dgm:ptLst>
  <dgm:cxnLst>
    <dgm:cxn modelId="{57C47108-694D-E44C-9CBC-ACD459B4C105}" type="presOf" srcId="{1FF99626-FB06-CC42-A610-D13F99651F3E}" destId="{1CAFC520-54B3-7F49-A274-BA1451226082}" srcOrd="0" destOrd="0" presId="urn:microsoft.com/office/officeart/2005/8/layout/hierarchy6"/>
    <dgm:cxn modelId="{49F1C612-F350-E143-AB27-556D543E25A3}" type="presOf" srcId="{0CC81CFA-D5E2-3A4B-98D8-55B8A9B0C4A6}" destId="{70FF0D34-DE94-3D48-BA3A-EE6283451CB0}" srcOrd="0" destOrd="0" presId="urn:microsoft.com/office/officeart/2005/8/layout/hierarchy6"/>
    <dgm:cxn modelId="{34F4521E-7E2A-244D-B727-3BC7A5DE6A05}" srcId="{1EC6A27A-6D11-E440-97AE-EC08958A0A3F}" destId="{010232AF-4980-8C4B-A624-E3714B00CAD4}" srcOrd="1" destOrd="0" parTransId="{A7518327-1B57-F740-890A-FD645E7F3D0C}" sibTransId="{AEAB3201-B22E-F54E-9AD6-5DCA97AA3CA1}"/>
    <dgm:cxn modelId="{2DF5EE21-5894-3746-8F70-BC21B632F75A}" srcId="{1BF14195-3D99-AC40-AAE7-337795D8745D}" destId="{1EC6A27A-6D11-E440-97AE-EC08958A0A3F}" srcOrd="0" destOrd="0" parTransId="{5203E557-B25D-9D4C-8993-42E21CA73A19}" sibTransId="{1E73B52B-C8F3-854F-92D3-2EEA87247012}"/>
    <dgm:cxn modelId="{EB90E229-4EEE-7E4C-A537-39B22CEF612A}" srcId="{B152F622-0DF5-4D46-B65F-A5E37BC4DFB4}" destId="{0CC81CFA-D5E2-3A4B-98D8-55B8A9B0C4A6}" srcOrd="2" destOrd="0" parTransId="{00F2122C-7856-D040-A76E-293238095F01}" sibTransId="{4F700888-97F4-374B-A651-D35E6EB84679}"/>
    <dgm:cxn modelId="{FD983C3F-A4F6-8745-A366-6496DAA3A510}" type="presOf" srcId="{7AAE7213-B1A5-114E-BD91-970784BD58C4}" destId="{7F9A71E0-5438-704A-B65F-CBCC4656DD31}" srcOrd="0" destOrd="0" presId="urn:microsoft.com/office/officeart/2005/8/layout/hierarchy6"/>
    <dgm:cxn modelId="{AFE6215D-4425-614C-8214-F97FBDA077EA}" type="presOf" srcId="{685E1316-7C2F-4647-B4BC-76475034183C}" destId="{C4639177-F551-9B4B-86AF-0CE97A4100D8}" srcOrd="0" destOrd="0" presId="urn:microsoft.com/office/officeart/2005/8/layout/hierarchy6"/>
    <dgm:cxn modelId="{81D58D5D-D5C9-3A4D-A2AE-FD6535876B89}" type="presOf" srcId="{1EC6A27A-6D11-E440-97AE-EC08958A0A3F}" destId="{9CE0ACF0-3990-D648-ADD7-0FED1C8DD18F}" srcOrd="0" destOrd="0" presId="urn:microsoft.com/office/officeart/2005/8/layout/hierarchy6"/>
    <dgm:cxn modelId="{81192D41-D8FB-A84D-9C91-AE423EDE659D}" srcId="{1EC6A27A-6D11-E440-97AE-EC08958A0A3F}" destId="{7AAE7213-B1A5-114E-BD91-970784BD58C4}" srcOrd="0" destOrd="0" parTransId="{1FF99626-FB06-CC42-A610-D13F99651F3E}" sibTransId="{D08D11E8-205F-6D47-AF52-674F119719EB}"/>
    <dgm:cxn modelId="{E8553B6B-BDA1-D44F-AC47-3B108D31E6EC}" type="presOf" srcId="{AD2985C2-3007-204B-BF9D-7B26C75EF310}" destId="{3A0129B8-6FCC-104C-8A72-E871841DD97D}" srcOrd="0" destOrd="0" presId="urn:microsoft.com/office/officeart/2005/8/layout/hierarchy6"/>
    <dgm:cxn modelId="{F94F4F6C-F384-5646-B950-3E8E73309C12}" type="presOf" srcId="{0CC81CFA-D5E2-3A4B-98D8-55B8A9B0C4A6}" destId="{241CF9BB-CF30-E845-90AD-AD6C89E077CB}" srcOrd="1" destOrd="0" presId="urn:microsoft.com/office/officeart/2005/8/layout/hierarchy6"/>
    <dgm:cxn modelId="{F9391B4E-9B34-634F-BF25-86A841E4180A}" type="presOf" srcId="{DD447D90-2BD9-A847-A88A-9C7DE135019F}" destId="{89953542-372B-214D-891E-3D63EFB29B41}" srcOrd="0" destOrd="0" presId="urn:microsoft.com/office/officeart/2005/8/layout/hierarchy6"/>
    <dgm:cxn modelId="{755DF270-86DC-F444-95BF-C33FBE0722DE}" srcId="{B152F622-0DF5-4D46-B65F-A5E37BC4DFB4}" destId="{1BF14195-3D99-AC40-AAE7-337795D8745D}" srcOrd="0" destOrd="0" parTransId="{DA6EAB1E-2E6C-A649-A19E-65038EB382A8}" sibTransId="{D9AB38F2-10C0-7842-A25B-264D220D5C4B}"/>
    <dgm:cxn modelId="{CBBEB775-2DA7-3B47-BFDA-F62EF1C0B815}" type="presOf" srcId="{1BF14195-3D99-AC40-AAE7-337795D8745D}" destId="{C5C6D221-B622-F743-9CA7-B04E70815296}" srcOrd="0" destOrd="0" presId="urn:microsoft.com/office/officeart/2005/8/layout/hierarchy6"/>
    <dgm:cxn modelId="{7008FF75-7CB3-1345-8D3D-532FC448735C}" type="presOf" srcId="{A7518327-1B57-F740-890A-FD645E7F3D0C}" destId="{678ACA63-B08C-2D4C-BF2E-5DA9181E110B}" srcOrd="0" destOrd="0" presId="urn:microsoft.com/office/officeart/2005/8/layout/hierarchy6"/>
    <dgm:cxn modelId="{9C28DA57-6241-0443-8C9B-CEF360F4896C}" type="presOf" srcId="{B152F622-0DF5-4D46-B65F-A5E37BC4DFB4}" destId="{36716DD8-09E2-FE40-BC4F-7764767AD219}" srcOrd="0" destOrd="0" presId="urn:microsoft.com/office/officeart/2005/8/layout/hierarchy6"/>
    <dgm:cxn modelId="{36DC238C-E404-C04B-AD9B-EAC2AF02BF3F}" type="presOf" srcId="{010232AF-4980-8C4B-A624-E3714B00CAD4}" destId="{19C6C4C9-3711-E44D-BD25-6C4D420F53CD}" srcOrd="0" destOrd="0" presId="urn:microsoft.com/office/officeart/2005/8/layout/hierarchy6"/>
    <dgm:cxn modelId="{4A2BEA94-542F-B046-B8F6-767078BBFD6D}" type="presOf" srcId="{DD447D90-2BD9-A847-A88A-9C7DE135019F}" destId="{EAED8FBB-F522-7249-9E87-015B81FA6AE9}" srcOrd="1" destOrd="0" presId="urn:microsoft.com/office/officeart/2005/8/layout/hierarchy6"/>
    <dgm:cxn modelId="{6B6E0B95-4FAF-9649-86F2-3CAE983A74EA}" type="presOf" srcId="{D8388598-DE66-F64A-AB3E-2AC243DE87C2}" destId="{ADB49D5C-CB99-9E48-880A-C7842A69B9F1}" srcOrd="1" destOrd="0" presId="urn:microsoft.com/office/officeart/2005/8/layout/hierarchy6"/>
    <dgm:cxn modelId="{9DA7059A-398C-FB44-A54E-681C4CDBF7E8}" srcId="{1BF14195-3D99-AC40-AAE7-337795D8745D}" destId="{8BEA74B8-8980-3D42-A8AF-B729C84569A6}" srcOrd="1" destOrd="0" parTransId="{AD2985C2-3007-204B-BF9D-7B26C75EF310}" sibTransId="{037C8A5B-C111-A44C-8CD3-317B57B3F95A}"/>
    <dgm:cxn modelId="{93D440B4-D358-9E46-8899-5452E7EE9987}" type="presOf" srcId="{8BEA74B8-8980-3D42-A8AF-B729C84569A6}" destId="{81C703F7-3572-2440-8524-0C4108CF0D79}" srcOrd="0" destOrd="0" presId="urn:microsoft.com/office/officeart/2005/8/layout/hierarchy6"/>
    <dgm:cxn modelId="{1826D1BF-4BB2-C947-8B64-84636FE28330}" type="presOf" srcId="{5203E557-B25D-9D4C-8993-42E21CA73A19}" destId="{978496D2-AA3D-BD4F-9DCC-6D5279407313}" srcOrd="0" destOrd="0" presId="urn:microsoft.com/office/officeart/2005/8/layout/hierarchy6"/>
    <dgm:cxn modelId="{FB14B7CF-623A-E04C-A06E-65007CC6F88F}" srcId="{8BEA74B8-8980-3D42-A8AF-B729C84569A6}" destId="{4F14D967-5811-5E4C-BC60-7B2BBEB11442}" srcOrd="0" destOrd="0" parTransId="{685E1316-7C2F-4647-B4BC-76475034183C}" sibTransId="{46ABF3DE-F15F-2548-8489-FB86416579A1}"/>
    <dgm:cxn modelId="{9A7277E5-7A92-1F4D-B66E-741770B76E95}" srcId="{B152F622-0DF5-4D46-B65F-A5E37BC4DFB4}" destId="{DD447D90-2BD9-A847-A88A-9C7DE135019F}" srcOrd="3" destOrd="0" parTransId="{C2030877-6138-7D48-925C-35A7C563DFBC}" sibTransId="{01094738-4A3C-3644-8C27-4B0390BD34DC}"/>
    <dgm:cxn modelId="{CF24EDE8-BB22-454A-97C7-F0D15CF879B7}" type="presOf" srcId="{4F14D967-5811-5E4C-BC60-7B2BBEB11442}" destId="{764C7023-E26A-8346-933F-C044A1F2EE6F}" srcOrd="0" destOrd="0" presId="urn:microsoft.com/office/officeart/2005/8/layout/hierarchy6"/>
    <dgm:cxn modelId="{1AF8E3EB-D9A6-9649-BF3A-B2CC39235237}" type="presOf" srcId="{D8388598-DE66-F64A-AB3E-2AC243DE87C2}" destId="{A49E20CC-13D1-D443-BD8F-B670D98DE4A4}" srcOrd="0" destOrd="0" presId="urn:microsoft.com/office/officeart/2005/8/layout/hierarchy6"/>
    <dgm:cxn modelId="{68D9CAF7-A667-444A-8E3C-AC505AF09D79}" srcId="{B152F622-0DF5-4D46-B65F-A5E37BC4DFB4}" destId="{D8388598-DE66-F64A-AB3E-2AC243DE87C2}" srcOrd="1" destOrd="0" parTransId="{348FA139-664F-8F47-A8DA-12A02DFCD8D1}" sibTransId="{DD422036-65A0-6049-9767-E0ADB8C9F6EE}"/>
    <dgm:cxn modelId="{39A55353-A013-0A47-9337-C19F5F294A5D}" type="presParOf" srcId="{36716DD8-09E2-FE40-BC4F-7764767AD219}" destId="{6C66758F-3658-314E-B3CD-9B438EA2D7DA}" srcOrd="0" destOrd="0" presId="urn:microsoft.com/office/officeart/2005/8/layout/hierarchy6"/>
    <dgm:cxn modelId="{4A3FCECC-A96A-394C-BD44-B74E1EFC9960}" type="presParOf" srcId="{6C66758F-3658-314E-B3CD-9B438EA2D7DA}" destId="{A6E5339F-44C9-B045-B906-A53DAF694A50}" srcOrd="0" destOrd="0" presId="urn:microsoft.com/office/officeart/2005/8/layout/hierarchy6"/>
    <dgm:cxn modelId="{94BF04F3-1E94-2143-B6F5-A73B18748E5D}" type="presParOf" srcId="{6C66758F-3658-314E-B3CD-9B438EA2D7DA}" destId="{9F799D7F-9B5D-2B4C-9564-B4048BE5E0DE}" srcOrd="1" destOrd="0" presId="urn:microsoft.com/office/officeart/2005/8/layout/hierarchy6"/>
    <dgm:cxn modelId="{F2ADBB10-8074-684A-87F8-98DB43149B74}" type="presParOf" srcId="{9F799D7F-9B5D-2B4C-9564-B4048BE5E0DE}" destId="{1EE9E55F-C043-9749-AACB-166071492823}" srcOrd="0" destOrd="0" presId="urn:microsoft.com/office/officeart/2005/8/layout/hierarchy6"/>
    <dgm:cxn modelId="{D5D9D429-AD1F-FF47-97C5-BA51317CD744}" type="presParOf" srcId="{1EE9E55F-C043-9749-AACB-166071492823}" destId="{C5C6D221-B622-F743-9CA7-B04E70815296}" srcOrd="0" destOrd="0" presId="urn:microsoft.com/office/officeart/2005/8/layout/hierarchy6"/>
    <dgm:cxn modelId="{8F0E05FC-AC17-B549-A35E-29FE01A34772}" type="presParOf" srcId="{1EE9E55F-C043-9749-AACB-166071492823}" destId="{CCAC6497-1BD4-4245-8CF5-2A7B23CDFCB5}" srcOrd="1" destOrd="0" presId="urn:microsoft.com/office/officeart/2005/8/layout/hierarchy6"/>
    <dgm:cxn modelId="{B1EA2023-8E1B-9E44-BC53-43A3B9CF2180}" type="presParOf" srcId="{CCAC6497-1BD4-4245-8CF5-2A7B23CDFCB5}" destId="{978496D2-AA3D-BD4F-9DCC-6D5279407313}" srcOrd="0" destOrd="0" presId="urn:microsoft.com/office/officeart/2005/8/layout/hierarchy6"/>
    <dgm:cxn modelId="{B77797E9-0739-D042-A92D-A918641F9304}" type="presParOf" srcId="{CCAC6497-1BD4-4245-8CF5-2A7B23CDFCB5}" destId="{2C1D911D-8EA9-684F-90CE-2E78E48E8018}" srcOrd="1" destOrd="0" presId="urn:microsoft.com/office/officeart/2005/8/layout/hierarchy6"/>
    <dgm:cxn modelId="{F2282F39-C0C7-3749-8473-C106F97A51E8}" type="presParOf" srcId="{2C1D911D-8EA9-684F-90CE-2E78E48E8018}" destId="{9CE0ACF0-3990-D648-ADD7-0FED1C8DD18F}" srcOrd="0" destOrd="0" presId="urn:microsoft.com/office/officeart/2005/8/layout/hierarchy6"/>
    <dgm:cxn modelId="{F4A16D8E-E814-CE45-B017-8034CC5A85CB}" type="presParOf" srcId="{2C1D911D-8EA9-684F-90CE-2E78E48E8018}" destId="{24B017B7-3EF8-3340-ABF6-745C5D804673}" srcOrd="1" destOrd="0" presId="urn:microsoft.com/office/officeart/2005/8/layout/hierarchy6"/>
    <dgm:cxn modelId="{F8A4D476-C0F9-5344-88CA-BC487E668DD5}" type="presParOf" srcId="{24B017B7-3EF8-3340-ABF6-745C5D804673}" destId="{1CAFC520-54B3-7F49-A274-BA1451226082}" srcOrd="0" destOrd="0" presId="urn:microsoft.com/office/officeart/2005/8/layout/hierarchy6"/>
    <dgm:cxn modelId="{C448C00D-D780-A34F-9108-51DE460E2053}" type="presParOf" srcId="{24B017B7-3EF8-3340-ABF6-745C5D804673}" destId="{BE5AB345-77CA-764A-B0C7-BB245E8170EA}" srcOrd="1" destOrd="0" presId="urn:microsoft.com/office/officeart/2005/8/layout/hierarchy6"/>
    <dgm:cxn modelId="{5E3DE8BA-7CC3-224C-B0C2-F991659D5DA4}" type="presParOf" srcId="{BE5AB345-77CA-764A-B0C7-BB245E8170EA}" destId="{7F9A71E0-5438-704A-B65F-CBCC4656DD31}" srcOrd="0" destOrd="0" presId="urn:microsoft.com/office/officeart/2005/8/layout/hierarchy6"/>
    <dgm:cxn modelId="{0A3202A3-B72A-FD4B-99A5-404E07FEDACB}" type="presParOf" srcId="{BE5AB345-77CA-764A-B0C7-BB245E8170EA}" destId="{3D4BD70F-D13C-054F-99DD-BDAF92F32D81}" srcOrd="1" destOrd="0" presId="urn:microsoft.com/office/officeart/2005/8/layout/hierarchy6"/>
    <dgm:cxn modelId="{1543FF4C-F151-C546-85A7-CD69E9A8C005}" type="presParOf" srcId="{24B017B7-3EF8-3340-ABF6-745C5D804673}" destId="{678ACA63-B08C-2D4C-BF2E-5DA9181E110B}" srcOrd="2" destOrd="0" presId="urn:microsoft.com/office/officeart/2005/8/layout/hierarchy6"/>
    <dgm:cxn modelId="{4642AB0F-A287-8C45-92CB-C0EA809B1B68}" type="presParOf" srcId="{24B017B7-3EF8-3340-ABF6-745C5D804673}" destId="{DD6367FD-4C35-494F-B988-FD5154E337C4}" srcOrd="3" destOrd="0" presId="urn:microsoft.com/office/officeart/2005/8/layout/hierarchy6"/>
    <dgm:cxn modelId="{B11AF44D-7EB3-1342-9A6F-E94AC5588E2D}" type="presParOf" srcId="{DD6367FD-4C35-494F-B988-FD5154E337C4}" destId="{19C6C4C9-3711-E44D-BD25-6C4D420F53CD}" srcOrd="0" destOrd="0" presId="urn:microsoft.com/office/officeart/2005/8/layout/hierarchy6"/>
    <dgm:cxn modelId="{AB95B11A-FBA3-9443-AD7D-E1291729ACD7}" type="presParOf" srcId="{DD6367FD-4C35-494F-B988-FD5154E337C4}" destId="{F89ACAFA-435C-6743-A2AF-2F2D0EF38FCB}" srcOrd="1" destOrd="0" presId="urn:microsoft.com/office/officeart/2005/8/layout/hierarchy6"/>
    <dgm:cxn modelId="{51110BCC-2097-D54B-8261-4335A94C75C0}" type="presParOf" srcId="{CCAC6497-1BD4-4245-8CF5-2A7B23CDFCB5}" destId="{3A0129B8-6FCC-104C-8A72-E871841DD97D}" srcOrd="2" destOrd="0" presId="urn:microsoft.com/office/officeart/2005/8/layout/hierarchy6"/>
    <dgm:cxn modelId="{E287BB8E-AFAD-2F4E-B318-73204B4427BD}" type="presParOf" srcId="{CCAC6497-1BD4-4245-8CF5-2A7B23CDFCB5}" destId="{3746D18B-B963-F047-B2D6-BBA4B1CF232E}" srcOrd="3" destOrd="0" presId="urn:microsoft.com/office/officeart/2005/8/layout/hierarchy6"/>
    <dgm:cxn modelId="{4B32E5CE-C0F6-EE4B-89A3-30D44D644D2A}" type="presParOf" srcId="{3746D18B-B963-F047-B2D6-BBA4B1CF232E}" destId="{81C703F7-3572-2440-8524-0C4108CF0D79}" srcOrd="0" destOrd="0" presId="urn:microsoft.com/office/officeart/2005/8/layout/hierarchy6"/>
    <dgm:cxn modelId="{B79CAE8E-E7B5-C348-BAE7-3FFAF4F7A463}" type="presParOf" srcId="{3746D18B-B963-F047-B2D6-BBA4B1CF232E}" destId="{69345B28-B11F-FC49-8498-2CCC3C4F0955}" srcOrd="1" destOrd="0" presId="urn:microsoft.com/office/officeart/2005/8/layout/hierarchy6"/>
    <dgm:cxn modelId="{691C7F5E-0E61-5440-9B95-EECF1400D618}" type="presParOf" srcId="{69345B28-B11F-FC49-8498-2CCC3C4F0955}" destId="{C4639177-F551-9B4B-86AF-0CE97A4100D8}" srcOrd="0" destOrd="0" presId="urn:microsoft.com/office/officeart/2005/8/layout/hierarchy6"/>
    <dgm:cxn modelId="{3541E442-9F84-4248-9E34-C46CA3AFD26A}" type="presParOf" srcId="{69345B28-B11F-FC49-8498-2CCC3C4F0955}" destId="{51C3A104-9FAC-6047-B2C5-DAE0E4939BFA}" srcOrd="1" destOrd="0" presId="urn:microsoft.com/office/officeart/2005/8/layout/hierarchy6"/>
    <dgm:cxn modelId="{90134ADE-C075-1A48-B484-6B0FDA6E000C}" type="presParOf" srcId="{51C3A104-9FAC-6047-B2C5-DAE0E4939BFA}" destId="{764C7023-E26A-8346-933F-C044A1F2EE6F}" srcOrd="0" destOrd="0" presId="urn:microsoft.com/office/officeart/2005/8/layout/hierarchy6"/>
    <dgm:cxn modelId="{719F2AED-B156-E54B-A89C-58F4039090A5}" type="presParOf" srcId="{51C3A104-9FAC-6047-B2C5-DAE0E4939BFA}" destId="{4585FA68-EF4D-E648-AA6A-0480EB8923B0}" srcOrd="1" destOrd="0" presId="urn:microsoft.com/office/officeart/2005/8/layout/hierarchy6"/>
    <dgm:cxn modelId="{FC6A7B28-962A-6E43-B017-51D0C3387B75}" type="presParOf" srcId="{36716DD8-09E2-FE40-BC4F-7764767AD219}" destId="{0DD8C9E3-0C19-7B42-B2C7-76B2943460D2}" srcOrd="1" destOrd="0" presId="urn:microsoft.com/office/officeart/2005/8/layout/hierarchy6"/>
    <dgm:cxn modelId="{3B707696-F856-0E44-AE3F-20BE4713AA1D}" type="presParOf" srcId="{0DD8C9E3-0C19-7B42-B2C7-76B2943460D2}" destId="{DD8161A0-E95E-6F47-B6E0-5324C2C724D4}" srcOrd="0" destOrd="0" presId="urn:microsoft.com/office/officeart/2005/8/layout/hierarchy6"/>
    <dgm:cxn modelId="{782A8A78-124B-3C4A-870E-529B4E2DC065}" type="presParOf" srcId="{DD8161A0-E95E-6F47-B6E0-5324C2C724D4}" destId="{A49E20CC-13D1-D443-BD8F-B670D98DE4A4}" srcOrd="0" destOrd="0" presId="urn:microsoft.com/office/officeart/2005/8/layout/hierarchy6"/>
    <dgm:cxn modelId="{AFCF9C8F-737B-4547-A9AF-75E3E532E669}" type="presParOf" srcId="{DD8161A0-E95E-6F47-B6E0-5324C2C724D4}" destId="{ADB49D5C-CB99-9E48-880A-C7842A69B9F1}" srcOrd="1" destOrd="0" presId="urn:microsoft.com/office/officeart/2005/8/layout/hierarchy6"/>
    <dgm:cxn modelId="{A633FE3E-ED9A-2F4F-9415-D531D723F53B}" type="presParOf" srcId="{0DD8C9E3-0C19-7B42-B2C7-76B2943460D2}" destId="{F30108B7-5F70-E742-A2DA-8FC3793CDC0F}" srcOrd="1" destOrd="0" presId="urn:microsoft.com/office/officeart/2005/8/layout/hierarchy6"/>
    <dgm:cxn modelId="{51CECB57-4E67-C840-9733-77510F5C6881}" type="presParOf" srcId="{F30108B7-5F70-E742-A2DA-8FC3793CDC0F}" destId="{5C8FA382-3EC4-124C-9C9E-6194FCC969DF}" srcOrd="0" destOrd="0" presId="urn:microsoft.com/office/officeart/2005/8/layout/hierarchy6"/>
    <dgm:cxn modelId="{3014FAF7-3A2D-2540-ACCA-C0D8D5F4E1EF}" type="presParOf" srcId="{0DD8C9E3-0C19-7B42-B2C7-76B2943460D2}" destId="{3FF67B24-5AAF-0642-B2D2-A612BB9E2B40}" srcOrd="2" destOrd="0" presId="urn:microsoft.com/office/officeart/2005/8/layout/hierarchy6"/>
    <dgm:cxn modelId="{CA6410A3-7F00-3842-9631-7313181E883E}" type="presParOf" srcId="{3FF67B24-5AAF-0642-B2D2-A612BB9E2B40}" destId="{70FF0D34-DE94-3D48-BA3A-EE6283451CB0}" srcOrd="0" destOrd="0" presId="urn:microsoft.com/office/officeart/2005/8/layout/hierarchy6"/>
    <dgm:cxn modelId="{5B6C1132-5C6F-3F4A-803D-77E86881A3FE}" type="presParOf" srcId="{3FF67B24-5AAF-0642-B2D2-A612BB9E2B40}" destId="{241CF9BB-CF30-E845-90AD-AD6C89E077CB}" srcOrd="1" destOrd="0" presId="urn:microsoft.com/office/officeart/2005/8/layout/hierarchy6"/>
    <dgm:cxn modelId="{0020C452-03B8-8742-902A-64F0EB6E2F54}" type="presParOf" srcId="{0DD8C9E3-0C19-7B42-B2C7-76B2943460D2}" destId="{3B89BB88-DB4A-C24A-9C10-F42E7AEF6076}" srcOrd="3" destOrd="0" presId="urn:microsoft.com/office/officeart/2005/8/layout/hierarchy6"/>
    <dgm:cxn modelId="{2EF4AC09-6821-5D45-A14B-B1F33C762E89}" type="presParOf" srcId="{3B89BB88-DB4A-C24A-9C10-F42E7AEF6076}" destId="{7D6DA150-6745-6E4A-96C8-725980C0A5EA}" srcOrd="0" destOrd="0" presId="urn:microsoft.com/office/officeart/2005/8/layout/hierarchy6"/>
    <dgm:cxn modelId="{BFE8060F-799B-C34D-87CE-1697F1DEFEA2}" type="presParOf" srcId="{0DD8C9E3-0C19-7B42-B2C7-76B2943460D2}" destId="{4D057D2E-D90F-C541-ABBB-BA934B7D3EA0}" srcOrd="4" destOrd="0" presId="urn:microsoft.com/office/officeart/2005/8/layout/hierarchy6"/>
    <dgm:cxn modelId="{C6EEE4A4-EEEA-134F-AD78-28FD2EF67B3B}" type="presParOf" srcId="{4D057D2E-D90F-C541-ABBB-BA934B7D3EA0}" destId="{89953542-372B-214D-891E-3D63EFB29B41}" srcOrd="0" destOrd="0" presId="urn:microsoft.com/office/officeart/2005/8/layout/hierarchy6"/>
    <dgm:cxn modelId="{2606FE0B-7EE0-4A43-BEA3-8E9FFFDA3521}" type="presParOf" srcId="{4D057D2E-D90F-C541-ABBB-BA934B7D3EA0}" destId="{EAED8FBB-F522-7249-9E87-015B81FA6AE9}" srcOrd="1" destOrd="0" presId="urn:microsoft.com/office/officeart/2005/8/layout/hierarchy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1B0556-8E9E-304D-B78D-A75BBBBE7FEB}"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fr-FR"/>
        </a:p>
      </dgm:t>
    </dgm:pt>
    <dgm:pt modelId="{37D27194-784D-EE4E-862A-278242FA2615}">
      <dgm:prSet phldrT="[Texte]"/>
      <dgm:spPr/>
      <dgm:t>
        <a:bodyPr/>
        <a:lstStyle/>
        <a:p>
          <a:r>
            <a:rPr lang="es" dirty="0"/>
            <a:t>?</a:t>
          </a:r>
        </a:p>
      </dgm:t>
    </dgm:pt>
    <dgm:pt modelId="{6C7CAE7D-43A6-1749-B017-3B67A0257171}" type="parTrans" cxnId="{8B3B8036-495B-604F-8BD3-92F13B5E1259}">
      <dgm:prSet/>
      <dgm:spPr/>
      <dgm:t>
        <a:bodyPr/>
        <a:lstStyle/>
        <a:p>
          <a:endParaRPr lang="fr-FR"/>
        </a:p>
      </dgm:t>
    </dgm:pt>
    <dgm:pt modelId="{EC5A059B-7672-4D43-9405-BF50B2BEA786}" type="sibTrans" cxnId="{8B3B8036-495B-604F-8BD3-92F13B5E1259}">
      <dgm:prSet/>
      <dgm:spPr/>
      <dgm:t>
        <a:bodyPr/>
        <a:lstStyle/>
        <a:p>
          <a:endParaRPr lang="fr-FR"/>
        </a:p>
      </dgm:t>
    </dgm:pt>
    <dgm:pt modelId="{C74A8C54-C71C-FE41-99E2-D75CBBFE03AE}">
      <dgm:prSet phldrT="[Texte]"/>
      <dgm:spPr/>
      <dgm:t>
        <a:bodyPr/>
        <a:lstStyle/>
        <a:p>
          <a:r>
            <a:rPr lang="es" dirty="0" err="1"/>
            <a:t>Pictogramas</a:t>
          </a:r>
          <a:endParaRPr lang="fr-FR" dirty="0"/>
        </a:p>
      </dgm:t>
    </dgm:pt>
    <dgm:pt modelId="{95564723-B960-C946-91F1-7896AA8C4D6C}" type="parTrans" cxnId="{4ACB1DA8-C8D4-F542-86A9-FF9FE17A663D}">
      <dgm:prSet/>
      <dgm:spPr/>
      <dgm:t>
        <a:bodyPr/>
        <a:lstStyle/>
        <a:p>
          <a:endParaRPr lang="fr-FR"/>
        </a:p>
      </dgm:t>
    </dgm:pt>
    <dgm:pt modelId="{B59700ED-19E7-B94F-A111-1542050C44D5}" type="sibTrans" cxnId="{4ACB1DA8-C8D4-F542-86A9-FF9FE17A663D}">
      <dgm:prSet/>
      <dgm:spPr/>
      <dgm:t>
        <a:bodyPr/>
        <a:lstStyle/>
        <a:p>
          <a:endParaRPr lang="fr-FR"/>
        </a:p>
      </dgm:t>
    </dgm:pt>
    <dgm:pt modelId="{B9E5A2E9-71F5-E84C-8D91-066969D874AB}">
      <dgm:prSet phldrT="[Texte]"/>
      <dgm:spPr/>
      <dgm:t>
        <a:bodyPr/>
        <a:lstStyle/>
        <a:p>
          <a:r>
            <a:rPr lang="es" dirty="0" err="1"/>
            <a:t>Objetos </a:t>
          </a:r>
          <a:endParaRPr lang="fr-FR" dirty="0"/>
        </a:p>
      </dgm:t>
    </dgm:pt>
    <dgm:pt modelId="{20B2BA0C-8BC7-5E48-8D93-AA6F31B8BD8B}" type="parTrans" cxnId="{B9952D34-CCED-4A43-977A-D518603349D8}">
      <dgm:prSet/>
      <dgm:spPr/>
      <dgm:t>
        <a:bodyPr/>
        <a:lstStyle/>
        <a:p>
          <a:endParaRPr lang="fr-FR"/>
        </a:p>
      </dgm:t>
    </dgm:pt>
    <dgm:pt modelId="{4D36A1D3-C3C9-8D44-B84D-74D600B0A287}" type="sibTrans" cxnId="{B9952D34-CCED-4A43-977A-D518603349D8}">
      <dgm:prSet/>
      <dgm:spPr/>
      <dgm:t>
        <a:bodyPr/>
        <a:lstStyle/>
        <a:p>
          <a:endParaRPr lang="fr-FR"/>
        </a:p>
      </dgm:t>
    </dgm:pt>
    <dgm:pt modelId="{D849C80B-D370-0447-887C-A63D98E73408}">
      <dgm:prSet phldrT="[Texte]"/>
      <dgm:spPr/>
      <dgm:t>
        <a:bodyPr/>
        <a:lstStyle/>
        <a:p>
          <a:r>
            <a:rPr lang="es" dirty="0"/>
            <a:t>Fotos</a:t>
          </a:r>
        </a:p>
      </dgm:t>
    </dgm:pt>
    <dgm:pt modelId="{1CA3583D-A712-474A-94F3-AFA358A6457C}" type="parTrans" cxnId="{46E261ED-F3F2-7E45-B737-80A18C5DF3B0}">
      <dgm:prSet/>
      <dgm:spPr/>
      <dgm:t>
        <a:bodyPr/>
        <a:lstStyle/>
        <a:p>
          <a:endParaRPr lang="fr-FR"/>
        </a:p>
      </dgm:t>
    </dgm:pt>
    <dgm:pt modelId="{E5B69B6A-96C3-3742-8397-CC1A58E55CD3}" type="sibTrans" cxnId="{46E261ED-F3F2-7E45-B737-80A18C5DF3B0}">
      <dgm:prSet/>
      <dgm:spPr/>
      <dgm:t>
        <a:bodyPr/>
        <a:lstStyle/>
        <a:p>
          <a:endParaRPr lang="fr-FR"/>
        </a:p>
      </dgm:t>
    </dgm:pt>
    <dgm:pt modelId="{F3EA4B48-926A-344E-8085-EE0FC87CBAC9}" type="pres">
      <dgm:prSet presAssocID="{941B0556-8E9E-304D-B78D-A75BBBBE7FEB}" presName="Name0" presStyleCnt="0">
        <dgm:presLayoutVars>
          <dgm:chMax val="1"/>
          <dgm:dir/>
          <dgm:animLvl val="ctr"/>
          <dgm:resizeHandles val="exact"/>
        </dgm:presLayoutVars>
      </dgm:prSet>
      <dgm:spPr/>
    </dgm:pt>
    <dgm:pt modelId="{03A91048-B201-0C43-AAF4-03803F6C6AD7}" type="pres">
      <dgm:prSet presAssocID="{37D27194-784D-EE4E-862A-278242FA2615}" presName="centerShape" presStyleLbl="node0" presStyleIdx="0" presStyleCnt="1"/>
      <dgm:spPr/>
    </dgm:pt>
    <dgm:pt modelId="{BD8ABBE4-2842-2041-8467-2B7AAB4DB2D8}" type="pres">
      <dgm:prSet presAssocID="{95564723-B960-C946-91F1-7896AA8C4D6C}" presName="parTrans" presStyleLbl="sibTrans2D1" presStyleIdx="0" presStyleCnt="3"/>
      <dgm:spPr/>
    </dgm:pt>
    <dgm:pt modelId="{04614BA5-9B93-1A41-B450-19E8079D0A85}" type="pres">
      <dgm:prSet presAssocID="{95564723-B960-C946-91F1-7896AA8C4D6C}" presName="connectorText" presStyleLbl="sibTrans2D1" presStyleIdx="0" presStyleCnt="3"/>
      <dgm:spPr/>
    </dgm:pt>
    <dgm:pt modelId="{727153FA-1BAA-A845-BAE7-87B11D91F245}" type="pres">
      <dgm:prSet presAssocID="{C74A8C54-C71C-FE41-99E2-D75CBBFE03AE}" presName="node" presStyleLbl="node1" presStyleIdx="0" presStyleCnt="3">
        <dgm:presLayoutVars>
          <dgm:bulletEnabled val="1"/>
        </dgm:presLayoutVars>
      </dgm:prSet>
      <dgm:spPr/>
    </dgm:pt>
    <dgm:pt modelId="{B73FE433-D52C-A346-91D2-78E517198F47}" type="pres">
      <dgm:prSet presAssocID="{20B2BA0C-8BC7-5E48-8D93-AA6F31B8BD8B}" presName="parTrans" presStyleLbl="sibTrans2D1" presStyleIdx="1" presStyleCnt="3"/>
      <dgm:spPr/>
    </dgm:pt>
    <dgm:pt modelId="{FE3E884F-6588-5E4C-B3B7-5A18D83009E9}" type="pres">
      <dgm:prSet presAssocID="{20B2BA0C-8BC7-5E48-8D93-AA6F31B8BD8B}" presName="connectorText" presStyleLbl="sibTrans2D1" presStyleIdx="1" presStyleCnt="3"/>
      <dgm:spPr/>
    </dgm:pt>
    <dgm:pt modelId="{0C54DBD2-33EF-6444-B28C-524A274AB837}" type="pres">
      <dgm:prSet presAssocID="{B9E5A2E9-71F5-E84C-8D91-066969D874AB}" presName="node" presStyleLbl="node1" presStyleIdx="1" presStyleCnt="3">
        <dgm:presLayoutVars>
          <dgm:bulletEnabled val="1"/>
        </dgm:presLayoutVars>
      </dgm:prSet>
      <dgm:spPr/>
    </dgm:pt>
    <dgm:pt modelId="{5724B1BB-B7DC-4044-BBBB-EC41AA21506C}" type="pres">
      <dgm:prSet presAssocID="{1CA3583D-A712-474A-94F3-AFA358A6457C}" presName="parTrans" presStyleLbl="sibTrans2D1" presStyleIdx="2" presStyleCnt="3"/>
      <dgm:spPr/>
    </dgm:pt>
    <dgm:pt modelId="{77A57645-02FE-B145-9EFF-40496FC3C07C}" type="pres">
      <dgm:prSet presAssocID="{1CA3583D-A712-474A-94F3-AFA358A6457C}" presName="connectorText" presStyleLbl="sibTrans2D1" presStyleIdx="2" presStyleCnt="3"/>
      <dgm:spPr/>
    </dgm:pt>
    <dgm:pt modelId="{F46D5969-755A-0E45-836C-687CD1A8597A}" type="pres">
      <dgm:prSet presAssocID="{D849C80B-D370-0447-887C-A63D98E73408}" presName="node" presStyleLbl="node1" presStyleIdx="2" presStyleCnt="3">
        <dgm:presLayoutVars>
          <dgm:bulletEnabled val="1"/>
        </dgm:presLayoutVars>
      </dgm:prSet>
      <dgm:spPr/>
    </dgm:pt>
  </dgm:ptLst>
  <dgm:cxnLst>
    <dgm:cxn modelId="{6AEA510A-5640-0644-AECA-9EF0C00E910D}" type="presOf" srcId="{C74A8C54-C71C-FE41-99E2-D75CBBFE03AE}" destId="{727153FA-1BAA-A845-BAE7-87B11D91F245}" srcOrd="0" destOrd="0" presId="urn:microsoft.com/office/officeart/2005/8/layout/radial5"/>
    <dgm:cxn modelId="{E7863729-262A-BC41-BD21-3B23F1C8CC92}" type="presOf" srcId="{20B2BA0C-8BC7-5E48-8D93-AA6F31B8BD8B}" destId="{FE3E884F-6588-5E4C-B3B7-5A18D83009E9}" srcOrd="1" destOrd="0" presId="urn:microsoft.com/office/officeart/2005/8/layout/radial5"/>
    <dgm:cxn modelId="{B9952D34-CCED-4A43-977A-D518603349D8}" srcId="{37D27194-784D-EE4E-862A-278242FA2615}" destId="{B9E5A2E9-71F5-E84C-8D91-066969D874AB}" srcOrd="1" destOrd="0" parTransId="{20B2BA0C-8BC7-5E48-8D93-AA6F31B8BD8B}" sibTransId="{4D36A1D3-C3C9-8D44-B84D-74D600B0A287}"/>
    <dgm:cxn modelId="{E3334635-0ACF-D74F-96B2-B1253B247270}" type="presOf" srcId="{37D27194-784D-EE4E-862A-278242FA2615}" destId="{03A91048-B201-0C43-AAF4-03803F6C6AD7}" srcOrd="0" destOrd="0" presId="urn:microsoft.com/office/officeart/2005/8/layout/radial5"/>
    <dgm:cxn modelId="{8B3B8036-495B-604F-8BD3-92F13B5E1259}" srcId="{941B0556-8E9E-304D-B78D-A75BBBBE7FEB}" destId="{37D27194-784D-EE4E-862A-278242FA2615}" srcOrd="0" destOrd="0" parTransId="{6C7CAE7D-43A6-1749-B017-3B67A0257171}" sibTransId="{EC5A059B-7672-4D43-9405-BF50B2BEA786}"/>
    <dgm:cxn modelId="{9BF13C67-E5BE-C14B-91F0-33B1EDAD71DA}" type="presOf" srcId="{1CA3583D-A712-474A-94F3-AFA358A6457C}" destId="{77A57645-02FE-B145-9EFF-40496FC3C07C}" srcOrd="1" destOrd="0" presId="urn:microsoft.com/office/officeart/2005/8/layout/radial5"/>
    <dgm:cxn modelId="{A3E6B574-EA20-CE44-8BFC-C6951A7F9D30}" type="presOf" srcId="{95564723-B960-C946-91F1-7896AA8C4D6C}" destId="{BD8ABBE4-2842-2041-8467-2B7AAB4DB2D8}" srcOrd="0" destOrd="0" presId="urn:microsoft.com/office/officeart/2005/8/layout/radial5"/>
    <dgm:cxn modelId="{25DF637C-DB29-FB4A-B957-C8B6F2A79BB3}" type="presOf" srcId="{941B0556-8E9E-304D-B78D-A75BBBBE7FEB}" destId="{F3EA4B48-926A-344E-8085-EE0FC87CBAC9}" srcOrd="0" destOrd="0" presId="urn:microsoft.com/office/officeart/2005/8/layout/radial5"/>
    <dgm:cxn modelId="{5F983E86-6DCB-1F45-B168-0D14188F32F3}" type="presOf" srcId="{D849C80B-D370-0447-887C-A63D98E73408}" destId="{F46D5969-755A-0E45-836C-687CD1A8597A}" srcOrd="0" destOrd="0" presId="urn:microsoft.com/office/officeart/2005/8/layout/radial5"/>
    <dgm:cxn modelId="{4ACB1DA8-C8D4-F542-86A9-FF9FE17A663D}" srcId="{37D27194-784D-EE4E-862A-278242FA2615}" destId="{C74A8C54-C71C-FE41-99E2-D75CBBFE03AE}" srcOrd="0" destOrd="0" parTransId="{95564723-B960-C946-91F1-7896AA8C4D6C}" sibTransId="{B59700ED-19E7-B94F-A111-1542050C44D5}"/>
    <dgm:cxn modelId="{CAE233A9-E1DE-374A-BDCF-3604B5E19738}" type="presOf" srcId="{20B2BA0C-8BC7-5E48-8D93-AA6F31B8BD8B}" destId="{B73FE433-D52C-A346-91D2-78E517198F47}" srcOrd="0" destOrd="0" presId="urn:microsoft.com/office/officeart/2005/8/layout/radial5"/>
    <dgm:cxn modelId="{D11939AE-9D2C-D749-8FF2-9C9D3F03CBA7}" type="presOf" srcId="{1CA3583D-A712-474A-94F3-AFA358A6457C}" destId="{5724B1BB-B7DC-4044-BBBB-EC41AA21506C}" srcOrd="0" destOrd="0" presId="urn:microsoft.com/office/officeart/2005/8/layout/radial5"/>
    <dgm:cxn modelId="{164921B3-AB55-E94F-B9BA-CEC81894E57D}" type="presOf" srcId="{B9E5A2E9-71F5-E84C-8D91-066969D874AB}" destId="{0C54DBD2-33EF-6444-B28C-524A274AB837}" srcOrd="0" destOrd="0" presId="urn:microsoft.com/office/officeart/2005/8/layout/radial5"/>
    <dgm:cxn modelId="{46E261ED-F3F2-7E45-B737-80A18C5DF3B0}" srcId="{37D27194-784D-EE4E-862A-278242FA2615}" destId="{D849C80B-D370-0447-887C-A63D98E73408}" srcOrd="2" destOrd="0" parTransId="{1CA3583D-A712-474A-94F3-AFA358A6457C}" sibTransId="{E5B69B6A-96C3-3742-8397-CC1A58E55CD3}"/>
    <dgm:cxn modelId="{D19C03EF-DBAC-FC43-A7FC-8628F7B7AD9D}" type="presOf" srcId="{95564723-B960-C946-91F1-7896AA8C4D6C}" destId="{04614BA5-9B93-1A41-B450-19E8079D0A85}" srcOrd="1" destOrd="0" presId="urn:microsoft.com/office/officeart/2005/8/layout/radial5"/>
    <dgm:cxn modelId="{30857941-D2B6-9E49-8F59-4E466A2A042D}" type="presParOf" srcId="{F3EA4B48-926A-344E-8085-EE0FC87CBAC9}" destId="{03A91048-B201-0C43-AAF4-03803F6C6AD7}" srcOrd="0" destOrd="0" presId="urn:microsoft.com/office/officeart/2005/8/layout/radial5"/>
    <dgm:cxn modelId="{C4FA2636-65A9-3D49-90AD-A98C5601EB7C}" type="presParOf" srcId="{F3EA4B48-926A-344E-8085-EE0FC87CBAC9}" destId="{BD8ABBE4-2842-2041-8467-2B7AAB4DB2D8}" srcOrd="1" destOrd="0" presId="urn:microsoft.com/office/officeart/2005/8/layout/radial5"/>
    <dgm:cxn modelId="{15C7ECD9-A6D9-AF44-AEB3-249F05277374}" type="presParOf" srcId="{BD8ABBE4-2842-2041-8467-2B7AAB4DB2D8}" destId="{04614BA5-9B93-1A41-B450-19E8079D0A85}" srcOrd="0" destOrd="0" presId="urn:microsoft.com/office/officeart/2005/8/layout/radial5"/>
    <dgm:cxn modelId="{4EAC8FEB-6D55-1D45-A3FC-F2E29222E87A}" type="presParOf" srcId="{F3EA4B48-926A-344E-8085-EE0FC87CBAC9}" destId="{727153FA-1BAA-A845-BAE7-87B11D91F245}" srcOrd="2" destOrd="0" presId="urn:microsoft.com/office/officeart/2005/8/layout/radial5"/>
    <dgm:cxn modelId="{566B5A44-077D-1B4D-8581-8030A1ABEDE3}" type="presParOf" srcId="{F3EA4B48-926A-344E-8085-EE0FC87CBAC9}" destId="{B73FE433-D52C-A346-91D2-78E517198F47}" srcOrd="3" destOrd="0" presId="urn:microsoft.com/office/officeart/2005/8/layout/radial5"/>
    <dgm:cxn modelId="{774EDE73-8AE2-2C45-B450-0DFE8E6BBD95}" type="presParOf" srcId="{B73FE433-D52C-A346-91D2-78E517198F47}" destId="{FE3E884F-6588-5E4C-B3B7-5A18D83009E9}" srcOrd="0" destOrd="0" presId="urn:microsoft.com/office/officeart/2005/8/layout/radial5"/>
    <dgm:cxn modelId="{DC974B1A-CF18-BE4D-B168-F028452BF287}" type="presParOf" srcId="{F3EA4B48-926A-344E-8085-EE0FC87CBAC9}" destId="{0C54DBD2-33EF-6444-B28C-524A274AB837}" srcOrd="4" destOrd="0" presId="urn:microsoft.com/office/officeart/2005/8/layout/radial5"/>
    <dgm:cxn modelId="{885942B4-495A-BC4B-8000-78A6B5403AC5}" type="presParOf" srcId="{F3EA4B48-926A-344E-8085-EE0FC87CBAC9}" destId="{5724B1BB-B7DC-4044-BBBB-EC41AA21506C}" srcOrd="5" destOrd="0" presId="urn:microsoft.com/office/officeart/2005/8/layout/radial5"/>
    <dgm:cxn modelId="{25982F03-3320-6744-B57F-52ED286B7682}" type="presParOf" srcId="{5724B1BB-B7DC-4044-BBBB-EC41AA21506C}" destId="{77A57645-02FE-B145-9EFF-40496FC3C07C}" srcOrd="0" destOrd="0" presId="urn:microsoft.com/office/officeart/2005/8/layout/radial5"/>
    <dgm:cxn modelId="{C14A0855-88EF-C64F-BA64-2CCB9B5C5C47}" type="presParOf" srcId="{F3EA4B48-926A-344E-8085-EE0FC87CBAC9}" destId="{F46D5969-755A-0E45-836C-687CD1A8597A}" srcOrd="6"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394EE1B-AF5C-E247-9F17-F01C1F6FAB18}" type="doc">
      <dgm:prSet loTypeId="urn:microsoft.com/office/officeart/2005/8/layout/process1" loCatId="" qsTypeId="urn:microsoft.com/office/officeart/2005/8/quickstyle/simple2" qsCatId="simple" csTypeId="urn:microsoft.com/office/officeart/2005/8/colors/accent1_1" csCatId="accent1" phldr="1"/>
      <dgm:spPr/>
    </dgm:pt>
    <dgm:pt modelId="{7F514328-95E2-B84F-B615-B2280AD8F96B}">
      <dgm:prSet phldrT="[Texte]"/>
      <dgm:spPr/>
      <dgm:t>
        <a:bodyPr/>
        <a:lstStyle/>
        <a:p>
          <a:r>
            <a:rPr lang="es" noProof="0" dirty="0"/>
            <a:t>Sensorial</a:t>
          </a:r>
        </a:p>
      </dgm:t>
    </dgm:pt>
    <dgm:pt modelId="{9355F855-FB9A-8740-99A3-EC8FA907C503}" type="parTrans" cxnId="{5FBF30C7-D83B-8B4E-AC8A-A86B8CB01834}">
      <dgm:prSet/>
      <dgm:spPr/>
      <dgm:t>
        <a:bodyPr/>
        <a:lstStyle/>
        <a:p>
          <a:endParaRPr lang="en-GB" noProof="0" dirty="0"/>
        </a:p>
      </dgm:t>
    </dgm:pt>
    <dgm:pt modelId="{D51F8852-C736-BF49-A534-84C7A78C1696}" type="sibTrans" cxnId="{5FBF30C7-D83B-8B4E-AC8A-A86B8CB01834}">
      <dgm:prSet/>
      <dgm:spPr/>
      <dgm:t>
        <a:bodyPr/>
        <a:lstStyle/>
        <a:p>
          <a:endParaRPr lang="en-GB" noProof="0" dirty="0"/>
        </a:p>
      </dgm:t>
    </dgm:pt>
    <dgm:pt modelId="{BACE873C-F06E-F844-83DB-B7AFAA67B4ED}">
      <dgm:prSet phldrT="[Texte]"/>
      <dgm:spPr/>
      <dgm:t>
        <a:bodyPr/>
        <a:lstStyle/>
        <a:p>
          <a:r>
            <a:rPr lang="es" noProof="0" dirty="0"/>
            <a:t>Presentativa</a:t>
          </a:r>
        </a:p>
      </dgm:t>
    </dgm:pt>
    <dgm:pt modelId="{3B996D2B-434B-794A-BD49-18A7908F9D60}" type="parTrans" cxnId="{D41A2818-BB72-3E4E-B458-B354E627FFFD}">
      <dgm:prSet/>
      <dgm:spPr/>
      <dgm:t>
        <a:bodyPr/>
        <a:lstStyle/>
        <a:p>
          <a:endParaRPr lang="en-GB" noProof="0" dirty="0"/>
        </a:p>
      </dgm:t>
    </dgm:pt>
    <dgm:pt modelId="{EDB54909-1C1A-2E40-8D12-AF2F27ACCFD7}" type="sibTrans" cxnId="{D41A2818-BB72-3E4E-B458-B354E627FFFD}">
      <dgm:prSet/>
      <dgm:spPr/>
      <dgm:t>
        <a:bodyPr/>
        <a:lstStyle/>
        <a:p>
          <a:endParaRPr lang="en-GB" noProof="0" dirty="0"/>
        </a:p>
      </dgm:t>
    </dgm:pt>
    <dgm:pt modelId="{D530A6C2-C4F9-1A45-9C1E-705FA979A85D}">
      <dgm:prSet phldrT="[Texte]"/>
      <dgm:spPr/>
      <dgm:t>
        <a:bodyPr/>
        <a:lstStyle/>
        <a:p>
          <a:r>
            <a:rPr lang="es" noProof="0" dirty="0"/>
            <a:t>Representativa</a:t>
          </a:r>
        </a:p>
      </dgm:t>
    </dgm:pt>
    <dgm:pt modelId="{B8710FFD-421E-334F-B8FB-35F7B461BAB4}" type="parTrans" cxnId="{11DEE326-34F4-CA4A-B156-BA5222ED6A3F}">
      <dgm:prSet/>
      <dgm:spPr/>
      <dgm:t>
        <a:bodyPr/>
        <a:lstStyle/>
        <a:p>
          <a:endParaRPr lang="en-GB" noProof="0" dirty="0"/>
        </a:p>
      </dgm:t>
    </dgm:pt>
    <dgm:pt modelId="{28E235B3-2063-E447-9EBC-A62E8C858832}" type="sibTrans" cxnId="{11DEE326-34F4-CA4A-B156-BA5222ED6A3F}">
      <dgm:prSet/>
      <dgm:spPr/>
      <dgm:t>
        <a:bodyPr/>
        <a:lstStyle/>
        <a:p>
          <a:endParaRPr lang="en-GB" noProof="0" dirty="0"/>
        </a:p>
      </dgm:t>
    </dgm:pt>
    <dgm:pt modelId="{BD41A929-FEAB-8145-A3D9-33412A13249F}">
      <dgm:prSet/>
      <dgm:spPr/>
      <dgm:t>
        <a:bodyPr/>
        <a:lstStyle/>
        <a:p>
          <a:r>
            <a:rPr lang="es" noProof="0" dirty="0"/>
            <a:t>Meta</a:t>
          </a:r>
        </a:p>
        <a:p>
          <a:r>
            <a:rPr lang="es" noProof="0" dirty="0"/>
            <a:t>representativa</a:t>
          </a:r>
        </a:p>
      </dgm:t>
    </dgm:pt>
    <dgm:pt modelId="{CF12A7C6-5306-9940-9D1E-172CB87A6696}" type="parTrans" cxnId="{D55ECFBC-DAAB-C349-9095-5E191008F03F}">
      <dgm:prSet/>
      <dgm:spPr/>
      <dgm:t>
        <a:bodyPr/>
        <a:lstStyle/>
        <a:p>
          <a:endParaRPr lang="en-GB" noProof="0" dirty="0"/>
        </a:p>
      </dgm:t>
    </dgm:pt>
    <dgm:pt modelId="{92A2845A-2F89-E245-AAE7-A7B77EB09F37}" type="sibTrans" cxnId="{D55ECFBC-DAAB-C349-9095-5E191008F03F}">
      <dgm:prSet/>
      <dgm:spPr/>
      <dgm:t>
        <a:bodyPr/>
        <a:lstStyle/>
        <a:p>
          <a:endParaRPr lang="en-GB" noProof="0" dirty="0"/>
        </a:p>
      </dgm:t>
    </dgm:pt>
    <dgm:pt modelId="{B02B9DC2-2297-6A47-99A8-3C86E2D61140}" type="pres">
      <dgm:prSet presAssocID="{2394EE1B-AF5C-E247-9F17-F01C1F6FAB18}" presName="Name0" presStyleCnt="0">
        <dgm:presLayoutVars>
          <dgm:dir/>
          <dgm:resizeHandles val="exact"/>
        </dgm:presLayoutVars>
      </dgm:prSet>
      <dgm:spPr/>
    </dgm:pt>
    <dgm:pt modelId="{0BF8F7A8-28D2-3D4C-A874-43999B032C4D}" type="pres">
      <dgm:prSet presAssocID="{7F514328-95E2-B84F-B615-B2280AD8F96B}" presName="node" presStyleLbl="node1" presStyleIdx="0" presStyleCnt="4">
        <dgm:presLayoutVars>
          <dgm:bulletEnabled val="1"/>
        </dgm:presLayoutVars>
      </dgm:prSet>
      <dgm:spPr/>
    </dgm:pt>
    <dgm:pt modelId="{3D3A4CF5-C3B3-3B4B-BC48-9F017DFE5702}" type="pres">
      <dgm:prSet presAssocID="{D51F8852-C736-BF49-A534-84C7A78C1696}" presName="sibTrans" presStyleLbl="sibTrans2D1" presStyleIdx="0" presStyleCnt="3"/>
      <dgm:spPr/>
    </dgm:pt>
    <dgm:pt modelId="{871A4C23-2A86-FC45-A824-02455798F63C}" type="pres">
      <dgm:prSet presAssocID="{D51F8852-C736-BF49-A534-84C7A78C1696}" presName="connectorText" presStyleLbl="sibTrans2D1" presStyleIdx="0" presStyleCnt="3"/>
      <dgm:spPr/>
    </dgm:pt>
    <dgm:pt modelId="{A6CA787F-B66D-E640-974E-C21C3CB47704}" type="pres">
      <dgm:prSet presAssocID="{BACE873C-F06E-F844-83DB-B7AFAA67B4ED}" presName="node" presStyleLbl="node1" presStyleIdx="1" presStyleCnt="4">
        <dgm:presLayoutVars>
          <dgm:bulletEnabled val="1"/>
        </dgm:presLayoutVars>
      </dgm:prSet>
      <dgm:spPr/>
    </dgm:pt>
    <dgm:pt modelId="{0CBAC9DA-CDE4-B746-ABE6-D611B54D9532}" type="pres">
      <dgm:prSet presAssocID="{EDB54909-1C1A-2E40-8D12-AF2F27ACCFD7}" presName="sibTrans" presStyleLbl="sibTrans2D1" presStyleIdx="1" presStyleCnt="3"/>
      <dgm:spPr/>
    </dgm:pt>
    <dgm:pt modelId="{3DC5840D-B0AB-464F-9FCE-BFE44622BD5D}" type="pres">
      <dgm:prSet presAssocID="{EDB54909-1C1A-2E40-8D12-AF2F27ACCFD7}" presName="connectorText" presStyleLbl="sibTrans2D1" presStyleIdx="1" presStyleCnt="3"/>
      <dgm:spPr/>
    </dgm:pt>
    <dgm:pt modelId="{0FA0391C-9EF5-BB4A-8850-FBA48A044F83}" type="pres">
      <dgm:prSet presAssocID="{D530A6C2-C4F9-1A45-9C1E-705FA979A85D}" presName="node" presStyleLbl="node1" presStyleIdx="2" presStyleCnt="4">
        <dgm:presLayoutVars>
          <dgm:bulletEnabled val="1"/>
        </dgm:presLayoutVars>
      </dgm:prSet>
      <dgm:spPr/>
    </dgm:pt>
    <dgm:pt modelId="{33071E10-5BDD-CE43-A495-E7DE40460704}" type="pres">
      <dgm:prSet presAssocID="{28E235B3-2063-E447-9EBC-A62E8C858832}" presName="sibTrans" presStyleLbl="sibTrans2D1" presStyleIdx="2" presStyleCnt="3"/>
      <dgm:spPr/>
    </dgm:pt>
    <dgm:pt modelId="{00ADB1FF-2C57-3F45-BD73-FF4257548097}" type="pres">
      <dgm:prSet presAssocID="{28E235B3-2063-E447-9EBC-A62E8C858832}" presName="connectorText" presStyleLbl="sibTrans2D1" presStyleIdx="2" presStyleCnt="3"/>
      <dgm:spPr/>
    </dgm:pt>
    <dgm:pt modelId="{CE638BF0-ADDF-F444-977B-BB7B94D6ADE2}" type="pres">
      <dgm:prSet presAssocID="{BD41A929-FEAB-8145-A3D9-33412A13249F}" presName="node" presStyleLbl="node1" presStyleIdx="3" presStyleCnt="4">
        <dgm:presLayoutVars>
          <dgm:bulletEnabled val="1"/>
        </dgm:presLayoutVars>
      </dgm:prSet>
      <dgm:spPr/>
    </dgm:pt>
  </dgm:ptLst>
  <dgm:cxnLst>
    <dgm:cxn modelId="{5DB2240B-061A-6542-A067-8EC894B38953}" type="presOf" srcId="{EDB54909-1C1A-2E40-8D12-AF2F27ACCFD7}" destId="{0CBAC9DA-CDE4-B746-ABE6-D611B54D9532}" srcOrd="0" destOrd="0" presId="urn:microsoft.com/office/officeart/2005/8/layout/process1"/>
    <dgm:cxn modelId="{A28F850C-3D26-4046-BC2D-AC380B7375A9}" type="presOf" srcId="{D51F8852-C736-BF49-A534-84C7A78C1696}" destId="{3D3A4CF5-C3B3-3B4B-BC48-9F017DFE5702}" srcOrd="0" destOrd="0" presId="urn:microsoft.com/office/officeart/2005/8/layout/process1"/>
    <dgm:cxn modelId="{D41A2818-BB72-3E4E-B458-B354E627FFFD}" srcId="{2394EE1B-AF5C-E247-9F17-F01C1F6FAB18}" destId="{BACE873C-F06E-F844-83DB-B7AFAA67B4ED}" srcOrd="1" destOrd="0" parTransId="{3B996D2B-434B-794A-BD49-18A7908F9D60}" sibTransId="{EDB54909-1C1A-2E40-8D12-AF2F27ACCFD7}"/>
    <dgm:cxn modelId="{11DEE326-34F4-CA4A-B156-BA5222ED6A3F}" srcId="{2394EE1B-AF5C-E247-9F17-F01C1F6FAB18}" destId="{D530A6C2-C4F9-1A45-9C1E-705FA979A85D}" srcOrd="2" destOrd="0" parTransId="{B8710FFD-421E-334F-B8FB-35F7B461BAB4}" sibTransId="{28E235B3-2063-E447-9EBC-A62E8C858832}"/>
    <dgm:cxn modelId="{0D80CD2C-FE74-A54D-8534-F8AB6CA7C26F}" type="presOf" srcId="{D51F8852-C736-BF49-A534-84C7A78C1696}" destId="{871A4C23-2A86-FC45-A824-02455798F63C}" srcOrd="1" destOrd="0" presId="urn:microsoft.com/office/officeart/2005/8/layout/process1"/>
    <dgm:cxn modelId="{81F9444B-234C-6F43-828A-49186BBC7FE2}" type="presOf" srcId="{7F514328-95E2-B84F-B615-B2280AD8F96B}" destId="{0BF8F7A8-28D2-3D4C-A874-43999B032C4D}" srcOrd="0" destOrd="0" presId="urn:microsoft.com/office/officeart/2005/8/layout/process1"/>
    <dgm:cxn modelId="{27C77673-1231-224E-A2CE-C74A0949B2E5}" type="presOf" srcId="{28E235B3-2063-E447-9EBC-A62E8C858832}" destId="{00ADB1FF-2C57-3F45-BD73-FF4257548097}" srcOrd="1" destOrd="0" presId="urn:microsoft.com/office/officeart/2005/8/layout/process1"/>
    <dgm:cxn modelId="{22046879-797C-2A45-A844-DEF2CC232538}" type="presOf" srcId="{28E235B3-2063-E447-9EBC-A62E8C858832}" destId="{33071E10-5BDD-CE43-A495-E7DE40460704}" srcOrd="0" destOrd="0" presId="urn:microsoft.com/office/officeart/2005/8/layout/process1"/>
    <dgm:cxn modelId="{D133F87D-1C0A-0749-987A-A809B839274E}" type="presOf" srcId="{EDB54909-1C1A-2E40-8D12-AF2F27ACCFD7}" destId="{3DC5840D-B0AB-464F-9FCE-BFE44622BD5D}" srcOrd="1" destOrd="0" presId="urn:microsoft.com/office/officeart/2005/8/layout/process1"/>
    <dgm:cxn modelId="{F4B7F98E-9986-A646-87E3-800C9950DA80}" type="presOf" srcId="{2394EE1B-AF5C-E247-9F17-F01C1F6FAB18}" destId="{B02B9DC2-2297-6A47-99A8-3C86E2D61140}" srcOrd="0" destOrd="0" presId="urn:microsoft.com/office/officeart/2005/8/layout/process1"/>
    <dgm:cxn modelId="{932E1A98-A0B8-5445-9699-C71FC9D004E1}" type="presOf" srcId="{BACE873C-F06E-F844-83DB-B7AFAA67B4ED}" destId="{A6CA787F-B66D-E640-974E-C21C3CB47704}" srcOrd="0" destOrd="0" presId="urn:microsoft.com/office/officeart/2005/8/layout/process1"/>
    <dgm:cxn modelId="{D55ECFBC-DAAB-C349-9095-5E191008F03F}" srcId="{2394EE1B-AF5C-E247-9F17-F01C1F6FAB18}" destId="{BD41A929-FEAB-8145-A3D9-33412A13249F}" srcOrd="3" destOrd="0" parTransId="{CF12A7C6-5306-9940-9D1E-172CB87A6696}" sibTransId="{92A2845A-2F89-E245-AAE7-A7B77EB09F37}"/>
    <dgm:cxn modelId="{BB5904C2-E0C1-8C4D-B044-695137C6FB66}" type="presOf" srcId="{BD41A929-FEAB-8145-A3D9-33412A13249F}" destId="{CE638BF0-ADDF-F444-977B-BB7B94D6ADE2}" srcOrd="0" destOrd="0" presId="urn:microsoft.com/office/officeart/2005/8/layout/process1"/>
    <dgm:cxn modelId="{5FBF30C7-D83B-8B4E-AC8A-A86B8CB01834}" srcId="{2394EE1B-AF5C-E247-9F17-F01C1F6FAB18}" destId="{7F514328-95E2-B84F-B615-B2280AD8F96B}" srcOrd="0" destOrd="0" parTransId="{9355F855-FB9A-8740-99A3-EC8FA907C503}" sibTransId="{D51F8852-C736-BF49-A534-84C7A78C1696}"/>
    <dgm:cxn modelId="{26A8C0EC-45CF-9F4D-B935-EC2922F48C3A}" type="presOf" srcId="{D530A6C2-C4F9-1A45-9C1E-705FA979A85D}" destId="{0FA0391C-9EF5-BB4A-8850-FBA48A044F83}" srcOrd="0" destOrd="0" presId="urn:microsoft.com/office/officeart/2005/8/layout/process1"/>
    <dgm:cxn modelId="{5E74661B-016E-074C-896D-B18F9B2C0769}" type="presParOf" srcId="{B02B9DC2-2297-6A47-99A8-3C86E2D61140}" destId="{0BF8F7A8-28D2-3D4C-A874-43999B032C4D}" srcOrd="0" destOrd="0" presId="urn:microsoft.com/office/officeart/2005/8/layout/process1"/>
    <dgm:cxn modelId="{2FBE5B1A-6BDF-6B44-B946-4A6003328492}" type="presParOf" srcId="{B02B9DC2-2297-6A47-99A8-3C86E2D61140}" destId="{3D3A4CF5-C3B3-3B4B-BC48-9F017DFE5702}" srcOrd="1" destOrd="0" presId="urn:microsoft.com/office/officeart/2005/8/layout/process1"/>
    <dgm:cxn modelId="{23E42E31-5DB9-0446-B229-2BF79BD60135}" type="presParOf" srcId="{3D3A4CF5-C3B3-3B4B-BC48-9F017DFE5702}" destId="{871A4C23-2A86-FC45-A824-02455798F63C}" srcOrd="0" destOrd="0" presId="urn:microsoft.com/office/officeart/2005/8/layout/process1"/>
    <dgm:cxn modelId="{6C7A6D79-7C88-444C-AF16-AD2F562CF15D}" type="presParOf" srcId="{B02B9DC2-2297-6A47-99A8-3C86E2D61140}" destId="{A6CA787F-B66D-E640-974E-C21C3CB47704}" srcOrd="2" destOrd="0" presId="urn:microsoft.com/office/officeart/2005/8/layout/process1"/>
    <dgm:cxn modelId="{8D1AEF49-690D-924E-92F5-5E9028459309}" type="presParOf" srcId="{B02B9DC2-2297-6A47-99A8-3C86E2D61140}" destId="{0CBAC9DA-CDE4-B746-ABE6-D611B54D9532}" srcOrd="3" destOrd="0" presId="urn:microsoft.com/office/officeart/2005/8/layout/process1"/>
    <dgm:cxn modelId="{2B46BE0E-0C15-6047-A418-19FCEDF2E861}" type="presParOf" srcId="{0CBAC9DA-CDE4-B746-ABE6-D611B54D9532}" destId="{3DC5840D-B0AB-464F-9FCE-BFE44622BD5D}" srcOrd="0" destOrd="0" presId="urn:microsoft.com/office/officeart/2005/8/layout/process1"/>
    <dgm:cxn modelId="{42E0FD82-EE1C-4D45-ABED-8EBDF4F42A50}" type="presParOf" srcId="{B02B9DC2-2297-6A47-99A8-3C86E2D61140}" destId="{0FA0391C-9EF5-BB4A-8850-FBA48A044F83}" srcOrd="4" destOrd="0" presId="urn:microsoft.com/office/officeart/2005/8/layout/process1"/>
    <dgm:cxn modelId="{CE42A75E-CEBA-1143-9A60-C74EF9B9CEF9}" type="presParOf" srcId="{B02B9DC2-2297-6A47-99A8-3C86E2D61140}" destId="{33071E10-5BDD-CE43-A495-E7DE40460704}" srcOrd="5" destOrd="0" presId="urn:microsoft.com/office/officeart/2005/8/layout/process1"/>
    <dgm:cxn modelId="{C32BC26A-5105-0348-9F2C-22B84EA90074}" type="presParOf" srcId="{33071E10-5BDD-CE43-A495-E7DE40460704}" destId="{00ADB1FF-2C57-3F45-BD73-FF4257548097}" srcOrd="0" destOrd="0" presId="urn:microsoft.com/office/officeart/2005/8/layout/process1"/>
    <dgm:cxn modelId="{BB44D8C6-6153-EB46-BC27-45CC50A562E8}" type="presParOf" srcId="{B02B9DC2-2297-6A47-99A8-3C86E2D61140}" destId="{CE638BF0-ADDF-F444-977B-BB7B94D6ADE2}"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i="1" dirty="0" err="1">
              <a:solidFill>
                <a:schemeClr val="tx2">
                  <a:lumMod val="50000"/>
                </a:schemeClr>
              </a:solidFill>
            </a:rPr>
            <a:t>Coghamo</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s" sz="1800" dirty="0"/>
            <a:t>Lengua de signos basado en el francés y los  gestos cotidianos </a:t>
          </a:r>
          <a:r>
            <a:rPr lang="es" sz="1400" dirty="0"/>
            <a:t>(simplificados en comparación con los originales)</a:t>
          </a:r>
          <a:endParaRPr lang="es" sz="1800" dirty="0"/>
        </a:p>
        <a:p>
          <a:r>
            <a:rPr lang="es" sz="1800" dirty="0"/>
            <a:t>Sistema inicialmente diseñado para personas con discapacidad motriz</a:t>
          </a:r>
        </a:p>
        <a:p>
          <a:r>
            <a:rPr lang="es" sz="1800" dirty="0"/>
            <a:t>440 palabras básicas diseñadas para satisfacer las necesidades esenciales de las personas con limitaciones motoras</a:t>
          </a:r>
        </a:p>
        <a:p>
          <a:r>
            <a:rPr lang="es" sz="1800" dirty="0"/>
            <a:t>Cada gesto es representado por un dibujo o un vídeo</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custLinFactNeighborX="-81" custLinFactNeighborY="-12463">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i="1" dirty="0">
              <a:solidFill>
                <a:schemeClr val="tx2">
                  <a:lumMod val="50000"/>
                </a:schemeClr>
              </a:solidFill>
            </a:rPr>
            <a:t>Makatón</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s" sz="1800" dirty="0"/>
            <a:t>Soporte de comunicación y lenguaje mediante vocabulario funcional  (habla) + signos y/o pictogramas</a:t>
          </a:r>
          <a:endParaRPr lang="fr-FR" sz="1800" dirty="0"/>
        </a:p>
        <a:p>
          <a:r>
            <a:rPr lang="es" sz="1800" dirty="0"/>
            <a:t>8 niveles progresivos que pueden ser enriquecidos a medida que la persona progresa</a:t>
          </a:r>
        </a:p>
        <a:p>
          <a:r>
            <a:rPr lang="es" sz="1800" dirty="0"/>
            <a:t>Generalmente usado con personas cuyos problemas de articulación les dificultan la comprensión o con personas autistas no verbales.</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dirty="0">
              <a:solidFill>
                <a:schemeClr val="tx2">
                  <a:lumMod val="50000"/>
                </a:schemeClr>
              </a:solidFill>
            </a:rPr>
            <a:t>Sistema de comunicación de intercambio de imágenes (PECS)</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es" dirty="0"/>
            <a:t>Inicialmente creados para estimular la comunicación en los niños con trastornos del espectro autista </a:t>
          </a:r>
        </a:p>
        <a:p>
          <a:endParaRPr lang="es" dirty="0"/>
        </a:p>
        <a:p>
          <a:r>
            <a:rPr lang="es" dirty="0"/>
            <a:t>Objetivo: animar a un niño a comunicarse</a:t>
          </a:r>
        </a:p>
        <a:p>
          <a:endParaRPr lang="fr-FR" dirty="0"/>
        </a:p>
        <a:p>
          <a:r>
            <a:rPr lang="es" dirty="0"/>
            <a:t>Procedimiento de 6 pasos: desde dar una imagen, a obtener un objeto o a la comunicación independiente</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i="1" dirty="0">
              <a:solidFill>
                <a:schemeClr val="tx2">
                  <a:lumMod val="50000"/>
                </a:schemeClr>
              </a:solidFill>
            </a:rPr>
            <a:t>Pragmático Organización Dinámica Display: Libro de comunicación (PODD)</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s" sz="1800" dirty="0"/>
            <a:t>Sistema de CAA que usa pictogramas y carpetas de comunicación</a:t>
          </a:r>
        </a:p>
        <a:p>
          <a:r>
            <a:rPr lang="es" sz="1800" dirty="0"/>
            <a:t>Permite que las personas desarrollen una comunicación autónoma</a:t>
          </a:r>
        </a:p>
        <a:p>
          <a:r>
            <a:rPr lang="es" sz="1800" dirty="0"/>
            <a:t>Vocabulario organizado pragmáticamente según las necesidades de la persona </a:t>
          </a:r>
        </a:p>
        <a:p>
          <a:r>
            <a:rPr lang="es" sz="1800" dirty="0"/>
            <a:t>Acceso rápido a los pictogramas.</a:t>
          </a:r>
          <a:endParaRPr lang="fr-FR" sz="1800" dirty="0"/>
        </a:p>
        <a:p>
          <a:r>
            <a:rPr lang="es" sz="1800" dirty="0"/>
            <a:t>También puede ser utilizado en dispositivo electrónico como sistema de asistencia de alta tecnología.</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custLinFactNeighborX="-177" custLinFactNeighborY="-8474"/>
      <dgm:spPr/>
    </dgm:pt>
    <dgm:pt modelId="{AD924EEB-A7A5-7643-8B70-651C40A10C99}" type="pres">
      <dgm:prSet presAssocID="{01ACA313-1694-8A48-8756-14A26D83FA26}" presName="ParentText" presStyleLbl="revTx" presStyleIdx="0" presStyleCnt="2" custLinFactNeighborX="577" custLinFactNeighborY="-52493">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custLinFactNeighborX="-81" custLinFactNeighborY="-9471">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custLinFactNeighborX="297" custLinFactNeighborY="-6324"/>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dirty="0">
              <a:solidFill>
                <a:schemeClr val="tx2">
                  <a:lumMod val="50000"/>
                </a:schemeClr>
              </a:solidFill>
            </a:rPr>
            <a:t>TIWOUH</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es" dirty="0"/>
            <a:t>Inicialmente creado para estimular la comunicación en los niños con trastorno del espectro autista</a:t>
          </a:r>
          <a:endParaRPr lang="fr-FR" dirty="0"/>
        </a:p>
        <a:p>
          <a:r>
            <a:rPr lang="es" dirty="0"/>
            <a:t>Objetivo: animar a un niño a comunicarse</a:t>
          </a:r>
          <a:endParaRPr lang="fr-FR" dirty="0"/>
        </a:p>
        <a:p>
          <a:r>
            <a:rPr lang="es" dirty="0"/>
            <a:t>Procedimiento de 6 pasos: desde dar una imagen para obtener un objeto hasta la comunicación independiente</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es" b="1" i="1" dirty="0">
              <a:solidFill>
                <a:schemeClr val="tx2">
                  <a:lumMod val="50000"/>
                </a:schemeClr>
              </a:solidFill>
            </a:rPr>
            <a:t>Go Talk Now</a:t>
          </a:r>
          <a:endParaRPr lang="fr-FR" b="1" i="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es" sz="1800" dirty="0"/>
            <a:t>Aplicación de CAA que permite que una computadora hable por el usuario</a:t>
          </a:r>
        </a:p>
        <a:p>
          <a:r>
            <a:rPr lang="es" sz="1800" dirty="0"/>
            <a:t>El software utiliza pictogramas organizados por temas</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1000" b="-1000"/>
          </a:stretch>
        </a:blipFill>
      </dgm:spPr>
      <dgm:extLst>
        <a:ext uri="{E40237B7-FDA0-4F09-8148-C483321AD2D9}">
          <dgm14:cNvPr xmlns:dgm14="http://schemas.microsoft.com/office/drawing/2010/diagram" id="0" name="" descr="Mégaphone bleu avec rubans d’ondes sonores"/>
        </a:ext>
      </dgm:extLst>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09D6E6-F877-434F-BEF1-BAAACD6BCAAA}"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fr-FR"/>
        </a:p>
      </dgm:t>
    </dgm:pt>
    <dgm:pt modelId="{21BA94B6-D77B-6540-9423-A2185C766093}">
      <dgm:prSet phldrT="[Texte]"/>
      <dgm:spPr/>
      <dgm:t>
        <a:bodyPr/>
        <a:lstStyle/>
        <a:p>
          <a:r>
            <a:rPr lang="es" dirty="0" err="1"/>
            <a:t>Vocabulario</a:t>
          </a:r>
          <a:endParaRPr lang="fr-FR" dirty="0"/>
        </a:p>
      </dgm:t>
    </dgm:pt>
    <dgm:pt modelId="{1C9EF104-3F1C-E74B-AED8-2ED7487A086C}" type="parTrans" cxnId="{7E3C8E50-32FD-A643-88C9-34C72F09376C}">
      <dgm:prSet/>
      <dgm:spPr/>
      <dgm:t>
        <a:bodyPr/>
        <a:lstStyle/>
        <a:p>
          <a:endParaRPr lang="fr-FR"/>
        </a:p>
      </dgm:t>
    </dgm:pt>
    <dgm:pt modelId="{B74A52ED-FD33-5242-BCEF-D83981379482}" type="sibTrans" cxnId="{7E3C8E50-32FD-A643-88C9-34C72F09376C}">
      <dgm:prSet/>
      <dgm:spPr/>
      <dgm:t>
        <a:bodyPr/>
        <a:lstStyle/>
        <a:p>
          <a:endParaRPr lang="fr-FR"/>
        </a:p>
      </dgm:t>
    </dgm:pt>
    <dgm:pt modelId="{9CD4AAB1-6E24-B043-AD30-E22FE2AA38C5}">
      <dgm:prSet phldrT="[Texte]"/>
      <dgm:spPr/>
      <dgm:t>
        <a:bodyPr/>
        <a:lstStyle/>
        <a:p>
          <a:r>
            <a:rPr lang="es" dirty="0"/>
            <a:t>Vocabulario</a:t>
          </a:r>
        </a:p>
        <a:p>
          <a:r>
            <a:rPr lang="es" dirty="0"/>
            <a:t>básico</a:t>
          </a:r>
          <a:endParaRPr lang="fr-FR" dirty="0"/>
        </a:p>
      </dgm:t>
    </dgm:pt>
    <dgm:pt modelId="{48550641-D334-454A-8293-D9E694B6672E}" type="parTrans" cxnId="{C36321FC-23C9-B141-BDCD-B08BB8BF4468}">
      <dgm:prSet/>
      <dgm:spPr/>
      <dgm:t>
        <a:bodyPr/>
        <a:lstStyle/>
        <a:p>
          <a:endParaRPr lang="fr-FR"/>
        </a:p>
      </dgm:t>
    </dgm:pt>
    <dgm:pt modelId="{7C932FFE-8DA9-E043-8C5E-C5206FBCCEE6}" type="sibTrans" cxnId="{C36321FC-23C9-B141-BDCD-B08BB8BF4468}">
      <dgm:prSet/>
      <dgm:spPr/>
      <dgm:t>
        <a:bodyPr/>
        <a:lstStyle/>
        <a:p>
          <a:endParaRPr lang="fr-FR"/>
        </a:p>
      </dgm:t>
    </dgm:pt>
    <dgm:pt modelId="{4B1E0D8E-A5A3-CC42-A0FD-674A12EFDE26}">
      <dgm:prSet phldrT="[Texte]"/>
      <dgm:spPr/>
      <dgm:t>
        <a:bodyPr/>
        <a:lstStyle/>
        <a:p>
          <a:r>
            <a:rPr lang="es" dirty="0"/>
            <a:t>Para comunicarse​</a:t>
          </a:r>
          <a:endParaRPr lang="fr-FR" dirty="0"/>
        </a:p>
      </dgm:t>
    </dgm:pt>
    <dgm:pt modelId="{56710A79-44AA-904B-988B-5BF6163229BD}" type="parTrans" cxnId="{1B221F8F-3703-DC41-AA34-B34C199B8DF8}">
      <dgm:prSet/>
      <dgm:spPr/>
      <dgm:t>
        <a:bodyPr/>
        <a:lstStyle/>
        <a:p>
          <a:endParaRPr lang="fr-FR"/>
        </a:p>
      </dgm:t>
    </dgm:pt>
    <dgm:pt modelId="{353D4E84-2C7C-E54F-87BB-A79C90A741B6}" type="sibTrans" cxnId="{1B221F8F-3703-DC41-AA34-B34C199B8DF8}">
      <dgm:prSet/>
      <dgm:spPr/>
      <dgm:t>
        <a:bodyPr/>
        <a:lstStyle/>
        <a:p>
          <a:endParaRPr lang="fr-FR"/>
        </a:p>
      </dgm:t>
    </dgm:pt>
    <dgm:pt modelId="{97849880-CEBE-3541-8C78-A64A4120DEBC}">
      <dgm:prSet phldrT="[Texte]"/>
      <dgm:spPr/>
      <dgm:t>
        <a:bodyPr/>
        <a:lstStyle/>
        <a:p>
          <a:r>
            <a:rPr lang="es" dirty="0"/>
            <a:t>Vocabulario</a:t>
          </a:r>
        </a:p>
        <a:p>
          <a:r>
            <a:rPr lang="es" dirty="0"/>
            <a:t>marginal </a:t>
          </a:r>
          <a:endParaRPr lang="fr-FR" dirty="0"/>
        </a:p>
      </dgm:t>
    </dgm:pt>
    <dgm:pt modelId="{DCC5B613-0021-354F-B3E3-2C22CE294615}" type="parTrans" cxnId="{DB2E7BF0-0B45-1840-8B30-E42AFE7ACFF9}">
      <dgm:prSet/>
      <dgm:spPr/>
      <dgm:t>
        <a:bodyPr/>
        <a:lstStyle/>
        <a:p>
          <a:endParaRPr lang="fr-FR"/>
        </a:p>
      </dgm:t>
    </dgm:pt>
    <dgm:pt modelId="{7485C9EE-EBA7-0647-9338-C88FFFE20B4F}" type="sibTrans" cxnId="{DB2E7BF0-0B45-1840-8B30-E42AFE7ACFF9}">
      <dgm:prSet/>
      <dgm:spPr/>
      <dgm:t>
        <a:bodyPr/>
        <a:lstStyle/>
        <a:p>
          <a:endParaRPr lang="fr-FR"/>
        </a:p>
      </dgm:t>
    </dgm:pt>
    <dgm:pt modelId="{64E6356B-992A-F248-AF55-A1C7042B8BB6}">
      <dgm:prSet phldrT="[Texte]"/>
      <dgm:spPr/>
      <dgm:t>
        <a:bodyPr/>
        <a:lstStyle/>
        <a:p>
          <a:r>
            <a:rPr lang="es" dirty="0"/>
            <a:t>Para desarrollar​ competencias lingüísticas</a:t>
          </a:r>
          <a:endParaRPr lang="fr-FR" dirty="0"/>
        </a:p>
      </dgm:t>
    </dgm:pt>
    <dgm:pt modelId="{6EEC2509-7AB2-C74D-84D0-377442FCDBB0}" type="parTrans" cxnId="{458F3156-B4DB-7F4D-BE99-B5DC2C22D6C0}">
      <dgm:prSet/>
      <dgm:spPr/>
      <dgm:t>
        <a:bodyPr/>
        <a:lstStyle/>
        <a:p>
          <a:endParaRPr lang="fr-FR"/>
        </a:p>
      </dgm:t>
    </dgm:pt>
    <dgm:pt modelId="{4815A042-EA64-FF47-BF45-44481F41C882}" type="sibTrans" cxnId="{458F3156-B4DB-7F4D-BE99-B5DC2C22D6C0}">
      <dgm:prSet/>
      <dgm:spPr/>
      <dgm:t>
        <a:bodyPr/>
        <a:lstStyle/>
        <a:p>
          <a:endParaRPr lang="fr-FR"/>
        </a:p>
      </dgm:t>
    </dgm:pt>
    <dgm:pt modelId="{FD610E47-B60B-CB4A-AC15-1A5E0288F482}" type="pres">
      <dgm:prSet presAssocID="{5009D6E6-F877-434F-BEF1-BAAACD6BCAAA}" presName="hierChild1" presStyleCnt="0">
        <dgm:presLayoutVars>
          <dgm:chPref val="1"/>
          <dgm:dir/>
          <dgm:animOne val="branch"/>
          <dgm:animLvl val="lvl"/>
          <dgm:resizeHandles/>
        </dgm:presLayoutVars>
      </dgm:prSet>
      <dgm:spPr/>
    </dgm:pt>
    <dgm:pt modelId="{60230DC5-491A-FB40-927D-EC64DE663F0B}" type="pres">
      <dgm:prSet presAssocID="{21BA94B6-D77B-6540-9423-A2185C766093}" presName="hierRoot1" presStyleCnt="0"/>
      <dgm:spPr/>
    </dgm:pt>
    <dgm:pt modelId="{69701901-6E5B-F049-B7F7-C565719D7F97}" type="pres">
      <dgm:prSet presAssocID="{21BA94B6-D77B-6540-9423-A2185C766093}" presName="composite" presStyleCnt="0"/>
      <dgm:spPr/>
    </dgm:pt>
    <dgm:pt modelId="{F0105278-A77A-AA42-9BF5-3DCA1030504D}" type="pres">
      <dgm:prSet presAssocID="{21BA94B6-D77B-6540-9423-A2185C766093}" presName="background" presStyleLbl="node0" presStyleIdx="0" presStyleCnt="1"/>
      <dgm:spPr/>
    </dgm:pt>
    <dgm:pt modelId="{5102639F-8B90-734F-80DA-5951B8EB8598}" type="pres">
      <dgm:prSet presAssocID="{21BA94B6-D77B-6540-9423-A2185C766093}" presName="text" presStyleLbl="fgAcc0" presStyleIdx="0" presStyleCnt="1">
        <dgm:presLayoutVars>
          <dgm:chPref val="3"/>
        </dgm:presLayoutVars>
      </dgm:prSet>
      <dgm:spPr/>
    </dgm:pt>
    <dgm:pt modelId="{87CB4035-79B7-654C-A0B7-84C68E8B5750}" type="pres">
      <dgm:prSet presAssocID="{21BA94B6-D77B-6540-9423-A2185C766093}" presName="hierChild2" presStyleCnt="0"/>
      <dgm:spPr/>
    </dgm:pt>
    <dgm:pt modelId="{E176DEF8-337C-D94D-8B2F-EF95E7261703}" type="pres">
      <dgm:prSet presAssocID="{48550641-D334-454A-8293-D9E694B6672E}" presName="Name10" presStyleLbl="parChTrans1D2" presStyleIdx="0" presStyleCnt="2"/>
      <dgm:spPr/>
    </dgm:pt>
    <dgm:pt modelId="{6EE3EE97-03CA-BD4E-9873-306B39667FA2}" type="pres">
      <dgm:prSet presAssocID="{9CD4AAB1-6E24-B043-AD30-E22FE2AA38C5}" presName="hierRoot2" presStyleCnt="0"/>
      <dgm:spPr/>
    </dgm:pt>
    <dgm:pt modelId="{4F7BA120-BB9D-3D42-BB59-AF3AC879E4F3}" type="pres">
      <dgm:prSet presAssocID="{9CD4AAB1-6E24-B043-AD30-E22FE2AA38C5}" presName="composite2" presStyleCnt="0"/>
      <dgm:spPr/>
    </dgm:pt>
    <dgm:pt modelId="{1EE13764-02DA-EF4F-AB1E-E852F37AB539}" type="pres">
      <dgm:prSet presAssocID="{9CD4AAB1-6E24-B043-AD30-E22FE2AA38C5}" presName="background2" presStyleLbl="node2" presStyleIdx="0" presStyleCnt="2"/>
      <dgm:spPr/>
    </dgm:pt>
    <dgm:pt modelId="{F58EB743-D64D-6C4F-BFCA-5DE052C13DDA}" type="pres">
      <dgm:prSet presAssocID="{9CD4AAB1-6E24-B043-AD30-E22FE2AA38C5}" presName="text2" presStyleLbl="fgAcc2" presStyleIdx="0" presStyleCnt="2">
        <dgm:presLayoutVars>
          <dgm:chPref val="3"/>
        </dgm:presLayoutVars>
      </dgm:prSet>
      <dgm:spPr/>
    </dgm:pt>
    <dgm:pt modelId="{F88AED84-A037-5849-A34C-9C1A66A1763F}" type="pres">
      <dgm:prSet presAssocID="{9CD4AAB1-6E24-B043-AD30-E22FE2AA38C5}" presName="hierChild3" presStyleCnt="0"/>
      <dgm:spPr/>
    </dgm:pt>
    <dgm:pt modelId="{6D4277BC-104B-1F43-9A74-E41A90AF9883}" type="pres">
      <dgm:prSet presAssocID="{56710A79-44AA-904B-988B-5BF6163229BD}" presName="Name17" presStyleLbl="parChTrans1D3" presStyleIdx="0" presStyleCnt="2"/>
      <dgm:spPr/>
    </dgm:pt>
    <dgm:pt modelId="{76F76BF9-F5DE-F449-8A00-F79F3BA67514}" type="pres">
      <dgm:prSet presAssocID="{4B1E0D8E-A5A3-CC42-A0FD-674A12EFDE26}" presName="hierRoot3" presStyleCnt="0"/>
      <dgm:spPr/>
    </dgm:pt>
    <dgm:pt modelId="{ED12A0A3-74CC-3444-AED8-C70F6DF7139D}" type="pres">
      <dgm:prSet presAssocID="{4B1E0D8E-A5A3-CC42-A0FD-674A12EFDE26}" presName="composite3" presStyleCnt="0"/>
      <dgm:spPr/>
    </dgm:pt>
    <dgm:pt modelId="{E092EF2E-5E16-E643-9F5D-3F6F3D6E87EE}" type="pres">
      <dgm:prSet presAssocID="{4B1E0D8E-A5A3-CC42-A0FD-674A12EFDE26}" presName="background3" presStyleLbl="node3" presStyleIdx="0" presStyleCnt="2"/>
      <dgm:spPr/>
    </dgm:pt>
    <dgm:pt modelId="{2A84A6A6-3B0E-6A4C-99FE-591760CE459D}" type="pres">
      <dgm:prSet presAssocID="{4B1E0D8E-A5A3-CC42-A0FD-674A12EFDE26}" presName="text3" presStyleLbl="fgAcc3" presStyleIdx="0" presStyleCnt="2">
        <dgm:presLayoutVars>
          <dgm:chPref val="3"/>
        </dgm:presLayoutVars>
      </dgm:prSet>
      <dgm:spPr/>
    </dgm:pt>
    <dgm:pt modelId="{FEB39E61-58A6-F94E-A312-B0D3C4314827}" type="pres">
      <dgm:prSet presAssocID="{4B1E0D8E-A5A3-CC42-A0FD-674A12EFDE26}" presName="hierChild4" presStyleCnt="0"/>
      <dgm:spPr/>
    </dgm:pt>
    <dgm:pt modelId="{E5189342-FCAA-2A47-9EDA-C1B015145A66}" type="pres">
      <dgm:prSet presAssocID="{DCC5B613-0021-354F-B3E3-2C22CE294615}" presName="Name10" presStyleLbl="parChTrans1D2" presStyleIdx="1" presStyleCnt="2"/>
      <dgm:spPr/>
    </dgm:pt>
    <dgm:pt modelId="{FD2BFABE-6C05-F640-A86D-04B1C8100701}" type="pres">
      <dgm:prSet presAssocID="{97849880-CEBE-3541-8C78-A64A4120DEBC}" presName="hierRoot2" presStyleCnt="0"/>
      <dgm:spPr/>
    </dgm:pt>
    <dgm:pt modelId="{354B6830-9926-8849-A44A-4C8F87D2D838}" type="pres">
      <dgm:prSet presAssocID="{97849880-CEBE-3541-8C78-A64A4120DEBC}" presName="composite2" presStyleCnt="0"/>
      <dgm:spPr/>
    </dgm:pt>
    <dgm:pt modelId="{20210079-4D7F-F746-891B-44C6193E1276}" type="pres">
      <dgm:prSet presAssocID="{97849880-CEBE-3541-8C78-A64A4120DEBC}" presName="background2" presStyleLbl="node2" presStyleIdx="1" presStyleCnt="2"/>
      <dgm:spPr/>
    </dgm:pt>
    <dgm:pt modelId="{E5B925EA-CC43-474A-90BB-A3585D003778}" type="pres">
      <dgm:prSet presAssocID="{97849880-CEBE-3541-8C78-A64A4120DEBC}" presName="text2" presStyleLbl="fgAcc2" presStyleIdx="1" presStyleCnt="2">
        <dgm:presLayoutVars>
          <dgm:chPref val="3"/>
        </dgm:presLayoutVars>
      </dgm:prSet>
      <dgm:spPr/>
    </dgm:pt>
    <dgm:pt modelId="{0D417573-66AF-0949-95C7-FA915E221D53}" type="pres">
      <dgm:prSet presAssocID="{97849880-CEBE-3541-8C78-A64A4120DEBC}" presName="hierChild3" presStyleCnt="0"/>
      <dgm:spPr/>
    </dgm:pt>
    <dgm:pt modelId="{7AC5869E-B8B2-8244-8B0A-C826B8740695}" type="pres">
      <dgm:prSet presAssocID="{6EEC2509-7AB2-C74D-84D0-377442FCDBB0}" presName="Name17" presStyleLbl="parChTrans1D3" presStyleIdx="1" presStyleCnt="2"/>
      <dgm:spPr/>
    </dgm:pt>
    <dgm:pt modelId="{F6B44F3D-6497-E643-BE5D-1C52A75E07CF}" type="pres">
      <dgm:prSet presAssocID="{64E6356B-992A-F248-AF55-A1C7042B8BB6}" presName="hierRoot3" presStyleCnt="0"/>
      <dgm:spPr/>
    </dgm:pt>
    <dgm:pt modelId="{3BB0962E-23F7-1D45-AD85-8B2E6DF2BC0C}" type="pres">
      <dgm:prSet presAssocID="{64E6356B-992A-F248-AF55-A1C7042B8BB6}" presName="composite3" presStyleCnt="0"/>
      <dgm:spPr/>
    </dgm:pt>
    <dgm:pt modelId="{219F7B3F-0ED2-284C-BC50-21C679839150}" type="pres">
      <dgm:prSet presAssocID="{64E6356B-992A-F248-AF55-A1C7042B8BB6}" presName="background3" presStyleLbl="node3" presStyleIdx="1" presStyleCnt="2"/>
      <dgm:spPr/>
    </dgm:pt>
    <dgm:pt modelId="{151CB934-8EC0-3E45-985D-4BAAE576D19A}" type="pres">
      <dgm:prSet presAssocID="{64E6356B-992A-F248-AF55-A1C7042B8BB6}" presName="text3" presStyleLbl="fgAcc3" presStyleIdx="1" presStyleCnt="2">
        <dgm:presLayoutVars>
          <dgm:chPref val="3"/>
        </dgm:presLayoutVars>
      </dgm:prSet>
      <dgm:spPr/>
    </dgm:pt>
    <dgm:pt modelId="{0406A6EE-8AA7-DD46-BDDE-544DC08132D4}" type="pres">
      <dgm:prSet presAssocID="{64E6356B-992A-F248-AF55-A1C7042B8BB6}" presName="hierChild4" presStyleCnt="0"/>
      <dgm:spPr/>
    </dgm:pt>
  </dgm:ptLst>
  <dgm:cxnLst>
    <dgm:cxn modelId="{C79BE403-2629-F64B-B8E4-23BCCD746D80}" type="presOf" srcId="{DCC5B613-0021-354F-B3E3-2C22CE294615}" destId="{E5189342-FCAA-2A47-9EDA-C1B015145A66}" srcOrd="0" destOrd="0" presId="urn:microsoft.com/office/officeart/2005/8/layout/hierarchy1"/>
    <dgm:cxn modelId="{993C6209-3270-2247-B3E1-3889499315F6}" type="presOf" srcId="{6EEC2509-7AB2-C74D-84D0-377442FCDBB0}" destId="{7AC5869E-B8B2-8244-8B0A-C826B8740695}" srcOrd="0" destOrd="0" presId="urn:microsoft.com/office/officeart/2005/8/layout/hierarchy1"/>
    <dgm:cxn modelId="{B5CF031C-8B1D-164A-AAB6-D62B469ECD2A}" type="presOf" srcId="{5009D6E6-F877-434F-BEF1-BAAACD6BCAAA}" destId="{FD610E47-B60B-CB4A-AC15-1A5E0288F482}" srcOrd="0" destOrd="0" presId="urn:microsoft.com/office/officeart/2005/8/layout/hierarchy1"/>
    <dgm:cxn modelId="{A9BE7E3A-1C66-B94A-B642-01D8C251FBB3}" type="presOf" srcId="{56710A79-44AA-904B-988B-5BF6163229BD}" destId="{6D4277BC-104B-1F43-9A74-E41A90AF9883}" srcOrd="0" destOrd="0" presId="urn:microsoft.com/office/officeart/2005/8/layout/hierarchy1"/>
    <dgm:cxn modelId="{81FCE95E-694B-694B-9264-05C0C2EC6DBD}" type="presOf" srcId="{21BA94B6-D77B-6540-9423-A2185C766093}" destId="{5102639F-8B90-734F-80DA-5951B8EB8598}" srcOrd="0" destOrd="0" presId="urn:microsoft.com/office/officeart/2005/8/layout/hierarchy1"/>
    <dgm:cxn modelId="{7E3C8E50-32FD-A643-88C9-34C72F09376C}" srcId="{5009D6E6-F877-434F-BEF1-BAAACD6BCAAA}" destId="{21BA94B6-D77B-6540-9423-A2185C766093}" srcOrd="0" destOrd="0" parTransId="{1C9EF104-3F1C-E74B-AED8-2ED7487A086C}" sibTransId="{B74A52ED-FD33-5242-BCEF-D83981379482}"/>
    <dgm:cxn modelId="{458F3156-B4DB-7F4D-BE99-B5DC2C22D6C0}" srcId="{97849880-CEBE-3541-8C78-A64A4120DEBC}" destId="{64E6356B-992A-F248-AF55-A1C7042B8BB6}" srcOrd="0" destOrd="0" parTransId="{6EEC2509-7AB2-C74D-84D0-377442FCDBB0}" sibTransId="{4815A042-EA64-FF47-BF45-44481F41C882}"/>
    <dgm:cxn modelId="{2522C87A-06CB-CA40-971F-82E86D7BCA5C}" type="presOf" srcId="{97849880-CEBE-3541-8C78-A64A4120DEBC}" destId="{E5B925EA-CC43-474A-90BB-A3585D003778}" srcOrd="0" destOrd="0" presId="urn:microsoft.com/office/officeart/2005/8/layout/hierarchy1"/>
    <dgm:cxn modelId="{1B221F8F-3703-DC41-AA34-B34C199B8DF8}" srcId="{9CD4AAB1-6E24-B043-AD30-E22FE2AA38C5}" destId="{4B1E0D8E-A5A3-CC42-A0FD-674A12EFDE26}" srcOrd="0" destOrd="0" parTransId="{56710A79-44AA-904B-988B-5BF6163229BD}" sibTransId="{353D4E84-2C7C-E54F-87BB-A79C90A741B6}"/>
    <dgm:cxn modelId="{FAF46A96-DBBD-4642-948B-47D2BEB761D9}" type="presOf" srcId="{4B1E0D8E-A5A3-CC42-A0FD-674A12EFDE26}" destId="{2A84A6A6-3B0E-6A4C-99FE-591760CE459D}" srcOrd="0" destOrd="0" presId="urn:microsoft.com/office/officeart/2005/8/layout/hierarchy1"/>
    <dgm:cxn modelId="{95590EB7-1389-3E4D-BFF8-941CFB418A83}" type="presOf" srcId="{64E6356B-992A-F248-AF55-A1C7042B8BB6}" destId="{151CB934-8EC0-3E45-985D-4BAAE576D19A}" srcOrd="0" destOrd="0" presId="urn:microsoft.com/office/officeart/2005/8/layout/hierarchy1"/>
    <dgm:cxn modelId="{C0021ABB-59CB-4D43-8666-116946F9E5A5}" type="presOf" srcId="{48550641-D334-454A-8293-D9E694B6672E}" destId="{E176DEF8-337C-D94D-8B2F-EF95E7261703}" srcOrd="0" destOrd="0" presId="urn:microsoft.com/office/officeart/2005/8/layout/hierarchy1"/>
    <dgm:cxn modelId="{26CB39CE-D314-D342-AB16-F41CF56E180A}" type="presOf" srcId="{9CD4AAB1-6E24-B043-AD30-E22FE2AA38C5}" destId="{F58EB743-D64D-6C4F-BFCA-5DE052C13DDA}" srcOrd="0" destOrd="0" presId="urn:microsoft.com/office/officeart/2005/8/layout/hierarchy1"/>
    <dgm:cxn modelId="{DB2E7BF0-0B45-1840-8B30-E42AFE7ACFF9}" srcId="{21BA94B6-D77B-6540-9423-A2185C766093}" destId="{97849880-CEBE-3541-8C78-A64A4120DEBC}" srcOrd="1" destOrd="0" parTransId="{DCC5B613-0021-354F-B3E3-2C22CE294615}" sibTransId="{7485C9EE-EBA7-0647-9338-C88FFFE20B4F}"/>
    <dgm:cxn modelId="{C36321FC-23C9-B141-BDCD-B08BB8BF4468}" srcId="{21BA94B6-D77B-6540-9423-A2185C766093}" destId="{9CD4AAB1-6E24-B043-AD30-E22FE2AA38C5}" srcOrd="0" destOrd="0" parTransId="{48550641-D334-454A-8293-D9E694B6672E}" sibTransId="{7C932FFE-8DA9-E043-8C5E-C5206FBCCEE6}"/>
    <dgm:cxn modelId="{A972C385-FD0A-9745-8A36-239CCBC69673}" type="presParOf" srcId="{FD610E47-B60B-CB4A-AC15-1A5E0288F482}" destId="{60230DC5-491A-FB40-927D-EC64DE663F0B}" srcOrd="0" destOrd="0" presId="urn:microsoft.com/office/officeart/2005/8/layout/hierarchy1"/>
    <dgm:cxn modelId="{F03A409A-FC79-7D4A-97AF-29B811E3F50F}" type="presParOf" srcId="{60230DC5-491A-FB40-927D-EC64DE663F0B}" destId="{69701901-6E5B-F049-B7F7-C565719D7F97}" srcOrd="0" destOrd="0" presId="urn:microsoft.com/office/officeart/2005/8/layout/hierarchy1"/>
    <dgm:cxn modelId="{8C4CF427-5953-AF4B-BCCF-A81C2615A5D3}" type="presParOf" srcId="{69701901-6E5B-F049-B7F7-C565719D7F97}" destId="{F0105278-A77A-AA42-9BF5-3DCA1030504D}" srcOrd="0" destOrd="0" presId="urn:microsoft.com/office/officeart/2005/8/layout/hierarchy1"/>
    <dgm:cxn modelId="{0DF16F58-5D95-7846-A263-F993BC841171}" type="presParOf" srcId="{69701901-6E5B-F049-B7F7-C565719D7F97}" destId="{5102639F-8B90-734F-80DA-5951B8EB8598}" srcOrd="1" destOrd="0" presId="urn:microsoft.com/office/officeart/2005/8/layout/hierarchy1"/>
    <dgm:cxn modelId="{37AFA406-4E2C-BC4C-8119-CB900EEE4A02}" type="presParOf" srcId="{60230DC5-491A-FB40-927D-EC64DE663F0B}" destId="{87CB4035-79B7-654C-A0B7-84C68E8B5750}" srcOrd="1" destOrd="0" presId="urn:microsoft.com/office/officeart/2005/8/layout/hierarchy1"/>
    <dgm:cxn modelId="{0B201222-6E9C-4344-84A7-0F14E80AA060}" type="presParOf" srcId="{87CB4035-79B7-654C-A0B7-84C68E8B5750}" destId="{E176DEF8-337C-D94D-8B2F-EF95E7261703}" srcOrd="0" destOrd="0" presId="urn:microsoft.com/office/officeart/2005/8/layout/hierarchy1"/>
    <dgm:cxn modelId="{95E6AFE9-B7CD-9242-8618-4715997FE8BE}" type="presParOf" srcId="{87CB4035-79B7-654C-A0B7-84C68E8B5750}" destId="{6EE3EE97-03CA-BD4E-9873-306B39667FA2}" srcOrd="1" destOrd="0" presId="urn:microsoft.com/office/officeart/2005/8/layout/hierarchy1"/>
    <dgm:cxn modelId="{8A2E18F3-1136-9B49-9DAC-65DB59FD5E7E}" type="presParOf" srcId="{6EE3EE97-03CA-BD4E-9873-306B39667FA2}" destId="{4F7BA120-BB9D-3D42-BB59-AF3AC879E4F3}" srcOrd="0" destOrd="0" presId="urn:microsoft.com/office/officeart/2005/8/layout/hierarchy1"/>
    <dgm:cxn modelId="{10E06214-F8F8-424F-9600-181E98A756C2}" type="presParOf" srcId="{4F7BA120-BB9D-3D42-BB59-AF3AC879E4F3}" destId="{1EE13764-02DA-EF4F-AB1E-E852F37AB539}" srcOrd="0" destOrd="0" presId="urn:microsoft.com/office/officeart/2005/8/layout/hierarchy1"/>
    <dgm:cxn modelId="{4B65821E-C382-CA47-B5FA-F5165EBD16F7}" type="presParOf" srcId="{4F7BA120-BB9D-3D42-BB59-AF3AC879E4F3}" destId="{F58EB743-D64D-6C4F-BFCA-5DE052C13DDA}" srcOrd="1" destOrd="0" presId="urn:microsoft.com/office/officeart/2005/8/layout/hierarchy1"/>
    <dgm:cxn modelId="{62B68541-2027-0044-AEB1-0980EC906B8D}" type="presParOf" srcId="{6EE3EE97-03CA-BD4E-9873-306B39667FA2}" destId="{F88AED84-A037-5849-A34C-9C1A66A1763F}" srcOrd="1" destOrd="0" presId="urn:microsoft.com/office/officeart/2005/8/layout/hierarchy1"/>
    <dgm:cxn modelId="{CA1BE626-3F23-8549-A29E-AA0EFFA803AA}" type="presParOf" srcId="{F88AED84-A037-5849-A34C-9C1A66A1763F}" destId="{6D4277BC-104B-1F43-9A74-E41A90AF9883}" srcOrd="0" destOrd="0" presId="urn:microsoft.com/office/officeart/2005/8/layout/hierarchy1"/>
    <dgm:cxn modelId="{B057FD4D-A456-7F49-BC28-CCE8844C1E72}" type="presParOf" srcId="{F88AED84-A037-5849-A34C-9C1A66A1763F}" destId="{76F76BF9-F5DE-F449-8A00-F79F3BA67514}" srcOrd="1" destOrd="0" presId="urn:microsoft.com/office/officeart/2005/8/layout/hierarchy1"/>
    <dgm:cxn modelId="{92854DE7-BCE9-1E48-897A-FD1069C394E9}" type="presParOf" srcId="{76F76BF9-F5DE-F449-8A00-F79F3BA67514}" destId="{ED12A0A3-74CC-3444-AED8-C70F6DF7139D}" srcOrd="0" destOrd="0" presId="urn:microsoft.com/office/officeart/2005/8/layout/hierarchy1"/>
    <dgm:cxn modelId="{0C783A8D-9275-0F4F-9AEF-6C402638D026}" type="presParOf" srcId="{ED12A0A3-74CC-3444-AED8-C70F6DF7139D}" destId="{E092EF2E-5E16-E643-9F5D-3F6F3D6E87EE}" srcOrd="0" destOrd="0" presId="urn:microsoft.com/office/officeart/2005/8/layout/hierarchy1"/>
    <dgm:cxn modelId="{18EB4F77-C56E-9048-B19D-CC1502918E9F}" type="presParOf" srcId="{ED12A0A3-74CC-3444-AED8-C70F6DF7139D}" destId="{2A84A6A6-3B0E-6A4C-99FE-591760CE459D}" srcOrd="1" destOrd="0" presId="urn:microsoft.com/office/officeart/2005/8/layout/hierarchy1"/>
    <dgm:cxn modelId="{8297DDB0-FD4A-F842-934C-3BCEC79A14F3}" type="presParOf" srcId="{76F76BF9-F5DE-F449-8A00-F79F3BA67514}" destId="{FEB39E61-58A6-F94E-A312-B0D3C4314827}" srcOrd="1" destOrd="0" presId="urn:microsoft.com/office/officeart/2005/8/layout/hierarchy1"/>
    <dgm:cxn modelId="{2AA7E151-C9F3-D349-958E-0A8E937FA288}" type="presParOf" srcId="{87CB4035-79B7-654C-A0B7-84C68E8B5750}" destId="{E5189342-FCAA-2A47-9EDA-C1B015145A66}" srcOrd="2" destOrd="0" presId="urn:microsoft.com/office/officeart/2005/8/layout/hierarchy1"/>
    <dgm:cxn modelId="{C8052CAC-8666-A148-A4D0-FF3DD5069F67}" type="presParOf" srcId="{87CB4035-79B7-654C-A0B7-84C68E8B5750}" destId="{FD2BFABE-6C05-F640-A86D-04B1C8100701}" srcOrd="3" destOrd="0" presId="urn:microsoft.com/office/officeart/2005/8/layout/hierarchy1"/>
    <dgm:cxn modelId="{97ABCEE3-866E-DB45-8FBC-C91B55E4A16D}" type="presParOf" srcId="{FD2BFABE-6C05-F640-A86D-04B1C8100701}" destId="{354B6830-9926-8849-A44A-4C8F87D2D838}" srcOrd="0" destOrd="0" presId="urn:microsoft.com/office/officeart/2005/8/layout/hierarchy1"/>
    <dgm:cxn modelId="{A41E3140-CBE9-1846-9C53-C92483AF1FAA}" type="presParOf" srcId="{354B6830-9926-8849-A44A-4C8F87D2D838}" destId="{20210079-4D7F-F746-891B-44C6193E1276}" srcOrd="0" destOrd="0" presId="urn:microsoft.com/office/officeart/2005/8/layout/hierarchy1"/>
    <dgm:cxn modelId="{03664875-8E0C-174B-B78F-FCD4345C668A}" type="presParOf" srcId="{354B6830-9926-8849-A44A-4C8F87D2D838}" destId="{E5B925EA-CC43-474A-90BB-A3585D003778}" srcOrd="1" destOrd="0" presId="urn:microsoft.com/office/officeart/2005/8/layout/hierarchy1"/>
    <dgm:cxn modelId="{4AED0F5A-1971-2944-84A3-3BACADE4E584}" type="presParOf" srcId="{FD2BFABE-6C05-F640-A86D-04B1C8100701}" destId="{0D417573-66AF-0949-95C7-FA915E221D53}" srcOrd="1" destOrd="0" presId="urn:microsoft.com/office/officeart/2005/8/layout/hierarchy1"/>
    <dgm:cxn modelId="{A14ED288-7795-5341-8BAF-48BA8689F7F3}" type="presParOf" srcId="{0D417573-66AF-0949-95C7-FA915E221D53}" destId="{7AC5869E-B8B2-8244-8B0A-C826B8740695}" srcOrd="0" destOrd="0" presId="urn:microsoft.com/office/officeart/2005/8/layout/hierarchy1"/>
    <dgm:cxn modelId="{6A3D42E0-0E54-0C4D-9B79-BD7029EB6028}" type="presParOf" srcId="{0D417573-66AF-0949-95C7-FA915E221D53}" destId="{F6B44F3D-6497-E643-BE5D-1C52A75E07CF}" srcOrd="1" destOrd="0" presId="urn:microsoft.com/office/officeart/2005/8/layout/hierarchy1"/>
    <dgm:cxn modelId="{11CFE6A4-7CCF-6A49-944D-CB748A211937}" type="presParOf" srcId="{F6B44F3D-6497-E643-BE5D-1C52A75E07CF}" destId="{3BB0962E-23F7-1D45-AD85-8B2E6DF2BC0C}" srcOrd="0" destOrd="0" presId="urn:microsoft.com/office/officeart/2005/8/layout/hierarchy1"/>
    <dgm:cxn modelId="{2FA777F1-76FE-6547-AD0E-E7DDBD65333F}" type="presParOf" srcId="{3BB0962E-23F7-1D45-AD85-8B2E6DF2BC0C}" destId="{219F7B3F-0ED2-284C-BC50-21C679839150}" srcOrd="0" destOrd="0" presId="urn:microsoft.com/office/officeart/2005/8/layout/hierarchy1"/>
    <dgm:cxn modelId="{FAC2370C-4E23-304B-B678-1E72A51025D9}" type="presParOf" srcId="{3BB0962E-23F7-1D45-AD85-8B2E6DF2BC0C}" destId="{151CB934-8EC0-3E45-985D-4BAAE576D19A}" srcOrd="1" destOrd="0" presId="urn:microsoft.com/office/officeart/2005/8/layout/hierarchy1"/>
    <dgm:cxn modelId="{BBF50441-B420-304A-A4B3-8C2C850E7ADE}" type="presParOf" srcId="{F6B44F3D-6497-E643-BE5D-1C52A75E07CF}" destId="{0406A6EE-8AA7-DD46-BDDE-544DC08132D4}"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508377-6909-4844-AF35-1B0A542684B2}" type="doc">
      <dgm:prSet loTypeId="urn:microsoft.com/office/officeart/2005/8/layout/lProcess2" loCatId="" qsTypeId="urn:microsoft.com/office/officeart/2005/8/quickstyle/simple1" qsCatId="simple" csTypeId="urn:microsoft.com/office/officeart/2005/8/colors/accent1_2" csCatId="accent1" phldr="1"/>
      <dgm:spPr/>
      <dgm:t>
        <a:bodyPr/>
        <a:lstStyle/>
        <a:p>
          <a:endParaRPr lang="fr-FR"/>
        </a:p>
      </dgm:t>
    </dgm:pt>
    <dgm:pt modelId="{B1DEE5AA-49C8-154C-A1C1-6B9501E411C9}">
      <dgm:prSet phldrT="[Texte]" custT="1"/>
      <dgm:spPr/>
      <dgm:t>
        <a:bodyPr/>
        <a:lstStyle/>
        <a:p>
          <a:r>
            <a:rPr lang="es" sz="2400" b="1" dirty="0">
              <a:solidFill>
                <a:schemeClr val="tx2">
                  <a:lumMod val="50000"/>
                </a:schemeClr>
              </a:solidFill>
            </a:rPr>
            <a:t>Vocabulario básico</a:t>
          </a:r>
          <a:endParaRPr lang="fr-FR" sz="2400" b="1" dirty="0">
            <a:solidFill>
              <a:schemeClr val="tx2">
                <a:lumMod val="50000"/>
              </a:schemeClr>
            </a:solidFill>
          </a:endParaRPr>
        </a:p>
      </dgm:t>
    </dgm:pt>
    <dgm:pt modelId="{F1A7A309-D8B2-3D4D-AA90-0EEEC4281D9E}" type="parTrans" cxnId="{B203BF81-49A6-C746-BC57-E20A9F72A4EB}">
      <dgm:prSet/>
      <dgm:spPr/>
      <dgm:t>
        <a:bodyPr/>
        <a:lstStyle/>
        <a:p>
          <a:endParaRPr lang="fr-FR"/>
        </a:p>
      </dgm:t>
    </dgm:pt>
    <dgm:pt modelId="{D0FEA09B-E9F2-6A45-9550-89FC0347378E}" type="sibTrans" cxnId="{B203BF81-49A6-C746-BC57-E20A9F72A4EB}">
      <dgm:prSet/>
      <dgm:spPr/>
      <dgm:t>
        <a:bodyPr/>
        <a:lstStyle/>
        <a:p>
          <a:endParaRPr lang="fr-FR"/>
        </a:p>
      </dgm:t>
    </dgm:pt>
    <dgm:pt modelId="{B99937BE-E47D-B849-BC0D-B85E60656802}">
      <dgm:prSet phldrT="[Texte]"/>
      <dgm:spPr/>
      <dgm:t>
        <a:bodyPr/>
        <a:lstStyle/>
        <a:p>
          <a:r>
            <a:rPr lang="es" dirty="0" err="1"/>
            <a:t>Pronombres</a:t>
          </a:r>
          <a:endParaRPr lang="fr-FR" dirty="0"/>
        </a:p>
      </dgm:t>
    </dgm:pt>
    <dgm:pt modelId="{7B40B622-7A5A-1D49-96B8-B2A5E1C84A7F}" type="parTrans" cxnId="{E46FE953-15ED-AE4B-BF42-63D937C6B810}">
      <dgm:prSet/>
      <dgm:spPr/>
      <dgm:t>
        <a:bodyPr/>
        <a:lstStyle/>
        <a:p>
          <a:endParaRPr lang="fr-FR"/>
        </a:p>
      </dgm:t>
    </dgm:pt>
    <dgm:pt modelId="{CE07B69B-9611-E443-830C-B48FB6D968E8}" type="sibTrans" cxnId="{E46FE953-15ED-AE4B-BF42-63D937C6B810}">
      <dgm:prSet/>
      <dgm:spPr/>
      <dgm:t>
        <a:bodyPr/>
        <a:lstStyle/>
        <a:p>
          <a:endParaRPr lang="fr-FR"/>
        </a:p>
      </dgm:t>
    </dgm:pt>
    <dgm:pt modelId="{A7EC0D37-1A70-E54D-8F2F-C7887E5BBE7D}">
      <dgm:prSet phldrT="[Texte]"/>
      <dgm:spPr/>
      <dgm:t>
        <a:bodyPr/>
        <a:lstStyle/>
        <a:p>
          <a:r>
            <a:rPr lang="es" dirty="0" err="1"/>
            <a:t>Verbos</a:t>
          </a:r>
          <a:endParaRPr lang="fr-FR" dirty="0"/>
        </a:p>
      </dgm:t>
    </dgm:pt>
    <dgm:pt modelId="{D6623810-BE1E-3542-9496-E8BFFA5375E5}" type="parTrans" cxnId="{1C11B37E-0810-6B4A-A30B-3A3EDD246CB1}">
      <dgm:prSet/>
      <dgm:spPr/>
      <dgm:t>
        <a:bodyPr/>
        <a:lstStyle/>
        <a:p>
          <a:endParaRPr lang="fr-FR"/>
        </a:p>
      </dgm:t>
    </dgm:pt>
    <dgm:pt modelId="{4A0774E7-F23C-FE4F-93B0-CEE56A4A402B}" type="sibTrans" cxnId="{1C11B37E-0810-6B4A-A30B-3A3EDD246CB1}">
      <dgm:prSet/>
      <dgm:spPr/>
      <dgm:t>
        <a:bodyPr/>
        <a:lstStyle/>
        <a:p>
          <a:endParaRPr lang="fr-FR"/>
        </a:p>
      </dgm:t>
    </dgm:pt>
    <dgm:pt modelId="{4F57E7AD-8047-5642-A2B4-859161A9BAE6}">
      <dgm:prSet phldrT="[Texte]" custT="1"/>
      <dgm:spPr/>
      <dgm:t>
        <a:bodyPr/>
        <a:lstStyle/>
        <a:p>
          <a:r>
            <a:rPr lang="es" sz="2400" b="1" dirty="0">
              <a:solidFill>
                <a:schemeClr val="tx2">
                  <a:lumMod val="50000"/>
                </a:schemeClr>
              </a:solidFill>
            </a:rPr>
            <a:t>Vocabulario marginal </a:t>
          </a:r>
          <a:endParaRPr lang="fr-FR" sz="2400" b="1" dirty="0">
            <a:solidFill>
              <a:schemeClr val="tx2">
                <a:lumMod val="50000"/>
              </a:schemeClr>
            </a:solidFill>
          </a:endParaRPr>
        </a:p>
      </dgm:t>
    </dgm:pt>
    <dgm:pt modelId="{CCF93F8A-7FA3-0B41-9AC5-362C200EEB98}" type="parTrans" cxnId="{05533B2C-FAC5-A649-A00E-5D1E069C356E}">
      <dgm:prSet/>
      <dgm:spPr/>
      <dgm:t>
        <a:bodyPr/>
        <a:lstStyle/>
        <a:p>
          <a:endParaRPr lang="fr-FR"/>
        </a:p>
      </dgm:t>
    </dgm:pt>
    <dgm:pt modelId="{974AC803-D05B-9F4A-B197-3B5738FA9996}" type="sibTrans" cxnId="{05533B2C-FAC5-A649-A00E-5D1E069C356E}">
      <dgm:prSet/>
      <dgm:spPr/>
      <dgm:t>
        <a:bodyPr/>
        <a:lstStyle/>
        <a:p>
          <a:endParaRPr lang="fr-FR"/>
        </a:p>
      </dgm:t>
    </dgm:pt>
    <dgm:pt modelId="{DF94955E-2F4C-8E49-9ABB-E80E79B8E7F8}">
      <dgm:prSet phldrT="[Texte]"/>
      <dgm:spPr/>
      <dgm:t>
        <a:bodyPr/>
        <a:lstStyle/>
        <a:p>
          <a:r>
            <a:rPr lang="es" dirty="0"/>
            <a:t>Sustantivos y nombres propios</a:t>
          </a:r>
          <a:endParaRPr lang="fr-FR" dirty="0"/>
        </a:p>
      </dgm:t>
    </dgm:pt>
    <dgm:pt modelId="{35770D18-0453-6E4A-BBE0-94C924502C8A}" type="parTrans" cxnId="{692B9913-F686-1549-A5BF-DC4FC9E90E41}">
      <dgm:prSet/>
      <dgm:spPr/>
      <dgm:t>
        <a:bodyPr/>
        <a:lstStyle/>
        <a:p>
          <a:endParaRPr lang="fr-FR"/>
        </a:p>
      </dgm:t>
    </dgm:pt>
    <dgm:pt modelId="{80E48EA0-DAF3-AA4B-A261-57131DD306F7}" type="sibTrans" cxnId="{692B9913-F686-1549-A5BF-DC4FC9E90E41}">
      <dgm:prSet/>
      <dgm:spPr/>
      <dgm:t>
        <a:bodyPr/>
        <a:lstStyle/>
        <a:p>
          <a:endParaRPr lang="fr-FR"/>
        </a:p>
      </dgm:t>
    </dgm:pt>
    <dgm:pt modelId="{659C1977-FBA3-AC4B-9D4A-7874EC0DE006}">
      <dgm:prSet phldrT="[Texte]"/>
      <dgm:spPr/>
      <dgm:t>
        <a:bodyPr/>
        <a:lstStyle/>
        <a:p>
          <a:r>
            <a:rPr lang="es" dirty="0"/>
            <a:t>Verbos genéricos</a:t>
          </a:r>
          <a:endParaRPr lang="fr-FR" dirty="0"/>
        </a:p>
      </dgm:t>
    </dgm:pt>
    <dgm:pt modelId="{7DE21796-CF36-F543-8500-67E8DC37DD22}" type="parTrans" cxnId="{93D1F4AF-6017-DF4C-A91A-BBB13C65040B}">
      <dgm:prSet/>
      <dgm:spPr/>
      <dgm:t>
        <a:bodyPr/>
        <a:lstStyle/>
        <a:p>
          <a:endParaRPr lang="fr-FR"/>
        </a:p>
      </dgm:t>
    </dgm:pt>
    <dgm:pt modelId="{56E74ECD-5086-A645-8396-3543B38FD634}" type="sibTrans" cxnId="{93D1F4AF-6017-DF4C-A91A-BBB13C65040B}">
      <dgm:prSet/>
      <dgm:spPr/>
      <dgm:t>
        <a:bodyPr/>
        <a:lstStyle/>
        <a:p>
          <a:endParaRPr lang="fr-FR"/>
        </a:p>
      </dgm:t>
    </dgm:pt>
    <dgm:pt modelId="{1460C1EC-6A4E-6148-B893-6FDBB2E703A2}">
      <dgm:prSet/>
      <dgm:spPr/>
      <dgm:t>
        <a:bodyPr/>
        <a:lstStyle/>
        <a:p>
          <a:r>
            <a:rPr lang="es" dirty="0" err="1"/>
            <a:t>Descriptores</a:t>
          </a:r>
          <a:endParaRPr lang="fr-FR" dirty="0"/>
        </a:p>
      </dgm:t>
    </dgm:pt>
    <dgm:pt modelId="{52E644EB-D26A-264D-8C4B-E5144956D09C}" type="parTrans" cxnId="{64B014A1-BBE2-2940-98B7-44B965880F9A}">
      <dgm:prSet/>
      <dgm:spPr/>
      <dgm:t>
        <a:bodyPr/>
        <a:lstStyle/>
        <a:p>
          <a:endParaRPr lang="fr-FR"/>
        </a:p>
      </dgm:t>
    </dgm:pt>
    <dgm:pt modelId="{AF7B6025-126F-1545-9AF0-59EF1B16E582}" type="sibTrans" cxnId="{64B014A1-BBE2-2940-98B7-44B965880F9A}">
      <dgm:prSet/>
      <dgm:spPr/>
      <dgm:t>
        <a:bodyPr/>
        <a:lstStyle/>
        <a:p>
          <a:endParaRPr lang="fr-FR"/>
        </a:p>
      </dgm:t>
    </dgm:pt>
    <dgm:pt modelId="{A0AFD6E1-E822-DA46-BC72-8914DA2FE710}">
      <dgm:prSet/>
      <dgm:spPr/>
      <dgm:t>
        <a:bodyPr/>
        <a:lstStyle/>
        <a:p>
          <a:r>
            <a:rPr lang="es" dirty="0" err="1"/>
            <a:t>Preposiciones</a:t>
          </a:r>
          <a:endParaRPr lang="fr-FR" dirty="0"/>
        </a:p>
      </dgm:t>
    </dgm:pt>
    <dgm:pt modelId="{9EE35562-AC3D-7747-8CA5-D044AAA93093}" type="parTrans" cxnId="{DE4138E9-9F06-9C42-A82C-7ADD7E0D66BC}">
      <dgm:prSet/>
      <dgm:spPr/>
      <dgm:t>
        <a:bodyPr/>
        <a:lstStyle/>
        <a:p>
          <a:endParaRPr lang="fr-FR"/>
        </a:p>
      </dgm:t>
    </dgm:pt>
    <dgm:pt modelId="{2986A9D2-681E-C642-9567-EDF7CAA4A4C3}" type="sibTrans" cxnId="{DE4138E9-9F06-9C42-A82C-7ADD7E0D66BC}">
      <dgm:prSet/>
      <dgm:spPr/>
      <dgm:t>
        <a:bodyPr/>
        <a:lstStyle/>
        <a:p>
          <a:endParaRPr lang="fr-FR"/>
        </a:p>
      </dgm:t>
    </dgm:pt>
    <dgm:pt modelId="{EC5F1751-580E-6942-B20D-9CE7980A287E}">
      <dgm:prSet phldrT="[Texte]"/>
      <dgm:spPr/>
      <dgm:t>
        <a:bodyPr/>
        <a:lstStyle/>
        <a:p>
          <a:r>
            <a:rPr lang="es" dirty="0"/>
            <a:t>Comparativos</a:t>
          </a:r>
        </a:p>
      </dgm:t>
    </dgm:pt>
    <dgm:pt modelId="{2CF67634-27DE-F647-9D20-9BC92B976AA0}" type="parTrans" cxnId="{32EE5906-A76D-E145-9FFE-94FAAC037EDB}">
      <dgm:prSet/>
      <dgm:spPr/>
      <dgm:t>
        <a:bodyPr/>
        <a:lstStyle/>
        <a:p>
          <a:endParaRPr lang="fr-FR"/>
        </a:p>
      </dgm:t>
    </dgm:pt>
    <dgm:pt modelId="{870DBE36-8D28-4F49-A001-3CE42A9D48EE}" type="sibTrans" cxnId="{32EE5906-A76D-E145-9FFE-94FAAC037EDB}">
      <dgm:prSet/>
      <dgm:spPr/>
      <dgm:t>
        <a:bodyPr/>
        <a:lstStyle/>
        <a:p>
          <a:endParaRPr lang="fr-FR"/>
        </a:p>
      </dgm:t>
    </dgm:pt>
    <dgm:pt modelId="{1DEE203A-CD24-084F-8B8E-DC17929C44F8}">
      <dgm:prSet phldrT="[Texte]"/>
      <dgm:spPr/>
      <dgm:t>
        <a:bodyPr/>
        <a:lstStyle/>
        <a:p>
          <a:r>
            <a:rPr lang="es" dirty="0"/>
            <a:t>Verbos específicos</a:t>
          </a:r>
          <a:endParaRPr lang="fr-FR" dirty="0"/>
        </a:p>
      </dgm:t>
    </dgm:pt>
    <dgm:pt modelId="{7F2ED086-CC13-BE4B-B17A-A4D62FCCAFF7}" type="parTrans" cxnId="{A5CCA571-E854-ED40-8EC8-D623426EEB69}">
      <dgm:prSet/>
      <dgm:spPr/>
      <dgm:t>
        <a:bodyPr/>
        <a:lstStyle/>
        <a:p>
          <a:endParaRPr lang="fr-FR"/>
        </a:p>
      </dgm:t>
    </dgm:pt>
    <dgm:pt modelId="{8DFF9C1C-C296-7F4E-8067-8521C4F2039D}" type="sibTrans" cxnId="{A5CCA571-E854-ED40-8EC8-D623426EEB69}">
      <dgm:prSet/>
      <dgm:spPr/>
      <dgm:t>
        <a:bodyPr/>
        <a:lstStyle/>
        <a:p>
          <a:endParaRPr lang="fr-FR"/>
        </a:p>
      </dgm:t>
    </dgm:pt>
    <dgm:pt modelId="{A7C401DB-D9A1-174F-A73E-32859E90209F}">
      <dgm:prSet phldrT="[Texte]"/>
      <dgm:spPr/>
      <dgm:t>
        <a:bodyPr/>
        <a:lstStyle/>
        <a:p>
          <a:r>
            <a:rPr lang="es" dirty="0"/>
            <a:t>Palabras emocionales</a:t>
          </a:r>
          <a:endParaRPr lang="fr-FR" dirty="0"/>
        </a:p>
      </dgm:t>
    </dgm:pt>
    <dgm:pt modelId="{B34F9A5E-DBC2-974D-8D95-19EC826B00A1}" type="parTrans" cxnId="{68524193-08F8-834F-9C3B-73EAA69EF698}">
      <dgm:prSet/>
      <dgm:spPr/>
      <dgm:t>
        <a:bodyPr/>
        <a:lstStyle/>
        <a:p>
          <a:endParaRPr lang="fr-FR"/>
        </a:p>
      </dgm:t>
    </dgm:pt>
    <dgm:pt modelId="{64061A6D-7A6E-DD4C-A5E5-63C640FAD34A}" type="sibTrans" cxnId="{68524193-08F8-834F-9C3B-73EAA69EF698}">
      <dgm:prSet/>
      <dgm:spPr/>
      <dgm:t>
        <a:bodyPr/>
        <a:lstStyle/>
        <a:p>
          <a:endParaRPr lang="fr-FR"/>
        </a:p>
      </dgm:t>
    </dgm:pt>
    <dgm:pt modelId="{9193BEA1-B5BD-DA44-AC06-14C8F755B80D}">
      <dgm:prSet phldrT="[Texte]"/>
      <dgm:spPr/>
      <dgm:t>
        <a:bodyPr/>
        <a:lstStyle/>
        <a:p>
          <a:r>
            <a:rPr lang="es" dirty="0"/>
            <a:t>Palabras de afirmación y negación</a:t>
          </a:r>
          <a:endParaRPr lang="fr-FR" dirty="0"/>
        </a:p>
      </dgm:t>
    </dgm:pt>
    <dgm:pt modelId="{7E0E53E5-771D-B844-B687-3B390A3B16F9}" type="parTrans" cxnId="{0A3E37D4-D0AF-A548-BB32-F34BB368F704}">
      <dgm:prSet/>
      <dgm:spPr/>
      <dgm:t>
        <a:bodyPr/>
        <a:lstStyle/>
        <a:p>
          <a:endParaRPr lang="fr-FR"/>
        </a:p>
      </dgm:t>
    </dgm:pt>
    <dgm:pt modelId="{C9B88731-8688-1F46-A7A2-6520CF794DA6}" type="sibTrans" cxnId="{0A3E37D4-D0AF-A548-BB32-F34BB368F704}">
      <dgm:prSet/>
      <dgm:spPr/>
      <dgm:t>
        <a:bodyPr/>
        <a:lstStyle/>
        <a:p>
          <a:endParaRPr lang="fr-FR"/>
        </a:p>
      </dgm:t>
    </dgm:pt>
    <dgm:pt modelId="{698BB484-B49B-C74D-B83A-975E13CB59C9}">
      <dgm:prSet phldrT="[Texte]"/>
      <dgm:spPr/>
      <dgm:t>
        <a:bodyPr/>
        <a:lstStyle/>
        <a:p>
          <a:r>
            <a:rPr lang="es" dirty="0"/>
            <a:t>Palabras de repcurrencia o cese </a:t>
          </a:r>
          <a:endParaRPr lang="fr-FR" dirty="0"/>
        </a:p>
      </dgm:t>
    </dgm:pt>
    <dgm:pt modelId="{C62170E2-32BB-7149-8DAC-55A899633F00}" type="parTrans" cxnId="{2D590BAA-16A3-F444-8544-37BDE8483A94}">
      <dgm:prSet/>
      <dgm:spPr/>
      <dgm:t>
        <a:bodyPr/>
        <a:lstStyle/>
        <a:p>
          <a:endParaRPr lang="fr-FR"/>
        </a:p>
      </dgm:t>
    </dgm:pt>
    <dgm:pt modelId="{CEBC85D6-43DB-D04F-962D-D5CB9124F624}" type="sibTrans" cxnId="{2D590BAA-16A3-F444-8544-37BDE8483A94}">
      <dgm:prSet/>
      <dgm:spPr/>
      <dgm:t>
        <a:bodyPr/>
        <a:lstStyle/>
        <a:p>
          <a:endParaRPr lang="fr-FR"/>
        </a:p>
      </dgm:t>
    </dgm:pt>
    <dgm:pt modelId="{F44C5BE0-00A7-E34E-8491-9A848975F1E0}">
      <dgm:prSet phldrT="[Texte]"/>
      <dgm:spPr/>
      <dgm:t>
        <a:bodyPr/>
        <a:lstStyle/>
        <a:p>
          <a:r>
            <a:rPr lang="es" dirty="0"/>
            <a:t>Adjetivos</a:t>
          </a:r>
        </a:p>
      </dgm:t>
    </dgm:pt>
    <dgm:pt modelId="{7AD43D68-46E2-9548-923A-4B73D4A49F0D}" type="parTrans" cxnId="{4D9D2880-83B9-8849-AD7D-E6CDFA963AAA}">
      <dgm:prSet/>
      <dgm:spPr/>
      <dgm:t>
        <a:bodyPr/>
        <a:lstStyle/>
        <a:p>
          <a:endParaRPr lang="fr-FR"/>
        </a:p>
      </dgm:t>
    </dgm:pt>
    <dgm:pt modelId="{8099B7AE-0AE0-3A4C-8A5E-9F04BA691F1F}" type="sibTrans" cxnId="{4D9D2880-83B9-8849-AD7D-E6CDFA963AAA}">
      <dgm:prSet/>
      <dgm:spPr/>
      <dgm:t>
        <a:bodyPr/>
        <a:lstStyle/>
        <a:p>
          <a:endParaRPr lang="fr-FR"/>
        </a:p>
      </dgm:t>
    </dgm:pt>
    <dgm:pt modelId="{95AA8EAD-3616-0E4E-9648-AD0E5163B6B1}" type="pres">
      <dgm:prSet presAssocID="{01508377-6909-4844-AF35-1B0A542684B2}" presName="theList" presStyleCnt="0">
        <dgm:presLayoutVars>
          <dgm:dir/>
          <dgm:animLvl val="lvl"/>
          <dgm:resizeHandles val="exact"/>
        </dgm:presLayoutVars>
      </dgm:prSet>
      <dgm:spPr/>
    </dgm:pt>
    <dgm:pt modelId="{6F1093ED-EE59-A549-8788-0F82FF8FEEC5}" type="pres">
      <dgm:prSet presAssocID="{B1DEE5AA-49C8-154C-A1C1-6B9501E411C9}" presName="compNode" presStyleCnt="0"/>
      <dgm:spPr/>
    </dgm:pt>
    <dgm:pt modelId="{F21EDD36-3811-424A-A4A4-2860761EC0F8}" type="pres">
      <dgm:prSet presAssocID="{B1DEE5AA-49C8-154C-A1C1-6B9501E411C9}" presName="aNode" presStyleLbl="bgShp" presStyleIdx="0" presStyleCnt="2"/>
      <dgm:spPr/>
    </dgm:pt>
    <dgm:pt modelId="{7BCB89FB-8834-0446-A4CF-759DB2DBBCF3}" type="pres">
      <dgm:prSet presAssocID="{B1DEE5AA-49C8-154C-A1C1-6B9501E411C9}" presName="textNode" presStyleLbl="bgShp" presStyleIdx="0" presStyleCnt="2"/>
      <dgm:spPr/>
    </dgm:pt>
    <dgm:pt modelId="{8DB7ECF4-3386-0E4B-9045-5788D3B416B9}" type="pres">
      <dgm:prSet presAssocID="{B1DEE5AA-49C8-154C-A1C1-6B9501E411C9}" presName="compChildNode" presStyleCnt="0"/>
      <dgm:spPr/>
    </dgm:pt>
    <dgm:pt modelId="{528FF921-28DD-424B-B8BF-7F4D0DB9034D}" type="pres">
      <dgm:prSet presAssocID="{B1DEE5AA-49C8-154C-A1C1-6B9501E411C9}" presName="theInnerList" presStyleCnt="0"/>
      <dgm:spPr/>
    </dgm:pt>
    <dgm:pt modelId="{51EC0E35-0F00-2347-8F60-AE19F9CC3000}" type="pres">
      <dgm:prSet presAssocID="{B99937BE-E47D-B849-BC0D-B85E60656802}" presName="childNode" presStyleLbl="node1" presStyleIdx="0" presStyleCnt="12">
        <dgm:presLayoutVars>
          <dgm:bulletEnabled val="1"/>
        </dgm:presLayoutVars>
      </dgm:prSet>
      <dgm:spPr/>
    </dgm:pt>
    <dgm:pt modelId="{A2F75528-48B4-1042-B567-D9B6B6C21E05}" type="pres">
      <dgm:prSet presAssocID="{B99937BE-E47D-B849-BC0D-B85E60656802}" presName="aSpace2" presStyleCnt="0"/>
      <dgm:spPr/>
    </dgm:pt>
    <dgm:pt modelId="{161A7C83-18A8-7442-9CA5-EE883208E6CB}" type="pres">
      <dgm:prSet presAssocID="{A7EC0D37-1A70-E54D-8F2F-C7887E5BBE7D}" presName="childNode" presStyleLbl="node1" presStyleIdx="1" presStyleCnt="12">
        <dgm:presLayoutVars>
          <dgm:bulletEnabled val="1"/>
        </dgm:presLayoutVars>
      </dgm:prSet>
      <dgm:spPr/>
    </dgm:pt>
    <dgm:pt modelId="{801794F3-5567-884A-A8AB-134084EFF675}" type="pres">
      <dgm:prSet presAssocID="{A7EC0D37-1A70-E54D-8F2F-C7887E5BBE7D}" presName="aSpace2" presStyleCnt="0"/>
      <dgm:spPr/>
    </dgm:pt>
    <dgm:pt modelId="{34123D26-97E6-C546-9538-DB8BB824526E}" type="pres">
      <dgm:prSet presAssocID="{1460C1EC-6A4E-6148-B893-6FDBB2E703A2}" presName="childNode" presStyleLbl="node1" presStyleIdx="2" presStyleCnt="12">
        <dgm:presLayoutVars>
          <dgm:bulletEnabled val="1"/>
        </dgm:presLayoutVars>
      </dgm:prSet>
      <dgm:spPr/>
    </dgm:pt>
    <dgm:pt modelId="{0E722711-2EE6-E14D-850B-BA726BE7A299}" type="pres">
      <dgm:prSet presAssocID="{1460C1EC-6A4E-6148-B893-6FDBB2E703A2}" presName="aSpace2" presStyleCnt="0"/>
      <dgm:spPr/>
    </dgm:pt>
    <dgm:pt modelId="{456EE7E2-5D1C-654F-B724-5BC22939617E}" type="pres">
      <dgm:prSet presAssocID="{A0AFD6E1-E822-DA46-BC72-8914DA2FE710}" presName="childNode" presStyleLbl="node1" presStyleIdx="3" presStyleCnt="12">
        <dgm:presLayoutVars>
          <dgm:bulletEnabled val="1"/>
        </dgm:presLayoutVars>
      </dgm:prSet>
      <dgm:spPr/>
    </dgm:pt>
    <dgm:pt modelId="{E1557CD3-BB58-2845-8D3F-FEB36E8AC577}" type="pres">
      <dgm:prSet presAssocID="{B1DEE5AA-49C8-154C-A1C1-6B9501E411C9}" presName="aSpace" presStyleCnt="0"/>
      <dgm:spPr/>
    </dgm:pt>
    <dgm:pt modelId="{742C65D7-D934-804A-8823-A3C6AF10EF91}" type="pres">
      <dgm:prSet presAssocID="{4F57E7AD-8047-5642-A2B4-859161A9BAE6}" presName="compNode" presStyleCnt="0"/>
      <dgm:spPr/>
    </dgm:pt>
    <dgm:pt modelId="{D2F131DA-8EC6-8541-A9A0-D08F94CED607}" type="pres">
      <dgm:prSet presAssocID="{4F57E7AD-8047-5642-A2B4-859161A9BAE6}" presName="aNode" presStyleLbl="bgShp" presStyleIdx="1" presStyleCnt="2" custLinFactNeighborX="323" custLinFactNeighborY="-4503"/>
      <dgm:spPr/>
    </dgm:pt>
    <dgm:pt modelId="{216D167D-18B4-DA48-BF70-CF8AB08D4297}" type="pres">
      <dgm:prSet presAssocID="{4F57E7AD-8047-5642-A2B4-859161A9BAE6}" presName="textNode" presStyleLbl="bgShp" presStyleIdx="1" presStyleCnt="2"/>
      <dgm:spPr/>
    </dgm:pt>
    <dgm:pt modelId="{755F10C1-3238-3D4F-98F9-9B586C69B7F1}" type="pres">
      <dgm:prSet presAssocID="{4F57E7AD-8047-5642-A2B4-859161A9BAE6}" presName="compChildNode" presStyleCnt="0"/>
      <dgm:spPr/>
    </dgm:pt>
    <dgm:pt modelId="{90554A1F-3505-8E4A-B0E6-B3E7B6780685}" type="pres">
      <dgm:prSet presAssocID="{4F57E7AD-8047-5642-A2B4-859161A9BAE6}" presName="theInnerList" presStyleCnt="0"/>
      <dgm:spPr/>
    </dgm:pt>
    <dgm:pt modelId="{EC056DF8-5EA3-4944-984B-D7EB7A1C97B6}" type="pres">
      <dgm:prSet presAssocID="{DF94955E-2F4C-8E49-9ABB-E80E79B8E7F8}" presName="childNode" presStyleLbl="node1" presStyleIdx="4" presStyleCnt="12">
        <dgm:presLayoutVars>
          <dgm:bulletEnabled val="1"/>
        </dgm:presLayoutVars>
      </dgm:prSet>
      <dgm:spPr/>
    </dgm:pt>
    <dgm:pt modelId="{C7F6D857-3029-8D45-AD0A-55B6CBF821F2}" type="pres">
      <dgm:prSet presAssocID="{DF94955E-2F4C-8E49-9ABB-E80E79B8E7F8}" presName="aSpace2" presStyleCnt="0"/>
      <dgm:spPr/>
    </dgm:pt>
    <dgm:pt modelId="{1C727115-1567-7E42-BA0E-7974A552A0A6}" type="pres">
      <dgm:prSet presAssocID="{EC5F1751-580E-6942-B20D-9CE7980A287E}" presName="childNode" presStyleLbl="node1" presStyleIdx="5" presStyleCnt="12">
        <dgm:presLayoutVars>
          <dgm:bulletEnabled val="1"/>
        </dgm:presLayoutVars>
      </dgm:prSet>
      <dgm:spPr/>
    </dgm:pt>
    <dgm:pt modelId="{960675EF-C50B-034E-81B6-12CC9A8D34C8}" type="pres">
      <dgm:prSet presAssocID="{EC5F1751-580E-6942-B20D-9CE7980A287E}" presName="aSpace2" presStyleCnt="0"/>
      <dgm:spPr/>
    </dgm:pt>
    <dgm:pt modelId="{71D3047A-2463-E04E-95F7-F05FCBF8E88F}" type="pres">
      <dgm:prSet presAssocID="{659C1977-FBA3-AC4B-9D4A-7874EC0DE006}" presName="childNode" presStyleLbl="node1" presStyleIdx="6" presStyleCnt="12">
        <dgm:presLayoutVars>
          <dgm:bulletEnabled val="1"/>
        </dgm:presLayoutVars>
      </dgm:prSet>
      <dgm:spPr/>
    </dgm:pt>
    <dgm:pt modelId="{4753199F-8949-1743-847F-875B8D9D7FB4}" type="pres">
      <dgm:prSet presAssocID="{659C1977-FBA3-AC4B-9D4A-7874EC0DE006}" presName="aSpace2" presStyleCnt="0"/>
      <dgm:spPr/>
    </dgm:pt>
    <dgm:pt modelId="{90868166-B8B4-7044-8039-C0B6842D6C1D}" type="pres">
      <dgm:prSet presAssocID="{1DEE203A-CD24-084F-8B8E-DC17929C44F8}" presName="childNode" presStyleLbl="node1" presStyleIdx="7" presStyleCnt="12">
        <dgm:presLayoutVars>
          <dgm:bulletEnabled val="1"/>
        </dgm:presLayoutVars>
      </dgm:prSet>
      <dgm:spPr/>
    </dgm:pt>
    <dgm:pt modelId="{E00649CF-1E42-9141-8261-DC7E86E84867}" type="pres">
      <dgm:prSet presAssocID="{1DEE203A-CD24-084F-8B8E-DC17929C44F8}" presName="aSpace2" presStyleCnt="0"/>
      <dgm:spPr/>
    </dgm:pt>
    <dgm:pt modelId="{97F383BE-48E4-9F4B-B0D5-26B38EA11DB8}" type="pres">
      <dgm:prSet presAssocID="{A7C401DB-D9A1-174F-A73E-32859E90209F}" presName="childNode" presStyleLbl="node1" presStyleIdx="8" presStyleCnt="12">
        <dgm:presLayoutVars>
          <dgm:bulletEnabled val="1"/>
        </dgm:presLayoutVars>
      </dgm:prSet>
      <dgm:spPr/>
    </dgm:pt>
    <dgm:pt modelId="{6DDABBEA-4FD9-DF43-893C-4AD3760DAB96}" type="pres">
      <dgm:prSet presAssocID="{A7C401DB-D9A1-174F-A73E-32859E90209F}" presName="aSpace2" presStyleCnt="0"/>
      <dgm:spPr/>
    </dgm:pt>
    <dgm:pt modelId="{FEF06C68-81AB-9644-B76D-ACB17CE88F74}" type="pres">
      <dgm:prSet presAssocID="{9193BEA1-B5BD-DA44-AC06-14C8F755B80D}" presName="childNode" presStyleLbl="node1" presStyleIdx="9" presStyleCnt="12">
        <dgm:presLayoutVars>
          <dgm:bulletEnabled val="1"/>
        </dgm:presLayoutVars>
      </dgm:prSet>
      <dgm:spPr/>
    </dgm:pt>
    <dgm:pt modelId="{77B629EB-81A0-1143-807D-8266F9AAF328}" type="pres">
      <dgm:prSet presAssocID="{9193BEA1-B5BD-DA44-AC06-14C8F755B80D}" presName="aSpace2" presStyleCnt="0"/>
      <dgm:spPr/>
    </dgm:pt>
    <dgm:pt modelId="{575CA6C4-55E1-A94C-BB57-B7F11F67D030}" type="pres">
      <dgm:prSet presAssocID="{698BB484-B49B-C74D-B83A-975E13CB59C9}" presName="childNode" presStyleLbl="node1" presStyleIdx="10" presStyleCnt="12">
        <dgm:presLayoutVars>
          <dgm:bulletEnabled val="1"/>
        </dgm:presLayoutVars>
      </dgm:prSet>
      <dgm:spPr/>
    </dgm:pt>
    <dgm:pt modelId="{868A3950-86AC-F04F-AA25-6CA9E21AF672}" type="pres">
      <dgm:prSet presAssocID="{698BB484-B49B-C74D-B83A-975E13CB59C9}" presName="aSpace2" presStyleCnt="0"/>
      <dgm:spPr/>
    </dgm:pt>
    <dgm:pt modelId="{4A5D8010-D32C-104E-8DAF-76F3331A8AC5}" type="pres">
      <dgm:prSet presAssocID="{F44C5BE0-00A7-E34E-8491-9A848975F1E0}" presName="childNode" presStyleLbl="node1" presStyleIdx="11" presStyleCnt="12">
        <dgm:presLayoutVars>
          <dgm:bulletEnabled val="1"/>
        </dgm:presLayoutVars>
      </dgm:prSet>
      <dgm:spPr/>
    </dgm:pt>
  </dgm:ptLst>
  <dgm:cxnLst>
    <dgm:cxn modelId="{32EE5906-A76D-E145-9FFE-94FAAC037EDB}" srcId="{4F57E7AD-8047-5642-A2B4-859161A9BAE6}" destId="{EC5F1751-580E-6942-B20D-9CE7980A287E}" srcOrd="1" destOrd="0" parTransId="{2CF67634-27DE-F647-9D20-9BC92B976AA0}" sibTransId="{870DBE36-8D28-4F49-A001-3CE42A9D48EE}"/>
    <dgm:cxn modelId="{E7BD8111-27E5-8F41-AFB4-B61090615C52}" type="presOf" srcId="{A7EC0D37-1A70-E54D-8F2F-C7887E5BBE7D}" destId="{161A7C83-18A8-7442-9CA5-EE883208E6CB}" srcOrd="0" destOrd="0" presId="urn:microsoft.com/office/officeart/2005/8/layout/lProcess2"/>
    <dgm:cxn modelId="{692B9913-F686-1549-A5BF-DC4FC9E90E41}" srcId="{4F57E7AD-8047-5642-A2B4-859161A9BAE6}" destId="{DF94955E-2F4C-8E49-9ABB-E80E79B8E7F8}" srcOrd="0" destOrd="0" parTransId="{35770D18-0453-6E4A-BBE0-94C924502C8A}" sibTransId="{80E48EA0-DAF3-AA4B-A261-57131DD306F7}"/>
    <dgm:cxn modelId="{B6BDD21E-A032-F34B-8EF2-7A62B7699B4A}" type="presOf" srcId="{A0AFD6E1-E822-DA46-BC72-8914DA2FE710}" destId="{456EE7E2-5D1C-654F-B724-5BC22939617E}" srcOrd="0" destOrd="0" presId="urn:microsoft.com/office/officeart/2005/8/layout/lProcess2"/>
    <dgm:cxn modelId="{05533B2C-FAC5-A649-A00E-5D1E069C356E}" srcId="{01508377-6909-4844-AF35-1B0A542684B2}" destId="{4F57E7AD-8047-5642-A2B4-859161A9BAE6}" srcOrd="1" destOrd="0" parTransId="{CCF93F8A-7FA3-0B41-9AC5-362C200EEB98}" sibTransId="{974AC803-D05B-9F4A-B197-3B5738FA9996}"/>
    <dgm:cxn modelId="{AB07D832-9121-064F-AB4D-BBC4E9DD47AE}" type="presOf" srcId="{698BB484-B49B-C74D-B83A-975E13CB59C9}" destId="{575CA6C4-55E1-A94C-BB57-B7F11F67D030}" srcOrd="0" destOrd="0" presId="urn:microsoft.com/office/officeart/2005/8/layout/lProcess2"/>
    <dgm:cxn modelId="{08C04369-0A68-B449-B78A-BF365FB4E5E8}" type="presOf" srcId="{F44C5BE0-00A7-E34E-8491-9A848975F1E0}" destId="{4A5D8010-D32C-104E-8DAF-76F3331A8AC5}" srcOrd="0" destOrd="0" presId="urn:microsoft.com/office/officeart/2005/8/layout/lProcess2"/>
    <dgm:cxn modelId="{B336C84C-1CCF-824D-9BBE-9D6C032E016F}" type="presOf" srcId="{659C1977-FBA3-AC4B-9D4A-7874EC0DE006}" destId="{71D3047A-2463-E04E-95F7-F05FCBF8E88F}" srcOrd="0" destOrd="0" presId="urn:microsoft.com/office/officeart/2005/8/layout/lProcess2"/>
    <dgm:cxn modelId="{A5CCA571-E854-ED40-8EC8-D623426EEB69}" srcId="{4F57E7AD-8047-5642-A2B4-859161A9BAE6}" destId="{1DEE203A-CD24-084F-8B8E-DC17929C44F8}" srcOrd="3" destOrd="0" parTransId="{7F2ED086-CC13-BE4B-B17A-A4D62FCCAFF7}" sibTransId="{8DFF9C1C-C296-7F4E-8067-8521C4F2039D}"/>
    <dgm:cxn modelId="{E46FE953-15ED-AE4B-BF42-63D937C6B810}" srcId="{B1DEE5AA-49C8-154C-A1C1-6B9501E411C9}" destId="{B99937BE-E47D-B849-BC0D-B85E60656802}" srcOrd="0" destOrd="0" parTransId="{7B40B622-7A5A-1D49-96B8-B2A5E1C84A7F}" sibTransId="{CE07B69B-9611-E443-830C-B48FB6D968E8}"/>
    <dgm:cxn modelId="{58A2E455-DD42-2B45-A7AF-B9DB496F3D74}" type="presOf" srcId="{4F57E7AD-8047-5642-A2B4-859161A9BAE6}" destId="{216D167D-18B4-DA48-BF70-CF8AB08D4297}" srcOrd="1" destOrd="0" presId="urn:microsoft.com/office/officeart/2005/8/layout/lProcess2"/>
    <dgm:cxn modelId="{09821179-BD58-9B47-BEA6-CA6753F16FB1}" type="presOf" srcId="{DF94955E-2F4C-8E49-9ABB-E80E79B8E7F8}" destId="{EC056DF8-5EA3-4944-984B-D7EB7A1C97B6}" srcOrd="0" destOrd="0" presId="urn:microsoft.com/office/officeart/2005/8/layout/lProcess2"/>
    <dgm:cxn modelId="{689A077B-E2CE-D64B-87A7-76AB05C33BD1}" type="presOf" srcId="{A7C401DB-D9A1-174F-A73E-32859E90209F}" destId="{97F383BE-48E4-9F4B-B0D5-26B38EA11DB8}" srcOrd="0" destOrd="0" presId="urn:microsoft.com/office/officeart/2005/8/layout/lProcess2"/>
    <dgm:cxn modelId="{3DFC477C-DF25-C243-90DA-8114CD936E36}" type="presOf" srcId="{1DEE203A-CD24-084F-8B8E-DC17929C44F8}" destId="{90868166-B8B4-7044-8039-C0B6842D6C1D}" srcOrd="0" destOrd="0" presId="urn:microsoft.com/office/officeart/2005/8/layout/lProcess2"/>
    <dgm:cxn modelId="{1C11B37E-0810-6B4A-A30B-3A3EDD246CB1}" srcId="{B1DEE5AA-49C8-154C-A1C1-6B9501E411C9}" destId="{A7EC0D37-1A70-E54D-8F2F-C7887E5BBE7D}" srcOrd="1" destOrd="0" parTransId="{D6623810-BE1E-3542-9496-E8BFFA5375E5}" sibTransId="{4A0774E7-F23C-FE4F-93B0-CEE56A4A402B}"/>
    <dgm:cxn modelId="{4D9D2880-83B9-8849-AD7D-E6CDFA963AAA}" srcId="{4F57E7AD-8047-5642-A2B4-859161A9BAE6}" destId="{F44C5BE0-00A7-E34E-8491-9A848975F1E0}" srcOrd="7" destOrd="0" parTransId="{7AD43D68-46E2-9548-923A-4B73D4A49F0D}" sibTransId="{8099B7AE-0AE0-3A4C-8A5E-9F04BA691F1F}"/>
    <dgm:cxn modelId="{B203BF81-49A6-C746-BC57-E20A9F72A4EB}" srcId="{01508377-6909-4844-AF35-1B0A542684B2}" destId="{B1DEE5AA-49C8-154C-A1C1-6B9501E411C9}" srcOrd="0" destOrd="0" parTransId="{F1A7A309-D8B2-3D4D-AA90-0EEEC4281D9E}" sibTransId="{D0FEA09B-E9F2-6A45-9550-89FC0347378E}"/>
    <dgm:cxn modelId="{68524193-08F8-834F-9C3B-73EAA69EF698}" srcId="{4F57E7AD-8047-5642-A2B4-859161A9BAE6}" destId="{A7C401DB-D9A1-174F-A73E-32859E90209F}" srcOrd="4" destOrd="0" parTransId="{B34F9A5E-DBC2-974D-8D95-19EC826B00A1}" sibTransId="{64061A6D-7A6E-DD4C-A5E5-63C640FAD34A}"/>
    <dgm:cxn modelId="{64B014A1-BBE2-2940-98B7-44B965880F9A}" srcId="{B1DEE5AA-49C8-154C-A1C1-6B9501E411C9}" destId="{1460C1EC-6A4E-6148-B893-6FDBB2E703A2}" srcOrd="2" destOrd="0" parTransId="{52E644EB-D26A-264D-8C4B-E5144956D09C}" sibTransId="{AF7B6025-126F-1545-9AF0-59EF1B16E582}"/>
    <dgm:cxn modelId="{E5453EA8-43B4-0E41-8C62-9C929BFD34AA}" type="presOf" srcId="{9193BEA1-B5BD-DA44-AC06-14C8F755B80D}" destId="{FEF06C68-81AB-9644-B76D-ACB17CE88F74}" srcOrd="0" destOrd="0" presId="urn:microsoft.com/office/officeart/2005/8/layout/lProcess2"/>
    <dgm:cxn modelId="{2D590BAA-16A3-F444-8544-37BDE8483A94}" srcId="{4F57E7AD-8047-5642-A2B4-859161A9BAE6}" destId="{698BB484-B49B-C74D-B83A-975E13CB59C9}" srcOrd="6" destOrd="0" parTransId="{C62170E2-32BB-7149-8DAC-55A899633F00}" sibTransId="{CEBC85D6-43DB-D04F-962D-D5CB9124F624}"/>
    <dgm:cxn modelId="{3DB790AC-A337-2444-BD91-F3C46AAD6E14}" type="presOf" srcId="{B99937BE-E47D-B849-BC0D-B85E60656802}" destId="{51EC0E35-0F00-2347-8F60-AE19F9CC3000}" srcOrd="0" destOrd="0" presId="urn:microsoft.com/office/officeart/2005/8/layout/lProcess2"/>
    <dgm:cxn modelId="{93D1F4AF-6017-DF4C-A91A-BBB13C65040B}" srcId="{4F57E7AD-8047-5642-A2B4-859161A9BAE6}" destId="{659C1977-FBA3-AC4B-9D4A-7874EC0DE006}" srcOrd="2" destOrd="0" parTransId="{7DE21796-CF36-F543-8500-67E8DC37DD22}" sibTransId="{56E74ECD-5086-A645-8396-3543B38FD634}"/>
    <dgm:cxn modelId="{BD3416BB-A642-8C47-B2DB-8F954AE1D327}" type="presOf" srcId="{4F57E7AD-8047-5642-A2B4-859161A9BAE6}" destId="{D2F131DA-8EC6-8541-A9A0-D08F94CED607}" srcOrd="0" destOrd="0" presId="urn:microsoft.com/office/officeart/2005/8/layout/lProcess2"/>
    <dgm:cxn modelId="{0A3E37D4-D0AF-A548-BB32-F34BB368F704}" srcId="{4F57E7AD-8047-5642-A2B4-859161A9BAE6}" destId="{9193BEA1-B5BD-DA44-AC06-14C8F755B80D}" srcOrd="5" destOrd="0" parTransId="{7E0E53E5-771D-B844-B687-3B390A3B16F9}" sibTransId="{C9B88731-8688-1F46-A7A2-6520CF794DA6}"/>
    <dgm:cxn modelId="{761E87D5-DBA0-FF44-B582-E6ABE298BCE1}" type="presOf" srcId="{B1DEE5AA-49C8-154C-A1C1-6B9501E411C9}" destId="{7BCB89FB-8834-0446-A4CF-759DB2DBBCF3}" srcOrd="1" destOrd="0" presId="urn:microsoft.com/office/officeart/2005/8/layout/lProcess2"/>
    <dgm:cxn modelId="{DE4138E9-9F06-9C42-A82C-7ADD7E0D66BC}" srcId="{B1DEE5AA-49C8-154C-A1C1-6B9501E411C9}" destId="{A0AFD6E1-E822-DA46-BC72-8914DA2FE710}" srcOrd="3" destOrd="0" parTransId="{9EE35562-AC3D-7747-8CA5-D044AAA93093}" sibTransId="{2986A9D2-681E-C642-9567-EDF7CAA4A4C3}"/>
    <dgm:cxn modelId="{081D74EB-427E-8E43-9628-F6ECBD79BD27}" type="presOf" srcId="{B1DEE5AA-49C8-154C-A1C1-6B9501E411C9}" destId="{F21EDD36-3811-424A-A4A4-2860761EC0F8}" srcOrd="0" destOrd="0" presId="urn:microsoft.com/office/officeart/2005/8/layout/lProcess2"/>
    <dgm:cxn modelId="{BCAB5CEE-DED3-084F-875C-8F063C62EEA4}" type="presOf" srcId="{1460C1EC-6A4E-6148-B893-6FDBB2E703A2}" destId="{34123D26-97E6-C546-9538-DB8BB824526E}" srcOrd="0" destOrd="0" presId="urn:microsoft.com/office/officeart/2005/8/layout/lProcess2"/>
    <dgm:cxn modelId="{EB6B08F9-4EFD-5143-9735-AD3B508BD038}" type="presOf" srcId="{EC5F1751-580E-6942-B20D-9CE7980A287E}" destId="{1C727115-1567-7E42-BA0E-7974A552A0A6}" srcOrd="0" destOrd="0" presId="urn:microsoft.com/office/officeart/2005/8/layout/lProcess2"/>
    <dgm:cxn modelId="{CDE77FFA-BC44-FC47-9549-0E73D7D70A7E}" type="presOf" srcId="{01508377-6909-4844-AF35-1B0A542684B2}" destId="{95AA8EAD-3616-0E4E-9648-AD0E5163B6B1}" srcOrd="0" destOrd="0" presId="urn:microsoft.com/office/officeart/2005/8/layout/lProcess2"/>
    <dgm:cxn modelId="{E8A0BFCF-802B-AE4C-8597-F608A496B848}" type="presParOf" srcId="{95AA8EAD-3616-0E4E-9648-AD0E5163B6B1}" destId="{6F1093ED-EE59-A549-8788-0F82FF8FEEC5}" srcOrd="0" destOrd="0" presId="urn:microsoft.com/office/officeart/2005/8/layout/lProcess2"/>
    <dgm:cxn modelId="{4AC074B9-12B1-8B4B-B048-A12791D6C003}" type="presParOf" srcId="{6F1093ED-EE59-A549-8788-0F82FF8FEEC5}" destId="{F21EDD36-3811-424A-A4A4-2860761EC0F8}" srcOrd="0" destOrd="0" presId="urn:microsoft.com/office/officeart/2005/8/layout/lProcess2"/>
    <dgm:cxn modelId="{05B5E8C9-9999-E045-A188-66023D519B0E}" type="presParOf" srcId="{6F1093ED-EE59-A549-8788-0F82FF8FEEC5}" destId="{7BCB89FB-8834-0446-A4CF-759DB2DBBCF3}" srcOrd="1" destOrd="0" presId="urn:microsoft.com/office/officeart/2005/8/layout/lProcess2"/>
    <dgm:cxn modelId="{508F79AF-BBAE-0849-8F79-7AE7E0F9164F}" type="presParOf" srcId="{6F1093ED-EE59-A549-8788-0F82FF8FEEC5}" destId="{8DB7ECF4-3386-0E4B-9045-5788D3B416B9}" srcOrd="2" destOrd="0" presId="urn:microsoft.com/office/officeart/2005/8/layout/lProcess2"/>
    <dgm:cxn modelId="{C7CE3264-189B-2847-9B47-2D9885FC8829}" type="presParOf" srcId="{8DB7ECF4-3386-0E4B-9045-5788D3B416B9}" destId="{528FF921-28DD-424B-B8BF-7F4D0DB9034D}" srcOrd="0" destOrd="0" presId="urn:microsoft.com/office/officeart/2005/8/layout/lProcess2"/>
    <dgm:cxn modelId="{D2474516-1EDD-F14D-AF8E-12AD95F674A2}" type="presParOf" srcId="{528FF921-28DD-424B-B8BF-7F4D0DB9034D}" destId="{51EC0E35-0F00-2347-8F60-AE19F9CC3000}" srcOrd="0" destOrd="0" presId="urn:microsoft.com/office/officeart/2005/8/layout/lProcess2"/>
    <dgm:cxn modelId="{EB5C28D7-6256-2D4D-B01B-462EF52E31EA}" type="presParOf" srcId="{528FF921-28DD-424B-B8BF-7F4D0DB9034D}" destId="{A2F75528-48B4-1042-B567-D9B6B6C21E05}" srcOrd="1" destOrd="0" presId="urn:microsoft.com/office/officeart/2005/8/layout/lProcess2"/>
    <dgm:cxn modelId="{2FF7F599-EDF7-624D-894B-52BBA1C40967}" type="presParOf" srcId="{528FF921-28DD-424B-B8BF-7F4D0DB9034D}" destId="{161A7C83-18A8-7442-9CA5-EE883208E6CB}" srcOrd="2" destOrd="0" presId="urn:microsoft.com/office/officeart/2005/8/layout/lProcess2"/>
    <dgm:cxn modelId="{C6A5E01E-13B6-A84D-BBB5-BABC9907B552}" type="presParOf" srcId="{528FF921-28DD-424B-B8BF-7F4D0DB9034D}" destId="{801794F3-5567-884A-A8AB-134084EFF675}" srcOrd="3" destOrd="0" presId="urn:microsoft.com/office/officeart/2005/8/layout/lProcess2"/>
    <dgm:cxn modelId="{37760110-3B8C-9343-AEF9-C67F2C5801D0}" type="presParOf" srcId="{528FF921-28DD-424B-B8BF-7F4D0DB9034D}" destId="{34123D26-97E6-C546-9538-DB8BB824526E}" srcOrd="4" destOrd="0" presId="urn:microsoft.com/office/officeart/2005/8/layout/lProcess2"/>
    <dgm:cxn modelId="{29586130-2228-8442-AD9B-6345BF3C9793}" type="presParOf" srcId="{528FF921-28DD-424B-B8BF-7F4D0DB9034D}" destId="{0E722711-2EE6-E14D-850B-BA726BE7A299}" srcOrd="5" destOrd="0" presId="urn:microsoft.com/office/officeart/2005/8/layout/lProcess2"/>
    <dgm:cxn modelId="{EEF04B20-BB79-124E-9837-EE2B676CC252}" type="presParOf" srcId="{528FF921-28DD-424B-B8BF-7F4D0DB9034D}" destId="{456EE7E2-5D1C-654F-B724-5BC22939617E}" srcOrd="6" destOrd="0" presId="urn:microsoft.com/office/officeart/2005/8/layout/lProcess2"/>
    <dgm:cxn modelId="{4D7B10D4-7B8A-7648-ACB4-31EAF7968AF0}" type="presParOf" srcId="{95AA8EAD-3616-0E4E-9648-AD0E5163B6B1}" destId="{E1557CD3-BB58-2845-8D3F-FEB36E8AC577}" srcOrd="1" destOrd="0" presId="urn:microsoft.com/office/officeart/2005/8/layout/lProcess2"/>
    <dgm:cxn modelId="{2D3C9BAC-BD94-0A42-A392-E2991897ADD5}" type="presParOf" srcId="{95AA8EAD-3616-0E4E-9648-AD0E5163B6B1}" destId="{742C65D7-D934-804A-8823-A3C6AF10EF91}" srcOrd="2" destOrd="0" presId="urn:microsoft.com/office/officeart/2005/8/layout/lProcess2"/>
    <dgm:cxn modelId="{EE8AC466-E152-5341-87D2-589078353AA3}" type="presParOf" srcId="{742C65D7-D934-804A-8823-A3C6AF10EF91}" destId="{D2F131DA-8EC6-8541-A9A0-D08F94CED607}" srcOrd="0" destOrd="0" presId="urn:microsoft.com/office/officeart/2005/8/layout/lProcess2"/>
    <dgm:cxn modelId="{E720ECF2-83A0-254C-82F1-F646716DB862}" type="presParOf" srcId="{742C65D7-D934-804A-8823-A3C6AF10EF91}" destId="{216D167D-18B4-DA48-BF70-CF8AB08D4297}" srcOrd="1" destOrd="0" presId="urn:microsoft.com/office/officeart/2005/8/layout/lProcess2"/>
    <dgm:cxn modelId="{2ACC46DE-DE43-5C49-8DF7-8FDE039DEF7A}" type="presParOf" srcId="{742C65D7-D934-804A-8823-A3C6AF10EF91}" destId="{755F10C1-3238-3D4F-98F9-9B586C69B7F1}" srcOrd="2" destOrd="0" presId="urn:microsoft.com/office/officeart/2005/8/layout/lProcess2"/>
    <dgm:cxn modelId="{5C81D86E-1D06-4240-BAB3-C0726A366002}" type="presParOf" srcId="{755F10C1-3238-3D4F-98F9-9B586C69B7F1}" destId="{90554A1F-3505-8E4A-B0E6-B3E7B6780685}" srcOrd="0" destOrd="0" presId="urn:microsoft.com/office/officeart/2005/8/layout/lProcess2"/>
    <dgm:cxn modelId="{3359715D-2FAA-BA48-9B48-867F95BD0A8A}" type="presParOf" srcId="{90554A1F-3505-8E4A-B0E6-B3E7B6780685}" destId="{EC056DF8-5EA3-4944-984B-D7EB7A1C97B6}" srcOrd="0" destOrd="0" presId="urn:microsoft.com/office/officeart/2005/8/layout/lProcess2"/>
    <dgm:cxn modelId="{DA9F5102-E588-134F-8BCD-0843629D4FFF}" type="presParOf" srcId="{90554A1F-3505-8E4A-B0E6-B3E7B6780685}" destId="{C7F6D857-3029-8D45-AD0A-55B6CBF821F2}" srcOrd="1" destOrd="0" presId="urn:microsoft.com/office/officeart/2005/8/layout/lProcess2"/>
    <dgm:cxn modelId="{F1E8F760-1A09-8341-8318-DE2BD2E7C3D3}" type="presParOf" srcId="{90554A1F-3505-8E4A-B0E6-B3E7B6780685}" destId="{1C727115-1567-7E42-BA0E-7974A552A0A6}" srcOrd="2" destOrd="0" presId="urn:microsoft.com/office/officeart/2005/8/layout/lProcess2"/>
    <dgm:cxn modelId="{FD359044-DFF1-1E41-9120-FE5B3EF7CAE3}" type="presParOf" srcId="{90554A1F-3505-8E4A-B0E6-B3E7B6780685}" destId="{960675EF-C50B-034E-81B6-12CC9A8D34C8}" srcOrd="3" destOrd="0" presId="urn:microsoft.com/office/officeart/2005/8/layout/lProcess2"/>
    <dgm:cxn modelId="{457886D7-6442-7744-BE9D-BE0083B7CCE2}" type="presParOf" srcId="{90554A1F-3505-8E4A-B0E6-B3E7B6780685}" destId="{71D3047A-2463-E04E-95F7-F05FCBF8E88F}" srcOrd="4" destOrd="0" presId="urn:microsoft.com/office/officeart/2005/8/layout/lProcess2"/>
    <dgm:cxn modelId="{EBA7659A-5849-7F40-A444-3205B7E4428F}" type="presParOf" srcId="{90554A1F-3505-8E4A-B0E6-B3E7B6780685}" destId="{4753199F-8949-1743-847F-875B8D9D7FB4}" srcOrd="5" destOrd="0" presId="urn:microsoft.com/office/officeart/2005/8/layout/lProcess2"/>
    <dgm:cxn modelId="{F67106D8-4907-6C40-BF5D-FEDB746681FD}" type="presParOf" srcId="{90554A1F-3505-8E4A-B0E6-B3E7B6780685}" destId="{90868166-B8B4-7044-8039-C0B6842D6C1D}" srcOrd="6" destOrd="0" presId="urn:microsoft.com/office/officeart/2005/8/layout/lProcess2"/>
    <dgm:cxn modelId="{34372B60-E1CE-EE46-A236-C16B477B64F5}" type="presParOf" srcId="{90554A1F-3505-8E4A-B0E6-B3E7B6780685}" destId="{E00649CF-1E42-9141-8261-DC7E86E84867}" srcOrd="7" destOrd="0" presId="urn:microsoft.com/office/officeart/2005/8/layout/lProcess2"/>
    <dgm:cxn modelId="{74ABC182-2149-AC40-861B-29BD30C9E6F7}" type="presParOf" srcId="{90554A1F-3505-8E4A-B0E6-B3E7B6780685}" destId="{97F383BE-48E4-9F4B-B0D5-26B38EA11DB8}" srcOrd="8" destOrd="0" presId="urn:microsoft.com/office/officeart/2005/8/layout/lProcess2"/>
    <dgm:cxn modelId="{6DB86249-B87D-CB49-99B4-7C5F98F8E469}" type="presParOf" srcId="{90554A1F-3505-8E4A-B0E6-B3E7B6780685}" destId="{6DDABBEA-4FD9-DF43-893C-4AD3760DAB96}" srcOrd="9" destOrd="0" presId="urn:microsoft.com/office/officeart/2005/8/layout/lProcess2"/>
    <dgm:cxn modelId="{32DA4D67-E9A8-2E4B-B0E7-88F66D9B7685}" type="presParOf" srcId="{90554A1F-3505-8E4A-B0E6-B3E7B6780685}" destId="{FEF06C68-81AB-9644-B76D-ACB17CE88F74}" srcOrd="10" destOrd="0" presId="urn:microsoft.com/office/officeart/2005/8/layout/lProcess2"/>
    <dgm:cxn modelId="{3B1DA9A8-0339-4E43-A8E3-827AC98A40DF}" type="presParOf" srcId="{90554A1F-3505-8E4A-B0E6-B3E7B6780685}" destId="{77B629EB-81A0-1143-807D-8266F9AAF328}" srcOrd="11" destOrd="0" presId="urn:microsoft.com/office/officeart/2005/8/layout/lProcess2"/>
    <dgm:cxn modelId="{A95AC237-952F-434D-B357-C1583D616647}" type="presParOf" srcId="{90554A1F-3505-8E4A-B0E6-B3E7B6780685}" destId="{575CA6C4-55E1-A94C-BB57-B7F11F67D030}" srcOrd="12" destOrd="0" presId="urn:microsoft.com/office/officeart/2005/8/layout/lProcess2"/>
    <dgm:cxn modelId="{2FE7C7EB-695C-8C41-AC71-5DAF43793B77}" type="presParOf" srcId="{90554A1F-3505-8E4A-B0E6-B3E7B6780685}" destId="{868A3950-86AC-F04F-AA25-6CA9E21AF672}" srcOrd="13" destOrd="0" presId="urn:microsoft.com/office/officeart/2005/8/layout/lProcess2"/>
    <dgm:cxn modelId="{79BA56C9-9D3D-834B-9325-779C2040E4F1}" type="presParOf" srcId="{90554A1F-3505-8E4A-B0E6-B3E7B6780685}" destId="{4A5D8010-D32C-104E-8DAF-76F3331A8AC5}" srcOrd="14"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grayscl/>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s" sz="2400" b="1" i="1" kern="1200" dirty="0">
              <a:solidFill>
                <a:schemeClr val="tx2">
                  <a:lumMod val="50000"/>
                </a:schemeClr>
              </a:solidFill>
            </a:rPr>
            <a:t>Método SESAME</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pPr>
          <a:r>
            <a:rPr lang="es" sz="1700" kern="1200" dirty="0"/>
            <a:t>Basado en el lenguaje de signos para personas sordas adaptado para personas con DI</a:t>
          </a:r>
        </a:p>
        <a:p>
          <a:pPr marL="0" lvl="0" indent="0" algn="l" defTabSz="755650">
            <a:lnSpc>
              <a:spcPct val="90000"/>
            </a:lnSpc>
            <a:spcBef>
              <a:spcPct val="0"/>
            </a:spcBef>
            <a:spcAft>
              <a:spcPct val="35000"/>
            </a:spcAft>
            <a:buNone/>
          </a:pPr>
          <a:r>
            <a:rPr lang="es" sz="1700" kern="1200" dirty="0"/>
            <a:t>Utiliza la sintaxis del </a:t>
          </a:r>
          <a:r>
            <a:rPr lang="es-ES" sz="1700" kern="1200" dirty="0"/>
            <a:t>lenguaje oral</a:t>
          </a:r>
          <a:endParaRPr lang="fr-FR" sz="1700" kern="1200" dirty="0"/>
        </a:p>
        <a:p>
          <a:pPr marL="0" lvl="0" indent="0" algn="l" defTabSz="755650">
            <a:lnSpc>
              <a:spcPct val="90000"/>
            </a:lnSpc>
            <a:spcBef>
              <a:spcPct val="0"/>
            </a:spcBef>
            <a:spcAft>
              <a:spcPct val="35000"/>
            </a:spcAft>
            <a:buNone/>
          </a:pPr>
          <a:r>
            <a:rPr lang="es" sz="1700" kern="1200" dirty="0"/>
            <a:t>Los gestos son ayudas visuales que apoyan la producción verbal</a:t>
          </a:r>
        </a:p>
        <a:p>
          <a:pPr marL="0" lvl="0" indent="0" algn="l" defTabSz="755650">
            <a:lnSpc>
              <a:spcPct val="90000"/>
            </a:lnSpc>
            <a:spcBef>
              <a:spcPct val="0"/>
            </a:spcBef>
            <a:spcAft>
              <a:spcPct val="35000"/>
            </a:spcAft>
            <a:buNone/>
          </a:pPr>
          <a:r>
            <a:rPr lang="es" sz="1700" kern="1200" dirty="0"/>
            <a:t>Puede ser usado para trabajar​ tanto en la comunicación receptiva como expresiva</a:t>
          </a:r>
        </a:p>
        <a:p>
          <a:pPr marL="0" lvl="0" indent="0" algn="l" defTabSz="755650">
            <a:lnSpc>
              <a:spcPct val="90000"/>
            </a:lnSpc>
            <a:spcBef>
              <a:spcPct val="0"/>
            </a:spcBef>
            <a:spcAft>
              <a:spcPct val="35000"/>
            </a:spcAft>
            <a:buNone/>
          </a:pPr>
          <a:r>
            <a:rPr lang="es" sz="1700" kern="1200" dirty="0" err="1"/>
            <a:t>Los gestos y el lenguaje </a:t>
          </a:r>
          <a:r>
            <a:rPr lang="es" sz="1700" kern="1200" dirty="0"/>
            <a:t>oral son </a:t>
          </a:r>
          <a:r>
            <a:rPr lang="es" sz="1700" kern="1200" dirty="0" err="1"/>
            <a:t>complementarios </a:t>
          </a:r>
          <a:r>
            <a:rPr lang="es" sz="1700" kern="1200" dirty="0"/>
            <a:t>y </a:t>
          </a:r>
          <a:r>
            <a:rPr lang="es" sz="1700" kern="1200" dirty="0" err="1"/>
            <a:t>facilitan </a:t>
          </a:r>
          <a:r>
            <a:rPr lang="es" sz="1700" kern="1200" dirty="0"/>
            <a:t>la comunicación.</a:t>
          </a:r>
        </a:p>
        <a:p>
          <a:pPr marL="0" lvl="0" indent="0" algn="l" defTabSz="75565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953542-372B-214D-891E-3D63EFB29B41}">
      <dsp:nvSpPr>
        <dsp:cNvPr id="0" name=""/>
        <dsp:cNvSpPr/>
      </dsp:nvSpPr>
      <dsp:spPr>
        <a:xfrm>
          <a:off x="0" y="3548027"/>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s" sz="2300" kern="1200" dirty="0"/>
            <a:t>En </a:t>
          </a:r>
          <a:r>
            <a:rPr lang="es" sz="2300" kern="1200" dirty="0" err="1"/>
            <a:t>términos concretos</a:t>
          </a:r>
          <a:endParaRPr lang="fr-FR" sz="2300" kern="1200" dirty="0"/>
        </a:p>
      </dsp:txBody>
      <dsp:txXfrm>
        <a:off x="0" y="3548027"/>
        <a:ext cx="2891607" cy="1455216"/>
      </dsp:txXfrm>
    </dsp:sp>
    <dsp:sp modelId="{70FF0D34-DE94-3D48-BA3A-EE6283451CB0}">
      <dsp:nvSpPr>
        <dsp:cNvPr id="0" name=""/>
        <dsp:cNvSpPr/>
      </dsp:nvSpPr>
      <dsp:spPr>
        <a:xfrm>
          <a:off x="0" y="1850275"/>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s" sz="2300" kern="1200" dirty="0"/>
            <a:t>Las cuales son</a:t>
          </a:r>
        </a:p>
      </dsp:txBody>
      <dsp:txXfrm>
        <a:off x="0" y="1850275"/>
        <a:ext cx="2891607" cy="1455216"/>
      </dsp:txXfrm>
    </dsp:sp>
    <dsp:sp modelId="{A49E20CC-13D1-D443-BD8F-B670D98DE4A4}">
      <dsp:nvSpPr>
        <dsp:cNvPr id="0" name=""/>
        <dsp:cNvSpPr/>
      </dsp:nvSpPr>
      <dsp:spPr>
        <a:xfrm>
          <a:off x="0" y="152523"/>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s" sz="2300" kern="1200" dirty="0"/>
            <a:t>Toda comunicación incluyendo la visual</a:t>
          </a:r>
          <a:endParaRPr lang="fr-FR" sz="2300" kern="1200" dirty="0"/>
        </a:p>
      </dsp:txBody>
      <dsp:txXfrm>
        <a:off x="0" y="152523"/>
        <a:ext cx="2891607" cy="1455216"/>
      </dsp:txXfrm>
    </dsp:sp>
    <dsp:sp modelId="{C5C6D221-B622-F743-9CA7-B04E70815296}">
      <dsp:nvSpPr>
        <dsp:cNvPr id="0" name=""/>
        <dsp:cNvSpPr/>
      </dsp:nvSpPr>
      <dsp:spPr>
        <a:xfrm>
          <a:off x="5850433" y="273791"/>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a:t>2 caras</a:t>
          </a:r>
          <a:endParaRPr lang="fr-FR" sz="1800" kern="1200" dirty="0"/>
        </a:p>
      </dsp:txBody>
      <dsp:txXfrm>
        <a:off x="5885951" y="309309"/>
        <a:ext cx="1747984" cy="1141644"/>
      </dsp:txXfrm>
    </dsp:sp>
    <dsp:sp modelId="{978496D2-AA3D-BD4F-9DCC-6D5279407313}">
      <dsp:nvSpPr>
        <dsp:cNvPr id="0" name=""/>
        <dsp:cNvSpPr/>
      </dsp:nvSpPr>
      <dsp:spPr>
        <a:xfrm>
          <a:off x="4986398" y="1486471"/>
          <a:ext cx="1773544" cy="485072"/>
        </a:xfrm>
        <a:custGeom>
          <a:avLst/>
          <a:gdLst/>
          <a:ahLst/>
          <a:cxnLst/>
          <a:rect l="0" t="0" r="0" b="0"/>
          <a:pathLst>
            <a:path>
              <a:moveTo>
                <a:pt x="1773544" y="0"/>
              </a:moveTo>
              <a:lnTo>
                <a:pt x="1773544" y="242536"/>
              </a:lnTo>
              <a:lnTo>
                <a:pt x="0" y="242536"/>
              </a:lnTo>
              <a:lnTo>
                <a:pt x="0"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E0ACF0-3990-D648-ADD7-0FED1C8DD18F}">
      <dsp:nvSpPr>
        <dsp:cNvPr id="0" name=""/>
        <dsp:cNvSpPr/>
      </dsp:nvSpPr>
      <dsp:spPr>
        <a:xfrm>
          <a:off x="4076888"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err="1"/>
            <a:t>Receptivo</a:t>
          </a:r>
          <a:endParaRPr lang="fr-FR" sz="1800" kern="1200" dirty="0"/>
        </a:p>
        <a:p>
          <a:pPr marL="0" lvl="0" indent="0" algn="ctr" defTabSz="800100">
            <a:lnSpc>
              <a:spcPct val="90000"/>
            </a:lnSpc>
            <a:spcBef>
              <a:spcPct val="0"/>
            </a:spcBef>
            <a:spcAft>
              <a:spcPct val="35000"/>
            </a:spcAft>
            <a:buNone/>
          </a:pPr>
          <a:r>
            <a:rPr lang="es" sz="1800" kern="1200" dirty="0"/>
            <a:t>→ </a:t>
          </a:r>
          <a:r>
            <a:rPr lang="es" sz="1800" kern="1200" dirty="0" err="1"/>
            <a:t>proporcionar </a:t>
          </a:r>
          <a:r>
            <a:rPr lang="es" sz="1800" kern="1200" dirty="0"/>
            <a:t>información</a:t>
          </a:r>
        </a:p>
      </dsp:txBody>
      <dsp:txXfrm>
        <a:off x="4112406" y="2007061"/>
        <a:ext cx="1747984" cy="1141644"/>
      </dsp:txXfrm>
    </dsp:sp>
    <dsp:sp modelId="{1CAFC520-54B3-7F49-A274-BA1451226082}">
      <dsp:nvSpPr>
        <dsp:cNvPr id="0" name=""/>
        <dsp:cNvSpPr/>
      </dsp:nvSpPr>
      <dsp:spPr>
        <a:xfrm>
          <a:off x="3804035" y="3184223"/>
          <a:ext cx="1182363" cy="485072"/>
        </a:xfrm>
        <a:custGeom>
          <a:avLst/>
          <a:gdLst/>
          <a:ahLst/>
          <a:cxnLst/>
          <a:rect l="0" t="0" r="0" b="0"/>
          <a:pathLst>
            <a:path>
              <a:moveTo>
                <a:pt x="1182363" y="0"/>
              </a:moveTo>
              <a:lnTo>
                <a:pt x="1182363" y="242536"/>
              </a:lnTo>
              <a:lnTo>
                <a:pt x="0" y="242536"/>
              </a:lnTo>
              <a:lnTo>
                <a:pt x="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9A71E0-5438-704A-B65F-CBCC4656DD31}">
      <dsp:nvSpPr>
        <dsp:cNvPr id="0" name=""/>
        <dsp:cNvSpPr/>
      </dsp:nvSpPr>
      <dsp:spPr>
        <a:xfrm>
          <a:off x="2894524"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a:t>Estructuración física del entorno.</a:t>
          </a:r>
          <a:endParaRPr lang="fr-FR" sz="1800" kern="1200" dirty="0"/>
        </a:p>
      </dsp:txBody>
      <dsp:txXfrm>
        <a:off x="2930042" y="3704813"/>
        <a:ext cx="1747984" cy="1141644"/>
      </dsp:txXfrm>
    </dsp:sp>
    <dsp:sp modelId="{678ACA63-B08C-2D4C-BF2E-5DA9181E110B}">
      <dsp:nvSpPr>
        <dsp:cNvPr id="0" name=""/>
        <dsp:cNvSpPr/>
      </dsp:nvSpPr>
      <dsp:spPr>
        <a:xfrm>
          <a:off x="4986398" y="3184223"/>
          <a:ext cx="1182363" cy="485072"/>
        </a:xfrm>
        <a:custGeom>
          <a:avLst/>
          <a:gdLst/>
          <a:ahLst/>
          <a:cxnLst/>
          <a:rect l="0" t="0" r="0" b="0"/>
          <a:pathLst>
            <a:path>
              <a:moveTo>
                <a:pt x="0" y="0"/>
              </a:moveTo>
              <a:lnTo>
                <a:pt x="0" y="242536"/>
              </a:lnTo>
              <a:lnTo>
                <a:pt x="1182363" y="242536"/>
              </a:lnTo>
              <a:lnTo>
                <a:pt x="1182363"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6C4C9-3711-E44D-BD25-6C4D420F53CD}">
      <dsp:nvSpPr>
        <dsp:cNvPr id="0" name=""/>
        <dsp:cNvSpPr/>
      </dsp:nvSpPr>
      <dsp:spPr>
        <a:xfrm>
          <a:off x="5259251"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a:t>Dispositivos de CAA </a:t>
          </a:r>
          <a:endParaRPr lang="fr-FR" sz="1800" kern="1200" dirty="0"/>
        </a:p>
      </dsp:txBody>
      <dsp:txXfrm>
        <a:off x="5294769" y="3704813"/>
        <a:ext cx="1747984" cy="1141644"/>
      </dsp:txXfrm>
    </dsp:sp>
    <dsp:sp modelId="{3A0129B8-6FCC-104C-8A72-E871841DD97D}">
      <dsp:nvSpPr>
        <dsp:cNvPr id="0" name=""/>
        <dsp:cNvSpPr/>
      </dsp:nvSpPr>
      <dsp:spPr>
        <a:xfrm>
          <a:off x="6759943" y="1486471"/>
          <a:ext cx="1773544" cy="485072"/>
        </a:xfrm>
        <a:custGeom>
          <a:avLst/>
          <a:gdLst/>
          <a:ahLst/>
          <a:cxnLst/>
          <a:rect l="0" t="0" r="0" b="0"/>
          <a:pathLst>
            <a:path>
              <a:moveTo>
                <a:pt x="0" y="0"/>
              </a:moveTo>
              <a:lnTo>
                <a:pt x="0" y="242536"/>
              </a:lnTo>
              <a:lnTo>
                <a:pt x="1773544" y="242536"/>
              </a:lnTo>
              <a:lnTo>
                <a:pt x="1773544"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703F7-3572-2440-8524-0C4108CF0D79}">
      <dsp:nvSpPr>
        <dsp:cNvPr id="0" name=""/>
        <dsp:cNvSpPr/>
      </dsp:nvSpPr>
      <dsp:spPr>
        <a:xfrm>
          <a:off x="7623977"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a:t>Expresivo</a:t>
          </a:r>
        </a:p>
        <a:p>
          <a:pPr marL="0" lvl="0" indent="0" algn="ctr" defTabSz="800100">
            <a:lnSpc>
              <a:spcPct val="90000"/>
            </a:lnSpc>
            <a:spcBef>
              <a:spcPct val="0"/>
            </a:spcBef>
            <a:spcAft>
              <a:spcPct val="35000"/>
            </a:spcAft>
            <a:buNone/>
          </a:pPr>
          <a:r>
            <a:rPr lang="es" sz="1800" kern="1200" dirty="0"/>
            <a:t>→ te permite expresarte</a:t>
          </a:r>
          <a:endParaRPr lang="fr-FR" sz="1800" kern="1200" dirty="0"/>
        </a:p>
      </dsp:txBody>
      <dsp:txXfrm>
        <a:off x="7659495" y="2007061"/>
        <a:ext cx="1747984" cy="1141644"/>
      </dsp:txXfrm>
    </dsp:sp>
    <dsp:sp modelId="{C4639177-F551-9B4B-86AF-0CE97A4100D8}">
      <dsp:nvSpPr>
        <dsp:cNvPr id="0" name=""/>
        <dsp:cNvSpPr/>
      </dsp:nvSpPr>
      <dsp:spPr>
        <a:xfrm>
          <a:off x="8487768" y="3184223"/>
          <a:ext cx="91440" cy="485072"/>
        </a:xfrm>
        <a:custGeom>
          <a:avLst/>
          <a:gdLst/>
          <a:ahLst/>
          <a:cxnLst/>
          <a:rect l="0" t="0" r="0" b="0"/>
          <a:pathLst>
            <a:path>
              <a:moveTo>
                <a:pt x="45720" y="0"/>
              </a:moveTo>
              <a:lnTo>
                <a:pt x="4572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4C7023-E26A-8346-933F-C044A1F2EE6F}">
      <dsp:nvSpPr>
        <dsp:cNvPr id="0" name=""/>
        <dsp:cNvSpPr/>
      </dsp:nvSpPr>
      <dsp:spPr>
        <a:xfrm>
          <a:off x="7623977"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 sz="1800" kern="1200" dirty="0"/>
            <a:t>Dispositivos de CAA  </a:t>
          </a:r>
          <a:endParaRPr lang="fr-FR" sz="1800" kern="1200" dirty="0"/>
        </a:p>
      </dsp:txBody>
      <dsp:txXfrm>
        <a:off x="7659495" y="3704813"/>
        <a:ext cx="1747984" cy="114164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A91048-B201-0C43-AAF4-03803F6C6AD7}">
      <dsp:nvSpPr>
        <dsp:cNvPr id="0" name=""/>
        <dsp:cNvSpPr/>
      </dsp:nvSpPr>
      <dsp:spPr>
        <a:xfrm>
          <a:off x="3190874" y="2447145"/>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s" sz="6500" kern="1200" dirty="0"/>
            <a:t>?</a:t>
          </a:r>
        </a:p>
      </dsp:txBody>
      <dsp:txXfrm>
        <a:off x="3446606" y="2702877"/>
        <a:ext cx="1234785" cy="1234785"/>
      </dsp:txXfrm>
    </dsp:sp>
    <dsp:sp modelId="{BD8ABBE4-2842-2041-8467-2B7AAB4DB2D8}">
      <dsp:nvSpPr>
        <dsp:cNvPr id="0" name=""/>
        <dsp:cNvSpPr/>
      </dsp:nvSpPr>
      <dsp:spPr>
        <a:xfrm rot="16200000">
          <a:off x="3879163" y="1811996"/>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3934614" y="1986192"/>
        <a:ext cx="258771" cy="356234"/>
      </dsp:txXfrm>
    </dsp:sp>
    <dsp:sp modelId="{727153FA-1BAA-A845-BAE7-87B11D91F245}">
      <dsp:nvSpPr>
        <dsp:cNvPr id="0" name=""/>
        <dsp:cNvSpPr/>
      </dsp:nvSpPr>
      <dsp:spPr>
        <a:xfrm>
          <a:off x="3190874" y="339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 sz="1600" kern="1200" dirty="0" err="1"/>
            <a:t>Pictogramas</a:t>
          </a:r>
          <a:endParaRPr lang="fr-FR" sz="1600" kern="1200" dirty="0"/>
        </a:p>
      </dsp:txBody>
      <dsp:txXfrm>
        <a:off x="3446606" y="259130"/>
        <a:ext cx="1234785" cy="1234785"/>
      </dsp:txXfrm>
    </dsp:sp>
    <dsp:sp modelId="{B73FE433-D52C-A346-91D2-78E517198F47}">
      <dsp:nvSpPr>
        <dsp:cNvPr id="0" name=""/>
        <dsp:cNvSpPr/>
      </dsp:nvSpPr>
      <dsp:spPr>
        <a:xfrm rot="1800000">
          <a:off x="4928275"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4935704" y="3720133"/>
        <a:ext cx="258771" cy="356234"/>
      </dsp:txXfrm>
    </dsp:sp>
    <dsp:sp modelId="{0C54DBD2-33EF-6444-B28C-524A274AB837}">
      <dsp:nvSpPr>
        <dsp:cNvPr id="0" name=""/>
        <dsp:cNvSpPr/>
      </dsp:nvSpPr>
      <dsp:spPr>
        <a:xfrm>
          <a:off x="5307221"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 sz="1600" kern="1200" dirty="0" err="1"/>
            <a:t>Objetos </a:t>
          </a:r>
          <a:endParaRPr lang="fr-FR" sz="1600" kern="1200" dirty="0"/>
        </a:p>
      </dsp:txBody>
      <dsp:txXfrm>
        <a:off x="5562953" y="3924750"/>
        <a:ext cx="1234785" cy="1234785"/>
      </dsp:txXfrm>
    </dsp:sp>
    <dsp:sp modelId="{5724B1BB-B7DC-4044-BBBB-EC41AA21506C}">
      <dsp:nvSpPr>
        <dsp:cNvPr id="0" name=""/>
        <dsp:cNvSpPr/>
      </dsp:nvSpPr>
      <dsp:spPr>
        <a:xfrm rot="9000000">
          <a:off x="2830050"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rot="10800000">
        <a:off x="2933523" y="3720133"/>
        <a:ext cx="258771" cy="356234"/>
      </dsp:txXfrm>
    </dsp:sp>
    <dsp:sp modelId="{F46D5969-755A-0E45-836C-687CD1A8597A}">
      <dsp:nvSpPr>
        <dsp:cNvPr id="0" name=""/>
        <dsp:cNvSpPr/>
      </dsp:nvSpPr>
      <dsp:spPr>
        <a:xfrm>
          <a:off x="1074528"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 sz="1600" kern="1200" dirty="0"/>
            <a:t>Fotos</a:t>
          </a:r>
        </a:p>
      </dsp:txBody>
      <dsp:txXfrm>
        <a:off x="1330260" y="3924750"/>
        <a:ext cx="1234785" cy="12347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8F7A8-28D2-3D4C-A874-43999B032C4D}">
      <dsp:nvSpPr>
        <dsp:cNvPr id="0" name=""/>
        <dsp:cNvSpPr/>
      </dsp:nvSpPr>
      <dsp:spPr>
        <a:xfrm>
          <a:off x="4928"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 sz="2200" kern="1200" noProof="0" dirty="0"/>
            <a:t>Sensorial</a:t>
          </a:r>
        </a:p>
      </dsp:txBody>
      <dsp:txXfrm>
        <a:off x="42798" y="1669022"/>
        <a:ext cx="2079219" cy="1217235"/>
      </dsp:txXfrm>
    </dsp:sp>
    <dsp:sp modelId="{3D3A4CF5-C3B3-3B4B-BC48-9F017DFE5702}">
      <dsp:nvSpPr>
        <dsp:cNvPr id="0" name=""/>
        <dsp:cNvSpPr/>
      </dsp:nvSpPr>
      <dsp:spPr>
        <a:xfrm>
          <a:off x="2375384"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noProof="0" dirty="0"/>
        </a:p>
      </dsp:txBody>
      <dsp:txXfrm>
        <a:off x="2375384" y="2117310"/>
        <a:ext cx="319796" cy="320658"/>
      </dsp:txXfrm>
    </dsp:sp>
    <dsp:sp modelId="{A6CA787F-B66D-E640-974E-C21C3CB47704}">
      <dsp:nvSpPr>
        <dsp:cNvPr id="0" name=""/>
        <dsp:cNvSpPr/>
      </dsp:nvSpPr>
      <dsp:spPr>
        <a:xfrm>
          <a:off x="3021872"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 sz="2200" kern="1200" noProof="0" dirty="0"/>
            <a:t>Presentativa</a:t>
          </a:r>
        </a:p>
      </dsp:txBody>
      <dsp:txXfrm>
        <a:off x="3059742" y="1669022"/>
        <a:ext cx="2079219" cy="1217235"/>
      </dsp:txXfrm>
    </dsp:sp>
    <dsp:sp modelId="{0CBAC9DA-CDE4-B746-ABE6-D611B54D9532}">
      <dsp:nvSpPr>
        <dsp:cNvPr id="0" name=""/>
        <dsp:cNvSpPr/>
      </dsp:nvSpPr>
      <dsp:spPr>
        <a:xfrm>
          <a:off x="5392328"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noProof="0" dirty="0"/>
        </a:p>
      </dsp:txBody>
      <dsp:txXfrm>
        <a:off x="5392328" y="2117310"/>
        <a:ext cx="319796" cy="320658"/>
      </dsp:txXfrm>
    </dsp:sp>
    <dsp:sp modelId="{0FA0391C-9EF5-BB4A-8850-FBA48A044F83}">
      <dsp:nvSpPr>
        <dsp:cNvPr id="0" name=""/>
        <dsp:cNvSpPr/>
      </dsp:nvSpPr>
      <dsp:spPr>
        <a:xfrm>
          <a:off x="6038816"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 sz="2200" kern="1200" noProof="0" dirty="0"/>
            <a:t>Representativa</a:t>
          </a:r>
        </a:p>
      </dsp:txBody>
      <dsp:txXfrm>
        <a:off x="6076686" y="1669022"/>
        <a:ext cx="2079219" cy="1217235"/>
      </dsp:txXfrm>
    </dsp:sp>
    <dsp:sp modelId="{33071E10-5BDD-CE43-A495-E7DE40460704}">
      <dsp:nvSpPr>
        <dsp:cNvPr id="0" name=""/>
        <dsp:cNvSpPr/>
      </dsp:nvSpPr>
      <dsp:spPr>
        <a:xfrm>
          <a:off x="8409272"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noProof="0" dirty="0"/>
        </a:p>
      </dsp:txBody>
      <dsp:txXfrm>
        <a:off x="8409272" y="2117310"/>
        <a:ext cx="319796" cy="320658"/>
      </dsp:txXfrm>
    </dsp:sp>
    <dsp:sp modelId="{CE638BF0-ADDF-F444-977B-BB7B94D6ADE2}">
      <dsp:nvSpPr>
        <dsp:cNvPr id="0" name=""/>
        <dsp:cNvSpPr/>
      </dsp:nvSpPr>
      <dsp:spPr>
        <a:xfrm>
          <a:off x="9055760"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 sz="2200" kern="1200" noProof="0" dirty="0"/>
            <a:t>Meta</a:t>
          </a:r>
        </a:p>
        <a:p>
          <a:pPr marL="0" lvl="0" indent="0" algn="ctr" defTabSz="977900">
            <a:lnSpc>
              <a:spcPct val="90000"/>
            </a:lnSpc>
            <a:spcBef>
              <a:spcPct val="0"/>
            </a:spcBef>
            <a:spcAft>
              <a:spcPct val="35000"/>
            </a:spcAft>
            <a:buNone/>
          </a:pPr>
          <a:r>
            <a:rPr lang="es" sz="2200" kern="1200" noProof="0" dirty="0"/>
            <a:t>representativa</a:t>
          </a:r>
        </a:p>
      </dsp:txBody>
      <dsp:txXfrm>
        <a:off x="9093630" y="1669022"/>
        <a:ext cx="2079219" cy="12172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s" sz="2400" b="1" i="1" kern="1200" dirty="0" err="1">
              <a:solidFill>
                <a:schemeClr val="tx2">
                  <a:lumMod val="50000"/>
                </a:schemeClr>
              </a:solidFill>
            </a:rPr>
            <a:t>Coghamo</a:t>
          </a:r>
          <a:endParaRPr lang="fr-FR" sz="2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1888" y="31797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s" sz="1800" kern="1200" dirty="0"/>
            <a:t>Lengua de signos basado en el francés y los  gestos cotidianos </a:t>
          </a:r>
          <a:r>
            <a:rPr lang="es" sz="1400" kern="1200" dirty="0"/>
            <a:t>(simplificados en comparación con los originales)</a:t>
          </a:r>
          <a:endParaRPr lang="es" sz="1800" kern="1200" dirty="0"/>
        </a:p>
        <a:p>
          <a:pPr marL="0" lvl="0" indent="0" algn="l" defTabSz="800100">
            <a:lnSpc>
              <a:spcPct val="90000"/>
            </a:lnSpc>
            <a:spcBef>
              <a:spcPct val="0"/>
            </a:spcBef>
            <a:spcAft>
              <a:spcPct val="35000"/>
            </a:spcAft>
            <a:buNone/>
          </a:pPr>
          <a:r>
            <a:rPr lang="es" sz="1800" kern="1200" dirty="0"/>
            <a:t>Sistema inicialmente diseñado para personas con discapacidad motriz</a:t>
          </a:r>
        </a:p>
        <a:p>
          <a:pPr marL="0" lvl="0" indent="0" algn="l" defTabSz="800100">
            <a:lnSpc>
              <a:spcPct val="90000"/>
            </a:lnSpc>
            <a:spcBef>
              <a:spcPct val="0"/>
            </a:spcBef>
            <a:spcAft>
              <a:spcPct val="35000"/>
            </a:spcAft>
            <a:buNone/>
          </a:pPr>
          <a:r>
            <a:rPr lang="es" sz="1800" kern="1200" dirty="0"/>
            <a:t>440 palabras básicas diseñadas para satisfacer las necesidades esenciales de las personas con limitaciones motoras</a:t>
          </a:r>
        </a:p>
        <a:p>
          <a:pPr marL="0" lvl="0" indent="0" algn="l" defTabSz="800100">
            <a:lnSpc>
              <a:spcPct val="90000"/>
            </a:lnSpc>
            <a:spcBef>
              <a:spcPct val="0"/>
            </a:spcBef>
            <a:spcAft>
              <a:spcPct val="35000"/>
            </a:spcAft>
            <a:buNone/>
          </a:pPr>
          <a:r>
            <a:rPr lang="es" sz="1800" kern="1200" dirty="0"/>
            <a:t>Cada gesto es representado por un dibujo o un vídeo</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1888" y="317978"/>
        <a:ext cx="2740768" cy="42659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s" sz="2400" b="1" i="1" kern="1200" dirty="0">
              <a:solidFill>
                <a:schemeClr val="tx2">
                  <a:lumMod val="50000"/>
                </a:schemeClr>
              </a:solidFill>
            </a:rPr>
            <a:t>Makatón</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s" sz="1800" kern="1200" dirty="0"/>
            <a:t>Soporte de comunicación y lenguaje mediante vocabulario funcional  (habla) + signos y/o pictogramas</a:t>
          </a:r>
          <a:endParaRPr lang="fr-FR" sz="1800" kern="1200" dirty="0"/>
        </a:p>
        <a:p>
          <a:pPr marL="0" lvl="0" indent="0" algn="l" defTabSz="800100">
            <a:lnSpc>
              <a:spcPct val="90000"/>
            </a:lnSpc>
            <a:spcBef>
              <a:spcPct val="0"/>
            </a:spcBef>
            <a:spcAft>
              <a:spcPct val="35000"/>
            </a:spcAft>
            <a:buNone/>
          </a:pPr>
          <a:r>
            <a:rPr lang="es" sz="1800" kern="1200" dirty="0"/>
            <a:t>8 niveles progresivos que pueden ser enriquecidos a medida que la persona progresa</a:t>
          </a:r>
        </a:p>
        <a:p>
          <a:pPr marL="0" lvl="0" indent="0" algn="l" defTabSz="800100">
            <a:lnSpc>
              <a:spcPct val="90000"/>
            </a:lnSpc>
            <a:spcBef>
              <a:spcPct val="0"/>
            </a:spcBef>
            <a:spcAft>
              <a:spcPct val="35000"/>
            </a:spcAft>
            <a:buNone/>
          </a:pPr>
          <a:r>
            <a:rPr lang="es" sz="1800" kern="1200" dirty="0"/>
            <a:t>Generalmente usado con personas cuyos problemas de articulación les dificultan la comprensión o con personas autistas no verbales.</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57150" rIns="152400" bIns="57150" numCol="1" spcCol="1270" anchor="ctr" anchorCtr="0">
          <a:noAutofit/>
        </a:bodyPr>
        <a:lstStyle/>
        <a:p>
          <a:pPr marL="0" lvl="0" indent="0" algn="l" defTabSz="666750">
            <a:lnSpc>
              <a:spcPct val="90000"/>
            </a:lnSpc>
            <a:spcBef>
              <a:spcPct val="0"/>
            </a:spcBef>
            <a:spcAft>
              <a:spcPct val="35000"/>
            </a:spcAft>
            <a:buNone/>
          </a:pPr>
          <a:r>
            <a:rPr lang="es" sz="1500" b="1" kern="1200" dirty="0">
              <a:solidFill>
                <a:schemeClr val="tx2">
                  <a:lumMod val="50000"/>
                </a:schemeClr>
              </a:solidFill>
            </a:rPr>
            <a:t>Sistema de comunicación de intercambio de imágenes (PECS)</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66750">
            <a:lnSpc>
              <a:spcPct val="90000"/>
            </a:lnSpc>
            <a:spcBef>
              <a:spcPct val="0"/>
            </a:spcBef>
            <a:spcAft>
              <a:spcPct val="35000"/>
            </a:spcAft>
            <a:buNone/>
          </a:pPr>
          <a:r>
            <a:rPr lang="es" sz="1500" kern="1200" dirty="0"/>
            <a:t>Inicialmente creados para estimular la comunicación en los niños con trastornos del espectro autista </a:t>
          </a:r>
        </a:p>
        <a:p>
          <a:pPr marL="0" lvl="0" indent="0" algn="l" defTabSz="666750">
            <a:lnSpc>
              <a:spcPct val="90000"/>
            </a:lnSpc>
            <a:spcBef>
              <a:spcPct val="0"/>
            </a:spcBef>
            <a:spcAft>
              <a:spcPct val="35000"/>
            </a:spcAft>
            <a:buNone/>
          </a:pPr>
          <a:endParaRPr lang="es" sz="1500" kern="1200" dirty="0"/>
        </a:p>
        <a:p>
          <a:pPr marL="0" lvl="0" indent="0" algn="l" defTabSz="666750">
            <a:lnSpc>
              <a:spcPct val="90000"/>
            </a:lnSpc>
            <a:spcBef>
              <a:spcPct val="0"/>
            </a:spcBef>
            <a:spcAft>
              <a:spcPct val="35000"/>
            </a:spcAft>
            <a:buNone/>
          </a:pPr>
          <a:r>
            <a:rPr lang="es" sz="1500" kern="1200" dirty="0"/>
            <a:t>Objetivo: animar a un niño a comunicarse</a:t>
          </a:r>
        </a:p>
        <a:p>
          <a:pPr marL="0" lvl="0" indent="0" algn="l" defTabSz="666750">
            <a:lnSpc>
              <a:spcPct val="90000"/>
            </a:lnSpc>
            <a:spcBef>
              <a:spcPct val="0"/>
            </a:spcBef>
            <a:spcAft>
              <a:spcPct val="35000"/>
            </a:spcAft>
            <a:buNone/>
          </a:pPr>
          <a:endParaRPr lang="fr-FR" sz="1500" kern="1200" dirty="0"/>
        </a:p>
        <a:p>
          <a:pPr marL="0" lvl="0" indent="0" algn="l" defTabSz="666750">
            <a:lnSpc>
              <a:spcPct val="90000"/>
            </a:lnSpc>
            <a:spcBef>
              <a:spcPct val="0"/>
            </a:spcBef>
            <a:spcAft>
              <a:spcPct val="35000"/>
            </a:spcAft>
            <a:buNone/>
          </a:pPr>
          <a:r>
            <a:rPr lang="es" sz="1500" kern="1200" dirty="0"/>
            <a:t>Procedimiento de 6 pasos: desde dar una imagen, a obtener un objeto o a la comunicación independiente</a:t>
          </a:r>
        </a:p>
        <a:p>
          <a:pPr marL="0" lvl="0" indent="0" algn="l" defTabSz="666750">
            <a:lnSpc>
              <a:spcPct val="90000"/>
            </a:lnSpc>
            <a:spcBef>
              <a:spcPct val="0"/>
            </a:spcBef>
            <a:spcAft>
              <a:spcPct val="35000"/>
            </a:spcAft>
            <a:buNone/>
          </a:pPr>
          <a:endParaRPr lang="fr-FR" sz="1500" kern="1200" dirty="0"/>
        </a:p>
      </dsp:txBody>
      <dsp:txXfrm>
        <a:off x="6475698" y="847812"/>
        <a:ext cx="2743447" cy="4270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24618" y="4881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21853" y="83305"/>
          <a:ext cx="5764329" cy="4035248"/>
        </a:xfrm>
        <a:prstGeom prst="rect">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501506" y="4109363"/>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0" tIns="57150" rIns="152400" bIns="57150" numCol="1" spcCol="1270" anchor="ctr" anchorCtr="0">
          <a:noAutofit/>
        </a:bodyPr>
        <a:lstStyle/>
        <a:p>
          <a:pPr marL="0" lvl="0" indent="0" algn="l" defTabSz="666750">
            <a:lnSpc>
              <a:spcPct val="90000"/>
            </a:lnSpc>
            <a:spcBef>
              <a:spcPct val="0"/>
            </a:spcBef>
            <a:spcAft>
              <a:spcPct val="35000"/>
            </a:spcAft>
            <a:buNone/>
          </a:pPr>
          <a:r>
            <a:rPr lang="es" sz="1500" b="1" i="1" kern="1200" dirty="0">
              <a:solidFill>
                <a:schemeClr val="tx2">
                  <a:lumMod val="50000"/>
                </a:schemeClr>
              </a:solidFill>
            </a:rPr>
            <a:t>Pragmático Organización Dinámica Display: Libro de comunicación (PODD)</a:t>
          </a:r>
          <a:endParaRPr lang="fr-FR" sz="1500" b="1" kern="1200" dirty="0">
            <a:solidFill>
              <a:schemeClr val="tx2">
                <a:lumMod val="50000"/>
              </a:schemeClr>
            </a:solidFill>
          </a:endParaRPr>
        </a:p>
      </dsp:txBody>
      <dsp:txXfrm>
        <a:off x="501506" y="4109363"/>
        <a:ext cx="5529959" cy="506376"/>
      </dsp:txXfrm>
    </dsp:sp>
    <dsp:sp modelId="{B0BE4176-8199-5643-AB49-3DA460017C02}">
      <dsp:nvSpPr>
        <dsp:cNvPr id="0" name=""/>
        <dsp:cNvSpPr/>
      </dsp:nvSpPr>
      <dsp:spPr>
        <a:xfrm>
          <a:off x="6471888" y="445616"/>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s" sz="1800" kern="1200" dirty="0"/>
            <a:t>Sistema de CAA que usa pictogramas y carpetas de comunicación</a:t>
          </a:r>
        </a:p>
        <a:p>
          <a:pPr marL="0" lvl="0" indent="0" algn="l" defTabSz="800100">
            <a:lnSpc>
              <a:spcPct val="90000"/>
            </a:lnSpc>
            <a:spcBef>
              <a:spcPct val="0"/>
            </a:spcBef>
            <a:spcAft>
              <a:spcPct val="35000"/>
            </a:spcAft>
            <a:buNone/>
          </a:pPr>
          <a:r>
            <a:rPr lang="es" sz="1800" kern="1200" dirty="0"/>
            <a:t>Permite que las personas desarrollen una comunicación autónoma</a:t>
          </a:r>
        </a:p>
        <a:p>
          <a:pPr marL="0" lvl="0" indent="0" algn="l" defTabSz="800100">
            <a:lnSpc>
              <a:spcPct val="90000"/>
            </a:lnSpc>
            <a:spcBef>
              <a:spcPct val="0"/>
            </a:spcBef>
            <a:spcAft>
              <a:spcPct val="35000"/>
            </a:spcAft>
            <a:buNone/>
          </a:pPr>
          <a:r>
            <a:rPr lang="es" sz="1800" kern="1200" dirty="0"/>
            <a:t>Vocabulario organizado pragmáticamente según las necesidades de la persona </a:t>
          </a:r>
        </a:p>
        <a:p>
          <a:pPr marL="0" lvl="0" indent="0" algn="l" defTabSz="800100">
            <a:lnSpc>
              <a:spcPct val="90000"/>
            </a:lnSpc>
            <a:spcBef>
              <a:spcPct val="0"/>
            </a:spcBef>
            <a:spcAft>
              <a:spcPct val="35000"/>
            </a:spcAft>
            <a:buNone/>
          </a:pPr>
          <a:r>
            <a:rPr lang="es" sz="1800" kern="1200" dirty="0"/>
            <a:t>Acceso rápido a los pictogramas.</a:t>
          </a:r>
          <a:endParaRPr lang="fr-FR" sz="1800" kern="1200" dirty="0"/>
        </a:p>
        <a:p>
          <a:pPr marL="0" lvl="0" indent="0" algn="l" defTabSz="800100">
            <a:lnSpc>
              <a:spcPct val="90000"/>
            </a:lnSpc>
            <a:spcBef>
              <a:spcPct val="0"/>
            </a:spcBef>
            <a:spcAft>
              <a:spcPct val="35000"/>
            </a:spcAft>
            <a:buNone/>
          </a:pPr>
          <a:r>
            <a:rPr lang="es" sz="1800" kern="1200" dirty="0"/>
            <a:t>También puede ser utilizado en dispositivo electrónico como sistema de asistencia de alta tecnología.</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1888" y="445616"/>
        <a:ext cx="2740768" cy="42659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s" sz="2400" b="1" kern="1200" dirty="0">
              <a:solidFill>
                <a:schemeClr val="tx2">
                  <a:lumMod val="50000"/>
                </a:schemeClr>
              </a:solidFill>
            </a:rPr>
            <a:t>TIWOUH</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77900">
            <a:lnSpc>
              <a:spcPct val="90000"/>
            </a:lnSpc>
            <a:spcBef>
              <a:spcPct val="0"/>
            </a:spcBef>
            <a:spcAft>
              <a:spcPct val="35000"/>
            </a:spcAft>
            <a:buNone/>
          </a:pPr>
          <a:r>
            <a:rPr lang="es" sz="2200" kern="1200" dirty="0"/>
            <a:t>Inicialmente creado para estimular la comunicación en los niños con trastorno del espectro autista</a:t>
          </a:r>
          <a:endParaRPr lang="fr-FR" sz="2200" kern="1200" dirty="0"/>
        </a:p>
        <a:p>
          <a:pPr marL="0" lvl="0" indent="0" algn="l" defTabSz="977900">
            <a:lnSpc>
              <a:spcPct val="90000"/>
            </a:lnSpc>
            <a:spcBef>
              <a:spcPct val="0"/>
            </a:spcBef>
            <a:spcAft>
              <a:spcPct val="35000"/>
            </a:spcAft>
            <a:buNone/>
          </a:pPr>
          <a:r>
            <a:rPr lang="es" sz="2200" kern="1200" dirty="0"/>
            <a:t>Objetivo: animar a un niño a comunicarse</a:t>
          </a:r>
          <a:endParaRPr lang="fr-FR" sz="2200" kern="1200" dirty="0"/>
        </a:p>
        <a:p>
          <a:pPr marL="0" lvl="0" indent="0" algn="l" defTabSz="977900">
            <a:lnSpc>
              <a:spcPct val="90000"/>
            </a:lnSpc>
            <a:spcBef>
              <a:spcPct val="0"/>
            </a:spcBef>
            <a:spcAft>
              <a:spcPct val="35000"/>
            </a:spcAft>
            <a:buNone/>
          </a:pPr>
          <a:r>
            <a:rPr lang="es" sz="2200" kern="1200" dirty="0"/>
            <a:t>Procedimiento de 6 pasos: desde dar una imagen para obtener un objeto hasta la comunicación independiente</a:t>
          </a:r>
        </a:p>
        <a:p>
          <a:pPr marL="0" lvl="0" indent="0" algn="l" defTabSz="977900">
            <a:lnSpc>
              <a:spcPct val="90000"/>
            </a:lnSpc>
            <a:spcBef>
              <a:spcPct val="0"/>
            </a:spcBef>
            <a:spcAft>
              <a:spcPct val="35000"/>
            </a:spcAft>
            <a:buNone/>
          </a:pPr>
          <a:endParaRPr lang="fr-FR" sz="2200" kern="1200" dirty="0"/>
        </a:p>
      </dsp:txBody>
      <dsp:txXfrm>
        <a:off x="6475698" y="847812"/>
        <a:ext cx="2743447" cy="427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es" sz="2400" b="1" i="1" kern="1200" dirty="0">
              <a:solidFill>
                <a:schemeClr val="tx2">
                  <a:lumMod val="50000"/>
                </a:schemeClr>
              </a:solidFill>
            </a:rPr>
            <a:t>Go Talk Now</a:t>
          </a:r>
          <a:endParaRPr lang="fr-FR" sz="2400" b="1" i="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es" sz="1800" kern="1200" dirty="0"/>
            <a:t>Aplicación de CAA que permite que una computadora hable por el usuario</a:t>
          </a:r>
        </a:p>
        <a:p>
          <a:pPr marL="0" lvl="0" indent="0" algn="l" defTabSz="800100">
            <a:lnSpc>
              <a:spcPct val="90000"/>
            </a:lnSpc>
            <a:spcBef>
              <a:spcPct val="0"/>
            </a:spcBef>
            <a:spcAft>
              <a:spcPct val="35000"/>
            </a:spcAft>
            <a:buNone/>
          </a:pPr>
          <a:r>
            <a:rPr lang="es" sz="1800" kern="1200" dirty="0"/>
            <a:t>El software utiliza pictogramas organizados por temas</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5869E-B8B2-8244-8B0A-C826B8740695}">
      <dsp:nvSpPr>
        <dsp:cNvPr id="0" name=""/>
        <dsp:cNvSpPr/>
      </dsp:nvSpPr>
      <dsp:spPr>
        <a:xfrm>
          <a:off x="497604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189342-FCAA-2A47-9EDA-C1B015145A66}">
      <dsp:nvSpPr>
        <dsp:cNvPr id="0" name=""/>
        <dsp:cNvSpPr/>
      </dsp:nvSpPr>
      <dsp:spPr>
        <a:xfrm>
          <a:off x="3949142" y="1115395"/>
          <a:ext cx="1072620" cy="510469"/>
        </a:xfrm>
        <a:custGeom>
          <a:avLst/>
          <a:gdLst/>
          <a:ahLst/>
          <a:cxnLst/>
          <a:rect l="0" t="0" r="0" b="0"/>
          <a:pathLst>
            <a:path>
              <a:moveTo>
                <a:pt x="0" y="0"/>
              </a:moveTo>
              <a:lnTo>
                <a:pt x="0" y="347870"/>
              </a:lnTo>
              <a:lnTo>
                <a:pt x="1072620" y="347870"/>
              </a:lnTo>
              <a:lnTo>
                <a:pt x="107262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4277BC-104B-1F43-9A74-E41A90AF9883}">
      <dsp:nvSpPr>
        <dsp:cNvPr id="0" name=""/>
        <dsp:cNvSpPr/>
      </dsp:nvSpPr>
      <dsp:spPr>
        <a:xfrm>
          <a:off x="283080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76DEF8-337C-D94D-8B2F-EF95E7261703}">
      <dsp:nvSpPr>
        <dsp:cNvPr id="0" name=""/>
        <dsp:cNvSpPr/>
      </dsp:nvSpPr>
      <dsp:spPr>
        <a:xfrm>
          <a:off x="2876522" y="1115395"/>
          <a:ext cx="1072620" cy="510469"/>
        </a:xfrm>
        <a:custGeom>
          <a:avLst/>
          <a:gdLst/>
          <a:ahLst/>
          <a:cxnLst/>
          <a:rect l="0" t="0" r="0" b="0"/>
          <a:pathLst>
            <a:path>
              <a:moveTo>
                <a:pt x="1072620" y="0"/>
              </a:moveTo>
              <a:lnTo>
                <a:pt x="1072620" y="347870"/>
              </a:lnTo>
              <a:lnTo>
                <a:pt x="0" y="347870"/>
              </a:lnTo>
              <a:lnTo>
                <a:pt x="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105278-A77A-AA42-9BF5-3DCA1030504D}">
      <dsp:nvSpPr>
        <dsp:cNvPr id="0" name=""/>
        <dsp:cNvSpPr/>
      </dsp:nvSpPr>
      <dsp:spPr>
        <a:xfrm>
          <a:off x="3071544" y="845"/>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2639F-8B90-734F-80DA-5951B8EB8598}">
      <dsp:nvSpPr>
        <dsp:cNvPr id="0" name=""/>
        <dsp:cNvSpPr/>
      </dsp:nvSpPr>
      <dsp:spPr>
        <a:xfrm>
          <a:off x="3266566" y="186116"/>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 sz="1700" kern="1200" dirty="0" err="1"/>
            <a:t>Vocabulario</a:t>
          </a:r>
          <a:endParaRPr lang="fr-FR" sz="1700" kern="1200" dirty="0"/>
        </a:p>
      </dsp:txBody>
      <dsp:txXfrm>
        <a:off x="3299210" y="218760"/>
        <a:ext cx="1689908" cy="1049261"/>
      </dsp:txXfrm>
    </dsp:sp>
    <dsp:sp modelId="{1EE13764-02DA-EF4F-AB1E-E852F37AB539}">
      <dsp:nvSpPr>
        <dsp:cNvPr id="0" name=""/>
        <dsp:cNvSpPr/>
      </dsp:nvSpPr>
      <dsp:spPr>
        <a:xfrm>
          <a:off x="199892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8EB743-D64D-6C4F-BFCA-5DE052C13DDA}">
      <dsp:nvSpPr>
        <dsp:cNvPr id="0" name=""/>
        <dsp:cNvSpPr/>
      </dsp:nvSpPr>
      <dsp:spPr>
        <a:xfrm>
          <a:off x="219394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 sz="1700" kern="1200" dirty="0"/>
            <a:t>Vocabulario</a:t>
          </a:r>
        </a:p>
        <a:p>
          <a:pPr marL="0" lvl="0" indent="0" algn="ctr" defTabSz="755650">
            <a:lnSpc>
              <a:spcPct val="90000"/>
            </a:lnSpc>
            <a:spcBef>
              <a:spcPct val="0"/>
            </a:spcBef>
            <a:spcAft>
              <a:spcPct val="35000"/>
            </a:spcAft>
            <a:buNone/>
          </a:pPr>
          <a:r>
            <a:rPr lang="es" sz="1700" kern="1200" dirty="0"/>
            <a:t>básico</a:t>
          </a:r>
          <a:endParaRPr lang="fr-FR" sz="1700" kern="1200" dirty="0"/>
        </a:p>
      </dsp:txBody>
      <dsp:txXfrm>
        <a:off x="2226590" y="1843779"/>
        <a:ext cx="1689908" cy="1049261"/>
      </dsp:txXfrm>
    </dsp:sp>
    <dsp:sp modelId="{E092EF2E-5E16-E643-9F5D-3F6F3D6E87EE}">
      <dsp:nvSpPr>
        <dsp:cNvPr id="0" name=""/>
        <dsp:cNvSpPr/>
      </dsp:nvSpPr>
      <dsp:spPr>
        <a:xfrm>
          <a:off x="199892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4A6A6-3B0E-6A4C-99FE-591760CE459D}">
      <dsp:nvSpPr>
        <dsp:cNvPr id="0" name=""/>
        <dsp:cNvSpPr/>
      </dsp:nvSpPr>
      <dsp:spPr>
        <a:xfrm>
          <a:off x="219394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 sz="1700" kern="1200" dirty="0"/>
            <a:t>Para comunicarse​</a:t>
          </a:r>
          <a:endParaRPr lang="fr-FR" sz="1700" kern="1200" dirty="0"/>
        </a:p>
      </dsp:txBody>
      <dsp:txXfrm>
        <a:off x="2226590" y="3468798"/>
        <a:ext cx="1689908" cy="1049261"/>
      </dsp:txXfrm>
    </dsp:sp>
    <dsp:sp modelId="{20210079-4D7F-F746-891B-44C6193E1276}">
      <dsp:nvSpPr>
        <dsp:cNvPr id="0" name=""/>
        <dsp:cNvSpPr/>
      </dsp:nvSpPr>
      <dsp:spPr>
        <a:xfrm>
          <a:off x="414416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B925EA-CC43-474A-90BB-A3585D003778}">
      <dsp:nvSpPr>
        <dsp:cNvPr id="0" name=""/>
        <dsp:cNvSpPr/>
      </dsp:nvSpPr>
      <dsp:spPr>
        <a:xfrm>
          <a:off x="433918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 sz="1700" kern="1200" dirty="0"/>
            <a:t>Vocabulario</a:t>
          </a:r>
        </a:p>
        <a:p>
          <a:pPr marL="0" lvl="0" indent="0" algn="ctr" defTabSz="755650">
            <a:lnSpc>
              <a:spcPct val="90000"/>
            </a:lnSpc>
            <a:spcBef>
              <a:spcPct val="0"/>
            </a:spcBef>
            <a:spcAft>
              <a:spcPct val="35000"/>
            </a:spcAft>
            <a:buNone/>
          </a:pPr>
          <a:r>
            <a:rPr lang="es" sz="1700" kern="1200" dirty="0"/>
            <a:t>marginal </a:t>
          </a:r>
          <a:endParaRPr lang="fr-FR" sz="1700" kern="1200" dirty="0"/>
        </a:p>
      </dsp:txBody>
      <dsp:txXfrm>
        <a:off x="4371830" y="1843779"/>
        <a:ext cx="1689908" cy="1049261"/>
      </dsp:txXfrm>
    </dsp:sp>
    <dsp:sp modelId="{219F7B3F-0ED2-284C-BC50-21C679839150}">
      <dsp:nvSpPr>
        <dsp:cNvPr id="0" name=""/>
        <dsp:cNvSpPr/>
      </dsp:nvSpPr>
      <dsp:spPr>
        <a:xfrm>
          <a:off x="414416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1CB934-8EC0-3E45-985D-4BAAE576D19A}">
      <dsp:nvSpPr>
        <dsp:cNvPr id="0" name=""/>
        <dsp:cNvSpPr/>
      </dsp:nvSpPr>
      <dsp:spPr>
        <a:xfrm>
          <a:off x="433918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 sz="1700" kern="1200" dirty="0"/>
            <a:t>Para desarrollar​ competencias lingüísticas</a:t>
          </a:r>
          <a:endParaRPr lang="fr-FR" sz="1700" kern="1200" dirty="0"/>
        </a:p>
      </dsp:txBody>
      <dsp:txXfrm>
        <a:off x="4371830" y="3468798"/>
        <a:ext cx="1689908" cy="10492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EDD36-3811-424A-A4A4-2860761EC0F8}">
      <dsp:nvSpPr>
        <dsp:cNvPr id="0" name=""/>
        <dsp:cNvSpPr/>
      </dsp:nvSpPr>
      <dsp:spPr>
        <a:xfrm>
          <a:off x="4067"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 sz="2400" b="1" kern="1200" dirty="0">
              <a:solidFill>
                <a:schemeClr val="tx2">
                  <a:lumMod val="50000"/>
                </a:schemeClr>
              </a:solidFill>
            </a:rPr>
            <a:t>Vocabulario básico</a:t>
          </a:r>
          <a:endParaRPr lang="fr-FR" sz="2400" b="1" kern="1200" dirty="0">
            <a:solidFill>
              <a:schemeClr val="tx2">
                <a:lumMod val="50000"/>
              </a:schemeClr>
            </a:solidFill>
          </a:endParaRPr>
        </a:p>
      </dsp:txBody>
      <dsp:txXfrm>
        <a:off x="4067" y="0"/>
        <a:ext cx="3913187" cy="1625600"/>
      </dsp:txXfrm>
    </dsp:sp>
    <dsp:sp modelId="{51EC0E35-0F00-2347-8F60-AE19F9CC3000}">
      <dsp:nvSpPr>
        <dsp:cNvPr id="0" name=""/>
        <dsp:cNvSpPr/>
      </dsp:nvSpPr>
      <dsp:spPr>
        <a:xfrm>
          <a:off x="395386" y="1625732"/>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err="1"/>
            <a:t>Pronombres</a:t>
          </a:r>
          <a:endParaRPr lang="fr-FR" sz="1500" kern="1200" dirty="0"/>
        </a:p>
      </dsp:txBody>
      <dsp:txXfrm>
        <a:off x="418506" y="1648852"/>
        <a:ext cx="3084309" cy="743144"/>
      </dsp:txXfrm>
    </dsp:sp>
    <dsp:sp modelId="{161A7C83-18A8-7442-9CA5-EE883208E6CB}">
      <dsp:nvSpPr>
        <dsp:cNvPr id="0" name=""/>
        <dsp:cNvSpPr/>
      </dsp:nvSpPr>
      <dsp:spPr>
        <a:xfrm>
          <a:off x="395386" y="2536560"/>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err="1"/>
            <a:t>Verbos</a:t>
          </a:r>
          <a:endParaRPr lang="fr-FR" sz="1500" kern="1200" dirty="0"/>
        </a:p>
      </dsp:txBody>
      <dsp:txXfrm>
        <a:off x="418506" y="2559680"/>
        <a:ext cx="3084309" cy="743144"/>
      </dsp:txXfrm>
    </dsp:sp>
    <dsp:sp modelId="{34123D26-97E6-C546-9538-DB8BB824526E}">
      <dsp:nvSpPr>
        <dsp:cNvPr id="0" name=""/>
        <dsp:cNvSpPr/>
      </dsp:nvSpPr>
      <dsp:spPr>
        <a:xfrm>
          <a:off x="395386" y="3447388"/>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err="1"/>
            <a:t>Descriptores</a:t>
          </a:r>
          <a:endParaRPr lang="fr-FR" sz="1500" kern="1200" dirty="0"/>
        </a:p>
      </dsp:txBody>
      <dsp:txXfrm>
        <a:off x="418506" y="3470508"/>
        <a:ext cx="3084309" cy="743144"/>
      </dsp:txXfrm>
    </dsp:sp>
    <dsp:sp modelId="{456EE7E2-5D1C-654F-B724-5BC22939617E}">
      <dsp:nvSpPr>
        <dsp:cNvPr id="0" name=""/>
        <dsp:cNvSpPr/>
      </dsp:nvSpPr>
      <dsp:spPr>
        <a:xfrm>
          <a:off x="395386" y="4358216"/>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err="1"/>
            <a:t>Preposiciones</a:t>
          </a:r>
          <a:endParaRPr lang="fr-FR" sz="1500" kern="1200" dirty="0"/>
        </a:p>
      </dsp:txBody>
      <dsp:txXfrm>
        <a:off x="418506" y="4381336"/>
        <a:ext cx="3084309" cy="743144"/>
      </dsp:txXfrm>
    </dsp:sp>
    <dsp:sp modelId="{D2F131DA-8EC6-8541-A9A0-D08F94CED607}">
      <dsp:nvSpPr>
        <dsp:cNvPr id="0" name=""/>
        <dsp:cNvSpPr/>
      </dsp:nvSpPr>
      <dsp:spPr>
        <a:xfrm>
          <a:off x="4214812"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 sz="2400" b="1" kern="1200" dirty="0">
              <a:solidFill>
                <a:schemeClr val="tx2">
                  <a:lumMod val="50000"/>
                </a:schemeClr>
              </a:solidFill>
            </a:rPr>
            <a:t>Vocabulario marginal </a:t>
          </a:r>
          <a:endParaRPr lang="fr-FR" sz="2400" b="1" kern="1200" dirty="0">
            <a:solidFill>
              <a:schemeClr val="tx2">
                <a:lumMod val="50000"/>
              </a:schemeClr>
            </a:solidFill>
          </a:endParaRPr>
        </a:p>
      </dsp:txBody>
      <dsp:txXfrm>
        <a:off x="4214812" y="0"/>
        <a:ext cx="3913187" cy="1625600"/>
      </dsp:txXfrm>
    </dsp:sp>
    <dsp:sp modelId="{EC056DF8-5EA3-4944-984B-D7EB7A1C97B6}">
      <dsp:nvSpPr>
        <dsp:cNvPr id="0" name=""/>
        <dsp:cNvSpPr/>
      </dsp:nvSpPr>
      <dsp:spPr>
        <a:xfrm>
          <a:off x="4602063" y="162659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Sustantivos y nombres propios</a:t>
          </a:r>
          <a:endParaRPr lang="fr-FR" sz="1500" kern="1200" dirty="0"/>
        </a:p>
      </dsp:txBody>
      <dsp:txXfrm>
        <a:off x="4613422" y="1637951"/>
        <a:ext cx="3107831" cy="365095"/>
      </dsp:txXfrm>
    </dsp:sp>
    <dsp:sp modelId="{1C727115-1567-7E42-BA0E-7974A552A0A6}">
      <dsp:nvSpPr>
        <dsp:cNvPr id="0" name=""/>
        <dsp:cNvSpPr/>
      </dsp:nvSpPr>
      <dsp:spPr>
        <a:xfrm>
          <a:off x="4602063" y="207406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Comparativos</a:t>
          </a:r>
        </a:p>
      </dsp:txBody>
      <dsp:txXfrm>
        <a:off x="4613422" y="2085427"/>
        <a:ext cx="3107831" cy="365095"/>
      </dsp:txXfrm>
    </dsp:sp>
    <dsp:sp modelId="{71D3047A-2463-E04E-95F7-F05FCBF8E88F}">
      <dsp:nvSpPr>
        <dsp:cNvPr id="0" name=""/>
        <dsp:cNvSpPr/>
      </dsp:nvSpPr>
      <dsp:spPr>
        <a:xfrm>
          <a:off x="4602063" y="252154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Verbos genéricos</a:t>
          </a:r>
          <a:endParaRPr lang="fr-FR" sz="1500" kern="1200" dirty="0"/>
        </a:p>
      </dsp:txBody>
      <dsp:txXfrm>
        <a:off x="4613422" y="2532904"/>
        <a:ext cx="3107831" cy="365095"/>
      </dsp:txXfrm>
    </dsp:sp>
    <dsp:sp modelId="{90868166-B8B4-7044-8039-C0B6842D6C1D}">
      <dsp:nvSpPr>
        <dsp:cNvPr id="0" name=""/>
        <dsp:cNvSpPr/>
      </dsp:nvSpPr>
      <dsp:spPr>
        <a:xfrm>
          <a:off x="4602063" y="296902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Verbos específicos</a:t>
          </a:r>
          <a:endParaRPr lang="fr-FR" sz="1500" kern="1200" dirty="0"/>
        </a:p>
      </dsp:txBody>
      <dsp:txXfrm>
        <a:off x="4613422" y="2980381"/>
        <a:ext cx="3107831" cy="365095"/>
      </dsp:txXfrm>
    </dsp:sp>
    <dsp:sp modelId="{97F383BE-48E4-9F4B-B0D5-26B38EA11DB8}">
      <dsp:nvSpPr>
        <dsp:cNvPr id="0" name=""/>
        <dsp:cNvSpPr/>
      </dsp:nvSpPr>
      <dsp:spPr>
        <a:xfrm>
          <a:off x="4602063" y="341649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Palabras emocionales</a:t>
          </a:r>
          <a:endParaRPr lang="fr-FR" sz="1500" kern="1200" dirty="0"/>
        </a:p>
      </dsp:txBody>
      <dsp:txXfrm>
        <a:off x="4613422" y="3427857"/>
        <a:ext cx="3107831" cy="365095"/>
      </dsp:txXfrm>
    </dsp:sp>
    <dsp:sp modelId="{FEF06C68-81AB-9644-B76D-ACB17CE88F74}">
      <dsp:nvSpPr>
        <dsp:cNvPr id="0" name=""/>
        <dsp:cNvSpPr/>
      </dsp:nvSpPr>
      <dsp:spPr>
        <a:xfrm>
          <a:off x="4602063" y="386397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Palabras de afirmación y negación</a:t>
          </a:r>
          <a:endParaRPr lang="fr-FR" sz="1500" kern="1200" dirty="0"/>
        </a:p>
      </dsp:txBody>
      <dsp:txXfrm>
        <a:off x="4613422" y="3875334"/>
        <a:ext cx="3107831" cy="365095"/>
      </dsp:txXfrm>
    </dsp:sp>
    <dsp:sp modelId="{575CA6C4-55E1-A94C-BB57-B7F11F67D030}">
      <dsp:nvSpPr>
        <dsp:cNvPr id="0" name=""/>
        <dsp:cNvSpPr/>
      </dsp:nvSpPr>
      <dsp:spPr>
        <a:xfrm>
          <a:off x="4602063" y="4311451"/>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Palabras de repcurrencia o cese </a:t>
          </a:r>
          <a:endParaRPr lang="fr-FR" sz="1500" kern="1200" dirty="0"/>
        </a:p>
      </dsp:txBody>
      <dsp:txXfrm>
        <a:off x="4613422" y="4322810"/>
        <a:ext cx="3107831" cy="365095"/>
      </dsp:txXfrm>
    </dsp:sp>
    <dsp:sp modelId="{4A5D8010-D32C-104E-8DAF-76F3331A8AC5}">
      <dsp:nvSpPr>
        <dsp:cNvPr id="0" name=""/>
        <dsp:cNvSpPr/>
      </dsp:nvSpPr>
      <dsp:spPr>
        <a:xfrm>
          <a:off x="4602063" y="475892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marL="0" lvl="0" indent="0" algn="ctr" defTabSz="666750">
            <a:lnSpc>
              <a:spcPct val="90000"/>
            </a:lnSpc>
            <a:spcBef>
              <a:spcPct val="0"/>
            </a:spcBef>
            <a:spcAft>
              <a:spcPct val="35000"/>
            </a:spcAft>
            <a:buNone/>
          </a:pPr>
          <a:r>
            <a:rPr lang="es" sz="1500" kern="1200" dirty="0"/>
            <a:t>Adjetivos</a:t>
          </a:r>
        </a:p>
      </dsp:txBody>
      <dsp:txXfrm>
        <a:off x="4613422" y="4770287"/>
        <a:ext cx="3107831" cy="365095"/>
      </dsp:txXfrm>
    </dsp:sp>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27.949"/>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0 169,'184'2,"193"-5,-356 1,-1-1,1-1,20-7,39-6,-29 13,71 3,-73 2,91-9,-64 0,133 4,-29 2,-31-18,-105 12,0 2,45-1,18 9,93-4,-169-2,61-17,-44 9,1 2,0 3,62-2,100 9,-94 1,-97-1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0.664"/>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0,'18'20,"-1"1,23 36,-27-36,1-1,2 0,20 21,-31-37,1 0,-1 0,1-1,-1 0,1 0,0 0,0-1,0 0,0 0,1 0,-1-1,0 0,9 0,13 0,52-4,-29 0,271-22,-194 11,-59 10,-41 3</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1.077"/>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1 1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1.449"/>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1 1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2.797"/>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1 22,'1609'0,"-1432"-11,-5 1,330 11,-478-1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3.556"/>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5.638"/>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1,'4'1,"-1"-1,0 2,1-1,-1 0,0 1,1-1,-1 1,0 0,4 3,6 3,27 12,1-2,0-2,1-2,1-1,47 7,97 8,198 4,189-29,-8-53,-309 21,-100 9,71-6,-170 24,-11 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1-12T10:47:37.958"/>
    </inkml:context>
    <inkml:brush xml:id="br0">
      <inkml:brushProperty name="width" value="0.3" units="cm"/>
      <inkml:brushProperty name="height" value="0.6" units="cm"/>
      <inkml:brushProperty name="color" value="#FFFFFF"/>
      <inkml:brushProperty name="tip" value="rectangle"/>
      <inkml:brushProperty name="rasterOp" value="maskPen"/>
      <inkml:brushProperty name="ignorePressure" value="1"/>
    </inkml:brush>
  </inkml:definitions>
  <inkml:trace contextRef="#ctx0" brushRef="#br0">0 1,'0'0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orevocabulary.weebly.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laclairiere.be/code/page.php?p=30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sistema PECS se creó inicialmente para estimular la comunicación en niños con trastornos del espectro autista.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objetivo principal era animar a un niño que de otro modo evitaría comunicarse con otros a hacerlo.</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método consta de seis etapas de dificultad progresiva y exigencia comunicativa encaminadas a aprender a comunicarse mediante imágenes y pictogramas. En la primera etapa, el niño se comunica con la ayuda de un interlocutor y un apuntador físico (otra persona). En esta primera etapa se busca conseguir que el niño proporcione a un interlocutor una imagen que represente un objeto deseado.</a:t>
            </a:r>
          </a:p>
          <a:p>
            <a:pPr marL="158750" indent="0" algn="just">
              <a:lnSpc>
                <a:spcPct val="150000"/>
              </a:lnSpc>
              <a:buFontTx/>
              <a:buNone/>
            </a:pPr>
            <a:r>
              <a:rPr lang="es" sz="1800" dirty="0">
                <a:effectLst/>
                <a:latin typeface="Calibri" panose="020F0502020204030204" pitchFamily="34" charset="0"/>
                <a:ea typeface="Calibri" panose="020F0502020204030204" pitchFamily="34" charset="0"/>
                <a:cs typeface="Times New Roman" panose="02020603050405020304" pitchFamily="18" charset="0"/>
              </a:rPr>
              <a:t>Al final del proceso de aprendizaje, el niño puede comunicarse de forma independiente (por ejemplo, hacer preguntas, responder preguntas, hacer comentarios, etc.).</a:t>
            </a:r>
            <a:r>
              <a:rPr lang="es" sz="3200" dirty="0">
                <a:effectLst/>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dirty="0"/>
              <a:t>Paso 1: Usando ayuda física, aprender a intercambiar una imagen por una objeto deseado</a:t>
            </a: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dirty="0"/>
              <a:t>Paso 2: El niño utiliza espontáneamente su libro de comunicación y puede ir a buscarlo, si​ no está en la misma habitación que él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dirty="0"/>
              <a:t>Paso 3: El niño puede elegir las imágenes, encontrarlas en su cuaderno y entregarlas al adulto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dirty="0"/>
              <a:t>Paso 4: El </a:t>
            </a:r>
            <a:r>
              <a:rPr lang="es" dirty="0" err="1"/>
              <a:t>niño</a:t>
            </a:r>
            <a:r>
              <a:rPr lang="es" dirty="0"/>
              <a:t> </a:t>
            </a:r>
            <a:r>
              <a:rPr lang="es" dirty="0" err="1"/>
              <a:t>construye</a:t>
            </a:r>
            <a:r>
              <a:rPr lang="es" dirty="0"/>
              <a:t> </a:t>
            </a:r>
            <a:r>
              <a:rPr lang="es" dirty="0" err="1"/>
              <a:t>cada vez más</a:t>
            </a:r>
            <a:r>
              <a:rPr lang="es" dirty="0"/>
              <a:t> frases </a:t>
            </a:r>
            <a:r>
              <a:rPr lang="es" dirty="0" err="1"/>
              <a:t>complejas </a:t>
            </a:r>
            <a:r>
              <a:rPr lang="es" dirty="0"/>
              <a:t>y puede colocar los </a:t>
            </a:r>
            <a:r>
              <a:rPr lang="es" dirty="0" err="1"/>
              <a:t>elementos </a:t>
            </a:r>
            <a:r>
              <a:rPr lang="es" dirty="0"/>
              <a:t>en las </a:t>
            </a:r>
            <a:r>
              <a:rPr lang="es" dirty="0" err="1"/>
              <a:t>tiras de velcro </a:t>
            </a:r>
            <a:r>
              <a:rPr lang="es" dirty="0"/>
              <a:t>de </a:t>
            </a:r>
            <a:r>
              <a:rPr lang="es" dirty="0" err="1"/>
              <a:t>su </a:t>
            </a:r>
            <a:r>
              <a:rPr lang="es" dirty="0"/>
              <a:t>cuaderno</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dirty="0"/>
              <a:t>Paso 5: El niño puede utilizar el PECS para responder preguntas como " ¿qué quieres?"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dirty="0"/>
              <a:t>Paso 6: El niño comenta y responde preguntas más complejas como " ¿qué ves?  “y " ¿cómo te sientes?".</a:t>
            </a: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210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PODD es un sistema de CAA que utiliza pictogramas y carpetas de comunicación. Fue desarrollado hace unos veinte años por una logopeda australiana, Gayle Porter. El PODD es a la vez un método y una herramienta que permite a las personas desarrollar una comunicación autónoma.</a:t>
            </a:r>
          </a:p>
          <a:p>
            <a:pPr marL="158750" indent="0" algn="just">
              <a:lnSpc>
                <a:spcPct val="150000"/>
              </a:lnSpc>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vocabulario está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organizado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pragmáticamente según las necesidades de la persona, dándole acceso rápido a los pictogramas que necesita para expresar lo que quiere, cuando quiere.</a:t>
            </a:r>
          </a:p>
          <a:p>
            <a:pPr marL="158750" indent="0" algn="just">
              <a:lnSpc>
                <a:spcPct val="150000"/>
              </a:lnSpc>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Como explican Porter y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Cafiero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(2009) en su artículo, "el </a:t>
            </a:r>
            <a:r>
              <a:rPr lang="es" sz="1800" kern="1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PODD: (a) ayuda al individuo que depende de la CAA y sus compañeros de comunicación a moverse eficientemente entre páginas para localizar el vocabulario requerido, (b) reduce el tiempo requerido para acceder a vocabulario para producir mensajes de múltiples símbolos, (c) proporciona una estrategia para un acceso rápido a mensajes predecibles, y (d) permite el acceso a una amplia gama de vocabulario para mensajes espontáneos e impredecibles".</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PODD también se puede utilizar con dispositivos electrónicos como sistema de asistencia de alta tecnología.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1380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TIWOUH es una plataforma tecnológica colaborativa que permite a los logopedas crear aplicaciones de comunicación para sus pacientes, utilizando nuevas tecnologías como la síntesis del habla y las interfaces tecnológicas (tabletas).</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plataforma proporciona al usuario:</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Una herramienta de Comunicación Aumentativa y/o Alternativa (CAA)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Ejercicios para trabajar el vocabulario y la sintaxis necesarios para utilizar CAA.</a:t>
            </a:r>
          </a:p>
          <a:p>
            <a:pPr marL="0" lvl="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También ofrece varias aplicaciones complementarias: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una aplicación para adaptar juegos y libros para comentarios,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una aplicación para aprender conversación,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una aplicación para crear rutinas diarias.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6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Go Talk Now es una aplicación de AAC que permite que la máquina hable por el usuario, quien presiona los botones para que la tableta hable por él.</a:t>
            </a:r>
          </a:p>
          <a:p>
            <a:pPr marL="158750" indent="0">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La aplicación utiliza pictogramas organizados por temáticas (por ejemplo, bebidas, voy a la tienda, etc.). Cada pictograma está asociado a una frase o palabra pregrabada. La aplicación está disponible en IOS y Android.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9344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La capacidad de comunicación general de la persona con DI es un factor importante que el equipo (terapeutas, educadores, etc.) debe considerar al seleccionar el vocabulario para incluirlo en la herramienta CAA.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Las personas con DI moderada y grave no pueden crear su propio léxico. Deben contentarse con el vocabulario seleccionado por otros.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Se deben considerar dos tipos de vocabularios: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El vocabulario necesario para comunicarse: vocabulario básico,</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s" sz="1800" dirty="0">
                <a:effectLst/>
                <a:latin typeface="Calibri" panose="020F0502020204030204" pitchFamily="34" charset="0"/>
                <a:ea typeface="Calibri" panose="020F0502020204030204" pitchFamily="34" charset="0"/>
              </a:rPr>
              <a:t>El vocabulario necesario para desarrollar competencias lingüísticas: vocabulario marginal.</a:t>
            </a:r>
            <a:r>
              <a:rPr lang="es" sz="3200"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spcBef>
                <a:spcPts val="200"/>
              </a:spcBef>
              <a:buFontTx/>
              <a:buNone/>
            </a:pPr>
            <a:r>
              <a:rPr lang="es"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Vocabulario básico</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es" sz="1800" kern="100" dirty="0">
                <a:effectLst/>
                <a:latin typeface="Calibri" panose="020F0502020204030204" pitchFamily="34" charset="0"/>
                <a:ea typeface="Calibri" panose="020F0502020204030204" pitchFamily="34" charset="0"/>
                <a:cs typeface="Calibri" panose="020F0502020204030204" pitchFamily="34" charset="0"/>
              </a:rPr>
              <a:t>El vocabulario básico se denomina así porque es fundamental para expresar las necesidades fundamentales de la persona.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Las palabras básicas son un pequeño conjunto de palabras simples que constituyen el 80% de las palabras utilizadas en la comunicación diaria (ver ejemplos en </a:t>
            </a:r>
            <a:r>
              <a:rPr lang="es" sz="1800" u="sng"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http://corevocabulary.weebly.com </a:t>
            </a: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El vocabulario básico se limita a un conjunto de palabras muy útiles. Se compone de pronombres (yo, tú, etc.), verbos (comer, beber, dormir, etc.), descriptores (caliente, frío, etc.) y preposiciones (en, sobre, etc.). El vocabulario básico contiene muy pocos sustantivos.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El vocabulario básico está organizado según el contexto para que las palabras estén disponibles cuando sea necesario. Tableros de comunicación: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contener el vocabulario utilizado para las comidas, vestirse, ir al baño, pasatiempos,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Se ubican en el lugar donde se desarrolla la actividad.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endParaRPr lang="nl-BE" dirty="0"/>
          </a:p>
          <a:p>
            <a:pPr marL="158750" indent="0">
              <a:spcBef>
                <a:spcPts val="200"/>
              </a:spcBef>
              <a:buFontTx/>
              <a:buNone/>
            </a:pPr>
            <a:r>
              <a:rPr lang="es"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Vocabulario marginal</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e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herramienta de CAA puede contener vocabulario que aún es desconocido o no utilizado por la persona. De hecho, este vocabulario no se selecciona por su necesidad funcional en situaciones específicas sino porque puede ser útil para el desarrollo del léxico y del lenguaje.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s" sz="1800" kern="100" dirty="0">
                <a:effectLst/>
                <a:latin typeface="Calibri" panose="020F0502020204030204" pitchFamily="34" charset="0"/>
                <a:ea typeface="Calibri" panose="020F0502020204030204" pitchFamily="34" charset="0"/>
                <a:cs typeface="Calibri" panose="020F0502020204030204" pitchFamily="34" charset="0"/>
              </a:rPr>
              <a:t>Generalmente se considera que el vocabulario marginal contiene diferentes categorías de palabras que pueden combinarse para formar un significado más complejo:</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sustantivos (por ejemplo: persona, lugares, objetos),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comparativo (por ejemplo: menos que, mejor,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verbos genéricos (por ejemplo: hacer, dar, tomar,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verbos específicos (por ejemplo: comer, beber, ver,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palabras emocionales (por ejemplo: triste, feliz, enojado,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palabras que expresan una afirmación o una negación (por ejemplo: sí, no, no,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palabras expresión recurrencia o cese (por ejemplo: más, detener,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nombres propios y pronombres que se refieren a personas; los nombres propios también se pueden usar para marcar una posesión (por ejemplo: en lugar de mi),</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adjetivos aislados (p. ej.: tibio/caliente, limpio, etc.) y, en una segunda vez, su opuesto</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Calibri" panose="020F0502020204030204" pitchFamily="34" charset="0"/>
              </a:rPr>
              <a:t>colores primarios (blanco, negro, amarillo, azul y rojo) que son los más simples,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s" sz="1800" dirty="0">
                <a:effectLst/>
                <a:latin typeface="Calibri" panose="020F0502020204030204" pitchFamily="34" charset="0"/>
                <a:ea typeface="Calibri" panose="020F0502020204030204" pitchFamily="34" charset="0"/>
              </a:rPr>
              <a:t>preposiciones básicas.</a:t>
            </a:r>
            <a:r>
              <a:rPr lang="es"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934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Cuando se utilizan imágenes y representaciones gráficas en herramientas de comunicación, los pictogramas no siempre son la mejor opción.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s" sz="1800" dirty="0">
                <a:effectLst/>
                <a:latin typeface="Calibri" panose="020F0502020204030204" pitchFamily="34" charset="0"/>
                <a:ea typeface="Calibri" panose="020F0502020204030204" pitchFamily="34" charset="0"/>
              </a:rPr>
              <a:t>Antes de conceptualizar la herramienta de comunicación, es importante definir el nivel de representación del beneficiario.</a:t>
            </a:r>
            <a:r>
              <a:rPr lang="es" dirty="0">
                <a:effectLst/>
              </a:rPr>
              <a:t> </a:t>
            </a:r>
          </a:p>
          <a:p>
            <a:pPr marL="158750" indent="0">
              <a:buFontTx/>
              <a:buNone/>
            </a:pPr>
            <a:endParaRPr lang="fr-BE" dirty="0">
              <a:effectLst/>
            </a:endParaRPr>
          </a:p>
          <a:p>
            <a:pPr marL="158750" indent="0" algn="just">
              <a:lnSpc>
                <a:spcPct val="150000"/>
              </a:lnSpc>
              <a:spcBef>
                <a:spcPts val="600"/>
              </a:spcBef>
              <a:spcAft>
                <a:spcPts val="800"/>
              </a:spcAft>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En el contexto de una CAA, el uso de imágenes, fotografías o pictogramas no siempre es lo más adecuado.</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s" sz="1800" dirty="0">
                <a:effectLst/>
                <a:latin typeface="Calibri" panose="020F0502020204030204" pitchFamily="34" charset="0"/>
                <a:ea typeface="Calibri" panose="020F0502020204030204" pitchFamily="34" charset="0"/>
              </a:rPr>
              <a:t>Antes de conceptualizar la herramienta de comunicación, es importante definir el nivel de representación del beneficiario. Una herramienta fácil de usar para determinar el nivel de representación de una persona es </a:t>
            </a:r>
            <a:r>
              <a:rPr lang="es" sz="1800" dirty="0" err="1">
                <a:effectLst/>
                <a:latin typeface="Calibri" panose="020F0502020204030204" pitchFamily="34" charset="0"/>
                <a:ea typeface="Calibri" panose="020F0502020204030204" pitchFamily="34" charset="0"/>
              </a:rPr>
              <a:t>ComFor </a:t>
            </a:r>
            <a:r>
              <a:rPr lang="es" sz="1800" dirty="0">
                <a:effectLst/>
                <a:latin typeface="Calibri" panose="020F0502020204030204" pitchFamily="34" charset="0"/>
                <a:ea typeface="Calibri" panose="020F0502020204030204" pitchFamily="34" charset="0"/>
              </a:rPr>
              <a:t>2.</a:t>
            </a:r>
            <a:r>
              <a:rPr lang="es" dirty="0">
                <a:effectLst/>
              </a:rPr>
              <a:t> </a:t>
            </a: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936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s" dirty="0">
                <a:effectLst/>
              </a:rPr>
              <a:t> </a:t>
            </a:r>
          </a:p>
          <a:p>
            <a:pPr marL="158750" indent="0" algn="just">
              <a:lnSpc>
                <a:spcPct val="150000"/>
              </a:lnSpc>
              <a:spcBef>
                <a:spcPts val="600"/>
              </a:spcBef>
              <a:spcAft>
                <a:spcPts val="800"/>
              </a:spcAft>
              <a:buFontTx/>
              <a:buNone/>
            </a:pPr>
            <a:r>
              <a:rPr lang="es" sz="1100" kern="100" dirty="0">
                <a:effectLst/>
                <a:latin typeface="Calibri" panose="020F0502020204030204" pitchFamily="34" charset="0"/>
                <a:ea typeface="Calibri" panose="020F0502020204030204" pitchFamily="34" charset="0"/>
                <a:cs typeface="Calibri" panose="020F0502020204030204" pitchFamily="34" charset="0"/>
              </a:rPr>
              <a:t>En el contexto de una CAA, el uso de imágenes, fotografías o pictogramas no siempre es lo más adecuado.</a:t>
            </a:r>
            <a:endParaRPr lang="fr-B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s" sz="1100" dirty="0">
                <a:effectLst/>
                <a:latin typeface="Calibri" panose="020F0502020204030204" pitchFamily="34" charset="0"/>
                <a:ea typeface="Calibri" panose="020F0502020204030204" pitchFamily="34" charset="0"/>
              </a:rPr>
              <a:t>Antes de conceptualizar la herramienta de comunicación, es importante definir el nivel de representación del beneficiario. Una herramienta fácil de usar para determinar el nivel de representación de una persona es </a:t>
            </a:r>
            <a:r>
              <a:rPr lang="es" sz="1100" dirty="0" err="1">
                <a:effectLst/>
                <a:latin typeface="Calibri" panose="020F0502020204030204" pitchFamily="34" charset="0"/>
                <a:ea typeface="Calibri" panose="020F0502020204030204" pitchFamily="34" charset="0"/>
              </a:rPr>
              <a:t>ComFor </a:t>
            </a:r>
            <a:r>
              <a:rPr lang="es" sz="1100" dirty="0">
                <a:effectLst/>
                <a:latin typeface="Calibri" panose="020F0502020204030204" pitchFamily="34" charset="0"/>
                <a:ea typeface="Calibri" panose="020F0502020204030204" pitchFamily="34" charset="0"/>
              </a:rPr>
              <a:t>2.</a:t>
            </a:r>
            <a:r>
              <a:rPr lang="es" dirty="0">
                <a:effectLst/>
              </a:rPr>
              <a:t> </a:t>
            </a: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endParaRPr lang="nl-BE"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Calibri" panose="020F0502020204030204" pitchFamily="34" charset="0"/>
              </a:rPr>
              <a:t>https://www.hogrefe.fr/produit/comfor-2-outil-devaluación-des-precurseurs-de-la-communication/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effectLst/>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s" sz="1800" kern="100" dirty="0">
                <a:effectLst/>
                <a:latin typeface="Calibri" panose="020F0502020204030204" pitchFamily="34" charset="0"/>
                <a:ea typeface="Calibri" panose="020F0502020204030204" pitchFamily="34" charset="0"/>
                <a:cs typeface="Calibri" panose="020F0502020204030204" pitchFamily="34" charset="0"/>
              </a:rPr>
              <a:t>La herramienta se puede utilizar para determinar el tipo de representaciones visuales a las que tiene acceso la persona y su nivel de simbolización. Si nos remitimos a la Matriz de Comunicación de Rowland (2009), descrita anteriormente, podemos determinar el siguiente objetivo en términos de aumentar la complejidad de la comunicación.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994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s" dirty="0">
                <a:effectLst/>
              </a:rPr>
              <a:t> </a:t>
            </a:r>
          </a:p>
          <a:p>
            <a:pPr marL="158750" indent="0" algn="just">
              <a:lnSpc>
                <a:spcPct val="150000"/>
              </a:lnSpc>
              <a:spcBef>
                <a:spcPts val="600"/>
              </a:spcBef>
              <a:spcAft>
                <a:spcPts val="800"/>
              </a:spcAft>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La herramienta se puede utilizar para determinar el tipo de representaciones visuales a las que tiene acceso la persona y su nivel de simbolización. Si nos remitimos a la Matriz de Comunicación de Rowland (2009), descrita anteriormente, podemos determinar el siguiente objetivo en términos de aumentar la complejidad de la comunicación.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spcAft>
                <a:spcPts val="800"/>
              </a:spcAft>
              <a:buFontTx/>
              <a:buNone/>
            </a:pPr>
            <a:r>
              <a:rPr lang="es" sz="1800" kern="100" dirty="0">
                <a:effectLst/>
                <a:latin typeface="Calibri" panose="020F0502020204030204" pitchFamily="34" charset="0"/>
                <a:ea typeface="Calibri" panose="020F0502020204030204" pitchFamily="34" charset="0"/>
                <a:cs typeface="Calibri" panose="020F0502020204030204" pitchFamily="34" charset="0"/>
              </a:rPr>
              <a:t>Los niveles de representación pueden ser:</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s" sz="1800" kern="100" dirty="0">
                <a:effectLst/>
                <a:latin typeface="Calibri" panose="020F0502020204030204" pitchFamily="34" charset="0"/>
                <a:ea typeface="Calibri" panose="020F0502020204030204" pitchFamily="34" charset="0"/>
                <a:cs typeface="Calibri" panose="020F0502020204030204" pitchFamily="34" charset="0"/>
              </a:rPr>
              <a:t>sensorial</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s-ES" sz="1800" kern="100" dirty="0">
                <a:effectLst/>
                <a:latin typeface="Calibri" panose="020F0502020204030204" pitchFamily="34" charset="0"/>
                <a:ea typeface="Calibri" panose="020F0502020204030204" pitchFamily="34" charset="0"/>
                <a:cs typeface="Calibri" panose="020F0502020204030204" pitchFamily="34" charset="0"/>
              </a:rPr>
              <a:t>presentativa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s" sz="1800" kern="100" dirty="0">
                <a:effectLst/>
                <a:latin typeface="Calibri" panose="020F0502020204030204" pitchFamily="34" charset="0"/>
                <a:ea typeface="Calibri" panose="020F0502020204030204" pitchFamily="34" charset="0"/>
                <a:cs typeface="Calibri" panose="020F0502020204030204" pitchFamily="34" charset="0"/>
              </a:rPr>
              <a:t>representativa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s-ES" sz="1800" kern="100" dirty="0">
                <a:effectLst/>
                <a:latin typeface="Calibri" panose="020F0502020204030204" pitchFamily="34" charset="0"/>
                <a:ea typeface="Calibri" panose="020F0502020204030204" pitchFamily="34" charset="0"/>
                <a:cs typeface="Calibri" panose="020F0502020204030204" pitchFamily="34" charset="0"/>
              </a:rPr>
              <a:t>m</a:t>
            </a:r>
            <a:r>
              <a:rPr lang="es" sz="1800" kern="100" dirty="0">
                <a:effectLst/>
                <a:latin typeface="Calibri" panose="020F0502020204030204" pitchFamily="34" charset="0"/>
                <a:ea typeface="Calibri" panose="020F0502020204030204" pitchFamily="34" charset="0"/>
                <a:cs typeface="Calibri" panose="020F0502020204030204" pitchFamily="34" charset="0"/>
              </a:rPr>
              <a:t>eta representativa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s" sz="1800" dirty="0">
                <a:effectLst/>
                <a:latin typeface="Calibri" panose="020F0502020204030204" pitchFamily="34" charset="0"/>
                <a:ea typeface="Calibri" panose="020F0502020204030204" pitchFamily="34" charset="0"/>
              </a:rPr>
              <a:t>ComFor2 solo evalúa los niveles de presentativos y representativos. Esto representa un nivel de uso de símbolos concretos (entre 12 y 24 meses si nos referimos a la Matriz de Comunicación de Rowland)</a:t>
            </a:r>
            <a:r>
              <a:rPr lang="es" dirty="0">
                <a:effectLst/>
              </a:rPr>
              <a:t> </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9084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613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49423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762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5448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nSpc>
                <a:spcPct val="150000"/>
              </a:lnSpc>
              <a:spcBef>
                <a:spcPts val="600"/>
              </a:spcBef>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En esta sección, aprenderá:</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Acerca de los métodos de comunicación y dispositivos de CAA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Acerca de la implementación, los límites y las restricciones de un soporte visual</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Cómo seleccionar el vocabulario a implementar en un dispositivo de CAA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s" sz="1800" kern="100" dirty="0">
                <a:effectLst/>
                <a:latin typeface="Calibri" panose="020F0502020204030204" pitchFamily="34" charset="0"/>
                <a:ea typeface="Calibri" panose="020F0502020204030204" pitchFamily="34" charset="0"/>
                <a:cs typeface="Calibri" panose="020F0502020204030204" pitchFamily="34" charset="0"/>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s" sz="1800" kern="100" dirty="0">
                <a:effectLst/>
                <a:latin typeface="Calibri" panose="020F0502020204030204" pitchFamily="34" charset="0"/>
                <a:ea typeface="Calibri" panose="020F0502020204030204" pitchFamily="34" charset="0"/>
                <a:cs typeface="Calibri" panose="020F0502020204030204" pitchFamily="34" charset="0"/>
              </a:rPr>
              <a:t>Según la Asociación Estadounidense del Habla, el Lenguaje y la Audición (ASHA, 2005), " la comunicación aumentativa y alternativa (CAA) se refiere a un área de investigación, así como a la práctica clínica y educativa. La CAA implica intentos de estudiar y, cuando sea necesario, compensar impedimentos temporales o permanentes, limitaciones de actividad y restricciones de participación de personas con trastornos graves de la producción y/o comprensión del habla y el lenguaje, incluidos los modos de comunicación hablados y escritos". (2005, pág.1)</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es" sz="1800" kern="100" dirty="0">
                <a:effectLst/>
                <a:latin typeface="Calibri" panose="020F0502020204030204" pitchFamily="34" charset="0"/>
                <a:ea typeface="Calibri" panose="020F0502020204030204" pitchFamily="34" charset="0"/>
                <a:cs typeface="Calibri" panose="020F0502020204030204" pitchFamily="34" charset="0"/>
              </a:rPr>
              <a:t>Se pueden implementar diferentes tipos de CAA dependiendo de las características y necesidades de la persona.</a:t>
            </a:r>
          </a:p>
          <a:p>
            <a:pPr algn="just">
              <a:lnSpc>
                <a:spcPct val="150000"/>
              </a:lnSpc>
              <a:spcAft>
                <a:spcPts val="800"/>
              </a:spcAft>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es" sz="1800" kern="100" dirty="0" err="1">
                <a:effectLst/>
                <a:latin typeface="Calibri" panose="020F0502020204030204" pitchFamily="34" charset="0"/>
                <a:ea typeface="Calibri" panose="020F0502020204030204" pitchFamily="34" charset="0"/>
                <a:cs typeface="Calibri" panose="020F0502020204030204" pitchFamily="34" charset="0"/>
              </a:rPr>
              <a:t>Beukelman </a:t>
            </a:r>
            <a:r>
              <a:rPr lang="es" sz="1800" kern="100" dirty="0">
                <a:effectLst/>
                <a:latin typeface="Calibri" panose="020F0502020204030204" pitchFamily="34" charset="0"/>
                <a:ea typeface="Calibri" panose="020F0502020204030204" pitchFamily="34" charset="0"/>
                <a:cs typeface="Calibri" panose="020F0502020204030204" pitchFamily="34" charset="0"/>
              </a:rPr>
              <a:t>y Light (2020) clasificaron los dispositivos CAA en dos categorías principales </a:t>
            </a:r>
            <a:r>
              <a:rPr lang="es" sz="1800" b="1" kern="100" dirty="0">
                <a:effectLst/>
                <a:latin typeface="Calibri" panose="020F0502020204030204" pitchFamily="34" charset="0"/>
                <a:ea typeface="Calibri" panose="020F0502020204030204" pitchFamily="34" charset="0"/>
                <a:cs typeface="Calibri" panose="020F0502020204030204" pitchFamily="34" charset="0"/>
              </a:rPr>
              <a:t>: sistemas asistidos y sin ayuda </a:t>
            </a:r>
            <a:r>
              <a:rPr lang="es" sz="1800" kern="100" dirty="0">
                <a:effectLst/>
                <a:latin typeface="Calibri" panose="020F0502020204030204" pitchFamily="34" charset="0"/>
                <a:ea typeface="Calibri" panose="020F0502020204030204" pitchFamily="34" charset="0"/>
                <a:cs typeface="Calibri" panose="020F0502020204030204" pitchFamily="34" charset="0"/>
              </a:rPr>
              <a:t>.</a:t>
            </a:r>
          </a:p>
          <a:p>
            <a:pPr algn="just">
              <a:lnSpc>
                <a:spcPct val="150000"/>
              </a:lnSpc>
              <a:spcAft>
                <a:spcPts val="800"/>
              </a:spcAft>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50000"/>
              </a:lnSpc>
            </a:pPr>
            <a:r>
              <a:rPr lang="es" sz="1800" kern="100" dirty="0">
                <a:effectLst/>
                <a:latin typeface="Calibri" panose="020F0502020204030204" pitchFamily="34" charset="0"/>
                <a:ea typeface="Calibri" panose="020F0502020204030204" pitchFamily="34" charset="0"/>
                <a:cs typeface="Calibri" panose="020F0502020204030204" pitchFamily="34" charset="0"/>
              </a:rPr>
              <a:t>Un sistema de CAA sin asistencia no requiere ningún equipo o tecnología externa </a:t>
            </a:r>
            <a:r>
              <a:rPr lang="es" sz="18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a:t>
            </a:r>
            <a:r>
              <a:rPr lang="es" sz="1800" b="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es" sz="1800" b="1" kern="100" dirty="0">
                <a:effectLst/>
                <a:latin typeface="Calibri" panose="020F0502020204030204" pitchFamily="34" charset="0"/>
                <a:ea typeface="Calibri" panose="020F0502020204030204" pitchFamily="34" charset="0"/>
                <a:cs typeface="Calibri" panose="020F0502020204030204" pitchFamily="34" charset="0"/>
              </a:rPr>
              <a:t>En nuestro árbol de decisiones </a:t>
            </a:r>
            <a:r>
              <a:rPr lang="es" sz="1800" kern="100" dirty="0">
                <a:effectLst/>
                <a:latin typeface="Calibri" panose="020F0502020204030204" pitchFamily="34" charset="0"/>
                <a:ea typeface="Calibri" panose="020F0502020204030204" pitchFamily="34" charset="0"/>
                <a:cs typeface="Calibri" panose="020F0502020204030204" pitchFamily="34" charset="0"/>
              </a:rPr>
              <a:t>, están representados por lenguaje oral, gestos y signos o códigos de parpadeo (por ejemplo, levantar los ojos para decir "sí" y cerrarlos para decir "no").</a:t>
            </a:r>
          </a:p>
          <a:p>
            <a:pPr algn="just">
              <a:lnSpc>
                <a:spcPct val="150000"/>
              </a:lnSpc>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lvl="1" algn="just">
              <a:lnSpc>
                <a:spcPct val="150000"/>
              </a:lnSpc>
            </a:pPr>
            <a:r>
              <a:rPr lang="es" sz="1800" kern="100" dirty="0">
                <a:effectLst/>
                <a:latin typeface="Calibri" panose="020F0502020204030204" pitchFamily="34" charset="0"/>
                <a:ea typeface="Calibri" panose="020F0502020204030204" pitchFamily="34" charset="0"/>
                <a:cs typeface="Calibri" panose="020F0502020204030204" pitchFamily="34" charset="0"/>
              </a:rPr>
              <a:t>La CAA asistida representa dispositivos que involucran tecnología y equipamiento </a:t>
            </a:r>
            <a:r>
              <a:rPr lang="es" sz="18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es" sz="1800" b="1" kern="100" dirty="0">
                <a:effectLst/>
                <a:latin typeface="Calibri" panose="020F0502020204030204" pitchFamily="34" charset="0"/>
                <a:ea typeface="Calibri" panose="020F0502020204030204" pitchFamily="34" charset="0"/>
                <a:cs typeface="Calibri" panose="020F0502020204030204" pitchFamily="34" charset="0"/>
              </a:rPr>
              <a:t>En nuestro árbol de decisiones, </a:t>
            </a:r>
            <a:r>
              <a:rPr lang="es" sz="1800" kern="100" dirty="0">
                <a:effectLst/>
                <a:latin typeface="Calibri" panose="020F0502020204030204" pitchFamily="34" charset="0"/>
                <a:ea typeface="Calibri" panose="020F0502020204030204" pitchFamily="34" charset="0"/>
                <a:cs typeface="Calibri" panose="020F0502020204030204" pitchFamily="34" charset="0"/>
              </a:rPr>
              <a:t>se los denomina sistemas con asistencia de baja o alta tecnología. Por tanto, abarcan tanto los sistemas que implican el uso de pictogramas en la carpeta de comunicación como los que requieren tecnología informática.</a:t>
            </a:r>
          </a:p>
          <a:p>
            <a:pPr marL="158750" lvl="0" indent="0" algn="just">
              <a:lnSpc>
                <a:spcPct val="150000"/>
              </a:lnSpc>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0"/>
              </a:spcBef>
              <a:spcAft>
                <a:spcPts val="0"/>
              </a:spcAft>
              <a:buClr>
                <a:srgbClr val="000000"/>
              </a:buClr>
              <a:buSzPts val="1100"/>
              <a:buFontTx/>
              <a:buNone/>
              <a:tabLst/>
              <a:defRPr/>
            </a:pPr>
            <a:r>
              <a:rPr lang="es" sz="1800" b="1" kern="100" dirty="0">
                <a:effectLst/>
                <a:latin typeface="Calibri" panose="020F0502020204030204" pitchFamily="34" charset="0"/>
                <a:ea typeface="Calibri" panose="020F0502020204030204" pitchFamily="34" charset="0"/>
                <a:cs typeface="Calibri" panose="020F0502020204030204" pitchFamily="34" charset="0"/>
              </a:rPr>
              <a:t>Partiendo de la pregunta central </a:t>
            </a:r>
            <a:r>
              <a:rPr lang="es" sz="1800" kern="100" dirty="0">
                <a:effectLst/>
                <a:latin typeface="Calibri" panose="020F0502020204030204" pitchFamily="34" charset="0"/>
                <a:ea typeface="Calibri" panose="020F0502020204030204" pitchFamily="34" charset="0"/>
                <a:cs typeface="Calibri" panose="020F0502020204030204" pitchFamily="34" charset="0"/>
              </a:rPr>
              <a:t>de si la persona tiene acceso a un lenguaje oral funcional, el árbol de decisión permite determinar, en función del lenguaje y de las capacidades cognitivas de la persona, el sistema de comunicación aumentativa y alternativa (CAA) más adecuado a implementar.</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Se trata de un método basado en gestos creado en 1990 en la institución La Clairière para personas con DI (Bruselas , Bélgica - </a:t>
            </a:r>
            <a:r>
              <a:rPr lang="e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http://www.laclairiere.be/code/page.php?p=306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sistema SESAME es una herramienta de CAA basada en lengua de signos para personas sordas adaptada a personas con DI. Sin embargo, a diferencia de la lengua de signos para sordos, que tiene su propia sintaxis, SESAME utiliza la sintaxis de la lengua hablada, a la que siempre está asociado.</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hipótesis teórica sobre la que se basa el sistema SESAME es que el uso de un sistema de lengua de signos no dificulta la adquisición del lenguaje oral sino que estos dos modos de comunicación son complementarios y facilitan la comunicación. SÉSAMO se puede utilizar para trabajar la comunicación tanto receptiva como expresiva. Los gestos son ayudas visuales que apoyan la producción verbal. En caso de problemas de pronunciación, ayudan a la persona con DI a comprender lo que se dice. También ayudan al hablante a comprender lo que se dice.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s" sz="1800" u="sng" kern="100" dirty="0">
                <a:effectLst/>
                <a:latin typeface="Calibri" panose="020F0502020204030204" pitchFamily="34" charset="0"/>
                <a:ea typeface="Calibri" panose="020F0502020204030204" pitchFamily="34" charset="0"/>
                <a:cs typeface="Times New Roman" panose="02020603050405020304" pitchFamily="18" charset="0"/>
              </a:rPr>
              <a:t>Por ejemplo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 el niño hace un triángulo con sus manos para representar la palabra “casa”; el triángulo formado por la unión de las manos representa el techo de la casa.</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338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 sz="1800" dirty="0" err="1">
                <a:effectLst/>
                <a:latin typeface="Calibri" panose="020F0502020204030204" pitchFamily="34" charset="0"/>
                <a:ea typeface="Calibri" panose="020F0502020204030204" pitchFamily="34" charset="0"/>
                <a:cs typeface="Times New Roman" panose="02020603050405020304" pitchFamily="18" charset="0"/>
              </a:rPr>
              <a:t>Coghamo </a:t>
            </a:r>
            <a:r>
              <a:rPr lang="es" sz="1800" dirty="0">
                <a:effectLst/>
                <a:latin typeface="Calibri" panose="020F0502020204030204" pitchFamily="34" charset="0"/>
                <a:ea typeface="Calibri" panose="020F0502020204030204" pitchFamily="34" charset="0"/>
                <a:cs typeface="Times New Roman" panose="02020603050405020304" pitchFamily="18" charset="0"/>
              </a:rPr>
              <a:t>es una lengua de signos basada en el francés de signos y en gestos cotidianos.</a:t>
            </a:r>
          </a:p>
          <a:p>
            <a:pPr marL="0" lvl="0" indent="0" algn="l" rtl="0">
              <a:spcBef>
                <a:spcPts val="0"/>
              </a:spcBef>
              <a:spcAft>
                <a:spcPts val="0"/>
              </a:spcAft>
              <a:buNone/>
            </a:pPr>
            <a:r>
              <a:rPr lang="es" sz="1800" dirty="0">
                <a:effectLst/>
                <a:latin typeface="Calibri" panose="020F0502020204030204" pitchFamily="34" charset="0"/>
                <a:ea typeface="Calibri" panose="020F0502020204030204" pitchFamily="34" charset="0"/>
                <a:cs typeface="Times New Roman" panose="02020603050405020304" pitchFamily="18" charset="0"/>
              </a:rPr>
              <a:t>Como este sistema fue diseñado inicialmente para personas con discapacidad motriz, los gestos se han simplificado respecto a las señales originales.</a:t>
            </a:r>
          </a:p>
          <a:p>
            <a:pPr marL="0" lvl="0" indent="0" algn="l" rtl="0">
              <a:spcBef>
                <a:spcPts val="0"/>
              </a:spcBef>
              <a:spcAft>
                <a:spcPts val="0"/>
              </a:spcAft>
              <a:buNone/>
            </a:pPr>
            <a:r>
              <a:rPr lang="es" sz="1800" dirty="0">
                <a:effectLst/>
                <a:latin typeface="Calibri" panose="020F0502020204030204" pitchFamily="34" charset="0"/>
                <a:ea typeface="Calibri" panose="020F0502020204030204" pitchFamily="34" charset="0"/>
                <a:cs typeface="Times New Roman" panose="02020603050405020304" pitchFamily="18" charset="0"/>
              </a:rPr>
              <a:t>El sistema ha sido diseñado por la sección francófona de la red ISAAC (Sociedad Internacional de Comunicación Aumentativa y Alternativa).</a:t>
            </a:r>
          </a:p>
          <a:p>
            <a:pPr marL="0" lvl="0" indent="0" algn="l" rtl="0">
              <a:spcBef>
                <a:spcPts val="0"/>
              </a:spcBef>
              <a:spcAft>
                <a:spcPts val="0"/>
              </a:spcAft>
              <a:buNone/>
            </a:pPr>
            <a:r>
              <a:rPr lang="es" sz="1800" dirty="0">
                <a:effectLst/>
                <a:latin typeface="Calibri" panose="020F0502020204030204" pitchFamily="34" charset="0"/>
                <a:ea typeface="Calibri" panose="020F0502020204030204" pitchFamily="34" charset="0"/>
                <a:cs typeface="Times New Roman" panose="02020603050405020304" pitchFamily="18" charset="0"/>
              </a:rPr>
              <a:t>El vocabulario </a:t>
            </a:r>
            <a:r>
              <a:rPr lang="es" sz="1800" dirty="0" err="1">
                <a:effectLst/>
                <a:latin typeface="Calibri" panose="020F0502020204030204" pitchFamily="34" charset="0"/>
                <a:ea typeface="Calibri" panose="020F0502020204030204" pitchFamily="34" charset="0"/>
                <a:cs typeface="Times New Roman" panose="02020603050405020304" pitchFamily="18" charset="0"/>
              </a:rPr>
              <a:t>Coghamo </a:t>
            </a:r>
            <a:r>
              <a:rPr lang="es" sz="1800" dirty="0">
                <a:effectLst/>
                <a:latin typeface="Calibri" panose="020F0502020204030204" pitchFamily="34" charset="0"/>
                <a:ea typeface="Calibri" panose="020F0502020204030204" pitchFamily="34" charset="0"/>
                <a:cs typeface="Times New Roman" panose="02020603050405020304" pitchFamily="18" charset="0"/>
              </a:rPr>
              <a:t>se compone de 440 palabras básicas diseñadas para satisfacer las necesidades esenciales de las personas con discapacidades motoras y de comunicación. Cada gesto se presenta mediante un dibujo o un vídeo.</a:t>
            </a:r>
            <a:r>
              <a:rPr lang="es"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717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programa Makaton fue desarrollado a principios de los años 1970 </a:t>
            </a:r>
            <a:r>
              <a:rPr lang="es" sz="1800" b="0" u="none" kern="100" dirty="0">
                <a:effectLst/>
                <a:latin typeface="Calibri" panose="020F0502020204030204" pitchFamily="34" charset="0"/>
                <a:ea typeface="Calibri" panose="020F0502020204030204" pitchFamily="34" charset="0"/>
                <a:cs typeface="Times New Roman" panose="02020603050405020304" pitchFamily="18" charset="0"/>
              </a:rPr>
              <a:t>por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Margaret Walker, </a:t>
            </a:r>
            <a:r>
              <a:rPr lang="es" sz="1800" b="0" u="none" kern="100" dirty="0">
                <a:effectLst/>
                <a:latin typeface="Calibri" panose="020F0502020204030204" pitchFamily="34" charset="0"/>
                <a:ea typeface="Calibri" panose="020F0502020204030204" pitchFamily="34" charset="0"/>
                <a:cs typeface="Times New Roman" panose="02020603050405020304" pitchFamily="18" charset="0"/>
              </a:rPr>
              <a:t>Ka</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thy Jonhston y </a:t>
            </a:r>
            <a:r>
              <a:rPr lang="es" sz="1800" b="0" u="none" kern="100" dirty="0">
                <a:effectLst/>
                <a:latin typeface="Calibri" panose="020F0502020204030204" pitchFamily="34" charset="0"/>
                <a:ea typeface="Calibri" panose="020F0502020204030204" pitchFamily="34" charset="0"/>
                <a:cs typeface="Times New Roman" panose="02020603050405020304" pitchFamily="18" charset="0"/>
              </a:rPr>
              <a:t>Ton</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y Cornforth. El objetivo era satisfacer las necesidades de comunicación de niños y adultos con discapacidades de aprendizaje y comunicación. Este programa de apoyo a la comunicación y el lenguaje consta de: vocabulario </a:t>
            </a:r>
            <a:r>
              <a:rPr lang="es" sz="1800" kern="100" dirty="0" err="1">
                <a:effectLst/>
                <a:latin typeface="Calibri" panose="020F0502020204030204" pitchFamily="34" charset="0"/>
                <a:ea typeface="Calibri" panose="020F0502020204030204" pitchFamily="34" charset="0"/>
                <a:cs typeface="Times New Roman" panose="02020603050405020304" pitchFamily="18" charset="0"/>
              </a:rPr>
              <a:t>funcional utilizado con el habla </a:t>
            </a:r>
            <a:r>
              <a:rPr lang="es" sz="1800" kern="100" dirty="0">
                <a:effectLst/>
                <a:latin typeface="Calibri" panose="020F0502020204030204" pitchFamily="34" charset="0"/>
                <a:ea typeface="Calibri" panose="020F0502020204030204" pitchFamily="34" charset="0"/>
                <a:cs typeface="Times New Roman" panose="02020603050405020304" pitchFamily="18" charset="0"/>
              </a:rPr>
              <a:t>, señas y/o pictogramas.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615950" lvl="1" indent="0" algn="just">
              <a:lnSpc>
                <a:spcPct val="150000"/>
              </a:lnSpc>
              <a:buFontTx/>
              <a:buNone/>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Las señales y pictogramas representan un conjunto de conceptos necesarios para comunicar. Como en los dos sistemas anteriores (SESAME y Coghamo), la representación visual pretende mejorar la comprensión y expresión de la persona con necesidades especiales.</a:t>
            </a:r>
          </a:p>
          <a:p>
            <a:pPr marL="615950" lvl="1"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El sistema Makaton propone aprender a los niños un vocabulario básico estructurado en ocho niveles progresivos que pueden enriquecerse a medida que el niño avanza y según diversas temáticas.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La comunicación con Makaton utiliza el lenguaje hablado, cuando es posible, combinado con signos relacionados con las palabras más importantes. Los signos utilizados se derivan de la lengua de signos y la gramática es la del lenguaje hablado y no la específica del lenguaje de signos.</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s" sz="1800" kern="100" dirty="0">
                <a:effectLst/>
                <a:latin typeface="Calibri" panose="020F0502020204030204" pitchFamily="34" charset="0"/>
                <a:ea typeface="Calibri" panose="020F0502020204030204" pitchFamily="34" charset="0"/>
                <a:cs typeface="Times New Roman" panose="02020603050405020304" pitchFamily="18" charset="0"/>
              </a:rPr>
              <a:t>Los pictogramas de señalar con el dedo también están disponibles cuando las limitaciones motoras del niño le impiden hacer señas.</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s" sz="1800" dirty="0">
                <a:effectLst/>
                <a:latin typeface="Calibri" panose="020F0502020204030204" pitchFamily="34" charset="0"/>
                <a:ea typeface="Calibri" panose="020F0502020204030204" pitchFamily="34" charset="0"/>
                <a:cs typeface="Times New Roman" panose="02020603050405020304" pitchFamily="18" charset="0"/>
              </a:rPr>
              <a:t>Makaton se utiliza generalmente con personas cuyos problemas de articulación les hacen difícil o imposible de entender (por ejemplo, niños con parálisis cerebral o síndrome de Down) o con personas autistas no verbales.</a:t>
            </a:r>
            <a:r>
              <a:rPr lang="es"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7067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4.png"/><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4.png"/><Relationship Id="rId7" Type="http://schemas.openxmlformats.org/officeDocument/2006/relationships/diagramQuickStyle" Target="../diagrams/quickStyle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4.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4.png"/><Relationship Id="rId7" Type="http://schemas.openxmlformats.org/officeDocument/2006/relationships/diagramQuickStyle" Target="../diagrams/quickStyle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png"/><Relationship Id="rId9" Type="http://schemas.microsoft.com/office/2007/relationships/diagramDrawing" Target="../diagrams/drawing7.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4.png"/><Relationship Id="rId7" Type="http://schemas.openxmlformats.org/officeDocument/2006/relationships/diagramQuickStyle" Target="../diagrams/quickStyle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1.png"/><Relationship Id="rId9" Type="http://schemas.microsoft.com/office/2007/relationships/diagramDrawing" Target="../diagrams/drawing8.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4.png"/><Relationship Id="rId7" Type="http://schemas.openxmlformats.org/officeDocument/2006/relationships/diagramQuickStyle" Target="../diagrams/quickStyle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png"/><Relationship Id="rId9" Type="http://schemas.microsoft.com/office/2007/relationships/diagramDrawing" Target="../diagrams/drawing9.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4.png"/><Relationship Id="rId7" Type="http://schemas.openxmlformats.org/officeDocument/2006/relationships/diagramQuickStyle" Target="../diagrams/quickStyle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1.png"/><Relationship Id="rId9" Type="http://schemas.microsoft.com/office/2007/relationships/diagramDrawing" Target="../diagrams/drawing10.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4.png"/><Relationship Id="rId7" Type="http://schemas.openxmlformats.org/officeDocument/2006/relationships/diagramQuickStyle" Target="../diagrams/quickStyle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11.xml"/><Relationship Id="rId5" Type="http://schemas.openxmlformats.org/officeDocument/2006/relationships/diagramData" Target="../diagrams/data11.xml"/><Relationship Id="rId10" Type="http://schemas.openxmlformats.org/officeDocument/2006/relationships/image" Target="../media/image14.png"/><Relationship Id="rId4" Type="http://schemas.openxmlformats.org/officeDocument/2006/relationships/image" Target="../media/image1.png"/><Relationship Id="rId9" Type="http://schemas.microsoft.com/office/2007/relationships/diagramDrawing" Target="../diagrams/drawing11.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image" Target="../media/image18.svg"/><Relationship Id="rId3" Type="http://schemas.openxmlformats.org/officeDocument/2006/relationships/image" Target="../media/image4.png"/><Relationship Id="rId7" Type="http://schemas.openxmlformats.org/officeDocument/2006/relationships/diagramData" Target="../diagrams/data12.xml"/><Relationship Id="rId12"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6.png"/><Relationship Id="rId11" Type="http://schemas.microsoft.com/office/2007/relationships/diagramDrawing" Target="../diagrams/drawing12.xml"/><Relationship Id="rId5" Type="http://schemas.openxmlformats.org/officeDocument/2006/relationships/image" Target="../media/image15.png"/><Relationship Id="rId10" Type="http://schemas.openxmlformats.org/officeDocument/2006/relationships/diagramColors" Target="../diagrams/colors12.xml"/><Relationship Id="rId4" Type="http://schemas.openxmlformats.org/officeDocument/2006/relationships/image" Target="../media/image1.png"/><Relationship Id="rId9"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customXml" Target="../ink/ink3.xml"/><Relationship Id="rId18" Type="http://schemas.openxmlformats.org/officeDocument/2006/relationships/customXml" Target="../ink/ink6.xml"/><Relationship Id="rId3" Type="http://schemas.openxmlformats.org/officeDocument/2006/relationships/image" Target="../media/image4.png"/><Relationship Id="rId21" Type="http://schemas.openxmlformats.org/officeDocument/2006/relationships/customXml" Target="../ink/ink8.xml"/><Relationship Id="rId7" Type="http://schemas.openxmlformats.org/officeDocument/2006/relationships/image" Target="../media/image22.png"/><Relationship Id="rId12" Type="http://schemas.openxmlformats.org/officeDocument/2006/relationships/image" Target="../media/image220.png"/><Relationship Id="rId17" Type="http://schemas.openxmlformats.org/officeDocument/2006/relationships/image" Target="../media/image24.png"/><Relationship Id="rId2" Type="http://schemas.openxmlformats.org/officeDocument/2006/relationships/notesSlide" Target="../notesSlides/notesSlide20.xml"/><Relationship Id="rId16" Type="http://schemas.openxmlformats.org/officeDocument/2006/relationships/customXml" Target="../ink/ink5.xml"/><Relationship Id="rId20"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hyperlink" Target="https://www.pexels.com/photo/night-street-car-audi-2590/" TargetMode="External"/><Relationship Id="rId11" Type="http://schemas.openxmlformats.org/officeDocument/2006/relationships/customXml" Target="../ink/ink2.xml"/><Relationship Id="rId5" Type="http://schemas.openxmlformats.org/officeDocument/2006/relationships/image" Target="../media/image21.jpeg"/><Relationship Id="rId15" Type="http://schemas.openxmlformats.org/officeDocument/2006/relationships/customXml" Target="../ink/ink4.xml"/><Relationship Id="rId10" Type="http://schemas.openxmlformats.org/officeDocument/2006/relationships/image" Target="../media/image210.png"/><Relationship Id="rId19" Type="http://schemas.openxmlformats.org/officeDocument/2006/relationships/customXml" Target="../ink/ink7.xml"/><Relationship Id="rId4" Type="http://schemas.openxmlformats.org/officeDocument/2006/relationships/image" Target="../media/image1.png"/><Relationship Id="rId9" Type="http://schemas.openxmlformats.org/officeDocument/2006/relationships/customXml" Target="../ink/ink1.xml"/><Relationship Id="rId14" Type="http://schemas.openxmlformats.org/officeDocument/2006/relationships/image" Target="../media/image230.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png"/><Relationship Id="rId7" Type="http://schemas.openxmlformats.org/officeDocument/2006/relationships/diagramLayout" Target="../diagrams/layout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hyperlink" Target="http://www.laclairiere.be/code/page.php?p=306" TargetMode="External"/><Relationship Id="rId10" Type="http://schemas.microsoft.com/office/2007/relationships/diagramDrawing" Target="../diagrams/drawing1.xml"/><Relationship Id="rId4" Type="http://schemas.openxmlformats.org/officeDocument/2006/relationships/image" Target="../media/image1.png"/><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pn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4.pn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s" sz="6000" b="1" dirty="0">
                <a:solidFill>
                  <a:srgbClr val="674EA7"/>
                </a:solidFill>
                <a:latin typeface="Calibri"/>
                <a:ea typeface="Calibri"/>
                <a:cs typeface="Calibri"/>
                <a:sym typeface="Calibri"/>
              </a:rPr>
              <a:t>Módulo 6</a:t>
            </a:r>
            <a:endParaRPr sz="6000" dirty="0">
              <a:solidFill>
                <a:srgbClr val="674EA7"/>
              </a:solidFill>
              <a:latin typeface="Calibri"/>
              <a:ea typeface="Calibri"/>
              <a:cs typeface="Calibri"/>
              <a:sym typeface="Calibri"/>
            </a:endParaRPr>
          </a:p>
          <a:p>
            <a:pPr marL="0" indent="0">
              <a:buClr>
                <a:srgbClr val="674EA7"/>
              </a:buClr>
              <a:buSzPts val="3200"/>
            </a:pPr>
            <a:r>
              <a:rPr lang="es-ES" sz="3200" b="1" dirty="0">
                <a:solidFill>
                  <a:srgbClr val="674EA7"/>
                </a:solidFill>
                <a:latin typeface="Calibri"/>
                <a:cs typeface="Calibri"/>
              </a:rPr>
              <a:t>Herramientas de comunicación complejas</a:t>
            </a: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2" name="Google Shape;105;p1">
            <a:extLst>
              <a:ext uri="{FF2B5EF4-FFF2-40B4-BE49-F238E27FC236}">
                <a16:creationId xmlns:a16="http://schemas.microsoft.com/office/drawing/2014/main" id="{BD6D2B05-BD0B-C007-0256-C67686073CD8}"/>
              </a:ext>
            </a:extLst>
          </p:cNvPr>
          <p:cNvSpPr txBox="1"/>
          <p:nvPr/>
        </p:nvSpPr>
        <p:spPr>
          <a:xfrm>
            <a:off x="7117189" y="837854"/>
            <a:ext cx="4092221"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s" sz="1800" b="0" i="0" u="none" strike="noStrike" cap="none" dirty="0">
                <a:solidFill>
                  <a:schemeClr val="dk1"/>
                </a:solidFill>
                <a:latin typeface="Calibri"/>
                <a:ea typeface="Calibri"/>
                <a:cs typeface="Calibri"/>
                <a:sym typeface="Calibri"/>
              </a:rPr>
              <a:t>Formación dedicada a profesionales que trabajan con personas con DI para apoyar el desarrollo de</a:t>
            </a:r>
            <a:endParaRPr sz="1800" b="0" i="0" u="none" strike="noStrike" cap="none" dirty="0">
              <a:solidFill>
                <a:schemeClr val="dk1"/>
              </a:solidFill>
              <a:latin typeface="Arial"/>
              <a:ea typeface="Arial"/>
              <a:cs typeface="Arial"/>
              <a:sym typeface="Arial"/>
            </a:endParaRPr>
          </a:p>
          <a:p>
            <a:pPr marL="0" marR="0" lvl="0" indent="0" algn="ctr" rtl="0">
              <a:spcBef>
                <a:spcPts val="0"/>
              </a:spcBef>
              <a:spcAft>
                <a:spcPts val="0"/>
              </a:spcAft>
              <a:buNone/>
            </a:pPr>
            <a:r>
              <a:rPr lang="es" sz="1800" b="1" i="0" u="none" strike="noStrike" cap="none" dirty="0">
                <a:solidFill>
                  <a:schemeClr val="dk1"/>
                </a:solidFill>
                <a:latin typeface="Calibri"/>
                <a:ea typeface="Calibri"/>
                <a:cs typeface="Calibri"/>
                <a:sym typeface="Calibri"/>
              </a:rPr>
              <a:t>Habilidades de comunicación social</a:t>
            </a:r>
            <a:endParaRPr sz="1800" b="0" i="0" u="none" strike="noStrike" cap="none" dirty="0">
              <a:solidFill>
                <a:schemeClr val="dk1"/>
              </a:solidFill>
              <a:latin typeface="Arial"/>
              <a:ea typeface="Arial"/>
              <a:cs typeface="Arial"/>
              <a:sym typeface="Arial"/>
            </a:endParaRPr>
          </a:p>
        </p:txBody>
      </p:sp>
      <p:grpSp>
        <p:nvGrpSpPr>
          <p:cNvPr id="3" name="Grupo 2">
            <a:extLst>
              <a:ext uri="{FF2B5EF4-FFF2-40B4-BE49-F238E27FC236}">
                <a16:creationId xmlns:a16="http://schemas.microsoft.com/office/drawing/2014/main" id="{4229B552-2F87-8114-0034-01FFB7F2A80C}"/>
              </a:ext>
            </a:extLst>
          </p:cNvPr>
          <p:cNvGrpSpPr/>
          <p:nvPr/>
        </p:nvGrpSpPr>
        <p:grpSpPr>
          <a:xfrm>
            <a:off x="341780" y="5902699"/>
            <a:ext cx="6238875" cy="952500"/>
            <a:chOff x="341780" y="5902699"/>
            <a:chExt cx="6238875" cy="952500"/>
          </a:xfrm>
        </p:grpSpPr>
        <p:pic>
          <p:nvPicPr>
            <p:cNvPr id="4" name="Imagen 3" descr="A blue and yellow logo&#10;&#10;Description automatically generated">
              <a:extLst>
                <a:ext uri="{FF2B5EF4-FFF2-40B4-BE49-F238E27FC236}">
                  <a16:creationId xmlns:a16="http://schemas.microsoft.com/office/drawing/2014/main" id="{38A8B76C-F81F-E6F6-7605-E77DEDBF55E9}"/>
                </a:ext>
              </a:extLst>
            </p:cNvPr>
            <p:cNvPicPr>
              <a:picLocks noChangeAspect="1"/>
            </p:cNvPicPr>
            <p:nvPr/>
          </p:nvPicPr>
          <p:blipFill>
            <a:blip r:embed="rId4"/>
            <a:stretch>
              <a:fillRect/>
            </a:stretch>
          </p:blipFill>
          <p:spPr>
            <a:xfrm>
              <a:off x="344581" y="5902699"/>
              <a:ext cx="1733550" cy="952500"/>
            </a:xfrm>
            <a:prstGeom prst="rect">
              <a:avLst/>
            </a:prstGeom>
          </p:spPr>
        </p:pic>
        <p:pic>
          <p:nvPicPr>
            <p:cNvPr id="5" name="Imagen 4" descr="Cuadro de texto">
              <a:extLst>
                <a:ext uri="{FF2B5EF4-FFF2-40B4-BE49-F238E27FC236}">
                  <a16:creationId xmlns:a16="http://schemas.microsoft.com/office/drawing/2014/main" id="{435F5988-E7B3-BDD8-1AD1-048C7E47309B}"/>
                </a:ext>
              </a:extLst>
            </p:cNvPr>
            <p:cNvPicPr>
              <a:picLocks noChangeAspect="1"/>
            </p:cNvPicPr>
            <p:nvPr/>
          </p:nvPicPr>
          <p:blipFill>
            <a:blip r:embed="rId5"/>
            <a:stretch>
              <a:fillRect/>
            </a:stretch>
          </p:blipFill>
          <p:spPr>
            <a:xfrm>
              <a:off x="341780" y="6213662"/>
              <a:ext cx="6238875" cy="314325"/>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937949"/>
          </a:xfrm>
          <a:prstGeom prst="rect">
            <a:avLst/>
          </a:prstGeom>
        </p:spPr>
        <p:txBody>
          <a:bodyPr wrap="square">
            <a:spAutoFit/>
          </a:bodyPr>
          <a:lstStyle/>
          <a:p>
            <a:pPr algn="ctr">
              <a:lnSpc>
                <a:spcPct val="120000"/>
              </a:lnSpc>
              <a:buClr>
                <a:srgbClr val="674EA7"/>
              </a:buClr>
              <a:buSzPts val="4000"/>
            </a:pPr>
            <a:r>
              <a:rPr lang="es" sz="2400" b="1" dirty="0">
                <a:solidFill>
                  <a:schemeClr val="accent1"/>
                </a:solidFill>
              </a:rPr>
              <a:t>6.1.3 Sistemas de apoyo a la comunicación basados en pictogramas – asistencia de baja tecnología</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022522548"/>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53695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3313221209"/>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1492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596014"/>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6.1.3 Sistemas de apoyo a la comunicación basados en pictogramas – Asistencia de alta tecnología</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3301287456"/>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08976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786158990"/>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7173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6.1.4 ¿Cuál es la prioridad al seleccionar vocabulario y símbolos?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6A4153A9-CD88-BA3E-552F-4B75285EDD72}"/>
              </a:ext>
            </a:extLst>
          </p:cNvPr>
          <p:cNvGraphicFramePr/>
          <p:nvPr>
            <p:extLst>
              <p:ext uri="{D42A27DB-BD31-4B8C-83A1-F6EECF244321}">
                <p14:modId xmlns:p14="http://schemas.microsoft.com/office/powerpoint/2010/main" val="4115010095"/>
              </p:ext>
            </p:extLst>
          </p:nvPr>
        </p:nvGraphicFramePr>
        <p:xfrm>
          <a:off x="3230731" y="1682061"/>
          <a:ext cx="8093307" cy="4551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ZoneTexte 6">
            <a:extLst>
              <a:ext uri="{FF2B5EF4-FFF2-40B4-BE49-F238E27FC236}">
                <a16:creationId xmlns:a16="http://schemas.microsoft.com/office/drawing/2014/main" id="{93F507A5-36E6-A9B2-BC5B-12C2F8C5E6D2}"/>
              </a:ext>
            </a:extLst>
          </p:cNvPr>
          <p:cNvSpPr txBox="1"/>
          <p:nvPr/>
        </p:nvSpPr>
        <p:spPr>
          <a:xfrm>
            <a:off x="515862" y="2810107"/>
            <a:ext cx="4212255" cy="2797625"/>
          </a:xfrm>
          <a:prstGeom prst="rect">
            <a:avLst/>
          </a:prstGeom>
          <a:noFill/>
        </p:spPr>
        <p:txBody>
          <a:bodyPr wrap="square" rtlCol="0">
            <a:spAutoFit/>
          </a:bodyPr>
          <a:lstStyle/>
          <a:p>
            <a:pPr>
              <a:lnSpc>
                <a:spcPct val="120000"/>
              </a:lnSpc>
              <a:spcBef>
                <a:spcPts val="600"/>
              </a:spcBef>
            </a:pPr>
            <a:r>
              <a:rPr lang="es" sz="2000" dirty="0"/>
              <a:t>Las personas con DI de severa a profunda no pueden crear su propio léxico</a:t>
            </a:r>
            <a:endParaRPr lang="fr-FR" sz="2000" dirty="0"/>
          </a:p>
          <a:p>
            <a:pPr algn="ctr">
              <a:lnSpc>
                <a:spcPct val="120000"/>
              </a:lnSpc>
              <a:spcBef>
                <a:spcPts val="600"/>
              </a:spcBef>
            </a:pPr>
            <a:r>
              <a:rPr lang="es" sz="2000" dirty="0"/>
              <a:t>⇓</a:t>
            </a:r>
          </a:p>
          <a:p>
            <a:pPr>
              <a:lnSpc>
                <a:spcPct val="120000"/>
              </a:lnSpc>
              <a:spcBef>
                <a:spcPts val="600"/>
              </a:spcBef>
            </a:pPr>
            <a:r>
              <a:rPr lang="es" sz="2000" dirty="0"/>
              <a:t>Estas personas deben conformarse con vocabulario seleccionado por otros</a:t>
            </a:r>
            <a:endParaRPr lang="fr-FR" sz="2000" dirty="0"/>
          </a:p>
        </p:txBody>
      </p:sp>
    </p:spTree>
    <p:extLst>
      <p:ext uri="{BB962C8B-B14F-4D97-AF65-F5344CB8AC3E}">
        <p14:creationId xmlns:p14="http://schemas.microsoft.com/office/powerpoint/2010/main" val="71950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2" name="Diagramme 1">
            <a:extLst>
              <a:ext uri="{FF2B5EF4-FFF2-40B4-BE49-F238E27FC236}">
                <a16:creationId xmlns:a16="http://schemas.microsoft.com/office/drawing/2014/main" id="{F8107918-DB74-DA8E-FA0C-5111BBC82C51}"/>
              </a:ext>
            </a:extLst>
          </p:cNvPr>
          <p:cNvGraphicFramePr/>
          <p:nvPr>
            <p:extLst>
              <p:ext uri="{D42A27DB-BD31-4B8C-83A1-F6EECF244321}">
                <p14:modId xmlns:p14="http://schemas.microsoft.com/office/powerpoint/2010/main" val="570637190"/>
              </p:ext>
            </p:extLst>
          </p:nvPr>
        </p:nvGraphicFramePr>
        <p:xfrm>
          <a:off x="1870750" y="899302"/>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ZoneTexte 2">
            <a:extLst>
              <a:ext uri="{FF2B5EF4-FFF2-40B4-BE49-F238E27FC236}">
                <a16:creationId xmlns:a16="http://schemas.microsoft.com/office/drawing/2014/main" id="{5D332959-900D-751E-BC9C-EE24F0B3F8D0}"/>
              </a:ext>
            </a:extLst>
          </p:cNvPr>
          <p:cNvSpPr txBox="1"/>
          <p:nvPr/>
        </p:nvSpPr>
        <p:spPr>
          <a:xfrm>
            <a:off x="2153176" y="2002088"/>
            <a:ext cx="3432350" cy="338554"/>
          </a:xfrm>
          <a:prstGeom prst="rect">
            <a:avLst/>
          </a:prstGeom>
          <a:noFill/>
        </p:spPr>
        <p:txBody>
          <a:bodyPr wrap="none" rtlCol="0">
            <a:spAutoFit/>
          </a:bodyPr>
          <a:lstStyle/>
          <a:p>
            <a:pPr algn="ctr"/>
            <a:r>
              <a:rPr lang="es" sz="1600" dirty="0">
                <a:solidFill>
                  <a:schemeClr val="tx2">
                    <a:lumMod val="50000"/>
                  </a:schemeClr>
                </a:solidFill>
              </a:rPr>
              <a:t>Para expresar necesidades básicas</a:t>
            </a:r>
            <a:endParaRPr lang="fr-FR" sz="1600" dirty="0">
              <a:solidFill>
                <a:schemeClr val="tx2">
                  <a:lumMod val="50000"/>
                </a:schemeClr>
              </a:solidFill>
            </a:endParaRPr>
          </a:p>
        </p:txBody>
      </p:sp>
      <p:sp>
        <p:nvSpPr>
          <p:cNvPr id="4" name="ZoneTexte 3">
            <a:extLst>
              <a:ext uri="{FF2B5EF4-FFF2-40B4-BE49-F238E27FC236}">
                <a16:creationId xmlns:a16="http://schemas.microsoft.com/office/drawing/2014/main" id="{F8DFC777-0BF7-CDC6-EF38-9003A2B77FFB}"/>
              </a:ext>
            </a:extLst>
          </p:cNvPr>
          <p:cNvSpPr txBox="1"/>
          <p:nvPr/>
        </p:nvSpPr>
        <p:spPr>
          <a:xfrm>
            <a:off x="6096719" y="2002088"/>
            <a:ext cx="3942105" cy="523220"/>
          </a:xfrm>
          <a:prstGeom prst="rect">
            <a:avLst/>
          </a:prstGeom>
          <a:noFill/>
        </p:spPr>
        <p:txBody>
          <a:bodyPr wrap="square" rtlCol="0">
            <a:spAutoFit/>
          </a:bodyPr>
          <a:lstStyle/>
          <a:p>
            <a:pPr algn="ctr"/>
            <a:r>
              <a:rPr lang="es" dirty="0">
                <a:solidFill>
                  <a:schemeClr val="tx2">
                    <a:lumMod val="50000"/>
                  </a:schemeClr>
                </a:solidFill>
              </a:rPr>
              <a:t>Necesidades funcionales en una situación específica</a:t>
            </a:r>
          </a:p>
        </p:txBody>
      </p:sp>
    </p:spTree>
    <p:extLst>
      <p:ext uri="{BB962C8B-B14F-4D97-AF65-F5344CB8AC3E}">
        <p14:creationId xmlns:p14="http://schemas.microsoft.com/office/powerpoint/2010/main" val="1792636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6.1.5 ¿Cómo seleccionar el soporte visual adecuado?</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3" name="Diagramme 2">
            <a:extLst>
              <a:ext uri="{FF2B5EF4-FFF2-40B4-BE49-F238E27FC236}">
                <a16:creationId xmlns:a16="http://schemas.microsoft.com/office/drawing/2014/main" id="{2F81E9D3-65FB-C524-1FFE-27562CCA3575}"/>
              </a:ext>
            </a:extLst>
          </p:cNvPr>
          <p:cNvGraphicFramePr/>
          <p:nvPr>
            <p:extLst>
              <p:ext uri="{D42A27DB-BD31-4B8C-83A1-F6EECF244321}">
                <p14:modId xmlns:p14="http://schemas.microsoft.com/office/powerpoint/2010/main" val="3166048293"/>
              </p:ext>
            </p:extLst>
          </p:nvPr>
        </p:nvGraphicFramePr>
        <p:xfrm>
          <a:off x="1753496" y="1319466"/>
          <a:ext cx="9638690" cy="51557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67532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4" name="Diagramme 3">
            <a:extLst>
              <a:ext uri="{FF2B5EF4-FFF2-40B4-BE49-F238E27FC236}">
                <a16:creationId xmlns:a16="http://schemas.microsoft.com/office/drawing/2014/main" id="{14DC81B9-24D8-62F9-9D47-03B66EBE5789}"/>
              </a:ext>
            </a:extLst>
          </p:cNvPr>
          <p:cNvGraphicFramePr/>
          <p:nvPr>
            <p:extLst>
              <p:ext uri="{D42A27DB-BD31-4B8C-83A1-F6EECF244321}">
                <p14:modId xmlns:p14="http://schemas.microsoft.com/office/powerpoint/2010/main" val="1329858132"/>
              </p:ext>
            </p:extLst>
          </p:nvPr>
        </p:nvGraphicFramePr>
        <p:xfrm>
          <a:off x="-185360" y="1008927"/>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a droite 4">
            <a:extLst>
              <a:ext uri="{FF2B5EF4-FFF2-40B4-BE49-F238E27FC236}">
                <a16:creationId xmlns:a16="http://schemas.microsoft.com/office/drawing/2014/main" id="{531725C5-D1EE-A543-8B53-6E3E92EA5E72}"/>
              </a:ext>
            </a:extLst>
          </p:cNvPr>
          <p:cNvSpPr/>
          <p:nvPr/>
        </p:nvSpPr>
        <p:spPr>
          <a:xfrm>
            <a:off x="6545766" y="3365080"/>
            <a:ext cx="978408" cy="484632"/>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plastique, bouteille, réfrigérateur, électroménager&#10;&#10;Description générée automatiquement">
            <a:extLst>
              <a:ext uri="{FF2B5EF4-FFF2-40B4-BE49-F238E27FC236}">
                <a16:creationId xmlns:a16="http://schemas.microsoft.com/office/drawing/2014/main" id="{E9E09CF5-0742-0181-F6EC-6B065360B4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23335" y="1490145"/>
            <a:ext cx="1625479" cy="1573044"/>
          </a:xfrm>
          <a:prstGeom prst="rect">
            <a:avLst/>
          </a:prstGeom>
        </p:spPr>
      </p:pic>
      <p:sp>
        <p:nvSpPr>
          <p:cNvPr id="7" name="ZoneTexte 6">
            <a:extLst>
              <a:ext uri="{FF2B5EF4-FFF2-40B4-BE49-F238E27FC236}">
                <a16:creationId xmlns:a16="http://schemas.microsoft.com/office/drawing/2014/main" id="{3843D949-9AAF-7434-F791-631D3FB7538D}"/>
              </a:ext>
            </a:extLst>
          </p:cNvPr>
          <p:cNvSpPr txBox="1"/>
          <p:nvPr/>
        </p:nvSpPr>
        <p:spPr>
          <a:xfrm>
            <a:off x="10314878" y="1918010"/>
            <a:ext cx="1274708" cy="369332"/>
          </a:xfrm>
          <a:prstGeom prst="rect">
            <a:avLst/>
          </a:prstGeom>
          <a:noFill/>
        </p:spPr>
        <p:txBody>
          <a:bodyPr wrap="none" rtlCol="0">
            <a:spAutoFit/>
          </a:bodyPr>
          <a:lstStyle/>
          <a:p>
            <a:r>
              <a:rPr lang="es" sz="1800" b="1" dirty="0">
                <a:solidFill>
                  <a:schemeClr val="tx2">
                    <a:lumMod val="50000"/>
                  </a:schemeClr>
                </a:solidFill>
              </a:rPr>
              <a:t>ComFor-2</a:t>
            </a:r>
          </a:p>
        </p:txBody>
      </p:sp>
      <p:sp>
        <p:nvSpPr>
          <p:cNvPr id="8" name="ZoneTexte 7">
            <a:extLst>
              <a:ext uri="{FF2B5EF4-FFF2-40B4-BE49-F238E27FC236}">
                <a16:creationId xmlns:a16="http://schemas.microsoft.com/office/drawing/2014/main" id="{67112B6B-D2AF-86BD-E86D-0FD2EC9900A9}"/>
              </a:ext>
            </a:extLst>
          </p:cNvPr>
          <p:cNvSpPr txBox="1"/>
          <p:nvPr/>
        </p:nvSpPr>
        <p:spPr>
          <a:xfrm>
            <a:off x="7765548" y="3513684"/>
            <a:ext cx="4153708" cy="2398413"/>
          </a:xfrm>
          <a:prstGeom prst="rect">
            <a:avLst/>
          </a:prstGeom>
          <a:noFill/>
        </p:spPr>
        <p:txBody>
          <a:bodyPr wrap="square" rtlCol="0">
            <a:spAutoFit/>
          </a:bodyPr>
          <a:lstStyle/>
          <a:p>
            <a:pPr marL="342900" lvl="0" indent="-342900">
              <a:lnSpc>
                <a:spcPct val="120000"/>
              </a:lnSpc>
              <a:spcBef>
                <a:spcPts val="600"/>
              </a:spcBef>
              <a:buFont typeface="Calibri" panose="020F0502020204030204" pitchFamily="34" charset="0"/>
              <a:buChar char="-"/>
            </a:pPr>
            <a:r>
              <a:rPr lang="es" sz="1800" kern="100" dirty="0">
                <a:solidFill>
                  <a:srgbClr val="202124"/>
                </a:solidFill>
                <a:latin typeface="+mn-lt"/>
                <a:ea typeface="Calibri" panose="020F0502020204030204" pitchFamily="34" charset="0"/>
                <a:cs typeface="Times New Roman" panose="02020603050405020304" pitchFamily="18" charset="0"/>
              </a:rPr>
              <a:t>Hace</a:t>
            </a:r>
            <a:r>
              <a:rPr lang="es" sz="1800" kern="100" dirty="0">
                <a:solidFill>
                  <a:srgbClr val="202124"/>
                </a:solidFill>
                <a:effectLst/>
                <a:latin typeface="+mn-lt"/>
                <a:ea typeface="Calibri" panose="020F0502020204030204" pitchFamily="34" charset="0"/>
                <a:cs typeface="Times New Roman" panose="02020603050405020304" pitchFamily="18" charset="0"/>
              </a:rPr>
              <a:t> posible proponer recomendaciones precisas para considerar la comunicación utilizando ayudas visuales,</a:t>
            </a:r>
            <a:endParaRPr lang="fr-BE" sz="1800" kern="100" dirty="0">
              <a:effectLst/>
              <a:latin typeface="+mn-lt"/>
              <a:ea typeface="Calibri" panose="020F0502020204030204" pitchFamily="34" charset="0"/>
              <a:cs typeface="Times New Roman" panose="02020603050405020304" pitchFamily="18" charset="0"/>
            </a:endParaRPr>
          </a:p>
          <a:p>
            <a:pPr marL="342900" lvl="0" indent="-342900">
              <a:lnSpc>
                <a:spcPct val="120000"/>
              </a:lnSpc>
              <a:spcBef>
                <a:spcPts val="600"/>
              </a:spcBef>
              <a:buFont typeface="Calibri" panose="020F0502020204030204" pitchFamily="34" charset="0"/>
              <a:buChar char="-"/>
            </a:pPr>
            <a:r>
              <a:rPr lang="es" sz="1800" kern="100" dirty="0">
                <a:solidFill>
                  <a:srgbClr val="202124"/>
                </a:solidFill>
                <a:effectLst/>
                <a:latin typeface="+mn-lt"/>
                <a:ea typeface="Calibri" panose="020F0502020204030204" pitchFamily="34" charset="0"/>
                <a:cs typeface="Times New Roman" panose="02020603050405020304" pitchFamily="18" charset="0"/>
              </a:rPr>
              <a:t>Valorar los niveles presentativos y representativos.</a:t>
            </a:r>
            <a:endParaRPr lang="fr-BE" sz="1800" kern="100" dirty="0">
              <a:effectLst/>
              <a:latin typeface="+mn-lt"/>
              <a:ea typeface="Calibri" panose="020F0502020204030204" pitchFamily="34" charset="0"/>
              <a:cs typeface="Times New Roman" panose="02020603050405020304" pitchFamily="18" charset="0"/>
            </a:endParaRPr>
          </a:p>
          <a:p>
            <a:pPr marL="342900" algn="r">
              <a:lnSpc>
                <a:spcPct val="120000"/>
              </a:lnSpc>
            </a:pPr>
            <a:r>
              <a:rPr lang="es" dirty="0">
                <a:latin typeface="+mn-lt"/>
              </a:rPr>
              <a:t>( </a:t>
            </a:r>
            <a:r>
              <a:rPr lang="es" dirty="0" err="1">
                <a:latin typeface="+mn-lt"/>
              </a:rPr>
              <a:t>Verpoorten </a:t>
            </a:r>
            <a:r>
              <a:rPr lang="es" dirty="0">
                <a:latin typeface="+mn-lt"/>
              </a:rPr>
              <a:t>et al., 2012)</a:t>
            </a:r>
          </a:p>
        </p:txBody>
      </p:sp>
    </p:spTree>
    <p:extLst>
      <p:ext uri="{BB962C8B-B14F-4D97-AF65-F5344CB8AC3E}">
        <p14:creationId xmlns:p14="http://schemas.microsoft.com/office/powerpoint/2010/main" val="68183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pic>
        <p:nvPicPr>
          <p:cNvPr id="4098" name="Picture 2" descr="Biberon avec double poignées en plastique - Areu Bébé">
            <a:extLst>
              <a:ext uri="{FF2B5EF4-FFF2-40B4-BE49-F238E27FC236}">
                <a16:creationId xmlns:a16="http://schemas.microsoft.com/office/drawing/2014/main" id="{CF34E68D-BF38-DF63-7571-F56B34DBB3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75" y="1596481"/>
            <a:ext cx="1983059" cy="19830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beron avec double poignées en plastique - Areu Bébé">
            <a:extLst>
              <a:ext uri="{FF2B5EF4-FFF2-40B4-BE49-F238E27FC236}">
                <a16:creationId xmlns:a16="http://schemas.microsoft.com/office/drawing/2014/main" id="{6EE5404F-350B-3982-5B01-3B5C4D1D7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4857" y="1660911"/>
            <a:ext cx="1768089" cy="1768089"/>
          </a:xfrm>
          <a:prstGeom prst="rect">
            <a:avLst/>
          </a:prstGeom>
          <a:solidFill>
            <a:srgbClr val="FFFFFF">
              <a:shade val="85000"/>
            </a:srgbClr>
          </a:solidFill>
          <a:ln w="12700" cap="sq">
            <a:solidFill>
              <a:schemeClr val="tx1">
                <a:lumMod val="50000"/>
                <a:lumOff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4" name="Groupe 23">
            <a:extLst>
              <a:ext uri="{FF2B5EF4-FFF2-40B4-BE49-F238E27FC236}">
                <a16:creationId xmlns:a16="http://schemas.microsoft.com/office/drawing/2014/main" id="{966CC9DC-BCCD-3179-65A3-586327F27025}"/>
              </a:ext>
            </a:extLst>
          </p:cNvPr>
          <p:cNvGrpSpPr/>
          <p:nvPr/>
        </p:nvGrpSpPr>
        <p:grpSpPr>
          <a:xfrm>
            <a:off x="6666569" y="1660909"/>
            <a:ext cx="1768089" cy="1768090"/>
            <a:chOff x="6666569" y="1660909"/>
            <a:chExt cx="1768089" cy="1768090"/>
          </a:xfrm>
        </p:grpSpPr>
        <p:pic>
          <p:nvPicPr>
            <p:cNvPr id="14" name="Image 13">
              <a:extLst>
                <a:ext uri="{FF2B5EF4-FFF2-40B4-BE49-F238E27FC236}">
                  <a16:creationId xmlns:a16="http://schemas.microsoft.com/office/drawing/2014/main" id="{CBED0CE9-D192-578B-1D88-38E306C1ACFF}"/>
                </a:ext>
              </a:extLst>
            </p:cNvPr>
            <p:cNvPicPr>
              <a:picLocks noChangeAspect="1"/>
            </p:cNvPicPr>
            <p:nvPr/>
          </p:nvPicPr>
          <p:blipFill>
            <a:blip r:embed="rId6"/>
            <a:stretch>
              <a:fillRect/>
            </a:stretch>
          </p:blipFill>
          <p:spPr>
            <a:xfrm>
              <a:off x="7243995" y="1771600"/>
              <a:ext cx="653156" cy="1546708"/>
            </a:xfrm>
            <a:prstGeom prst="rect">
              <a:avLst/>
            </a:prstGeom>
          </p:spPr>
        </p:pic>
        <p:sp>
          <p:nvSpPr>
            <p:cNvPr id="15" name="Rectangle 14">
              <a:extLst>
                <a:ext uri="{FF2B5EF4-FFF2-40B4-BE49-F238E27FC236}">
                  <a16:creationId xmlns:a16="http://schemas.microsoft.com/office/drawing/2014/main" id="{CDC9E29F-F1C1-BCB7-4B2C-653F4E697F2F}"/>
                </a:ext>
              </a:extLst>
            </p:cNvPr>
            <p:cNvSpPr/>
            <p:nvPr/>
          </p:nvSpPr>
          <p:spPr>
            <a:xfrm>
              <a:off x="6666569" y="1660909"/>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aphicFrame>
        <p:nvGraphicFramePr>
          <p:cNvPr id="17" name="Diagramme 16">
            <a:extLst>
              <a:ext uri="{FF2B5EF4-FFF2-40B4-BE49-F238E27FC236}">
                <a16:creationId xmlns:a16="http://schemas.microsoft.com/office/drawing/2014/main" id="{26C69433-865B-120A-3CAD-961EA553C862}"/>
              </a:ext>
            </a:extLst>
          </p:cNvPr>
          <p:cNvGraphicFramePr/>
          <p:nvPr>
            <p:extLst>
              <p:ext uri="{D42A27DB-BD31-4B8C-83A1-F6EECF244321}">
                <p14:modId xmlns:p14="http://schemas.microsoft.com/office/powerpoint/2010/main" val="1990562734"/>
              </p:ext>
            </p:extLst>
          </p:nvPr>
        </p:nvGraphicFramePr>
        <p:xfrm>
          <a:off x="488175" y="1968585"/>
          <a:ext cx="11215649" cy="45552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3" name="Groupe 22">
            <a:extLst>
              <a:ext uri="{FF2B5EF4-FFF2-40B4-BE49-F238E27FC236}">
                <a16:creationId xmlns:a16="http://schemas.microsoft.com/office/drawing/2014/main" id="{9A19FFE8-3F83-1B86-B604-FDC013F3434F}"/>
              </a:ext>
            </a:extLst>
          </p:cNvPr>
          <p:cNvGrpSpPr/>
          <p:nvPr/>
        </p:nvGrpSpPr>
        <p:grpSpPr>
          <a:xfrm>
            <a:off x="9658502" y="1630794"/>
            <a:ext cx="1768089" cy="1768090"/>
            <a:chOff x="9658502" y="1630794"/>
            <a:chExt cx="1768089" cy="1768090"/>
          </a:xfrm>
        </p:grpSpPr>
        <p:pic>
          <p:nvPicPr>
            <p:cNvPr id="16" name="Image 15" descr="Tasse à frappé contour">
              <a:extLst>
                <a:ext uri="{FF2B5EF4-FFF2-40B4-BE49-F238E27FC236}">
                  <a16:creationId xmlns:a16="http://schemas.microsoft.com/office/drawing/2014/main" id="{5E291647-4C6A-083A-707A-04C990FF6A3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9844617" y="1777996"/>
              <a:ext cx="1491814" cy="1491814"/>
            </a:xfrm>
            <a:prstGeom prst="rect">
              <a:avLst/>
            </a:prstGeom>
          </p:spPr>
        </p:pic>
        <p:sp>
          <p:nvSpPr>
            <p:cNvPr id="18" name="Rectangle 17">
              <a:extLst>
                <a:ext uri="{FF2B5EF4-FFF2-40B4-BE49-F238E27FC236}">
                  <a16:creationId xmlns:a16="http://schemas.microsoft.com/office/drawing/2014/main" id="{00131232-D879-5AC4-CE8B-41B05689CC02}"/>
                </a:ext>
              </a:extLst>
            </p:cNvPr>
            <p:cNvSpPr/>
            <p:nvPr/>
          </p:nvSpPr>
          <p:spPr>
            <a:xfrm>
              <a:off x="9658502" y="1630794"/>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9" name="ZoneTexte 18">
            <a:extLst>
              <a:ext uri="{FF2B5EF4-FFF2-40B4-BE49-F238E27FC236}">
                <a16:creationId xmlns:a16="http://schemas.microsoft.com/office/drawing/2014/main" id="{D9D37FB3-B064-4C44-4C3A-D05C218B39A5}"/>
              </a:ext>
            </a:extLst>
          </p:cNvPr>
          <p:cNvSpPr txBox="1"/>
          <p:nvPr/>
        </p:nvSpPr>
        <p:spPr>
          <a:xfrm>
            <a:off x="404350" y="5261519"/>
            <a:ext cx="2182733" cy="726686"/>
          </a:xfrm>
          <a:prstGeom prst="rect">
            <a:avLst/>
          </a:prstGeom>
          <a:noFill/>
        </p:spPr>
        <p:txBody>
          <a:bodyPr wrap="square" rtlCol="0">
            <a:spAutoFit/>
          </a:bodyPr>
          <a:lstStyle/>
          <a:p>
            <a:pPr algn="ctr"/>
            <a:r>
              <a:rPr lang="es" sz="2000"/>
              <a:t>Mi propio biberón</a:t>
            </a:r>
          </a:p>
        </p:txBody>
      </p:sp>
      <p:sp>
        <p:nvSpPr>
          <p:cNvPr id="20" name="ZoneTexte 19">
            <a:extLst>
              <a:ext uri="{FF2B5EF4-FFF2-40B4-BE49-F238E27FC236}">
                <a16:creationId xmlns:a16="http://schemas.microsoft.com/office/drawing/2014/main" id="{3743CE0C-5FC1-00F5-8A6D-BBA23A99AC0F}"/>
              </a:ext>
            </a:extLst>
          </p:cNvPr>
          <p:cNvSpPr txBox="1"/>
          <p:nvPr/>
        </p:nvSpPr>
        <p:spPr>
          <a:xfrm>
            <a:off x="3477534" y="5261519"/>
            <a:ext cx="2182733" cy="707886"/>
          </a:xfrm>
          <a:prstGeom prst="rect">
            <a:avLst/>
          </a:prstGeom>
          <a:noFill/>
        </p:spPr>
        <p:txBody>
          <a:bodyPr wrap="square" rtlCol="0">
            <a:spAutoFit/>
          </a:bodyPr>
          <a:lstStyle/>
          <a:p>
            <a:pPr algn="ctr"/>
            <a:r>
              <a:rPr lang="es" sz="2000"/>
              <a:t>Una foto de mi biberón.</a:t>
            </a:r>
          </a:p>
        </p:txBody>
      </p:sp>
      <p:sp>
        <p:nvSpPr>
          <p:cNvPr id="21" name="ZoneTexte 20">
            <a:extLst>
              <a:ext uri="{FF2B5EF4-FFF2-40B4-BE49-F238E27FC236}">
                <a16:creationId xmlns:a16="http://schemas.microsoft.com/office/drawing/2014/main" id="{F43BC203-321B-CD26-0BED-F22C85B4F63A}"/>
              </a:ext>
            </a:extLst>
          </p:cNvPr>
          <p:cNvSpPr txBox="1"/>
          <p:nvPr/>
        </p:nvSpPr>
        <p:spPr>
          <a:xfrm>
            <a:off x="6550718" y="5261519"/>
            <a:ext cx="2182733" cy="707886"/>
          </a:xfrm>
          <a:prstGeom prst="rect">
            <a:avLst/>
          </a:prstGeom>
          <a:noFill/>
        </p:spPr>
        <p:txBody>
          <a:bodyPr wrap="square" rtlCol="0">
            <a:spAutoFit/>
          </a:bodyPr>
          <a:lstStyle/>
          <a:p>
            <a:pPr algn="ctr"/>
            <a:r>
              <a:rPr lang="es" sz="2000"/>
              <a:t>Un dibujo de un biberón.</a:t>
            </a:r>
          </a:p>
        </p:txBody>
      </p:sp>
      <p:sp>
        <p:nvSpPr>
          <p:cNvPr id="22" name="ZoneTexte 21">
            <a:extLst>
              <a:ext uri="{FF2B5EF4-FFF2-40B4-BE49-F238E27FC236}">
                <a16:creationId xmlns:a16="http://schemas.microsoft.com/office/drawing/2014/main" id="{0333DC81-F967-E3EC-5F78-4A5A49239273}"/>
              </a:ext>
            </a:extLst>
          </p:cNvPr>
          <p:cNvSpPr txBox="1"/>
          <p:nvPr/>
        </p:nvSpPr>
        <p:spPr>
          <a:xfrm>
            <a:off x="9623902" y="5261519"/>
            <a:ext cx="2182733" cy="707886"/>
          </a:xfrm>
          <a:prstGeom prst="rect">
            <a:avLst/>
          </a:prstGeom>
          <a:noFill/>
        </p:spPr>
        <p:txBody>
          <a:bodyPr wrap="square" rtlCol="0">
            <a:spAutoFit/>
          </a:bodyPr>
          <a:lstStyle/>
          <a:p>
            <a:pPr algn="ctr"/>
            <a:r>
              <a:rPr lang="es" sz="2000"/>
              <a:t>Pictograma « Quiero beber »</a:t>
            </a:r>
          </a:p>
        </p:txBody>
      </p:sp>
    </p:spTree>
    <p:extLst>
      <p:ext uri="{BB962C8B-B14F-4D97-AF65-F5344CB8AC3E}">
        <p14:creationId xmlns:p14="http://schemas.microsoft.com/office/powerpoint/2010/main" val="1649232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1837362" cy="400110"/>
          </a:xfrm>
          <a:prstGeom prst="rect">
            <a:avLst/>
          </a:prstGeom>
          <a:noFill/>
        </p:spPr>
        <p:txBody>
          <a:bodyPr wrap="none" rtlCol="0">
            <a:spAutoFit/>
          </a:bodyPr>
          <a:lstStyle/>
          <a:p>
            <a:r>
              <a:rPr lang="es" sz="2000" b="1" dirty="0" err="1">
                <a:solidFill>
                  <a:schemeClr val="tx2">
                    <a:lumMod val="50000"/>
                  </a:schemeClr>
                </a:solidFill>
              </a:rPr>
              <a:t>Sensorial</a:t>
            </a:r>
            <a:r>
              <a:rPr lang="es" sz="2000" b="1" dirty="0">
                <a:solidFill>
                  <a:schemeClr val="tx2">
                    <a:lumMod val="50000"/>
                  </a:schemeClr>
                </a:solidFill>
              </a:rPr>
              <a:t> </a:t>
            </a:r>
            <a:r>
              <a:rPr lang="es" sz="2000" b="1" dirty="0" err="1">
                <a:solidFill>
                  <a:schemeClr val="tx2">
                    <a:lumMod val="50000"/>
                  </a:schemeClr>
                </a:solidFill>
              </a:rPr>
              <a:t>nivel</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803490"/>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s" sz="1800" dirty="0">
                <a:latin typeface="Arial" panose="020B0604020202020204" pitchFamily="34" charset="0"/>
                <a:ea typeface="Calibri" panose="020F0502020204030204" pitchFamily="34" charset="0"/>
                <a:cs typeface="Arial" panose="020B0604020202020204" pitchFamily="34" charset="0"/>
              </a:rPr>
              <a:t>Lo </a:t>
            </a:r>
            <a:r>
              <a:rPr lang="es" sz="1800" dirty="0">
                <a:effectLst/>
                <a:latin typeface="Arial" panose="020B0604020202020204" pitchFamily="34" charset="0"/>
                <a:ea typeface="Calibri" panose="020F0502020204030204" pitchFamily="34" charset="0"/>
                <a:cs typeface="Arial" panose="020B0604020202020204" pitchFamily="34" charset="0"/>
              </a:rPr>
              <a:t>más básico.</a:t>
            </a:r>
          </a:p>
          <a:p>
            <a:pPr marL="285750" indent="-285750" algn="just">
              <a:lnSpc>
                <a:spcPct val="120000"/>
              </a:lnSpc>
              <a:spcBef>
                <a:spcPts val="600"/>
              </a:spcBef>
              <a:buFont typeface="Arial" panose="020B0604020202020204" pitchFamily="34" charset="0"/>
              <a:buChar char="•"/>
            </a:pPr>
            <a:r>
              <a:rPr lang="es" sz="1800" dirty="0">
                <a:effectLst/>
                <a:latin typeface="Arial" panose="020B0604020202020204" pitchFamily="34" charset="0"/>
                <a:ea typeface="Calibri" panose="020F0502020204030204" pitchFamily="34" charset="0"/>
                <a:cs typeface="Arial" panose="020B0604020202020204" pitchFamily="34" charset="0"/>
              </a:rPr>
              <a:t>Comunicación </a:t>
            </a:r>
            <a:r>
              <a:rPr lang="es" sz="1800" dirty="0">
                <a:latin typeface="Arial" panose="020B0604020202020204" pitchFamily="34" charset="0"/>
                <a:ea typeface="Calibri" panose="020F0502020204030204" pitchFamily="34" charset="0"/>
                <a:cs typeface="Arial" panose="020B0604020202020204" pitchFamily="34" charset="0"/>
              </a:rPr>
              <a:t>unidireccional</a:t>
            </a:r>
            <a:r>
              <a:rPr lang="es" sz="1800" dirty="0">
                <a:effectLst/>
                <a:latin typeface="Arial" panose="020B0604020202020204" pitchFamily="34" charset="0"/>
                <a:cs typeface="Arial" panose="020B0604020202020204" pitchFamily="34" charset="0"/>
              </a:rPr>
              <a:t> </a:t>
            </a:r>
            <a:endParaRPr lang="fr-FR" sz="1800" dirty="0">
              <a:latin typeface="Arial" panose="020B0604020202020204" pitchFamily="34" charset="0"/>
              <a:cs typeface="Arial" panose="020B0604020202020204" pitchFamily="34" charset="0"/>
            </a:endParaRPr>
          </a:p>
        </p:txBody>
      </p:sp>
      <p:sp>
        <p:nvSpPr>
          <p:cNvPr id="25" name="ZoneTexte 24">
            <a:extLst>
              <a:ext uri="{FF2B5EF4-FFF2-40B4-BE49-F238E27FC236}">
                <a16:creationId xmlns:a16="http://schemas.microsoft.com/office/drawing/2014/main" id="{4DAAB314-D6FC-4634-B843-D62A42D0263C}"/>
              </a:ext>
            </a:extLst>
          </p:cNvPr>
          <p:cNvSpPr txBox="1"/>
          <p:nvPr/>
        </p:nvSpPr>
        <p:spPr>
          <a:xfrm>
            <a:off x="2623327" y="2858544"/>
            <a:ext cx="3280005" cy="3353226"/>
          </a:xfrm>
          <a:prstGeom prst="rect">
            <a:avLst/>
          </a:prstGeom>
          <a:noFill/>
        </p:spPr>
        <p:txBody>
          <a:bodyPr wrap="square">
            <a:spAutoFit/>
          </a:bodyPr>
          <a:lstStyle/>
          <a:p>
            <a:pPr>
              <a:lnSpc>
                <a:spcPct val="120000"/>
              </a:lnSpc>
              <a:spcBef>
                <a:spcPts val="600"/>
              </a:spcBef>
              <a:spcAft>
                <a:spcPts val="800"/>
              </a:spcAft>
            </a:pPr>
            <a:r>
              <a:rPr lang="es" sz="1600" kern="100" dirty="0">
                <a:effectLst/>
                <a:latin typeface="Arial" panose="020B0604020202020204" pitchFamily="34" charset="0"/>
                <a:ea typeface="Calibri" panose="020F0502020204030204" pitchFamily="34" charset="0"/>
                <a:cs typeface="Arial" panose="020B0604020202020204" pitchFamily="34" charset="0"/>
              </a:rPr>
              <a:t>El terapeuta trae la información al beneficiario quien:</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es" sz="1600" kern="100" dirty="0">
                <a:effectLst/>
                <a:latin typeface="Arial" panose="020B0604020202020204" pitchFamily="34" charset="0"/>
                <a:ea typeface="Calibri" panose="020F0502020204030204" pitchFamily="34" charset="0"/>
                <a:cs typeface="Arial" panose="020B0604020202020204" pitchFamily="34" charset="0"/>
              </a:rPr>
              <a:t>experimenta su entorno a través de las sensaciones que éste le proporciona,</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es" sz="1600" kern="100" dirty="0">
                <a:effectLst/>
                <a:latin typeface="Arial" panose="020B0604020202020204" pitchFamily="34" charset="0"/>
                <a:ea typeface="Calibri" panose="020F0502020204030204" pitchFamily="34" charset="0"/>
                <a:cs typeface="Arial" panose="020B0604020202020204" pitchFamily="34" charset="0"/>
              </a:rPr>
              <a:t>es incapaz de ordenar, unir o dar un sentido a las cosas,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s" sz="1600" b="1" dirty="0">
                <a:solidFill>
                  <a:schemeClr val="tx2">
                    <a:lumMod val="50000"/>
                  </a:schemeClr>
                </a:solidFill>
                <a:effectLst/>
                <a:latin typeface="Arial" panose="020B0604020202020204" pitchFamily="34" charset="0"/>
                <a:ea typeface="Calibri" panose="020F0502020204030204" pitchFamily="34" charset="0"/>
                <a:cs typeface="Arial" panose="020B0604020202020204" pitchFamily="34" charset="0"/>
              </a:rPr>
              <a:t>Las cosas y las personas sólo existen cuando están físicamente presentes.</a:t>
            </a:r>
            <a:r>
              <a:rPr lang="es" sz="1600" b="1" dirty="0">
                <a:solidFill>
                  <a:schemeClr val="tx2">
                    <a:lumMod val="50000"/>
                  </a:schemeClr>
                </a:solidFill>
                <a:effectLst/>
                <a:latin typeface="Arial" panose="020B0604020202020204" pitchFamily="34" charset="0"/>
                <a:cs typeface="Arial" panose="020B0604020202020204" pitchFamily="34" charset="0"/>
              </a:rPr>
              <a:t> </a:t>
            </a:r>
            <a:endParaRPr lang="fr-FR" sz="1600" b="1" dirty="0">
              <a:solidFill>
                <a:schemeClr val="tx2">
                  <a:lumMod val="50000"/>
                </a:schemeClr>
              </a:solidFill>
              <a:latin typeface="Arial" panose="020B0604020202020204" pitchFamily="34" charset="0"/>
              <a:cs typeface="Arial" panose="020B0604020202020204" pitchFamily="34" charset="0"/>
            </a:endParaRPr>
          </a:p>
        </p:txBody>
      </p:sp>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348720" cy="400110"/>
          </a:xfrm>
          <a:prstGeom prst="rect">
            <a:avLst/>
          </a:prstGeom>
          <a:noFill/>
        </p:spPr>
        <p:txBody>
          <a:bodyPr wrap="none" rtlCol="0">
            <a:spAutoFit/>
          </a:bodyPr>
          <a:lstStyle/>
          <a:p>
            <a:r>
              <a:rPr lang="es" sz="2000" b="1" dirty="0" err="1">
                <a:solidFill>
                  <a:schemeClr val="tx2">
                    <a:lumMod val="50000"/>
                  </a:schemeClr>
                </a:solidFill>
              </a:rPr>
              <a:t>Perceptible</a:t>
            </a:r>
            <a:r>
              <a:rPr lang="es" sz="2000" b="1" dirty="0">
                <a:solidFill>
                  <a:schemeClr val="tx2">
                    <a:lumMod val="50000"/>
                  </a:schemeClr>
                </a:solidFill>
              </a:rPr>
              <a:t> </a:t>
            </a:r>
            <a:r>
              <a:rPr lang="es" sz="2000" b="1" dirty="0" err="1">
                <a:solidFill>
                  <a:schemeClr val="tx2">
                    <a:lumMod val="50000"/>
                  </a:schemeClr>
                </a:solidFill>
              </a:rPr>
              <a:t>nivel</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1135888"/>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s" sz="1800" dirty="0">
                <a:effectLst/>
                <a:latin typeface="Arial" panose="020B0604020202020204" pitchFamily="34" charset="0"/>
                <a:ea typeface="Calibri" panose="020F0502020204030204" pitchFamily="34" charset="0"/>
                <a:cs typeface="Arial" panose="020B0604020202020204" pitchFamily="34" charset="0"/>
              </a:rPr>
              <a:t>Nivel de clasificación.</a:t>
            </a:r>
          </a:p>
          <a:p>
            <a:pPr marL="285750" indent="-285750">
              <a:lnSpc>
                <a:spcPct val="120000"/>
              </a:lnSpc>
              <a:spcBef>
                <a:spcPts val="600"/>
              </a:spcBef>
              <a:buFont typeface="Arial" panose="020B0604020202020204" pitchFamily="34" charset="0"/>
              <a:buChar char="•"/>
            </a:pPr>
            <a:r>
              <a:rPr lang="es" sz="1800" dirty="0">
                <a:latin typeface="Arial" panose="020B0604020202020204" pitchFamily="34" charset="0"/>
                <a:cs typeface="Arial" panose="020B0604020202020204" pitchFamily="34" charset="0"/>
              </a:rPr>
              <a:t>Las cosas van juntas porque coinciden</a:t>
            </a:r>
            <a:endParaRPr lang="fr-FR" sz="1800"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925C1F33-16FA-CDFA-AFEC-D9B27744B360}"/>
              </a:ext>
            </a:extLst>
          </p:cNvPr>
          <p:cNvSpPr txBox="1"/>
          <p:nvPr/>
        </p:nvSpPr>
        <p:spPr>
          <a:xfrm>
            <a:off x="8428532" y="3003327"/>
            <a:ext cx="3546632" cy="3063659"/>
          </a:xfrm>
          <a:prstGeom prst="rect">
            <a:avLst/>
          </a:prstGeom>
          <a:noFill/>
        </p:spPr>
        <p:txBody>
          <a:bodyPr wrap="square">
            <a:spAutoFit/>
          </a:bodyPr>
          <a:lstStyle/>
          <a:p>
            <a:pPr>
              <a:lnSpc>
                <a:spcPct val="120000"/>
              </a:lnSpc>
              <a:spcBef>
                <a:spcPts val="600"/>
              </a:spcBef>
              <a:spcAft>
                <a:spcPts val="800"/>
              </a:spcAft>
            </a:pPr>
            <a:r>
              <a:rPr lang="es" sz="1600" kern="100" dirty="0">
                <a:effectLst/>
                <a:latin typeface="Arial" panose="020B0604020202020204" pitchFamily="34" charset="0"/>
                <a:ea typeface="Calibri" panose="020F0502020204030204" pitchFamily="34" charset="0"/>
                <a:cs typeface="Arial" panose="020B0604020202020204" pitchFamily="34" charset="0"/>
              </a:rPr>
              <a:t>El beneficiario relaciona objetos </a:t>
            </a:r>
            <a:r>
              <a:rPr lang="es" sz="1600" u="sng" kern="100" dirty="0">
                <a:effectLst/>
                <a:latin typeface="Arial" panose="020B0604020202020204" pitchFamily="34" charset="0"/>
                <a:ea typeface="Calibri" panose="020F0502020204030204" pitchFamily="34" charset="0"/>
                <a:cs typeface="Arial" panose="020B0604020202020204" pitchFamily="34" charset="0"/>
              </a:rPr>
              <a:t>idénticos por forma, </a:t>
            </a:r>
            <a:r>
              <a:rPr lang="es" sz="1600" kern="100" dirty="0" err="1">
                <a:effectLst/>
                <a:latin typeface="Arial" panose="020B0604020202020204" pitchFamily="34" charset="0"/>
                <a:ea typeface="Calibri" panose="020F0502020204030204" pitchFamily="34" charset="0"/>
                <a:cs typeface="Arial" panose="020B0604020202020204" pitchFamily="34" charset="0"/>
              </a:rPr>
              <a:t>color </a:t>
            </a:r>
            <a:r>
              <a:rPr lang="es" sz="1600" kern="100" dirty="0">
                <a:effectLst/>
                <a:latin typeface="Arial" panose="020B0604020202020204" pitchFamily="34" charset="0"/>
                <a:ea typeface="Calibri" panose="020F0502020204030204" pitchFamily="34" charset="0"/>
                <a:cs typeface="Arial" panose="020B0604020202020204" pitchFamily="34" charset="0"/>
              </a:rPr>
              <a:t>, tamaño </a:t>
            </a:r>
            <a:r>
              <a:rPr lang="es" sz="1600" kern="100" dirty="0">
                <a:effectLst/>
                <a:latin typeface="Arial" panose="020B0604020202020204" pitchFamily="34" charset="0"/>
                <a:ea typeface="Wingdings" pitchFamily="2" charset="2"/>
                <a:cs typeface="Arial" panose="020B0604020202020204" pitchFamily="34" charset="0"/>
              </a:rPr>
              <a:t>→ </a:t>
            </a:r>
            <a:r>
              <a:rPr lang="es" sz="1600" kern="100" dirty="0">
                <a:effectLst/>
                <a:latin typeface="Arial" panose="020B0604020202020204" pitchFamily="34" charset="0"/>
                <a:ea typeface="Calibri" panose="020F0502020204030204" pitchFamily="34" charset="0"/>
                <a:cs typeface="Arial" panose="020B0604020202020204" pitchFamily="34" charset="0"/>
              </a:rPr>
              <a:t>características perceptuales destacadas.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s" sz="1600" kern="100" dirty="0" err="1">
                <a:effectLst/>
                <a:latin typeface="Arial" panose="020B0604020202020204" pitchFamily="34" charset="0"/>
                <a:ea typeface="Calibri" panose="020F0502020204030204" pitchFamily="34" charset="0"/>
                <a:cs typeface="Arial" panose="020B0604020202020204" pitchFamily="34" charset="0"/>
              </a:rPr>
              <a:t>Ella · él </a:t>
            </a:r>
            <a:r>
              <a:rPr lang="es" sz="1600" kern="100" dirty="0">
                <a:effectLst/>
                <a:latin typeface="Arial" panose="020B0604020202020204" pitchFamily="34" charset="0"/>
                <a:ea typeface="Calibri" panose="020F0502020204030204" pitchFamily="34" charset="0"/>
                <a:cs typeface="Arial" panose="020B0604020202020204" pitchFamily="34" charset="0"/>
              </a:rPr>
              <a:t>no accede al significado de lo ordenado: </a:t>
            </a:r>
            <a:r>
              <a:rPr lang="es" sz="1600" kern="100" dirty="0">
                <a:effectLst/>
                <a:latin typeface="Arial" panose="020B0604020202020204" pitchFamily="34" charset="0"/>
                <a:ea typeface="Apple Color Emoji" pitchFamily="2" charset="0"/>
                <a:cs typeface="Arial" panose="020B0604020202020204" pitchFamily="34" charset="0"/>
              </a:rPr>
              <a:t>⚽️ </a:t>
            </a:r>
            <a:r>
              <a:rPr lang="es" sz="1600" kern="100" dirty="0">
                <a:effectLst/>
                <a:latin typeface="Arial" panose="020B0604020202020204" pitchFamily="34" charset="0"/>
                <a:ea typeface="Calibri" panose="020F0502020204030204" pitchFamily="34" charset="0"/>
                <a:cs typeface="Arial" panose="020B0604020202020204" pitchFamily="34" charset="0"/>
              </a:rPr>
              <a:t>= </a:t>
            </a:r>
            <a:r>
              <a:rPr lang="es" sz="1600" kern="100" dirty="0">
                <a:effectLst/>
                <a:latin typeface="Arial" panose="020B0604020202020204" pitchFamily="34" charset="0"/>
                <a:ea typeface="Apple Color Emoji" pitchFamily="2" charset="0"/>
                <a:cs typeface="Arial" panose="020B0604020202020204" pitchFamily="34" charset="0"/>
              </a:rPr>
              <a:t>⚽️ </a:t>
            </a:r>
            <a:r>
              <a:rPr lang="es" sz="1600" kern="100" dirty="0">
                <a:effectLst/>
                <a:latin typeface="Arial" panose="020B0604020202020204" pitchFamily="34" charset="0"/>
                <a:ea typeface="Calibri" panose="020F0502020204030204" pitchFamily="34" charset="0"/>
                <a:cs typeface="Arial" panose="020B0604020202020204" pitchFamily="34" charset="0"/>
              </a:rPr>
              <a:t>pero </a:t>
            </a:r>
            <a:r>
              <a:rPr lang="es" sz="1600" kern="100" dirty="0">
                <a:effectLst/>
                <a:latin typeface="Arial" panose="020B0604020202020204" pitchFamily="34" charset="0"/>
                <a:ea typeface="Apple Color Emoji" pitchFamily="2" charset="0"/>
                <a:cs typeface="Arial" panose="020B0604020202020204" pitchFamily="34" charset="0"/>
              </a:rPr>
              <a:t>⚽️ </a:t>
            </a:r>
            <a:r>
              <a:rPr lang="es" sz="1600" kern="100" dirty="0">
                <a:effectLst/>
                <a:latin typeface="Arial" panose="020B0604020202020204" pitchFamily="34" charset="0"/>
                <a:ea typeface="Calibri" panose="020F0502020204030204" pitchFamily="34" charset="0"/>
                <a:cs typeface="Arial" panose="020B0604020202020204" pitchFamily="34" charset="0"/>
              </a:rPr>
              <a:t>≠ </a:t>
            </a:r>
            <a:r>
              <a:rPr lang="es" sz="1600" kern="100" dirty="0">
                <a:effectLst/>
                <a:latin typeface="Arial" panose="020B0604020202020204" pitchFamily="34" charset="0"/>
                <a:ea typeface="Apple Color Emoji" pitchFamily="2" charset="0"/>
                <a:cs typeface="Arial" panose="020B0604020202020204" pitchFamily="34" charset="0"/>
              </a:rPr>
              <a:t>🏀</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s" sz="1600" kern="100" dirty="0">
                <a:effectLst/>
                <a:latin typeface="Arial" panose="020B0604020202020204" pitchFamily="34" charset="0"/>
                <a:ea typeface="Wingdings" pitchFamily="2" charset="2"/>
                <a:cs typeface="Arial" panose="020B0604020202020204" pitchFamily="34" charset="0"/>
              </a:rPr>
              <a:t>→ </a:t>
            </a:r>
            <a:r>
              <a:rPr lang="es" sz="1600" u="sng" kern="100" dirty="0">
                <a:effectLst/>
                <a:latin typeface="Arial" panose="020B0604020202020204" pitchFamily="34" charset="0"/>
                <a:ea typeface="Calibri" panose="020F0502020204030204" pitchFamily="34" charset="0"/>
                <a:cs typeface="Arial" panose="020B0604020202020204" pitchFamily="34" charset="0"/>
              </a:rPr>
              <a:t>no hay generalización </a:t>
            </a:r>
            <a:r>
              <a:rPr lang="es" sz="1600" kern="100" dirty="0">
                <a:effectLst/>
                <a:latin typeface="Arial" panose="020B0604020202020204" pitchFamily="34" charset="0"/>
                <a:ea typeface="Calibri" panose="020F0502020204030204" pitchFamily="34" charset="0"/>
                <a:cs typeface="Arial" panose="020B0604020202020204" pitchFamily="34" charset="0"/>
              </a:rPr>
              <a:t>a otros objetos de la misma categoría, ni siquiera basándose en características perceptuales destacadas.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s" sz="1600" dirty="0">
                <a:effectLst/>
                <a:latin typeface="Arial" panose="020B0604020202020204" pitchFamily="34" charset="0"/>
                <a:ea typeface="Calibri" panose="020F0502020204030204" pitchFamily="34" charset="0"/>
                <a:cs typeface="Arial" panose="020B0604020202020204" pitchFamily="34" charset="0"/>
              </a:rPr>
              <a:t>Él/ella confía en el aquí y ahora.</a:t>
            </a:r>
            <a:endParaRPr lang="fr-FR" sz="1600" dirty="0">
              <a:latin typeface="Arial" panose="020B0604020202020204" pitchFamily="34" charset="0"/>
              <a:cs typeface="Arial" panose="020B0604020202020204" pitchFamily="34" charset="0"/>
            </a:endParaRPr>
          </a:p>
        </p:txBody>
      </p:sp>
      <p:pic>
        <p:nvPicPr>
          <p:cNvPr id="3" name="Imagen 2" descr="Diagrama&#10;&#10;Descripción generada automáticamente">
            <a:extLst>
              <a:ext uri="{FF2B5EF4-FFF2-40B4-BE49-F238E27FC236}">
                <a16:creationId xmlns:a16="http://schemas.microsoft.com/office/drawing/2014/main" id="{50E474D4-93A8-B3DA-920A-877BE5EEEF7C}"/>
              </a:ext>
            </a:extLst>
          </p:cNvPr>
          <p:cNvPicPr>
            <a:picLocks noChangeAspect="1"/>
          </p:cNvPicPr>
          <p:nvPr/>
        </p:nvPicPr>
        <p:blipFill>
          <a:blip r:embed="rId5"/>
          <a:stretch>
            <a:fillRect/>
          </a:stretch>
        </p:blipFill>
        <p:spPr>
          <a:xfrm>
            <a:off x="524607" y="1702777"/>
            <a:ext cx="2096476" cy="3911599"/>
          </a:xfrm>
          <a:prstGeom prst="rect">
            <a:avLst/>
          </a:prstGeom>
        </p:spPr>
      </p:pic>
      <p:pic>
        <p:nvPicPr>
          <p:cNvPr id="4" name="Imagen 3">
            <a:extLst>
              <a:ext uri="{FF2B5EF4-FFF2-40B4-BE49-F238E27FC236}">
                <a16:creationId xmlns:a16="http://schemas.microsoft.com/office/drawing/2014/main" id="{DD935901-974C-5784-FA94-B0C995B9473A}"/>
              </a:ext>
            </a:extLst>
          </p:cNvPr>
          <p:cNvPicPr>
            <a:picLocks noChangeAspect="1"/>
          </p:cNvPicPr>
          <p:nvPr/>
        </p:nvPicPr>
        <p:blipFill>
          <a:blip r:embed="rId6"/>
          <a:stretch>
            <a:fillRect/>
          </a:stretch>
        </p:blipFill>
        <p:spPr>
          <a:xfrm>
            <a:off x="6455263" y="1361954"/>
            <a:ext cx="1928934" cy="4261094"/>
          </a:xfrm>
          <a:prstGeom prst="rect">
            <a:avLst/>
          </a:prstGeom>
        </p:spPr>
      </p:pic>
    </p:spTree>
    <p:extLst>
      <p:ext uri="{BB962C8B-B14F-4D97-AF65-F5344CB8AC3E}">
        <p14:creationId xmlns:p14="http://schemas.microsoft.com/office/powerpoint/2010/main" val="388180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11;p2" descr="A blue and yellow logo&#10;&#10;Description automatically generated">
            <a:extLst>
              <a:ext uri="{FF2B5EF4-FFF2-40B4-BE49-F238E27FC236}">
                <a16:creationId xmlns:a16="http://schemas.microsoft.com/office/drawing/2014/main" id="{2E472259-99E0-4611-B564-F0B44D8EF2D9}"/>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3" name="Google Shape;112;p2" descr="A group of people with a infinity symbol&#10;&#10;Description automatically generated">
            <a:extLst>
              <a:ext uri="{FF2B5EF4-FFF2-40B4-BE49-F238E27FC236}">
                <a16:creationId xmlns:a16="http://schemas.microsoft.com/office/drawing/2014/main" id="{1D634FC5-7149-42F7-9F87-47C3E300D3E6}"/>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4" name="Google Shape;113;p2">
            <a:extLst>
              <a:ext uri="{FF2B5EF4-FFF2-40B4-BE49-F238E27FC236}">
                <a16:creationId xmlns:a16="http://schemas.microsoft.com/office/drawing/2014/main" id="{8DB96B63-C3BD-40B0-930B-E348A3C32651}"/>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a:t>Erasmus+ 2021-1-FR01-KA220-VET-000033251</a:t>
            </a:r>
            <a:endParaRPr/>
          </a:p>
        </p:txBody>
      </p:sp>
      <p:sp>
        <p:nvSpPr>
          <p:cNvPr id="6" name="Google Shape;115;p2">
            <a:extLst>
              <a:ext uri="{FF2B5EF4-FFF2-40B4-BE49-F238E27FC236}">
                <a16:creationId xmlns:a16="http://schemas.microsoft.com/office/drawing/2014/main" id="{262F2783-7208-4B19-B382-0869F3EE8ECC}"/>
              </a:ext>
            </a:extLst>
          </p:cNvPr>
          <p:cNvSpPr/>
          <p:nvPr/>
        </p:nvSpPr>
        <p:spPr>
          <a:xfrm>
            <a:off x="2153182" y="1894038"/>
            <a:ext cx="8588124" cy="347324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es" sz="3300" b="1" i="0" u="none" strike="noStrike" cap="none" dirty="0">
                <a:solidFill>
                  <a:schemeClr val="dk1"/>
                </a:solidFill>
                <a:latin typeface="Calibri"/>
                <a:ea typeface="Calibri"/>
                <a:cs typeface="Calibri"/>
                <a:sym typeface="Calibri"/>
              </a:rPr>
              <a:t>Capítulo 1: CAA – Uso de imágenes y símbolos</a:t>
            </a:r>
            <a:endParaRPr lang="es-ES" b="1" dirty="0">
              <a:solidFill>
                <a:schemeClr val="dk1"/>
              </a:solidFill>
            </a:endParaRPr>
          </a:p>
          <a:p>
            <a:pPr marL="0" marR="0" lvl="0" indent="0" rtl="0">
              <a:spcBef>
                <a:spcPts val="0"/>
              </a:spcBef>
              <a:spcAft>
                <a:spcPts val="0"/>
              </a:spcAft>
              <a:buNone/>
            </a:pPr>
            <a:r>
              <a:rPr lang="es" sz="3300" b="1" dirty="0">
                <a:solidFill>
                  <a:schemeClr val="dk1"/>
                </a:solidFill>
                <a:latin typeface="Calibri"/>
                <a:ea typeface="Calibri"/>
                <a:cs typeface="Calibri"/>
                <a:sym typeface="Calibri"/>
              </a:rPr>
              <a:t>Capítulo 2 </a:t>
            </a:r>
            <a:r>
              <a:rPr lang="es" sz="3300" dirty="0">
                <a:solidFill>
                  <a:schemeClr val="dk1"/>
                </a:solidFill>
                <a:latin typeface="Calibri"/>
                <a:ea typeface="Calibri"/>
                <a:cs typeface="Calibri"/>
                <a:sym typeface="Calibri"/>
              </a:rPr>
              <a:t>: Lenguaje oral</a:t>
            </a:r>
            <a:endParaRPr dirty="0">
              <a:solidFill>
                <a:schemeClr val="dk1"/>
              </a:solidFill>
            </a:endParaRPr>
          </a:p>
          <a:p>
            <a:r>
              <a:rPr lang="es" sz="3300" b="1" dirty="0">
                <a:solidFill>
                  <a:schemeClr val="dk1"/>
                </a:solidFill>
                <a:latin typeface="Calibri"/>
                <a:cs typeface="Calibri"/>
              </a:rPr>
              <a:t>Capítulo 3 </a:t>
            </a:r>
            <a:r>
              <a:rPr lang="es" sz="3300" dirty="0">
                <a:solidFill>
                  <a:schemeClr val="dk1"/>
                </a:solidFill>
                <a:latin typeface="Calibri"/>
                <a:cs typeface="Calibri"/>
              </a:rPr>
              <a:t>: Lenguaje escrito</a:t>
            </a:r>
          </a:p>
          <a:p>
            <a:r>
              <a:rPr lang="es" sz="3300" b="1" dirty="0">
                <a:solidFill>
                  <a:schemeClr val="dk1"/>
                </a:solidFill>
                <a:latin typeface="Calibri"/>
                <a:cs typeface="Calibri"/>
              </a:rPr>
              <a:t>Capítulo 4 </a:t>
            </a:r>
            <a:r>
              <a:rPr lang="es" sz="3300" dirty="0">
                <a:solidFill>
                  <a:schemeClr val="dk1"/>
                </a:solidFill>
                <a:latin typeface="Calibri"/>
                <a:cs typeface="Calibri"/>
              </a:rPr>
              <a:t>: </a:t>
            </a:r>
            <a:r>
              <a:rPr lang="es" sz="3300" dirty="0" err="1">
                <a:solidFill>
                  <a:schemeClr val="dk1"/>
                </a:solidFill>
                <a:latin typeface="Calibri" panose="020F0502020204030204" pitchFamily="34" charset="0"/>
                <a:cs typeface="Calibri" panose="020F0502020204030204" pitchFamily="34" charset="0"/>
              </a:rPr>
              <a:t>Herramientas </a:t>
            </a:r>
            <a:r>
              <a:rPr lang="es" sz="3300" dirty="0">
                <a:solidFill>
                  <a:schemeClr val="dk1"/>
                </a:solidFill>
                <a:latin typeface="Calibri" panose="020F0502020204030204" pitchFamily="34" charset="0"/>
                <a:cs typeface="Calibri" panose="020F0502020204030204" pitchFamily="34" charset="0"/>
              </a:rPr>
              <a:t>y plataformas digitales</a:t>
            </a:r>
          </a:p>
          <a:p>
            <a:r>
              <a:rPr lang="es" sz="3300" b="1" dirty="0" err="1">
                <a:solidFill>
                  <a:schemeClr val="dk1"/>
                </a:solidFill>
                <a:latin typeface="Calibri" panose="020F0502020204030204" pitchFamily="34" charset="0"/>
                <a:ea typeface="Arial"/>
                <a:cs typeface="Calibri" panose="020F0502020204030204" pitchFamily="34" charset="0"/>
                <a:sym typeface="Arial"/>
              </a:rPr>
              <a:t>Capítulo </a:t>
            </a:r>
            <a:r>
              <a:rPr lang="es" sz="3300" b="1" dirty="0">
                <a:solidFill>
                  <a:schemeClr val="dk1"/>
                </a:solidFill>
                <a:latin typeface="Calibri" panose="020F0502020204030204" pitchFamily="34" charset="0"/>
                <a:ea typeface="Arial"/>
                <a:cs typeface="Calibri" panose="020F0502020204030204" pitchFamily="34" charset="0"/>
                <a:sym typeface="Arial"/>
              </a:rPr>
              <a:t>5: </a:t>
            </a:r>
            <a:r>
              <a:rPr lang="es" sz="3300" dirty="0">
                <a:solidFill>
                  <a:schemeClr val="dk1"/>
                </a:solidFill>
                <a:latin typeface="Calibri" panose="020F0502020204030204" pitchFamily="34" charset="0"/>
                <a:ea typeface="Arial"/>
                <a:cs typeface="Calibri" panose="020F0502020204030204" pitchFamily="34" charset="0"/>
                <a:sym typeface="Arial"/>
              </a:rPr>
              <a:t>Interacciones sociales</a:t>
            </a:r>
            <a:endParaRPr sz="1800" dirty="0">
              <a:solidFill>
                <a:schemeClr val="dk1"/>
              </a:solidFill>
              <a:latin typeface="Arial"/>
              <a:ea typeface="Arial"/>
              <a:cs typeface="Arial"/>
              <a:sym typeface="Arial"/>
            </a:endParaRPr>
          </a:p>
        </p:txBody>
      </p:sp>
      <p:sp>
        <p:nvSpPr>
          <p:cNvPr id="7" name="Google Shape;131;p3">
            <a:extLst>
              <a:ext uri="{FF2B5EF4-FFF2-40B4-BE49-F238E27FC236}">
                <a16:creationId xmlns:a16="http://schemas.microsoft.com/office/drawing/2014/main" id="{D23E3EB0-F33B-801A-F697-DD6D2A65013E}"/>
              </a:ext>
            </a:extLst>
          </p:cNvPr>
          <p:cNvSpPr/>
          <p:nvPr/>
        </p:nvSpPr>
        <p:spPr>
          <a:xfrm>
            <a:off x="2153182" y="378460"/>
            <a:ext cx="7291586" cy="637830"/>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lnSpc>
                <a:spcPct val="110000"/>
              </a:lnSpc>
              <a:spcBef>
                <a:spcPts val="0"/>
              </a:spcBef>
              <a:spcAft>
                <a:spcPts val="0"/>
              </a:spcAft>
              <a:buClr>
                <a:srgbClr val="674EA7"/>
              </a:buClr>
              <a:buSzPts val="4000"/>
              <a:buFont typeface="Calibri"/>
              <a:buNone/>
            </a:pPr>
            <a:r>
              <a:rPr lang="es" sz="3100" b="1" dirty="0">
                <a:solidFill>
                  <a:srgbClr val="674EA7"/>
                </a:solidFill>
                <a:latin typeface="Calibri"/>
                <a:ea typeface="Calibri"/>
                <a:cs typeface="Calibri"/>
                <a:sym typeface="Calibri"/>
              </a:rPr>
              <a:t>Módulo 6.</a:t>
            </a:r>
            <a:r>
              <a:rPr lang="es" sz="2800" b="1" dirty="0">
                <a:solidFill>
                  <a:srgbClr val="674EA7"/>
                </a:solidFill>
                <a:latin typeface="Calibri"/>
                <a:ea typeface="Calibri"/>
                <a:cs typeface="Calibri"/>
                <a:sym typeface="Calibri"/>
              </a:rPr>
              <a:t> </a:t>
            </a:r>
            <a:r>
              <a:rPr lang="es" sz="2400" b="1" dirty="0">
                <a:solidFill>
                  <a:srgbClr val="674EA7"/>
                </a:solidFill>
                <a:latin typeface="Calibri"/>
                <a:ea typeface="Calibri"/>
                <a:cs typeface="Calibri"/>
                <a:sym typeface="Calibri"/>
              </a:rPr>
              <a:t>Herramientas de comunicación </a:t>
            </a:r>
            <a:r>
              <a:rPr lang="es-ES" sz="2400" b="1" dirty="0">
                <a:solidFill>
                  <a:srgbClr val="674EA7"/>
                </a:solidFill>
                <a:latin typeface="Calibri"/>
                <a:ea typeface="Calibri"/>
                <a:cs typeface="Calibri"/>
                <a:sym typeface="Calibri"/>
              </a:rPr>
              <a:t>complejas</a:t>
            </a:r>
            <a:endParaRPr sz="300" dirty="0"/>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19172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2021707" cy="400110"/>
          </a:xfrm>
          <a:prstGeom prst="rect">
            <a:avLst/>
          </a:prstGeom>
          <a:noFill/>
        </p:spPr>
        <p:txBody>
          <a:bodyPr wrap="none" rtlCol="0">
            <a:spAutoFit/>
          </a:bodyPr>
          <a:lstStyle/>
          <a:p>
            <a:r>
              <a:rPr lang="es" sz="2000" b="1" dirty="0">
                <a:solidFill>
                  <a:schemeClr val="tx2">
                    <a:lumMod val="50000"/>
                  </a:schemeClr>
                </a:solidFill>
              </a:rPr>
              <a:t>Nivel Sensorial</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394147"/>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s" sz="1800" dirty="0">
                <a:effectLst/>
                <a:latin typeface="Arial" panose="020B0604020202020204" pitchFamily="34" charset="0"/>
                <a:ea typeface="Calibri" panose="020F0502020204030204" pitchFamily="34" charset="0"/>
                <a:cs typeface="Arial" panose="020B0604020202020204" pitchFamily="34" charset="0"/>
              </a:rPr>
              <a:t>Nivel de asociación</a:t>
            </a:r>
            <a:endParaRPr lang="fr-FR" sz="1800" dirty="0">
              <a:latin typeface="Arial" panose="020B0604020202020204" pitchFamily="34" charset="0"/>
              <a:cs typeface="Arial" panose="020B0604020202020204" pitchFamily="34" charset="0"/>
            </a:endParaRPr>
          </a:p>
        </p:txBody>
      </p:sp>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249334" cy="400110"/>
          </a:xfrm>
          <a:prstGeom prst="rect">
            <a:avLst/>
          </a:prstGeom>
          <a:noFill/>
        </p:spPr>
        <p:txBody>
          <a:bodyPr wrap="none" rtlCol="0">
            <a:spAutoFit/>
          </a:bodyPr>
          <a:lstStyle/>
          <a:p>
            <a:r>
              <a:rPr lang="es" sz="2000" b="1" dirty="0">
                <a:solidFill>
                  <a:schemeClr val="tx2">
                    <a:lumMod val="50000"/>
                  </a:schemeClr>
                </a:solidFill>
              </a:rPr>
              <a:t>Nivel Perceptible</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394147"/>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s" sz="1800" dirty="0">
                <a:effectLst/>
                <a:latin typeface="Arial" panose="020B0604020202020204" pitchFamily="34" charset="0"/>
                <a:ea typeface="Calibri" panose="020F0502020204030204" pitchFamily="34" charset="0"/>
                <a:cs typeface="Arial" panose="020B0604020202020204" pitchFamily="34" charset="0"/>
              </a:rPr>
              <a:t>El más abstracto.</a:t>
            </a:r>
          </a:p>
        </p:txBody>
      </p:sp>
      <p:sp>
        <p:nvSpPr>
          <p:cNvPr id="15" name="ZoneTexte 14">
            <a:extLst>
              <a:ext uri="{FF2B5EF4-FFF2-40B4-BE49-F238E27FC236}">
                <a16:creationId xmlns:a16="http://schemas.microsoft.com/office/drawing/2014/main" id="{16715C52-7366-841B-2CEA-30E04F6E7072}"/>
              </a:ext>
            </a:extLst>
          </p:cNvPr>
          <p:cNvSpPr txBox="1"/>
          <p:nvPr/>
        </p:nvSpPr>
        <p:spPr>
          <a:xfrm>
            <a:off x="2528315" y="2290600"/>
            <a:ext cx="3448638" cy="1619418"/>
          </a:xfrm>
          <a:prstGeom prst="rect">
            <a:avLst/>
          </a:prstGeom>
          <a:noFill/>
        </p:spPr>
        <p:txBody>
          <a:bodyPr wrap="square">
            <a:spAutoFit/>
          </a:bodyPr>
          <a:lstStyle/>
          <a:p>
            <a:pPr>
              <a:lnSpc>
                <a:spcPct val="120000"/>
              </a:lnSpc>
              <a:spcBef>
                <a:spcPts val="600"/>
              </a:spcBef>
            </a:pPr>
            <a:r>
              <a:rPr lang="es" sz="1600" kern="100" dirty="0">
                <a:effectLst/>
                <a:latin typeface="+mn-lt"/>
                <a:ea typeface="Calibri" panose="020F0502020204030204" pitchFamily="34" charset="0"/>
                <a:cs typeface="Calibri" panose="020F0502020204030204" pitchFamily="34" charset="0"/>
              </a:rPr>
              <a:t>La persona puede categorizar cosas familiares basándose en criterios de significado.</a:t>
            </a:r>
            <a:endParaRPr lang="fr-BE" sz="16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600" dirty="0">
                <a:effectLst/>
                <a:latin typeface="+mn-lt"/>
                <a:ea typeface="Calibri" panose="020F0502020204030204" pitchFamily="34" charset="0"/>
              </a:rPr>
              <a:t>Las nociones de tiempo son accesibles </a:t>
            </a:r>
            <a:r>
              <a:rPr lang="es" sz="1600" kern="100" dirty="0">
                <a:effectLst/>
                <a:latin typeface="+mn-lt"/>
                <a:ea typeface="Wingdings" pitchFamily="2" charset="2"/>
                <a:cs typeface="Arial" panose="020B0604020202020204" pitchFamily="34" charset="0"/>
              </a:rPr>
              <a:t>→ </a:t>
            </a:r>
            <a:r>
              <a:rPr lang="es" sz="1600" dirty="0">
                <a:effectLst/>
                <a:latin typeface="+mn-lt"/>
                <a:ea typeface="Calibri" panose="020F0502020204030204" pitchFamily="34" charset="0"/>
              </a:rPr>
              <a:t>posibilidad de proponer un cronograma o una planificación.</a:t>
            </a:r>
            <a:r>
              <a:rPr lang="es" sz="1600" dirty="0">
                <a:effectLst/>
                <a:latin typeface="+mn-lt"/>
              </a:rPr>
              <a:t> </a:t>
            </a:r>
            <a:endParaRPr lang="fr-FR" sz="1600" dirty="0">
              <a:latin typeface="+mn-lt"/>
            </a:endParaRPr>
          </a:p>
        </p:txBody>
      </p:sp>
      <p:pic>
        <p:nvPicPr>
          <p:cNvPr id="16" name="Image 15" descr="Free stock photo of audi, car, dark">
            <a:extLst>
              <a:ext uri="{FF2B5EF4-FFF2-40B4-BE49-F238E27FC236}">
                <a16:creationId xmlns:a16="http://schemas.microsoft.com/office/drawing/2014/main" id="{D49EC4DA-FC85-D080-EF78-DDBA75470E6A}"/>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rot="10800000" flipV="1">
            <a:off x="2529346" y="4585266"/>
            <a:ext cx="1397155" cy="928101"/>
          </a:xfrm>
          <a:prstGeom prst="rect">
            <a:avLst/>
          </a:prstGeom>
        </p:spPr>
      </p:pic>
      <p:sp>
        <p:nvSpPr>
          <p:cNvPr id="19" name="ZoneTexte 18">
            <a:extLst>
              <a:ext uri="{FF2B5EF4-FFF2-40B4-BE49-F238E27FC236}">
                <a16:creationId xmlns:a16="http://schemas.microsoft.com/office/drawing/2014/main" id="{91E12052-6F15-7F87-81F6-7C0A4D569812}"/>
              </a:ext>
            </a:extLst>
          </p:cNvPr>
          <p:cNvSpPr txBox="1"/>
          <p:nvPr/>
        </p:nvSpPr>
        <p:spPr>
          <a:xfrm>
            <a:off x="3977389" y="4756928"/>
            <a:ext cx="1982571" cy="584775"/>
          </a:xfrm>
          <a:prstGeom prst="rect">
            <a:avLst/>
          </a:prstGeom>
          <a:noFill/>
        </p:spPr>
        <p:txBody>
          <a:bodyPr wrap="square">
            <a:spAutoFit/>
          </a:bodyPr>
          <a:lstStyle/>
          <a:p>
            <a:r>
              <a:rPr lang="es" sz="3200" dirty="0">
                <a:effectLst/>
                <a:latin typeface="Calibri" panose="020F0502020204030204" pitchFamily="34" charset="0"/>
                <a:ea typeface="Calibri" panose="020F0502020204030204" pitchFamily="34" charset="0"/>
              </a:rPr>
              <a:t>= </a:t>
            </a:r>
            <a:r>
              <a:rPr lang="es"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es" sz="3200" dirty="0">
                <a:effectLst/>
                <a:latin typeface="Calibri" panose="020F0502020204030204" pitchFamily="34" charset="0"/>
                <a:ea typeface="Calibri" panose="020F0502020204030204" pitchFamily="34" charset="0"/>
              </a:rPr>
              <a:t>= </a:t>
            </a:r>
            <a:r>
              <a:rPr lang="es"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s" sz="3200" dirty="0">
                <a:effectLst/>
              </a:rPr>
              <a:t> </a:t>
            </a:r>
            <a:endParaRPr lang="fr-FR" sz="3200" dirty="0"/>
          </a:p>
        </p:txBody>
      </p:sp>
      <p:sp>
        <p:nvSpPr>
          <p:cNvPr id="20" name="ZoneTexte 19">
            <a:extLst>
              <a:ext uri="{FF2B5EF4-FFF2-40B4-BE49-F238E27FC236}">
                <a16:creationId xmlns:a16="http://schemas.microsoft.com/office/drawing/2014/main" id="{06FE16B6-3054-35ED-4713-E6FAEFCB987B}"/>
              </a:ext>
            </a:extLst>
          </p:cNvPr>
          <p:cNvSpPr txBox="1"/>
          <p:nvPr/>
        </p:nvSpPr>
        <p:spPr>
          <a:xfrm>
            <a:off x="2430495" y="5736431"/>
            <a:ext cx="3448638" cy="508601"/>
          </a:xfrm>
          <a:prstGeom prst="rect">
            <a:avLst/>
          </a:prstGeom>
          <a:noFill/>
        </p:spPr>
        <p:txBody>
          <a:bodyPr wrap="square">
            <a:spAutoFit/>
          </a:bodyPr>
          <a:lstStyle/>
          <a:p>
            <a:pPr>
              <a:lnSpc>
                <a:spcPct val="120000"/>
              </a:lnSpc>
              <a:spcBef>
                <a:spcPts val="600"/>
              </a:spcBef>
            </a:pPr>
            <a:r>
              <a:rPr lang="es" sz="1600" kern="100" dirty="0">
                <a:effectLst/>
                <a:latin typeface="+mn-lt"/>
                <a:ea typeface="Calibri" panose="020F0502020204030204" pitchFamily="34" charset="0"/>
                <a:cs typeface="Calibri" panose="020F0502020204030204" pitchFamily="34" charset="0"/>
              </a:rPr>
              <a:t>Pero </a:t>
            </a:r>
            <a:r>
              <a:rPr lang="es"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es" sz="2400" dirty="0">
                <a:effectLst/>
                <a:latin typeface="Calibri" panose="020F0502020204030204" pitchFamily="34" charset="0"/>
                <a:ea typeface="Calibri" panose="020F0502020204030204" pitchFamily="34" charset="0"/>
              </a:rPr>
              <a:t>≠ </a:t>
            </a:r>
            <a:r>
              <a:rPr lang="es"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 </a:t>
            </a:r>
            <a:r>
              <a:rPr lang="es" sz="2400" dirty="0">
                <a:effectLst/>
                <a:latin typeface="Calibri" panose="020F0502020204030204" pitchFamily="34" charset="0"/>
                <a:ea typeface="Calibri" panose="020F0502020204030204" pitchFamily="34" charset="0"/>
              </a:rPr>
              <a:t>≠ </a:t>
            </a:r>
            <a:r>
              <a:rPr lang="es"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s" sz="2400" dirty="0">
                <a:effectLst/>
              </a:rPr>
              <a:t> </a:t>
            </a:r>
            <a:r>
              <a:rPr lang="es" sz="2400" kern="100" dirty="0">
                <a:latin typeface="+mn-lt"/>
                <a:ea typeface="Calibri" panose="020F0502020204030204" pitchFamily="34" charset="0"/>
                <a:cs typeface="Calibri" panose="020F0502020204030204" pitchFamily="34" charset="0"/>
              </a:rPr>
              <a:t> </a:t>
            </a:r>
            <a:r>
              <a:rPr lang="es" sz="2400" dirty="0">
                <a:effectLst/>
                <a:latin typeface="+mn-lt"/>
              </a:rPr>
              <a:t> </a:t>
            </a:r>
            <a:endParaRPr lang="fr-FR" sz="2400" dirty="0">
              <a:latin typeface="+mn-lt"/>
            </a:endParaRPr>
          </a:p>
        </p:txBody>
      </p:sp>
      <p:sp>
        <p:nvSpPr>
          <p:cNvPr id="22" name="ZoneTexte 21">
            <a:extLst>
              <a:ext uri="{FF2B5EF4-FFF2-40B4-BE49-F238E27FC236}">
                <a16:creationId xmlns:a16="http://schemas.microsoft.com/office/drawing/2014/main" id="{8A4EA082-BC22-56D2-A7BF-710E69FC9534}"/>
              </a:ext>
            </a:extLst>
          </p:cNvPr>
          <p:cNvSpPr txBox="1"/>
          <p:nvPr/>
        </p:nvSpPr>
        <p:spPr>
          <a:xfrm>
            <a:off x="8426408" y="2422465"/>
            <a:ext cx="3288669" cy="1815882"/>
          </a:xfrm>
          <a:prstGeom prst="rect">
            <a:avLst/>
          </a:prstGeom>
          <a:noFill/>
        </p:spPr>
        <p:txBody>
          <a:bodyPr wrap="square">
            <a:spAutoFit/>
          </a:bodyPr>
          <a:lstStyle/>
          <a:p>
            <a:pPr>
              <a:lnSpc>
                <a:spcPct val="150000"/>
              </a:lnSpc>
            </a:pPr>
            <a:r>
              <a:rPr lang="es" sz="1600" kern="100" dirty="0">
                <a:effectLst/>
                <a:latin typeface="Arial" panose="020B0604020202020204" pitchFamily="34" charset="0"/>
                <a:ea typeface="Calibri" panose="020F0502020204030204" pitchFamily="34" charset="0"/>
                <a:cs typeface="Arial" panose="020B0604020202020204" pitchFamily="34" charset="0"/>
              </a:rPr>
              <a:t>El objeto puede ser desviado de su uso habitual.</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s" sz="1600" kern="100" dirty="0">
                <a:effectLst/>
                <a:latin typeface="Arial" panose="020B0604020202020204" pitchFamily="34" charset="0"/>
                <a:ea typeface="Calibri" panose="020F0502020204030204" pitchFamily="34" charset="0"/>
                <a:cs typeface="Arial" panose="020B0604020202020204" pitchFamily="34" charset="0"/>
              </a:rPr>
              <a:t>✎ caja de lápices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s" sz="1600" kern="100" dirty="0">
                <a:effectLst/>
                <a:latin typeface="Arial" panose="020B0604020202020204" pitchFamily="34" charset="0"/>
                <a:ea typeface="Calibri" panose="020F0502020204030204" pitchFamily="34" charset="0"/>
                <a:cs typeface="Arial" panose="020B0604020202020204" pitchFamily="34" charset="0"/>
              </a:rPr>
              <a:t>pero también</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r>
              <a:rPr lang="es" sz="1600" dirty="0">
                <a:effectLst/>
                <a:latin typeface="Arial" panose="020B0604020202020204" pitchFamily="34" charset="0"/>
                <a:ea typeface="Calibri" panose="020F0502020204030204" pitchFamily="34" charset="0"/>
                <a:cs typeface="Arial" panose="020B0604020202020204" pitchFamily="34" charset="0"/>
              </a:rPr>
              <a:t>✎ actividad de dibujos</a:t>
            </a:r>
            <a:r>
              <a:rPr lang="es" sz="1600" dirty="0">
                <a:effectLst/>
                <a:latin typeface="Arial" panose="020B0604020202020204" pitchFamily="34" charset="0"/>
                <a:cs typeface="Arial" panose="020B0604020202020204" pitchFamily="34" charset="0"/>
              </a:rPr>
              <a:t> </a:t>
            </a:r>
            <a:endParaRPr lang="fr-FR" sz="1600" dirty="0">
              <a:latin typeface="Arial" panose="020B0604020202020204" pitchFamily="34" charset="0"/>
              <a:cs typeface="Arial" panose="020B0604020202020204" pitchFamily="34" charset="0"/>
            </a:endParaRPr>
          </a:p>
        </p:txBody>
      </p:sp>
      <p:pic>
        <p:nvPicPr>
          <p:cNvPr id="3" name="Imagen 2" descr="Diagrama&#10;&#10;Descripción generada automáticamente con confianza media">
            <a:extLst>
              <a:ext uri="{FF2B5EF4-FFF2-40B4-BE49-F238E27FC236}">
                <a16:creationId xmlns:a16="http://schemas.microsoft.com/office/drawing/2014/main" id="{C25BDF52-DDF6-623A-34CC-DE196D2A7B43}"/>
              </a:ext>
            </a:extLst>
          </p:cNvPr>
          <p:cNvPicPr>
            <a:picLocks noChangeAspect="1"/>
          </p:cNvPicPr>
          <p:nvPr/>
        </p:nvPicPr>
        <p:blipFill>
          <a:blip r:embed="rId7"/>
          <a:stretch>
            <a:fillRect/>
          </a:stretch>
        </p:blipFill>
        <p:spPr>
          <a:xfrm>
            <a:off x="400104" y="1524788"/>
            <a:ext cx="1800225" cy="3829050"/>
          </a:xfrm>
          <a:prstGeom prst="rect">
            <a:avLst/>
          </a:prstGeom>
        </p:spPr>
      </p:pic>
      <p:pic>
        <p:nvPicPr>
          <p:cNvPr id="5" name="Imagen 4" descr="Diagrama&#10;&#10;Descripción generada automáticamente">
            <a:extLst>
              <a:ext uri="{FF2B5EF4-FFF2-40B4-BE49-F238E27FC236}">
                <a16:creationId xmlns:a16="http://schemas.microsoft.com/office/drawing/2014/main" id="{6F8D6557-EFF7-F4D2-D37A-738EB154220A}"/>
              </a:ext>
            </a:extLst>
          </p:cNvPr>
          <p:cNvPicPr>
            <a:picLocks noChangeAspect="1"/>
          </p:cNvPicPr>
          <p:nvPr/>
        </p:nvPicPr>
        <p:blipFill>
          <a:blip r:embed="rId8"/>
          <a:stretch>
            <a:fillRect/>
          </a:stretch>
        </p:blipFill>
        <p:spPr>
          <a:xfrm>
            <a:off x="6350339" y="1019963"/>
            <a:ext cx="1819275" cy="4333875"/>
          </a:xfrm>
          <a:prstGeom prst="rect">
            <a:avLst/>
          </a:prstGeom>
        </p:spPr>
      </p:pic>
      <p:sp>
        <p:nvSpPr>
          <p:cNvPr id="6" name="CuadroTexto 5">
            <a:extLst>
              <a:ext uri="{FF2B5EF4-FFF2-40B4-BE49-F238E27FC236}">
                <a16:creationId xmlns:a16="http://schemas.microsoft.com/office/drawing/2014/main" id="{D2E058B2-2161-F4E3-368B-ADABD34290E7}"/>
              </a:ext>
            </a:extLst>
          </p:cNvPr>
          <p:cNvSpPr txBox="1"/>
          <p:nvPr/>
        </p:nvSpPr>
        <p:spPr>
          <a:xfrm>
            <a:off x="6505061" y="3290500"/>
            <a:ext cx="1549188" cy="276999"/>
          </a:xfrm>
          <a:prstGeom prst="rect">
            <a:avLst/>
          </a:prstGeom>
          <a:noFill/>
        </p:spPr>
        <p:txBody>
          <a:bodyPr wrap="square" rtlCol="0">
            <a:spAutoFit/>
          </a:bodyPr>
          <a:lstStyle/>
          <a:p>
            <a:r>
              <a:rPr lang="ca-ES" sz="1200" dirty="0" err="1"/>
              <a:t>Metarepresentativo</a:t>
            </a:r>
            <a:endParaRPr lang="ca-ES" sz="1200" dirty="0"/>
          </a:p>
        </p:txBody>
      </p:sp>
      <mc:AlternateContent xmlns:mc="http://schemas.openxmlformats.org/markup-compatibility/2006" xmlns:p14="http://schemas.microsoft.com/office/powerpoint/2010/main">
        <mc:Choice Requires="p14">
          <p:contentPart p14:bwMode="auto" r:id="rId9">
            <p14:nvContentPartPr>
              <p14:cNvPr id="8" name="Entrada de lápiz 7">
                <a:extLst>
                  <a:ext uri="{FF2B5EF4-FFF2-40B4-BE49-F238E27FC236}">
                    <a16:creationId xmlns:a16="http://schemas.microsoft.com/office/drawing/2014/main" id="{6460909F-A9D4-9FC4-BB40-DC5CF817FF51}"/>
                  </a:ext>
                </a:extLst>
              </p14:cNvPr>
              <p14:cNvContentPartPr/>
              <p14:nvPr/>
            </p14:nvContentPartPr>
            <p14:xfrm>
              <a:off x="771929" y="3619387"/>
              <a:ext cx="1055880" cy="61560"/>
            </p14:xfrm>
          </p:contentPart>
        </mc:Choice>
        <mc:Fallback xmlns="">
          <p:pic>
            <p:nvPicPr>
              <p:cNvPr id="8" name="Entrada de lápiz 7">
                <a:extLst>
                  <a:ext uri="{FF2B5EF4-FFF2-40B4-BE49-F238E27FC236}">
                    <a16:creationId xmlns:a16="http://schemas.microsoft.com/office/drawing/2014/main" id="{6460909F-A9D4-9FC4-BB40-DC5CF817FF51}"/>
                  </a:ext>
                </a:extLst>
              </p:cNvPr>
              <p:cNvPicPr/>
              <p:nvPr/>
            </p:nvPicPr>
            <p:blipFill>
              <a:blip r:embed="rId10"/>
              <a:stretch>
                <a:fillRect/>
              </a:stretch>
            </p:blipFill>
            <p:spPr>
              <a:xfrm>
                <a:off x="717929" y="3511747"/>
                <a:ext cx="116352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Entrada de lápiz 8">
                <a:extLst>
                  <a:ext uri="{FF2B5EF4-FFF2-40B4-BE49-F238E27FC236}">
                    <a16:creationId xmlns:a16="http://schemas.microsoft.com/office/drawing/2014/main" id="{19D30C9A-DF99-85BA-00B3-F2381657F992}"/>
                  </a:ext>
                </a:extLst>
              </p14:cNvPr>
              <p14:cNvContentPartPr/>
              <p14:nvPr/>
            </p14:nvContentPartPr>
            <p14:xfrm>
              <a:off x="816929" y="3582667"/>
              <a:ext cx="342360" cy="85320"/>
            </p14:xfrm>
          </p:contentPart>
        </mc:Choice>
        <mc:Fallback xmlns="">
          <p:pic>
            <p:nvPicPr>
              <p:cNvPr id="9" name="Entrada de lápiz 8">
                <a:extLst>
                  <a:ext uri="{FF2B5EF4-FFF2-40B4-BE49-F238E27FC236}">
                    <a16:creationId xmlns:a16="http://schemas.microsoft.com/office/drawing/2014/main" id="{19D30C9A-DF99-85BA-00B3-F2381657F992}"/>
                  </a:ext>
                </a:extLst>
              </p:cNvPr>
              <p:cNvPicPr/>
              <p:nvPr/>
            </p:nvPicPr>
            <p:blipFill>
              <a:blip r:embed="rId12"/>
              <a:stretch>
                <a:fillRect/>
              </a:stretch>
            </p:blipFill>
            <p:spPr>
              <a:xfrm>
                <a:off x="762929" y="3474667"/>
                <a:ext cx="45000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Entrada de lápiz 10">
                <a:extLst>
                  <a:ext uri="{FF2B5EF4-FFF2-40B4-BE49-F238E27FC236}">
                    <a16:creationId xmlns:a16="http://schemas.microsoft.com/office/drawing/2014/main" id="{C2A057A8-9370-A573-9895-9EB7C4CAD9E1}"/>
                  </a:ext>
                </a:extLst>
              </p14:cNvPr>
              <p14:cNvContentPartPr/>
              <p14:nvPr/>
            </p14:nvContentPartPr>
            <p14:xfrm>
              <a:off x="1079009" y="3657187"/>
              <a:ext cx="360" cy="360"/>
            </p14:xfrm>
          </p:contentPart>
        </mc:Choice>
        <mc:Fallback xmlns="">
          <p:pic>
            <p:nvPicPr>
              <p:cNvPr id="11" name="Entrada de lápiz 10">
                <a:extLst>
                  <a:ext uri="{FF2B5EF4-FFF2-40B4-BE49-F238E27FC236}">
                    <a16:creationId xmlns:a16="http://schemas.microsoft.com/office/drawing/2014/main" id="{C2A057A8-9370-A573-9895-9EB7C4CAD9E1}"/>
                  </a:ext>
                </a:extLst>
              </p:cNvPr>
              <p:cNvPicPr/>
              <p:nvPr/>
            </p:nvPicPr>
            <p:blipFill>
              <a:blip r:embed="rId14"/>
              <a:stretch>
                <a:fillRect/>
              </a:stretch>
            </p:blipFill>
            <p:spPr>
              <a:xfrm>
                <a:off x="1025369" y="3549547"/>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Entrada de lápiz 11">
                <a:extLst>
                  <a:ext uri="{FF2B5EF4-FFF2-40B4-BE49-F238E27FC236}">
                    <a16:creationId xmlns:a16="http://schemas.microsoft.com/office/drawing/2014/main" id="{10F5AD1C-AFB7-48FB-8234-851A740BCCBB}"/>
                  </a:ext>
                </a:extLst>
              </p14:cNvPr>
              <p14:cNvContentPartPr/>
              <p14:nvPr/>
            </p14:nvContentPartPr>
            <p14:xfrm>
              <a:off x="1079009" y="3657187"/>
              <a:ext cx="360" cy="360"/>
            </p14:xfrm>
          </p:contentPart>
        </mc:Choice>
        <mc:Fallback xmlns="">
          <p:pic>
            <p:nvPicPr>
              <p:cNvPr id="12" name="Entrada de lápiz 11">
                <a:extLst>
                  <a:ext uri="{FF2B5EF4-FFF2-40B4-BE49-F238E27FC236}">
                    <a16:creationId xmlns:a16="http://schemas.microsoft.com/office/drawing/2014/main" id="{10F5AD1C-AFB7-48FB-8234-851A740BCCBB}"/>
                  </a:ext>
                </a:extLst>
              </p:cNvPr>
              <p:cNvPicPr/>
              <p:nvPr/>
            </p:nvPicPr>
            <p:blipFill>
              <a:blip r:embed="rId14"/>
              <a:stretch>
                <a:fillRect/>
              </a:stretch>
            </p:blipFill>
            <p:spPr>
              <a:xfrm>
                <a:off x="1025369" y="3549547"/>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Entrada de lápiz 13">
                <a:extLst>
                  <a:ext uri="{FF2B5EF4-FFF2-40B4-BE49-F238E27FC236}">
                    <a16:creationId xmlns:a16="http://schemas.microsoft.com/office/drawing/2014/main" id="{951323FB-EED3-F956-E225-247B54DC6460}"/>
                  </a:ext>
                </a:extLst>
              </p14:cNvPr>
              <p14:cNvContentPartPr/>
              <p14:nvPr/>
            </p14:nvContentPartPr>
            <p14:xfrm>
              <a:off x="809009" y="3612187"/>
              <a:ext cx="894600" cy="7920"/>
            </p14:xfrm>
          </p:contentPart>
        </mc:Choice>
        <mc:Fallback xmlns="">
          <p:pic>
            <p:nvPicPr>
              <p:cNvPr id="14" name="Entrada de lápiz 13">
                <a:extLst>
                  <a:ext uri="{FF2B5EF4-FFF2-40B4-BE49-F238E27FC236}">
                    <a16:creationId xmlns:a16="http://schemas.microsoft.com/office/drawing/2014/main" id="{951323FB-EED3-F956-E225-247B54DC6460}"/>
                  </a:ext>
                </a:extLst>
              </p:cNvPr>
              <p:cNvPicPr/>
              <p:nvPr/>
            </p:nvPicPr>
            <p:blipFill>
              <a:blip r:embed="rId17"/>
              <a:stretch>
                <a:fillRect/>
              </a:stretch>
            </p:blipFill>
            <p:spPr>
              <a:xfrm>
                <a:off x="755369" y="3504547"/>
                <a:ext cx="100224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7" name="Entrada de lápiz 16">
                <a:extLst>
                  <a:ext uri="{FF2B5EF4-FFF2-40B4-BE49-F238E27FC236}">
                    <a16:creationId xmlns:a16="http://schemas.microsoft.com/office/drawing/2014/main" id="{8F6DDC54-A0DD-9E72-8D76-5D22AA7CDF46}"/>
                  </a:ext>
                </a:extLst>
              </p14:cNvPr>
              <p14:cNvContentPartPr/>
              <p14:nvPr/>
            </p14:nvContentPartPr>
            <p14:xfrm>
              <a:off x="1708649" y="3634867"/>
              <a:ext cx="360" cy="360"/>
            </p14:xfrm>
          </p:contentPart>
        </mc:Choice>
        <mc:Fallback xmlns="">
          <p:pic>
            <p:nvPicPr>
              <p:cNvPr id="17" name="Entrada de lápiz 16">
                <a:extLst>
                  <a:ext uri="{FF2B5EF4-FFF2-40B4-BE49-F238E27FC236}">
                    <a16:creationId xmlns:a16="http://schemas.microsoft.com/office/drawing/2014/main" id="{8F6DDC54-A0DD-9E72-8D76-5D22AA7CDF46}"/>
                  </a:ext>
                </a:extLst>
              </p:cNvPr>
              <p:cNvPicPr/>
              <p:nvPr/>
            </p:nvPicPr>
            <p:blipFill>
              <a:blip r:embed="rId14"/>
              <a:stretch>
                <a:fillRect/>
              </a:stretch>
            </p:blipFill>
            <p:spPr>
              <a:xfrm>
                <a:off x="1654649" y="3527227"/>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Entrada de lápiz 17">
                <a:extLst>
                  <a:ext uri="{FF2B5EF4-FFF2-40B4-BE49-F238E27FC236}">
                    <a16:creationId xmlns:a16="http://schemas.microsoft.com/office/drawing/2014/main" id="{0ECA2BAE-3443-1FE7-7E34-4FFA08E8EA2B}"/>
                  </a:ext>
                </a:extLst>
              </p14:cNvPr>
              <p14:cNvContentPartPr/>
              <p14:nvPr/>
            </p14:nvContentPartPr>
            <p14:xfrm>
              <a:off x="771929" y="3574747"/>
              <a:ext cx="1010520" cy="68400"/>
            </p14:xfrm>
          </p:contentPart>
        </mc:Choice>
        <mc:Fallback xmlns="">
          <p:pic>
            <p:nvPicPr>
              <p:cNvPr id="18" name="Entrada de lápiz 17">
                <a:extLst>
                  <a:ext uri="{FF2B5EF4-FFF2-40B4-BE49-F238E27FC236}">
                    <a16:creationId xmlns:a16="http://schemas.microsoft.com/office/drawing/2014/main" id="{0ECA2BAE-3443-1FE7-7E34-4FFA08E8EA2B}"/>
                  </a:ext>
                </a:extLst>
              </p:cNvPr>
              <p:cNvPicPr/>
              <p:nvPr/>
            </p:nvPicPr>
            <p:blipFill>
              <a:blip r:embed="rId20"/>
              <a:stretch>
                <a:fillRect/>
              </a:stretch>
            </p:blipFill>
            <p:spPr>
              <a:xfrm>
                <a:off x="717929" y="3467107"/>
                <a:ext cx="111816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Entrada de lápiz 20">
                <a:extLst>
                  <a:ext uri="{FF2B5EF4-FFF2-40B4-BE49-F238E27FC236}">
                    <a16:creationId xmlns:a16="http://schemas.microsoft.com/office/drawing/2014/main" id="{162CB9BC-04B6-EB5F-1843-D38B74D8AF2A}"/>
                  </a:ext>
                </a:extLst>
              </p14:cNvPr>
              <p14:cNvContentPartPr/>
              <p14:nvPr/>
            </p14:nvContentPartPr>
            <p14:xfrm>
              <a:off x="1251449" y="3642427"/>
              <a:ext cx="360" cy="360"/>
            </p14:xfrm>
          </p:contentPart>
        </mc:Choice>
        <mc:Fallback xmlns="">
          <p:pic>
            <p:nvPicPr>
              <p:cNvPr id="21" name="Entrada de lápiz 20">
                <a:extLst>
                  <a:ext uri="{FF2B5EF4-FFF2-40B4-BE49-F238E27FC236}">
                    <a16:creationId xmlns:a16="http://schemas.microsoft.com/office/drawing/2014/main" id="{162CB9BC-04B6-EB5F-1843-D38B74D8AF2A}"/>
                  </a:ext>
                </a:extLst>
              </p:cNvPr>
              <p:cNvPicPr/>
              <p:nvPr/>
            </p:nvPicPr>
            <p:blipFill>
              <a:blip r:embed="rId14"/>
              <a:stretch>
                <a:fillRect/>
              </a:stretch>
            </p:blipFill>
            <p:spPr>
              <a:xfrm>
                <a:off x="1197449" y="3534787"/>
                <a:ext cx="108000" cy="216000"/>
              </a:xfrm>
              <a:prstGeom prst="rect">
                <a:avLst/>
              </a:prstGeom>
            </p:spPr>
          </p:pic>
        </mc:Fallback>
      </mc:AlternateContent>
    </p:spTree>
    <p:extLst>
      <p:ext uri="{BB962C8B-B14F-4D97-AF65-F5344CB8AC3E}">
        <p14:creationId xmlns:p14="http://schemas.microsoft.com/office/powerpoint/2010/main" val="1029577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494751"/>
          </a:xfrm>
          <a:prstGeom prst="rect">
            <a:avLst/>
          </a:prstGeom>
        </p:spPr>
        <p:txBody>
          <a:bodyPr wrap="square">
            <a:spAutoFit/>
          </a:bodyPr>
          <a:lstStyle/>
          <a:p>
            <a:pPr algn="ctr">
              <a:lnSpc>
                <a:spcPct val="120000"/>
              </a:lnSpc>
              <a:buClr>
                <a:srgbClr val="674EA7"/>
              </a:buClr>
              <a:buSzPts val="4000"/>
            </a:pPr>
            <a:r>
              <a:rPr lang="es" sz="2400" b="1" dirty="0">
                <a:solidFill>
                  <a:schemeClr val="accent1"/>
                </a:solidFill>
              </a:rPr>
              <a:t>6.1.5 Límites y restricciones de un código visual</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xfrm>
            <a:off x="7282543" y="6427594"/>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2" name="Tableau 1">
            <a:extLst>
              <a:ext uri="{FF2B5EF4-FFF2-40B4-BE49-F238E27FC236}">
                <a16:creationId xmlns:a16="http://schemas.microsoft.com/office/drawing/2014/main" id="{61E2ECC1-7769-9303-8244-918A738F7BC7}"/>
              </a:ext>
            </a:extLst>
          </p:cNvPr>
          <p:cNvGraphicFramePr>
            <a:graphicFrameLocks noGrp="1"/>
          </p:cNvGraphicFramePr>
          <p:nvPr>
            <p:extLst>
              <p:ext uri="{D42A27DB-BD31-4B8C-83A1-F6EECF244321}">
                <p14:modId xmlns:p14="http://schemas.microsoft.com/office/powerpoint/2010/main" val="898642125"/>
              </p:ext>
            </p:extLst>
          </p:nvPr>
        </p:nvGraphicFramePr>
        <p:xfrm>
          <a:off x="550514" y="1401143"/>
          <a:ext cx="10086620" cy="5080954"/>
        </p:xfrm>
        <a:graphic>
          <a:graphicData uri="http://schemas.openxmlformats.org/drawingml/2006/table">
            <a:tbl>
              <a:tblPr firstRow="1" firstCol="1" bandRow="1">
                <a:tableStyleId>{5C22544A-7EE6-4342-B048-85BDC9FD1C3A}</a:tableStyleId>
              </a:tblPr>
              <a:tblGrid>
                <a:gridCol w="3306263">
                  <a:extLst>
                    <a:ext uri="{9D8B030D-6E8A-4147-A177-3AD203B41FA5}">
                      <a16:colId xmlns:a16="http://schemas.microsoft.com/office/drawing/2014/main" val="3351940391"/>
                    </a:ext>
                  </a:extLst>
                </a:gridCol>
                <a:gridCol w="6780357">
                  <a:extLst>
                    <a:ext uri="{9D8B030D-6E8A-4147-A177-3AD203B41FA5}">
                      <a16:colId xmlns:a16="http://schemas.microsoft.com/office/drawing/2014/main" val="2855792331"/>
                    </a:ext>
                  </a:extLst>
                </a:gridCol>
              </a:tblGrid>
              <a:tr h="260330">
                <a:tc>
                  <a:txBody>
                    <a:bodyPr/>
                    <a:lstStyle/>
                    <a:p>
                      <a:pPr algn="ctr">
                        <a:lnSpc>
                          <a:spcPct val="120000"/>
                        </a:lnSpc>
                        <a:spcBef>
                          <a:spcPts val="600"/>
                        </a:spcBef>
                      </a:pPr>
                      <a:r>
                        <a:rPr lang="es" sz="1600" kern="100" dirty="0">
                          <a:effectLst/>
                          <a:latin typeface="+mn-lt"/>
                        </a:rPr>
                        <a:t>Tipo de restricciones</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algn="ctr">
                        <a:lnSpc>
                          <a:spcPct val="120000"/>
                        </a:lnSpc>
                        <a:spcBef>
                          <a:spcPts val="600"/>
                        </a:spcBef>
                      </a:pPr>
                      <a:r>
                        <a:rPr lang="es" sz="1600" kern="100">
                          <a:effectLst/>
                          <a:latin typeface="+mn-lt"/>
                        </a:rPr>
                        <a:t>Descripción de límites</a:t>
                      </a:r>
                      <a:endParaRPr lang="fr-BE" sz="1600" kern="10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682581980"/>
                  </a:ext>
                </a:extLst>
              </a:tr>
              <a:tr h="1128463">
                <a:tc>
                  <a:txBody>
                    <a:bodyPr/>
                    <a:lstStyle/>
                    <a:p>
                      <a:pPr>
                        <a:lnSpc>
                          <a:spcPct val="120000"/>
                        </a:lnSpc>
                        <a:spcBef>
                          <a:spcPts val="600"/>
                        </a:spcBef>
                      </a:pPr>
                      <a:r>
                        <a:rPr lang="es" sz="1600" kern="100" dirty="0">
                          <a:effectLst/>
                          <a:latin typeface="+mn-lt"/>
                        </a:rPr>
                        <a:t>Material</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s" sz="1400" kern="100" dirty="0">
                          <a:effectLst/>
                          <a:latin typeface="+mn-lt"/>
                        </a:rPr>
                        <a:t>dificultad para mantener la carpeta de comunicación a disposición del niño (por ejemplo, guardarla en la silla implica limitaciones adicionales),</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algunos cuidadores se olvidan de la carpeta o desconocen su existencia,</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Baja inversión en el código de comunicación por parte del beneficiario.</a:t>
                      </a:r>
                      <a:endParaRPr lang="fr-BE" sz="14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22362490"/>
                  </a:ext>
                </a:extLst>
              </a:tr>
              <a:tr h="1638063">
                <a:tc>
                  <a:txBody>
                    <a:bodyPr/>
                    <a:lstStyle/>
                    <a:p>
                      <a:pPr>
                        <a:lnSpc>
                          <a:spcPct val="120000"/>
                        </a:lnSpc>
                        <a:spcBef>
                          <a:spcPts val="600"/>
                        </a:spcBef>
                      </a:pPr>
                      <a:r>
                        <a:rPr lang="es" sz="1600" kern="100" dirty="0">
                          <a:effectLst/>
                          <a:latin typeface="+mn-lt"/>
                        </a:rPr>
                        <a:t>Vinculado a la característica del intercambio.</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s" sz="1400" kern="100" dirty="0">
                          <a:effectLst/>
                          <a:latin typeface="+mn-lt"/>
                        </a:rPr>
                        <a:t>En ocasiones, el interlocutor debe intervenir físicamente para escanear las páginas de la carpeta y esperar a que el beneficiario valide un pictograma.</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Los intercambios suelen ser costosos no sólo en términos de habilidades motoras sino también de atención ➝ la lentitud y la complejidad de ciertos intercambios pueden ser una fuente de fatiga y pérdida de flujo de mensajes.</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escanear múltiples conceptos "irrelevantes" también puede crear interferencia</a:t>
                      </a:r>
                      <a:endParaRPr lang="fr-BE" sz="14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1992212092"/>
                  </a:ext>
                </a:extLst>
              </a:tr>
              <a:tr h="1959218">
                <a:tc>
                  <a:txBody>
                    <a:bodyPr/>
                    <a:lstStyle/>
                    <a:p>
                      <a:pPr>
                        <a:lnSpc>
                          <a:spcPct val="120000"/>
                        </a:lnSpc>
                        <a:spcBef>
                          <a:spcPts val="600"/>
                        </a:spcBef>
                      </a:pPr>
                      <a:r>
                        <a:rPr lang="es" sz="1600" kern="100">
                          <a:effectLst/>
                          <a:latin typeface="+mn-lt"/>
                        </a:rPr>
                        <a:t>Vinculado al uso generalizado del material de comunicación.</a:t>
                      </a:r>
                      <a:endParaRPr lang="fr-BE" sz="16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s" sz="1400" kern="100" dirty="0">
                          <a:effectLst/>
                          <a:latin typeface="+mn-lt"/>
                        </a:rPr>
                        <a:t>las herramientas no permiten al beneficiario mayor acceder a habilidades lingüísticas avanzadas y comunicarse de una manera equivalente al habla natural.</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El contenido es limitado tanto cuantitativa como cualitativamente.</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la sutileza, </a:t>
                      </a:r>
                      <a:r>
                        <a:rPr lang="es" sz="1400" kern="100" dirty="0" err="1">
                          <a:effectLst/>
                          <a:latin typeface="+mn-lt"/>
                        </a:rPr>
                        <a:t>el humor </a:t>
                      </a:r>
                      <a:r>
                        <a:rPr lang="es" sz="1400" kern="100" dirty="0">
                          <a:effectLst/>
                          <a:latin typeface="+mn-lt"/>
                        </a:rPr>
                        <a:t>, el segundo grado, etc. siguen siendo de difícil acceso.</a:t>
                      </a:r>
                      <a:endParaRPr lang="fr-BE" sz="1400" kern="100" dirty="0">
                        <a:effectLst/>
                        <a:latin typeface="+mn-lt"/>
                      </a:endParaRPr>
                    </a:p>
                    <a:p>
                      <a:pPr marL="342900" lvl="0" indent="-342900">
                        <a:lnSpc>
                          <a:spcPct val="120000"/>
                        </a:lnSpc>
                        <a:spcBef>
                          <a:spcPts val="600"/>
                        </a:spcBef>
                        <a:buFont typeface="Calibri" panose="020F0502020204030204" pitchFamily="34" charset="0"/>
                        <a:buChar char="-"/>
                      </a:pPr>
                      <a:r>
                        <a:rPr lang="es" sz="1400" kern="100" dirty="0">
                          <a:effectLst/>
                          <a:latin typeface="+mn-lt"/>
                        </a:rPr>
                        <a:t>A menudo es el acceso al lenguaje escrito lo que permite optimizar los intercambios.</a:t>
                      </a:r>
                      <a:endParaRPr lang="fr-BE" sz="14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512743092"/>
                  </a:ext>
                </a:extLst>
              </a:tr>
            </a:tbl>
          </a:graphicData>
        </a:graphic>
      </p:graphicFrame>
    </p:spTree>
    <p:extLst>
      <p:ext uri="{BB962C8B-B14F-4D97-AF65-F5344CB8AC3E}">
        <p14:creationId xmlns:p14="http://schemas.microsoft.com/office/powerpoint/2010/main" val="2259332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Bibliografía</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4743671"/>
          </a:xfrm>
          <a:prstGeom prst="rect">
            <a:avLst/>
          </a:prstGeom>
          <a:noFill/>
        </p:spPr>
        <p:txBody>
          <a:bodyPr wrap="square">
            <a:spAutoFit/>
          </a:bodyPr>
          <a:lstStyle/>
          <a:p>
            <a:pPr>
              <a:lnSpc>
                <a:spcPct val="120000"/>
              </a:lnSpc>
              <a:spcBef>
                <a:spcPts val="600"/>
              </a:spcBef>
            </a:pPr>
            <a:r>
              <a:rPr lang="es" sz="1400" kern="0" dirty="0">
                <a:effectLst/>
                <a:latin typeface="+mn-lt"/>
                <a:ea typeface="Calibri" panose="020F0502020204030204" pitchFamily="34" charset="0"/>
                <a:cs typeface="Calibri" panose="020F0502020204030204" pitchFamily="34" charset="0"/>
              </a:rPr>
              <a:t>ASHA. (2005). </a:t>
            </a:r>
            <a:r>
              <a:rPr lang="es" sz="1400" i="1" kern="0" dirty="0">
                <a:effectLst/>
                <a:latin typeface="+mn-lt"/>
                <a:ea typeface="Calibri" panose="020F0502020204030204" pitchFamily="34" charset="0"/>
                <a:cs typeface="Calibri" panose="020F0502020204030204" pitchFamily="34" charset="0"/>
              </a:rPr>
              <a:t>Roles y responsabilidades de los logopedas con respecto a la comunicación aumentativa y alternativa : </a:t>
            </a:r>
            <a:r>
              <a:rPr lang="es" sz="1400" i="1" kern="0" dirty="0" err="1">
                <a:effectLst/>
                <a:latin typeface="+mn-lt"/>
                <a:ea typeface="Calibri" panose="020F0502020204030204" pitchFamily="34" charset="0"/>
                <a:cs typeface="Calibri" panose="020F0502020204030204" pitchFamily="34" charset="0"/>
              </a:rPr>
              <a:t>Declaración de </a:t>
            </a:r>
            <a:r>
              <a:rPr lang="es" sz="1400" i="1" kern="0" dirty="0">
                <a:effectLst/>
                <a:latin typeface="+mn-lt"/>
                <a:ea typeface="Calibri" panose="020F0502020204030204" pitchFamily="34" charset="0"/>
                <a:cs typeface="Calibri" panose="020F0502020204030204" pitchFamily="34" charset="0"/>
              </a:rPr>
              <a:t>posición </a:t>
            </a:r>
            <a:r>
              <a:rPr lang="e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err="1">
                <a:effectLst/>
                <a:latin typeface="+mn-lt"/>
                <a:ea typeface="Calibri" panose="020F0502020204030204" pitchFamily="34" charset="0"/>
                <a:cs typeface="Calibri" panose="020F0502020204030204" pitchFamily="34" charset="0"/>
              </a:rPr>
              <a:t>Beukelman </a:t>
            </a:r>
            <a:r>
              <a:rPr lang="es" sz="1400" kern="0" dirty="0">
                <a:effectLst/>
                <a:latin typeface="+mn-lt"/>
                <a:ea typeface="Calibri" panose="020F0502020204030204" pitchFamily="34" charset="0"/>
                <a:cs typeface="Calibri" panose="020F0502020204030204" pitchFamily="34" charset="0"/>
              </a:rPr>
              <a:t>, D. y Light, J. (2020). </a:t>
            </a:r>
            <a:r>
              <a:rPr lang="es" sz="1400" i="1" kern="0" dirty="0">
                <a:effectLst/>
                <a:latin typeface="+mn-lt"/>
                <a:ea typeface="Calibri" panose="020F0502020204030204" pitchFamily="34" charset="0"/>
                <a:cs typeface="Calibri" panose="020F0502020204030204" pitchFamily="34" charset="0"/>
              </a:rPr>
              <a:t>Comunicación aumentativa y alternativa para niños y adultos. Baltimore, MD: Paul </a:t>
            </a:r>
            <a:r>
              <a:rPr lang="es" sz="1400" kern="0" dirty="0">
                <a:effectLst/>
                <a:latin typeface="+mn-lt"/>
                <a:ea typeface="Calibri" panose="020F0502020204030204" pitchFamily="34" charset="0"/>
                <a:cs typeface="Calibri" panose="020F0502020204030204" pitchFamily="34" charset="0"/>
              </a:rPr>
              <a:t>H. Brookes Publishing Co. [Google Scholar].</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err="1">
                <a:effectLst/>
                <a:latin typeface="+mn-lt"/>
                <a:ea typeface="Calibri" panose="020F0502020204030204" pitchFamily="34" charset="0"/>
                <a:cs typeface="Calibri" panose="020F0502020204030204" pitchFamily="34" charset="0"/>
              </a:rPr>
              <a:t>Beukelman </a:t>
            </a:r>
            <a:r>
              <a:rPr lang="es" sz="1400" kern="0" dirty="0">
                <a:effectLst/>
                <a:latin typeface="+mn-lt"/>
                <a:ea typeface="Calibri" panose="020F0502020204030204" pitchFamily="34" charset="0"/>
                <a:cs typeface="Calibri" panose="020F0502020204030204" pitchFamily="34" charset="0"/>
              </a:rPr>
              <a:t>, DR y </a:t>
            </a:r>
            <a:r>
              <a:rPr lang="es" sz="1400" kern="0" dirty="0" err="1">
                <a:effectLst/>
                <a:latin typeface="+mn-lt"/>
                <a:ea typeface="Calibri" panose="020F0502020204030204" pitchFamily="34" charset="0"/>
                <a:cs typeface="Calibri" panose="020F0502020204030204" pitchFamily="34" charset="0"/>
              </a:rPr>
              <a:t>Mirenda </a:t>
            </a:r>
            <a:r>
              <a:rPr lang="es" sz="1400" kern="0" dirty="0">
                <a:effectLst/>
                <a:latin typeface="+mn-lt"/>
                <a:ea typeface="Calibri" panose="020F0502020204030204" pitchFamily="34" charset="0"/>
                <a:cs typeface="Calibri" panose="020F0502020204030204" pitchFamily="34" charset="0"/>
              </a:rPr>
              <a:t>, P. (2013). </a:t>
            </a:r>
            <a:r>
              <a:rPr lang="es" sz="1400" i="1" kern="0" dirty="0">
                <a:effectLst/>
                <a:latin typeface="+mn-lt"/>
                <a:ea typeface="Calibri" panose="020F0502020204030204" pitchFamily="34" charset="0"/>
                <a:cs typeface="Calibri" panose="020F0502020204030204" pitchFamily="34" charset="0"/>
              </a:rPr>
              <a:t>Comunicación aumentativa y alternativa: Apoyo a niños y adultos con necesidades comunicativas complejas. </a:t>
            </a:r>
            <a:r>
              <a:rPr lang="es" sz="1400" kern="0" dirty="0">
                <a:effectLst/>
                <a:latin typeface="+mn-lt"/>
                <a:ea typeface="Calibri" panose="020F0502020204030204" pitchFamily="34" charset="0"/>
                <a:cs typeface="Calibri" panose="020F0502020204030204" pitchFamily="34" charset="0"/>
              </a:rPr>
              <a:t>Brookes Publishing Co.</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err="1">
                <a:effectLst/>
                <a:latin typeface="+mn-lt"/>
                <a:ea typeface="Calibri" panose="020F0502020204030204" pitchFamily="34" charset="0"/>
                <a:cs typeface="Calibri" panose="020F0502020204030204" pitchFamily="34" charset="0"/>
              </a:rPr>
              <a:t>Bondy </a:t>
            </a:r>
            <a:r>
              <a:rPr lang="es" sz="1400" kern="0" dirty="0">
                <a:effectLst/>
                <a:latin typeface="+mn-lt"/>
                <a:ea typeface="Calibri" panose="020F0502020204030204" pitchFamily="34" charset="0"/>
                <a:cs typeface="Calibri" panose="020F0502020204030204" pitchFamily="34" charset="0"/>
              </a:rPr>
              <a:t>, A. y Frost, L. (1994). </a:t>
            </a:r>
            <a:r>
              <a:rPr lang="es" sz="1400" i="1" kern="0" dirty="0">
                <a:effectLst/>
                <a:latin typeface="+mn-lt"/>
                <a:ea typeface="Calibri" panose="020F0502020204030204" pitchFamily="34" charset="0"/>
                <a:cs typeface="Calibri" panose="020F0502020204030204" pitchFamily="34" charset="0"/>
              </a:rPr>
              <a:t>El sistema de comunicación de intercambio de imágenes </a:t>
            </a:r>
            <a:r>
              <a:rPr lang="es" sz="1400" kern="0" dirty="0">
                <a:effectLst/>
                <a:latin typeface="+mn-lt"/>
                <a:ea typeface="Calibri" panose="020F0502020204030204" pitchFamily="34" charset="0"/>
                <a:cs typeface="Calibri" panose="020F0502020204030204" pitchFamily="34" charset="0"/>
              </a:rPr>
              <a:t>. https://journals.sagepub.com/doi/abs/10.1177/108835769400900301</a:t>
            </a:r>
            <a:r>
              <a:rPr lang="es" sz="1400" kern="0" dirty="0" err="1">
                <a:effectLst/>
                <a:latin typeface="+mn-lt"/>
                <a:ea typeface="Calibri" panose="020F0502020204030204" pitchFamily="34" charset="0"/>
                <a:cs typeface="Calibri" panose="020F0502020204030204" pitchFamily="34" charset="0"/>
              </a:rPr>
              <a:t>​</a:t>
            </a:r>
            <a:r>
              <a:rPr lang="es" sz="1400" kern="0" dirty="0">
                <a:effectLst/>
                <a:latin typeface="+mn-lt"/>
                <a:ea typeface="Calibri" panose="020F0502020204030204" pitchFamily="34" charset="0"/>
                <a:cs typeface="Calibri" panose="020F0502020204030204" pitchFamily="34" charset="0"/>
              </a:rPr>
              <a:t>​</a:t>
            </a:r>
            <a:r>
              <a:rPr lang="es" sz="1400" kern="0" dirty="0" err="1">
                <a:effectLst/>
                <a:latin typeface="+mn-lt"/>
                <a:ea typeface="Calibri" panose="020F0502020204030204" pitchFamily="34" charset="0"/>
                <a:cs typeface="Calibri" panose="020F0502020204030204" pitchFamily="34" charset="0"/>
              </a:rPr>
              <a:t>​</a:t>
            </a:r>
            <a:r>
              <a:rPr lang="e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a:effectLst/>
                <a:latin typeface="+mn-lt"/>
                <a:ea typeface="Calibri" panose="020F0502020204030204" pitchFamily="34" charset="0"/>
                <a:cs typeface="Calibri" panose="020F0502020204030204" pitchFamily="34" charset="0"/>
              </a:rPr>
              <a:t>Maillart, C., </a:t>
            </a:r>
            <a:r>
              <a:rPr lang="es" sz="1400" kern="0" dirty="0" err="1">
                <a:effectLst/>
                <a:latin typeface="+mn-lt"/>
                <a:ea typeface="Calibri" panose="020F0502020204030204" pitchFamily="34" charset="0"/>
                <a:cs typeface="Calibri" panose="020F0502020204030204" pitchFamily="34" charset="0"/>
              </a:rPr>
              <a:t>Fage </a:t>
            </a:r>
            <a:r>
              <a:rPr lang="es" sz="1400" kern="0" dirty="0">
                <a:effectLst/>
                <a:latin typeface="+mn-lt"/>
                <a:ea typeface="Calibri" panose="020F0502020204030204" pitchFamily="34" charset="0"/>
                <a:cs typeface="Calibri" panose="020F0502020204030204" pitchFamily="34" charset="0"/>
              </a:rPr>
              <a:t>, C. y </a:t>
            </a:r>
            <a:r>
              <a:rPr lang="es" sz="1400" kern="0" dirty="0" err="1">
                <a:effectLst/>
                <a:latin typeface="+mn-lt"/>
                <a:ea typeface="Calibri" panose="020F0502020204030204" pitchFamily="34" charset="0"/>
                <a:cs typeface="Calibri" panose="020F0502020204030204" pitchFamily="34" charset="0"/>
              </a:rPr>
              <a:t>Grevesse </a:t>
            </a:r>
            <a:r>
              <a:rPr lang="es" sz="1400" kern="0" dirty="0">
                <a:effectLst/>
                <a:latin typeface="+mn-lt"/>
                <a:ea typeface="Calibri" panose="020F0502020204030204" pitchFamily="34" charset="0"/>
                <a:cs typeface="Calibri" panose="020F0502020204030204" pitchFamily="34" charset="0"/>
              </a:rPr>
              <a:t>, P. (2015). </a:t>
            </a:r>
            <a:r>
              <a:rPr lang="es" sz="1400" i="1" kern="0" dirty="0" err="1">
                <a:effectLst/>
                <a:latin typeface="+mn-lt"/>
                <a:ea typeface="Calibri" panose="020F0502020204030204" pitchFamily="34" charset="0"/>
                <a:cs typeface="Calibri" panose="020F0502020204030204" pitchFamily="34" charset="0"/>
              </a:rPr>
              <a:t>TiwoH </a:t>
            </a:r>
            <a:r>
              <a:rPr lang="es" sz="1400" i="1" kern="0" dirty="0">
                <a:effectLst/>
                <a:latin typeface="+mn-lt"/>
                <a:ea typeface="Calibri" panose="020F0502020204030204" pitchFamily="34" charset="0"/>
                <a:cs typeface="Calibri" panose="020F0502020204030204" pitchFamily="34" charset="0"/>
              </a:rPr>
              <a:t>| El acompañante que te da la palabra </a:t>
            </a:r>
            <a:r>
              <a:rPr lang="es" sz="1400" kern="0" dirty="0">
                <a:effectLst/>
                <a:latin typeface="+mn-lt"/>
                <a:ea typeface="Calibri" panose="020F0502020204030204" pitchFamily="34" charset="0"/>
                <a:cs typeface="Calibri" panose="020F0502020204030204" pitchFamily="34" charset="0"/>
              </a:rPr>
              <a:t>. http://www.tiwouh.org/</a:t>
            </a:r>
            <a:r>
              <a:rPr lang="es" sz="1400" kern="0" dirty="0" err="1">
                <a:effectLst/>
                <a:latin typeface="+mn-lt"/>
                <a:ea typeface="Calibri" panose="020F0502020204030204" pitchFamily="34" charset="0"/>
                <a:cs typeface="Calibri" panose="020F0502020204030204" pitchFamily="34" charset="0"/>
              </a:rPr>
              <a:t>​</a:t>
            </a:r>
            <a:r>
              <a:rPr lang="e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err="1">
                <a:effectLst/>
                <a:latin typeface="+mn-lt"/>
                <a:ea typeface="Calibri" panose="020F0502020204030204" pitchFamily="34" charset="0"/>
                <a:cs typeface="Calibri" panose="020F0502020204030204" pitchFamily="34" charset="0"/>
              </a:rPr>
              <a:t>Moës </a:t>
            </a:r>
            <a:r>
              <a:rPr lang="es" sz="1400" kern="0" dirty="0">
                <a:effectLst/>
                <a:latin typeface="+mn-lt"/>
                <a:ea typeface="Calibri" panose="020F0502020204030204" pitchFamily="34" charset="0"/>
                <a:cs typeface="Calibri" panose="020F0502020204030204" pitchFamily="34" charset="0"/>
              </a:rPr>
              <a:t>, S. (2022). </a:t>
            </a:r>
            <a:r>
              <a:rPr lang="es" sz="1400" i="1" kern="0" dirty="0">
                <a:effectLst/>
                <a:latin typeface="+mn-lt"/>
                <a:ea typeface="Calibri" panose="020F0502020204030204" pitchFamily="34" charset="0"/>
                <a:cs typeface="Calibri" panose="020F0502020204030204" pitchFamily="34" charset="0"/>
              </a:rPr>
              <a:t>Elección de un sistema de comunicación </a:t>
            </a:r>
            <a:r>
              <a:rPr lang="es" sz="1400" i="1" kern="0" dirty="0" err="1">
                <a:effectLst/>
                <a:latin typeface="+mn-lt"/>
                <a:ea typeface="Calibri" panose="020F0502020204030204" pitchFamily="34" charset="0"/>
                <a:cs typeface="Calibri" panose="020F0502020204030204" pitchFamily="34" charset="0"/>
              </a:rPr>
              <a:t>aumentativo </a:t>
            </a:r>
            <a:r>
              <a:rPr lang="es" sz="1400" i="1" kern="0" dirty="0">
                <a:effectLst/>
                <a:latin typeface="+mn-lt"/>
                <a:ea typeface="Calibri" panose="020F0502020204030204" pitchFamily="34" charset="0"/>
                <a:cs typeface="Calibri" panose="020F0502020204030204" pitchFamily="34" charset="0"/>
              </a:rPr>
              <a:t>alternativo (CAA): un árbol de decisiones. Exposé donné dans le cadre du cours «Lenguaje y comunicación en las deficiencias» </a:t>
            </a:r>
            <a:r>
              <a:rPr lang="es" sz="1400" kern="0" dirty="0">
                <a:effectLst/>
                <a:latin typeface="+mn-lt"/>
                <a:ea typeface="Calibri" panose="020F0502020204030204" pitchFamily="34" charset="0"/>
                <a:cs typeface="Calibri" panose="020F0502020204030204" pitchFamily="34" charset="0"/>
              </a:rPr>
              <a:t>. </a:t>
            </a:r>
            <a:r>
              <a:rPr lang="es" sz="1400" kern="0" dirty="0" err="1">
                <a:effectLst/>
                <a:latin typeface="+mn-lt"/>
                <a:ea typeface="Calibri" panose="020F0502020204030204" pitchFamily="34" charset="0"/>
                <a:cs typeface="Calibri" panose="020F0502020204030204" pitchFamily="34" charset="0"/>
              </a:rPr>
              <a:t>ULieja </a:t>
            </a:r>
            <a:r>
              <a:rPr lang="e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a:effectLst/>
                <a:latin typeface="+mn-lt"/>
                <a:ea typeface="Calibri" panose="020F0502020204030204" pitchFamily="34" charset="0"/>
                <a:cs typeface="Calibri" panose="020F0502020204030204" pitchFamily="34" charset="0"/>
              </a:rPr>
              <a:t>Porter, G. y </a:t>
            </a:r>
            <a:r>
              <a:rPr lang="es" sz="1400" kern="0" dirty="0" err="1">
                <a:effectLst/>
                <a:latin typeface="+mn-lt"/>
                <a:ea typeface="Calibri" panose="020F0502020204030204" pitchFamily="34" charset="0"/>
                <a:cs typeface="Calibri" panose="020F0502020204030204" pitchFamily="34" charset="0"/>
              </a:rPr>
              <a:t>Cafiero </a:t>
            </a:r>
            <a:r>
              <a:rPr lang="es" sz="1400" kern="0" dirty="0">
                <a:effectLst/>
                <a:latin typeface="+mn-lt"/>
                <a:ea typeface="Calibri" panose="020F0502020204030204" pitchFamily="34" charset="0"/>
                <a:cs typeface="Calibri" panose="020F0502020204030204" pitchFamily="34" charset="0"/>
              </a:rPr>
              <a:t>, JM (2009). Libros de comunicación con visualización dinámica de organización pragmática (PODD): una práctica prometedora para personas con trastornos del espectro autista. </a:t>
            </a:r>
            <a:r>
              <a:rPr lang="es" sz="1400" i="1" kern="0" dirty="0">
                <a:effectLst/>
                <a:latin typeface="+mn-lt"/>
                <a:ea typeface="Calibri" panose="020F0502020204030204" pitchFamily="34" charset="0"/>
                <a:cs typeface="Calibri" panose="020F0502020204030204" pitchFamily="34" charset="0"/>
              </a:rPr>
              <a:t>Perspectivas sobre la comunicación aumentativa y alternativa </a:t>
            </a:r>
            <a:r>
              <a:rPr lang="es" sz="1400" kern="0" dirty="0">
                <a:effectLst/>
                <a:latin typeface="+mn-lt"/>
                <a:ea typeface="Calibri" panose="020F0502020204030204" pitchFamily="34" charset="0"/>
                <a:cs typeface="Calibri" panose="020F0502020204030204" pitchFamily="34" charset="0"/>
              </a:rPr>
              <a:t>, </a:t>
            </a:r>
            <a:r>
              <a:rPr lang="es" sz="1400" i="1" kern="0" dirty="0">
                <a:effectLst/>
                <a:latin typeface="+mn-lt"/>
                <a:ea typeface="Calibri" panose="020F0502020204030204" pitchFamily="34" charset="0"/>
                <a:cs typeface="Calibri" panose="020F0502020204030204" pitchFamily="34" charset="0"/>
              </a:rPr>
              <a:t>18 </a:t>
            </a:r>
            <a:r>
              <a:rPr lang="es" sz="1400" kern="0" dirty="0">
                <a:effectLst/>
                <a:latin typeface="+mn-lt"/>
                <a:ea typeface="Calibri" panose="020F0502020204030204" pitchFamily="34" charset="0"/>
                <a:cs typeface="Calibri" panose="020F0502020204030204" pitchFamily="34" charset="0"/>
              </a:rPr>
              <a:t>(4), 121-129. https://doi.org/10.1044/aac18.4.121</a:t>
            </a:r>
            <a:r>
              <a:rPr lang="es" sz="1400" kern="0" dirty="0" err="1">
                <a:effectLst/>
                <a:latin typeface="+mn-lt"/>
                <a:ea typeface="Calibri" panose="020F0502020204030204" pitchFamily="34" charset="0"/>
                <a:cs typeface="Calibri" panose="020F0502020204030204" pitchFamily="34" charset="0"/>
              </a:rPr>
              <a:t>​</a:t>
            </a:r>
            <a:r>
              <a:rPr lang="e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s" sz="1400" kern="0" dirty="0" err="1">
                <a:effectLst/>
                <a:latin typeface="+mn-lt"/>
                <a:ea typeface="Calibri" panose="020F0502020204030204" pitchFamily="34" charset="0"/>
              </a:rPr>
              <a:t>Verpoorten </a:t>
            </a:r>
            <a:r>
              <a:rPr lang="es" sz="1400" kern="0" dirty="0">
                <a:effectLst/>
                <a:latin typeface="+mn-lt"/>
                <a:ea typeface="Calibri" panose="020F0502020204030204" pitchFamily="34" charset="0"/>
              </a:rPr>
              <a:t>, R., </a:t>
            </a:r>
            <a:r>
              <a:rPr lang="es" sz="1400" kern="0" dirty="0" err="1">
                <a:effectLst/>
                <a:latin typeface="+mn-lt"/>
                <a:ea typeface="Calibri" panose="020F0502020204030204" pitchFamily="34" charset="0"/>
              </a:rPr>
              <a:t>Noens </a:t>
            </a:r>
            <a:r>
              <a:rPr lang="es" sz="1400" kern="0" dirty="0">
                <a:effectLst/>
                <a:latin typeface="+mn-lt"/>
                <a:ea typeface="Calibri" panose="020F0502020204030204" pitchFamily="34" charset="0"/>
              </a:rPr>
              <a:t>, I. y van </a:t>
            </a:r>
            <a:r>
              <a:rPr lang="es" sz="1400" kern="0" dirty="0" err="1">
                <a:effectLst/>
                <a:latin typeface="+mn-lt"/>
                <a:ea typeface="Calibri" panose="020F0502020204030204" pitchFamily="34" charset="0"/>
              </a:rPr>
              <a:t>Berckelaer-Onnes </a:t>
            </a:r>
            <a:r>
              <a:rPr lang="es" sz="1400" kern="0" dirty="0">
                <a:effectLst/>
                <a:latin typeface="+mn-lt"/>
                <a:ea typeface="Calibri" panose="020F0502020204030204" pitchFamily="34" charset="0"/>
              </a:rPr>
              <a:t>, I. (2012). </a:t>
            </a:r>
            <a:r>
              <a:rPr lang="es" sz="1400" i="1" kern="0" dirty="0" err="1">
                <a:effectLst/>
                <a:latin typeface="+mn-lt"/>
                <a:ea typeface="Calibri" panose="020F0502020204030204" pitchFamily="34" charset="0"/>
              </a:rPr>
              <a:t>ComVoor </a:t>
            </a:r>
            <a:r>
              <a:rPr lang="es" sz="1400" i="1" kern="0" dirty="0">
                <a:effectLst/>
                <a:latin typeface="+mn-lt"/>
                <a:ea typeface="Calibri" panose="020F0502020204030204" pitchFamily="34" charset="0"/>
              </a:rPr>
              <a:t>-Evaluador de la comunicación e intervención. Manual de práctica de utilización </a:t>
            </a:r>
            <a:r>
              <a:rPr lang="es" sz="1400" kern="0" dirty="0">
                <a:effectLst/>
                <a:latin typeface="+mn-lt"/>
                <a:ea typeface="Calibri" panose="020F0502020204030204" pitchFamily="34" charset="0"/>
              </a:rPr>
              <a:t>. De Boeck; Lovaina la Nueva.</a:t>
            </a:r>
            <a:r>
              <a:rPr lang="es" dirty="0">
                <a:effectLst/>
                <a:latin typeface="+mn-lt"/>
              </a:rPr>
              <a:t> </a:t>
            </a:r>
            <a:endParaRPr lang="fr-FR" dirty="0">
              <a:latin typeface="+mn-lt"/>
            </a:endParaRPr>
          </a:p>
        </p:txBody>
      </p:sp>
    </p:spTree>
    <p:extLst>
      <p:ext uri="{BB962C8B-B14F-4D97-AF65-F5344CB8AC3E}">
        <p14:creationId xmlns:p14="http://schemas.microsoft.com/office/powerpoint/2010/main" val="326803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322336"/>
            <a:ext cx="11088914" cy="221332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s" sz="2800" b="1" dirty="0">
                <a:solidFill>
                  <a:schemeClr val="dk1"/>
                </a:solidFill>
                <a:latin typeface="Calibri"/>
                <a:cs typeface="Calibri"/>
                <a:sym typeface="Calibri"/>
              </a:rPr>
              <a:t>Objetivos de aprendizaje</a:t>
            </a:r>
          </a:p>
          <a:p>
            <a:pPr marL="457200" lvl="4" indent="-7938">
              <a:buFont typeface="Arial" panose="020B0604020202020204" pitchFamily="34" charset="0"/>
              <a:buChar char="•"/>
            </a:pPr>
            <a:r>
              <a:rPr lang="es" sz="2400" dirty="0">
                <a:solidFill>
                  <a:schemeClr val="dk1"/>
                </a:solidFill>
                <a:latin typeface="Calibri"/>
                <a:cs typeface="Calibri"/>
              </a:rPr>
              <a:t>¿Cuáles son los principales métodos de comunicación y dispositivos de CAA?</a:t>
            </a:r>
          </a:p>
          <a:p>
            <a:pPr marL="457200" lvl="4" indent="-7938">
              <a:buFont typeface="Arial" panose="020B0604020202020204" pitchFamily="34" charset="0"/>
              <a:buChar char="•"/>
            </a:pPr>
            <a:r>
              <a:rPr lang="es" sz="2400" dirty="0">
                <a:solidFill>
                  <a:schemeClr val="dk1"/>
                </a:solidFill>
                <a:latin typeface="Calibri"/>
                <a:cs typeface="Calibri"/>
              </a:rPr>
              <a:t>¿Cómo implementar un soporte visual?</a:t>
            </a:r>
          </a:p>
          <a:p>
            <a:pPr marL="457200" lvl="4" indent="-7938">
              <a:buFont typeface="Arial" panose="020B0604020202020204" pitchFamily="34" charset="0"/>
              <a:buChar char="•"/>
            </a:pPr>
            <a:r>
              <a:rPr lang="es" sz="2400" dirty="0">
                <a:solidFill>
                  <a:schemeClr val="dk1"/>
                </a:solidFill>
                <a:latin typeface="Calibri"/>
                <a:cs typeface="Calibri"/>
              </a:rPr>
              <a:t>¿Cuáles son las limitaciones de un soporte visual?</a:t>
            </a:r>
          </a:p>
          <a:p>
            <a:pPr marL="457200" lvl="4" indent="-7938">
              <a:buFont typeface="Arial" panose="020B0604020202020204" pitchFamily="34" charset="0"/>
              <a:buChar char="•"/>
            </a:pPr>
            <a:r>
              <a:rPr lang="es" sz="2400" dirty="0">
                <a:solidFill>
                  <a:schemeClr val="dk1"/>
                </a:solidFill>
                <a:latin typeface="Calibri"/>
                <a:cs typeface="Calibri"/>
              </a:rPr>
              <a:t>¿Cómo seleccionar el vocabulario a implementar en un dispositivo de CAA?</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s" sz="2800" b="1" dirty="0">
                <a:solidFill>
                  <a:srgbClr val="674EA7"/>
                </a:solidFill>
                <a:latin typeface="Calibri"/>
                <a:ea typeface="Calibri"/>
                <a:cs typeface="Calibri"/>
                <a:sym typeface="Calibri"/>
              </a:rPr>
              <a:t>Módulo 6.1 Medios de comunicación aumentativos y alternativos (CAA): uso de imágenes y símbolos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1759538" y="2461192"/>
            <a:ext cx="8176697" cy="338811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s" sz="3300" b="1" dirty="0">
                <a:solidFill>
                  <a:schemeClr val="dk1"/>
                </a:solidFill>
                <a:latin typeface="Calibri"/>
                <a:cs typeface="Calibri"/>
                <a:sym typeface="Calibri"/>
              </a:rPr>
              <a:t>Secciones</a:t>
            </a:r>
          </a:p>
          <a:p>
            <a:r>
              <a:rPr lang="es" sz="2000" dirty="0">
                <a:solidFill>
                  <a:schemeClr val="dk1"/>
                </a:solidFill>
              </a:rPr>
              <a:t>6.1.1 Pensando en los métodos de comunicación más adecuados</a:t>
            </a:r>
          </a:p>
          <a:p>
            <a:r>
              <a:rPr lang="es" sz="2000" dirty="0">
                <a:solidFill>
                  <a:schemeClr val="dk1"/>
                </a:solidFill>
              </a:rPr>
              <a:t>6.1.2 Sistemas de apoyo a la comunicación basados en gestos</a:t>
            </a:r>
          </a:p>
          <a:p>
            <a:pPr marL="9525" lvl="1"/>
            <a:r>
              <a:rPr lang="es" sz="2000" dirty="0">
                <a:solidFill>
                  <a:schemeClr val="dk1"/>
                </a:solidFill>
              </a:rPr>
              <a:t>6.1.3 Sistemas de soporte a la comunicación basados en pictogramas</a:t>
            </a:r>
          </a:p>
          <a:p>
            <a:pPr marL="444500" lvl="1"/>
            <a:r>
              <a:rPr lang="es" sz="2000" dirty="0">
                <a:solidFill>
                  <a:schemeClr val="dk1"/>
                </a:solidFill>
              </a:rPr>
              <a:t>6.1.3.1 Sistemas de asistencia de baja tecnología</a:t>
            </a:r>
          </a:p>
          <a:p>
            <a:pPr marL="444500" lvl="1"/>
            <a:r>
              <a:rPr lang="es" sz="2000" dirty="0">
                <a:solidFill>
                  <a:schemeClr val="dk1"/>
                </a:solidFill>
              </a:rPr>
              <a:t>6.1.3.2 Sistemas de asistencia de alta tecnología</a:t>
            </a:r>
          </a:p>
          <a:p>
            <a:pPr marL="9525" lvl="1"/>
            <a:r>
              <a:rPr lang="es" sz="2000" dirty="0">
                <a:solidFill>
                  <a:schemeClr val="dk1"/>
                </a:solidFill>
              </a:rPr>
              <a:t>6.1.4 ¿Cuál es la prioridad al seleccionar vocabulario y símbolos?</a:t>
            </a:r>
          </a:p>
          <a:p>
            <a:pPr marL="9525" lvl="1"/>
            <a:r>
              <a:rPr lang="es" sz="2000" dirty="0">
                <a:solidFill>
                  <a:schemeClr val="dk1"/>
                </a:solidFill>
              </a:rPr>
              <a:t>6.1.5 ¿Cómo seleccionar el soporte visual adecuado?</a:t>
            </a:r>
          </a:p>
          <a:p>
            <a:pPr marL="9525" lvl="1"/>
            <a:r>
              <a:rPr lang="es" sz="2000" dirty="0">
                <a:solidFill>
                  <a:schemeClr val="dk1"/>
                </a:solidFill>
              </a:rPr>
              <a:t>6.1.6 Límites y restricciones de un código visual</a:t>
            </a:r>
          </a:p>
        </p:txBody>
      </p:sp>
      <p:sp>
        <p:nvSpPr>
          <p:cNvPr id="3" name="Google Shape;131;p3">
            <a:extLst>
              <a:ext uri="{FF2B5EF4-FFF2-40B4-BE49-F238E27FC236}">
                <a16:creationId xmlns:a16="http://schemas.microsoft.com/office/drawing/2014/main" id="{6AAEEA43-5BD7-BDE7-3DA7-21CB64DEAD5C}"/>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s" sz="2800" b="1" dirty="0">
                <a:solidFill>
                  <a:srgbClr val="674EA7"/>
                </a:solidFill>
                <a:latin typeface="Calibri"/>
                <a:ea typeface="Calibri"/>
                <a:cs typeface="Calibri"/>
                <a:sym typeface="Calibri"/>
              </a:rPr>
              <a:t>Módulo 6.1 Medios de comunicación aumentativos y alternativos (CAA): uso de imágenes y símbolos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6.1.1 Pensando en los métodos de comunicación más adecuados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4" name="ZoneTexte 3">
            <a:extLst>
              <a:ext uri="{FF2B5EF4-FFF2-40B4-BE49-F238E27FC236}">
                <a16:creationId xmlns:a16="http://schemas.microsoft.com/office/drawing/2014/main" id="{54B552F5-BBEF-65B5-202B-732350DC0B75}"/>
              </a:ext>
            </a:extLst>
          </p:cNvPr>
          <p:cNvSpPr txBox="1"/>
          <p:nvPr/>
        </p:nvSpPr>
        <p:spPr>
          <a:xfrm>
            <a:off x="1032734" y="2235603"/>
            <a:ext cx="10187491" cy="3683957"/>
          </a:xfrm>
          <a:prstGeom prst="rect">
            <a:avLst/>
          </a:prstGeom>
          <a:noFill/>
        </p:spPr>
        <p:txBody>
          <a:bodyPr wrap="square" rtlCol="0">
            <a:spAutoFit/>
          </a:bodyPr>
          <a:lstStyle/>
          <a:p>
            <a:pPr algn="just">
              <a:lnSpc>
                <a:spcPct val="120000"/>
              </a:lnSpc>
              <a:spcBef>
                <a:spcPts val="600"/>
              </a:spcBef>
            </a:pPr>
            <a:r>
              <a:rPr lang="es" sz="2400" dirty="0">
                <a:effectLst/>
                <a:latin typeface="+mn-lt"/>
                <a:ea typeface="Calibri" panose="020F0502020204030204" pitchFamily="34" charset="0"/>
              </a:rPr>
              <a:t>La comunicación aumentativa y alternativa (CAA) se refiere a un área de investigación, así como a la práctica clínica y educativa.</a:t>
            </a:r>
          </a:p>
          <a:p>
            <a:pPr algn="just">
              <a:lnSpc>
                <a:spcPct val="120000"/>
              </a:lnSpc>
              <a:spcBef>
                <a:spcPts val="600"/>
              </a:spcBef>
            </a:pPr>
            <a:r>
              <a:rPr lang="es" sz="2400" dirty="0">
                <a:effectLst/>
                <a:latin typeface="+mn-lt"/>
                <a:ea typeface="Calibri" panose="020F0502020204030204" pitchFamily="34" charset="0"/>
              </a:rPr>
              <a:t>La CAA implica intentar estudiar y, cuando sea necesario, compensar impedimentos temporales o permanentes, limitaciones de actividad y restricciones de participación de personas con trastornos graves de la producción y/o comprensión del habla y el lenguaje, incluidos los modos de comunicación hablados y escritos.</a:t>
            </a:r>
            <a:endParaRPr lang="fr-BE" sz="2400" dirty="0">
              <a:effectLst/>
              <a:latin typeface="+mn-lt"/>
            </a:endParaRPr>
          </a:p>
          <a:p>
            <a:pPr algn="r">
              <a:lnSpc>
                <a:spcPct val="120000"/>
              </a:lnSpc>
              <a:spcBef>
                <a:spcPts val="600"/>
              </a:spcBef>
            </a:pPr>
            <a:r>
              <a:rPr lang="es" sz="2000" dirty="0">
                <a:effectLst/>
                <a:latin typeface="+mn-lt"/>
              </a:rPr>
              <a:t>(ASHA, 2005, p.1)</a:t>
            </a:r>
            <a:endParaRPr lang="fr-FR" sz="2000" dirty="0">
              <a:latin typeface="+mn-lt"/>
            </a:endParaRPr>
          </a:p>
        </p:txBody>
      </p:sp>
    </p:spTree>
    <p:extLst>
      <p:ext uri="{BB962C8B-B14F-4D97-AF65-F5344CB8AC3E}">
        <p14:creationId xmlns:p14="http://schemas.microsoft.com/office/powerpoint/2010/main" val="413783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3" name="ZoneTexte 2">
            <a:extLst>
              <a:ext uri="{FF2B5EF4-FFF2-40B4-BE49-F238E27FC236}">
                <a16:creationId xmlns:a16="http://schemas.microsoft.com/office/drawing/2014/main" id="{D431853A-8BD1-EB0E-D7CE-A4A85FE16F42}"/>
              </a:ext>
            </a:extLst>
          </p:cNvPr>
          <p:cNvSpPr txBox="1"/>
          <p:nvPr/>
        </p:nvSpPr>
        <p:spPr>
          <a:xfrm>
            <a:off x="2075821" y="520510"/>
            <a:ext cx="7731604" cy="400110"/>
          </a:xfrm>
          <a:prstGeom prst="rect">
            <a:avLst/>
          </a:prstGeom>
          <a:noFill/>
        </p:spPr>
        <p:txBody>
          <a:bodyPr wrap="none" rtlCol="0">
            <a:spAutoFit/>
          </a:bodyPr>
          <a:lstStyle/>
          <a:p>
            <a:r>
              <a:rPr lang="es" sz="2000" b="1" dirty="0">
                <a:solidFill>
                  <a:schemeClr val="tx2">
                    <a:lumMod val="50000"/>
                  </a:schemeClr>
                </a:solidFill>
              </a:rPr>
              <a:t>Un árbol de decisión en base a las habilidades del beneficiario</a:t>
            </a:r>
            <a:endParaRPr lang="fr-FR" sz="2000" b="1" dirty="0">
              <a:solidFill>
                <a:schemeClr val="tx2">
                  <a:lumMod val="50000"/>
                </a:schemeClr>
              </a:solidFill>
            </a:endParaRPr>
          </a:p>
        </p:txBody>
      </p:sp>
      <p:pic>
        <p:nvPicPr>
          <p:cNvPr id="2" name="Imagen 1" descr="Diagrama&#10;&#10;Descripción generada automáticamente">
            <a:extLst>
              <a:ext uri="{FF2B5EF4-FFF2-40B4-BE49-F238E27FC236}">
                <a16:creationId xmlns:a16="http://schemas.microsoft.com/office/drawing/2014/main" id="{503C5FC7-BCCB-BBCB-9ADB-324ED2E20C13}"/>
              </a:ext>
            </a:extLst>
          </p:cNvPr>
          <p:cNvPicPr>
            <a:picLocks noChangeAspect="1"/>
          </p:cNvPicPr>
          <p:nvPr/>
        </p:nvPicPr>
        <p:blipFill>
          <a:blip r:embed="rId5"/>
          <a:stretch>
            <a:fillRect/>
          </a:stretch>
        </p:blipFill>
        <p:spPr>
          <a:xfrm>
            <a:off x="2125865" y="1007995"/>
            <a:ext cx="8164700" cy="5765800"/>
          </a:xfrm>
          <a:prstGeom prst="rect">
            <a:avLst/>
          </a:prstGeom>
        </p:spPr>
      </p:pic>
    </p:spTree>
    <p:extLst>
      <p:ext uri="{BB962C8B-B14F-4D97-AF65-F5344CB8AC3E}">
        <p14:creationId xmlns:p14="http://schemas.microsoft.com/office/powerpoint/2010/main" val="266062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s" sz="2800" b="1" dirty="0">
                <a:solidFill>
                  <a:schemeClr val="accent1"/>
                </a:solidFill>
              </a:rPr>
              <a:t>6.1.2 Sistemas de apoyo a la comunicación basados en gestos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sp>
        <p:nvSpPr>
          <p:cNvPr id="5" name="ZoneTexte 4">
            <a:extLst>
              <a:ext uri="{FF2B5EF4-FFF2-40B4-BE49-F238E27FC236}">
                <a16:creationId xmlns:a16="http://schemas.microsoft.com/office/drawing/2014/main" id="{247AB559-3C6E-A8CE-43F5-6A67C656D906}"/>
              </a:ext>
            </a:extLst>
          </p:cNvPr>
          <p:cNvSpPr txBox="1"/>
          <p:nvPr/>
        </p:nvSpPr>
        <p:spPr>
          <a:xfrm>
            <a:off x="404350" y="6302380"/>
            <a:ext cx="6094206" cy="307777"/>
          </a:xfrm>
          <a:prstGeom prst="rect">
            <a:avLst/>
          </a:prstGeom>
          <a:noFill/>
        </p:spPr>
        <p:txBody>
          <a:bodyPr wrap="square">
            <a:spAutoFit/>
          </a:bodyPr>
          <a:lstStyle/>
          <a:p>
            <a:r>
              <a:rPr lang="es"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http://www.laclairiere.be/code/page.php?p=306</a:t>
            </a:r>
            <a:r>
              <a:rPr lang="es"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3421621461"/>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185774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3141219110"/>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13748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045398837"/>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49428547"/>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customXml/itemProps3.xml><?xml version="1.0" encoding="utf-8"?>
<ds:datastoreItem xmlns:ds="http://schemas.openxmlformats.org/officeDocument/2006/customXml" ds:itemID="{2EFEB27E-958B-4BFA-B46F-69F5BFEBA9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7086</TotalTime>
  <Words>4060</Words>
  <Application>Microsoft Office PowerPoint</Application>
  <PresentationFormat>Panorámica</PresentationFormat>
  <Paragraphs>334</Paragraphs>
  <Slides>22</Slides>
  <Notes>22</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AdornVTI</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Miguel Fernandez Campus Arnau</cp:lastModifiedBy>
  <cp:revision>62</cp:revision>
  <dcterms:created xsi:type="dcterms:W3CDTF">2023-11-23T08:37:25Z</dcterms:created>
  <dcterms:modified xsi:type="dcterms:W3CDTF">2024-11-29T11:42:54Z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