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4"/>
  </p:notesMasterIdLst>
  <p:sldIdLst>
    <p:sldId id="256" r:id="rId5"/>
    <p:sldId id="257" r:id="rId6"/>
    <p:sldId id="261" r:id="rId7"/>
    <p:sldId id="258" r:id="rId8"/>
    <p:sldId id="270" r:id="rId9"/>
    <p:sldId id="269" r:id="rId10"/>
    <p:sldId id="272" r:id="rId11"/>
    <p:sldId id="273" r:id="rId12"/>
    <p:sldId id="268" r:id="rId13"/>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0CB4"/>
    <a:srgbClr val="33A8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8B478F2-51EC-850D-3257-951B86E4D9F2}" v="1" dt="2024-11-29T08:55:37.726"/>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095" autoAdjust="0"/>
  </p:normalViewPr>
  <p:slideViewPr>
    <p:cSldViewPr snapToGrid="0">
      <p:cViewPr varScale="1">
        <p:scale>
          <a:sx n="57" d="100"/>
          <a:sy n="57" d="100"/>
        </p:scale>
        <p:origin x="1651"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26" Type="http://schemas.microsoft.com/office/2016/11/relationships/changesInfo" Target="changesInfos/changesInfo1.xml"/><Relationship Id="rId3" Type="http://schemas.openxmlformats.org/officeDocument/2006/relationships/customXml" Target="../customXml/item3.xml"/><Relationship Id="rId21"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25"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23"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S::christelle.declercq@univ-reims.fr::6105ae43-a600-46e8-812e-1762419aa502" providerId="AD" clId="Web-{343B7893-ABA8-4A9A-907F-3285D6B1FF1C}"/>
    <pc:docChg chg="delSld modSld">
      <pc:chgData name="CHRISTELLE DECLERCQ" userId="S::christelle.declercq@univ-reims.fr::6105ae43-a600-46e8-812e-1762419aa502" providerId="AD" clId="Web-{343B7893-ABA8-4A9A-907F-3285D6B1FF1C}" dt="2024-07-23T09:22:51.505" v="3" actId="20577"/>
      <pc:docMkLst>
        <pc:docMk/>
      </pc:docMkLst>
      <pc:sldChg chg="modSp">
        <pc:chgData name="CHRISTELLE DECLERCQ" userId="S::christelle.declercq@univ-reims.fr::6105ae43-a600-46e8-812e-1762419aa502" providerId="AD" clId="Web-{343B7893-ABA8-4A9A-907F-3285D6B1FF1C}" dt="2024-07-23T09:22:51.505" v="3" actId="20577"/>
        <pc:sldMkLst>
          <pc:docMk/>
          <pc:sldMk cId="110182478" sldId="268"/>
        </pc:sldMkLst>
        <pc:spChg chg="mod">
          <ac:chgData name="CHRISTELLE DECLERCQ" userId="S::christelle.declercq@univ-reims.fr::6105ae43-a600-46e8-812e-1762419aa502" providerId="AD" clId="Web-{343B7893-ABA8-4A9A-907F-3285D6B1FF1C}" dt="2024-07-23T09:22:51.505" v="3" actId="20577"/>
          <ac:spMkLst>
            <pc:docMk/>
            <pc:sldMk cId="110182478" sldId="268"/>
            <ac:spMk id="11" creationId="{B70C9DAC-317B-4843-9645-F6F0DCDA0CE5}"/>
          </ac:spMkLst>
        </pc:spChg>
      </pc:sldChg>
      <pc:sldChg chg="del">
        <pc:chgData name="CHRISTELLE DECLERCQ" userId="S::christelle.declercq@univ-reims.fr::6105ae43-a600-46e8-812e-1762419aa502" providerId="AD" clId="Web-{343B7893-ABA8-4A9A-907F-3285D6B1FF1C}" dt="2024-07-23T09:22:33.941" v="0"/>
        <pc:sldMkLst>
          <pc:docMk/>
          <pc:sldMk cId="2769031879" sldId="271"/>
        </pc:sldMkLst>
      </pc:sldChg>
    </pc:docChg>
  </pc:docChgLst>
  <pc:docChgLst>
    <pc:chgData name="miguel" userId="S::miguel_campusarnau.org#ext#@univreimsfr.onmicrosoft.com::ab5a12d6-76db-44b6-aa55-46fc0e013e13" providerId="AD" clId="Web-{A8B478F2-51EC-850D-3257-951B86E4D9F2}"/>
    <pc:docChg chg="modSld">
      <pc:chgData name="miguel" userId="S::miguel_campusarnau.org#ext#@univreimsfr.onmicrosoft.com::ab5a12d6-76db-44b6-aa55-46fc0e013e13" providerId="AD" clId="Web-{A8B478F2-51EC-850D-3257-951B86E4D9F2}" dt="2024-11-29T08:55:37.726" v="0"/>
      <pc:docMkLst>
        <pc:docMk/>
      </pc:docMkLst>
      <pc:sldChg chg="addSp">
        <pc:chgData name="miguel" userId="S::miguel_campusarnau.org#ext#@univreimsfr.onmicrosoft.com::ab5a12d6-76db-44b6-aa55-46fc0e013e13" providerId="AD" clId="Web-{A8B478F2-51EC-850D-3257-951B86E4D9F2}" dt="2024-11-29T08:55:37.726" v="0"/>
        <pc:sldMkLst>
          <pc:docMk/>
          <pc:sldMk cId="0" sldId="256"/>
        </pc:sldMkLst>
        <pc:grpChg chg="add">
          <ac:chgData name="miguel" userId="S::miguel_campusarnau.org#ext#@univreimsfr.onmicrosoft.com::ab5a12d6-76db-44b6-aa55-46fc0e013e13" providerId="AD" clId="Web-{A8B478F2-51EC-850D-3257-951B86E4D9F2}" dt="2024-11-29T08:55:37.726" v="0"/>
          <ac:grpSpMkLst>
            <pc:docMk/>
            <pc:sldMk cId="0" sldId="256"/>
            <ac:grpSpMk id="2" creationId="{4229B552-2F87-8114-0034-01FFB7F2A80C}"/>
          </ac:grpSpMkLst>
        </pc:grpChg>
        <pc:picChg chg="add">
          <ac:chgData name="miguel" userId="S::miguel_campusarnau.org#ext#@univreimsfr.onmicrosoft.com::ab5a12d6-76db-44b6-aa55-46fc0e013e13" providerId="AD" clId="Web-{A8B478F2-51EC-850D-3257-951B86E4D9F2}" dt="2024-11-29T08:55:37.726" v="0"/>
          <ac:picMkLst>
            <pc:docMk/>
            <pc:sldMk cId="0" sldId="256"/>
            <ac:picMk id="3" creationId="{38A8B76C-F81F-E6F6-7605-E77DEDBF55E9}"/>
          </ac:picMkLst>
        </pc:picChg>
        <pc:picChg chg="add">
          <ac:chgData name="miguel" userId="S::miguel_campusarnau.org#ext#@univreimsfr.onmicrosoft.com::ab5a12d6-76db-44b6-aa55-46fc0e013e13" providerId="AD" clId="Web-{A8B478F2-51EC-850D-3257-951B86E4D9F2}" dt="2024-11-29T08:55:37.726" v="0"/>
          <ac:picMkLst>
            <pc:docMk/>
            <pc:sldMk cId="0" sldId="256"/>
            <ac:picMk id="5" creationId="{435F5988-E7B3-BDD8-1AD1-048C7E47309B}"/>
          </ac:picMkLst>
        </pc:picChg>
      </pc:sldChg>
    </pc:docChg>
  </pc:docChgLst>
  <pc:docChgLst>
    <pc:chgData name="CHRISTELLE DECLERCQ" userId="S::christelle.declercq@univ-reims.fr::6105ae43-a600-46e8-812e-1762419aa502" providerId="AD" clId="Web-{BD68185D-9C25-4A9F-831E-22AA50B0043A}"/>
    <pc:docChg chg="modSld">
      <pc:chgData name="CHRISTELLE DECLERCQ" userId="S::christelle.declercq@univ-reims.fr::6105ae43-a600-46e8-812e-1762419aa502" providerId="AD" clId="Web-{BD68185D-9C25-4A9F-831E-22AA50B0043A}" dt="2024-07-24T06:56:50.844" v="1" actId="20577"/>
      <pc:docMkLst>
        <pc:docMk/>
      </pc:docMkLst>
      <pc:sldChg chg="modSp">
        <pc:chgData name="CHRISTELLE DECLERCQ" userId="S::christelle.declercq@univ-reims.fr::6105ae43-a600-46e8-812e-1762419aa502" providerId="AD" clId="Web-{BD68185D-9C25-4A9F-831E-22AA50B0043A}" dt="2024-07-24T06:56:50.844" v="1" actId="20577"/>
        <pc:sldMkLst>
          <pc:docMk/>
          <pc:sldMk cId="110182478" sldId="268"/>
        </pc:sldMkLst>
        <pc:spChg chg="mod">
          <ac:chgData name="CHRISTELLE DECLERCQ" userId="S::christelle.declercq@univ-reims.fr::6105ae43-a600-46e8-812e-1762419aa502" providerId="AD" clId="Web-{BD68185D-9C25-4A9F-831E-22AA50B0043A}" dt="2024-07-24T06:56:50.844" v="1" actId="20577"/>
          <ac:spMkLst>
            <pc:docMk/>
            <pc:sldMk cId="110182478" sldId="268"/>
            <ac:spMk id="131" creationId="{00000000-0000-0000-0000-000000000000}"/>
          </ac:spMkLst>
        </pc:spChg>
      </pc:sldChg>
    </pc:docChg>
  </pc:docChgLst>
  <pc:docChgLst>
    <pc:chgData name="CHRISTELLE DECLERCQ" userId="S::christelle.declercq@univ-reims.fr::6105ae43-a600-46e8-812e-1762419aa502" providerId="AD" clId="Web-{16547D9A-0895-4682-83DA-3F374A40B5A4}"/>
    <pc:docChg chg="modSld">
      <pc:chgData name="CHRISTELLE DECLERCQ" userId="S::christelle.declercq@univ-reims.fr::6105ae43-a600-46e8-812e-1762419aa502" providerId="AD" clId="Web-{16547D9A-0895-4682-83DA-3F374A40B5A4}" dt="2024-07-24T06:54:39.217" v="19" actId="1076"/>
      <pc:docMkLst>
        <pc:docMk/>
      </pc:docMkLst>
      <pc:sldChg chg="modNotes">
        <pc:chgData name="CHRISTELLE DECLERCQ" userId="S::christelle.declercq@univ-reims.fr::6105ae43-a600-46e8-812e-1762419aa502" providerId="AD" clId="Web-{16547D9A-0895-4682-83DA-3F374A40B5A4}" dt="2024-07-24T06:50:44.649" v="1"/>
        <pc:sldMkLst>
          <pc:docMk/>
          <pc:sldMk cId="4001897446" sldId="270"/>
        </pc:sldMkLst>
      </pc:sldChg>
      <pc:sldChg chg="addSp modSp">
        <pc:chgData name="CHRISTELLE DECLERCQ" userId="S::christelle.declercq@univ-reims.fr::6105ae43-a600-46e8-812e-1762419aa502" providerId="AD" clId="Web-{16547D9A-0895-4682-83DA-3F374A40B5A4}" dt="2024-07-24T06:53:58.857" v="16"/>
        <pc:sldMkLst>
          <pc:docMk/>
          <pc:sldMk cId="3252499576" sldId="272"/>
        </pc:sldMkLst>
        <pc:spChg chg="add mod">
          <ac:chgData name="CHRISTELLE DECLERCQ" userId="S::christelle.declercq@univ-reims.fr::6105ae43-a600-46e8-812e-1762419aa502" providerId="AD" clId="Web-{16547D9A-0895-4682-83DA-3F374A40B5A4}" dt="2024-07-24T06:53:58.857" v="16"/>
          <ac:spMkLst>
            <pc:docMk/>
            <pc:sldMk cId="3252499576" sldId="272"/>
            <ac:spMk id="2" creationId="{A32540E0-064C-887B-4D9E-B7DF0CA088CD}"/>
          </ac:spMkLst>
        </pc:spChg>
      </pc:sldChg>
      <pc:sldChg chg="modSp">
        <pc:chgData name="CHRISTELLE DECLERCQ" userId="S::christelle.declercq@univ-reims.fr::6105ae43-a600-46e8-812e-1762419aa502" providerId="AD" clId="Web-{16547D9A-0895-4682-83DA-3F374A40B5A4}" dt="2024-07-24T06:54:39.217" v="19" actId="1076"/>
        <pc:sldMkLst>
          <pc:docMk/>
          <pc:sldMk cId="710258661" sldId="273"/>
        </pc:sldMkLst>
        <pc:graphicFrameChg chg="mod modGraphic">
          <ac:chgData name="CHRISTELLE DECLERCQ" userId="S::christelle.declercq@univ-reims.fr::6105ae43-a600-46e8-812e-1762419aa502" providerId="AD" clId="Web-{16547D9A-0895-4682-83DA-3F374A40B5A4}" dt="2024-07-24T06:54:39.217" v="19" actId="1076"/>
          <ac:graphicFrameMkLst>
            <pc:docMk/>
            <pc:sldMk cId="710258661" sldId="273"/>
            <ac:graphicFrameMk id="3" creationId="{CB3DCE96-DAC8-4004-BD14-FA7A8B18675B}"/>
          </ac:graphicFrameMkLst>
        </pc:graphicFrameChg>
      </pc:sldChg>
    </pc:docChg>
  </pc:docChgLst>
  <pc:docChgLst>
    <pc:chgData name="CHRISTELLE DECLERCQ" userId="6105ae43-a600-46e8-812e-1762419aa502" providerId="ADAL" clId="{4339EB6C-310F-4071-8685-3D7D99AF4648}"/>
    <pc:docChg chg="undo custSel addSld delSld modSld">
      <pc:chgData name="CHRISTELLE DECLERCQ" userId="6105ae43-a600-46e8-812e-1762419aa502" providerId="ADAL" clId="{4339EB6C-310F-4071-8685-3D7D99AF4648}" dt="2024-07-23T09:18:05.289" v="3928" actId="1076"/>
      <pc:docMkLst>
        <pc:docMk/>
      </pc:docMkLst>
      <pc:sldChg chg="modSp mod">
        <pc:chgData name="CHRISTELLE DECLERCQ" userId="6105ae43-a600-46e8-812e-1762419aa502" providerId="ADAL" clId="{4339EB6C-310F-4071-8685-3D7D99AF4648}" dt="2024-07-22T13:51:51.763" v="1" actId="113"/>
        <pc:sldMkLst>
          <pc:docMk/>
          <pc:sldMk cId="0" sldId="257"/>
        </pc:sldMkLst>
        <pc:spChg chg="mod">
          <ac:chgData name="CHRISTELLE DECLERCQ" userId="6105ae43-a600-46e8-812e-1762419aa502" providerId="ADAL" clId="{4339EB6C-310F-4071-8685-3D7D99AF4648}" dt="2024-07-22T13:51:51.763" v="1" actId="113"/>
          <ac:spMkLst>
            <pc:docMk/>
            <pc:sldMk cId="0" sldId="257"/>
            <ac:spMk id="115" creationId="{00000000-0000-0000-0000-000000000000}"/>
          </ac:spMkLst>
        </pc:spChg>
      </pc:sldChg>
      <pc:sldChg chg="addSp delSp modSp mod modNotesTx">
        <pc:chgData name="CHRISTELLE DECLERCQ" userId="6105ae43-a600-46e8-812e-1762419aa502" providerId="ADAL" clId="{4339EB6C-310F-4071-8685-3D7D99AF4648}" dt="2024-07-23T08:13:17.935" v="1893" actId="20577"/>
        <pc:sldMkLst>
          <pc:docMk/>
          <pc:sldMk cId="0" sldId="258"/>
        </pc:sldMkLst>
        <pc:spChg chg="del">
          <ac:chgData name="CHRISTELLE DECLERCQ" userId="6105ae43-a600-46e8-812e-1762419aa502" providerId="ADAL" clId="{4339EB6C-310F-4071-8685-3D7D99AF4648}" dt="2024-07-22T13:53:46.803" v="155" actId="478"/>
          <ac:spMkLst>
            <pc:docMk/>
            <pc:sldMk cId="0" sldId="258"/>
            <ac:spMk id="2" creationId="{B89DA231-CF4C-40FA-8246-B2F037391183}"/>
          </ac:spMkLst>
        </pc:spChg>
        <pc:spChg chg="add del mod">
          <ac:chgData name="CHRISTELLE DECLERCQ" userId="6105ae43-a600-46e8-812e-1762419aa502" providerId="ADAL" clId="{4339EB6C-310F-4071-8685-3D7D99AF4648}" dt="2024-07-23T08:01:36.082" v="942" actId="478"/>
          <ac:spMkLst>
            <pc:docMk/>
            <pc:sldMk cId="0" sldId="258"/>
            <ac:spMk id="3" creationId="{64A1DBC4-6C6C-4A58-B42C-32E2C190AD34}"/>
          </ac:spMkLst>
        </pc:spChg>
        <pc:spChg chg="add del">
          <ac:chgData name="CHRISTELLE DECLERCQ" userId="6105ae43-a600-46e8-812e-1762419aa502" providerId="ADAL" clId="{4339EB6C-310F-4071-8685-3D7D99AF4648}" dt="2024-07-23T08:06:00.235" v="1152" actId="478"/>
          <ac:spMkLst>
            <pc:docMk/>
            <pc:sldMk cId="0" sldId="258"/>
            <ac:spMk id="6" creationId="{22D44C26-5248-4414-ABF2-3EFF75E3E24C}"/>
          </ac:spMkLst>
        </pc:spChg>
        <pc:spChg chg="add del">
          <ac:chgData name="CHRISTELLE DECLERCQ" userId="6105ae43-a600-46e8-812e-1762419aa502" providerId="ADAL" clId="{4339EB6C-310F-4071-8685-3D7D99AF4648}" dt="2024-07-23T07:33:00.582" v="172" actId="22"/>
          <ac:spMkLst>
            <pc:docMk/>
            <pc:sldMk cId="0" sldId="258"/>
            <ac:spMk id="10" creationId="{AC6F5A18-E6A3-40EA-A0FF-990F1CBC0FF2}"/>
          </ac:spMkLst>
        </pc:spChg>
        <pc:spChg chg="add mod">
          <ac:chgData name="CHRISTELLE DECLERCQ" userId="6105ae43-a600-46e8-812e-1762419aa502" providerId="ADAL" clId="{4339EB6C-310F-4071-8685-3D7D99AF4648}" dt="2024-07-23T08:06:29.477" v="1228" actId="20577"/>
          <ac:spMkLst>
            <pc:docMk/>
            <pc:sldMk cId="0" sldId="258"/>
            <ac:spMk id="13" creationId="{8A0C4775-6797-4741-B6CA-33D5E7203CD5}"/>
          </ac:spMkLst>
        </pc:spChg>
        <pc:spChg chg="del">
          <ac:chgData name="CHRISTELLE DECLERCQ" userId="6105ae43-a600-46e8-812e-1762419aa502" providerId="ADAL" clId="{4339EB6C-310F-4071-8685-3D7D99AF4648}" dt="2024-07-22T13:53:52.260" v="157" actId="478"/>
          <ac:spMkLst>
            <pc:docMk/>
            <pc:sldMk cId="0" sldId="258"/>
            <ac:spMk id="19" creationId="{5FB42577-0894-4BA1-BDD0-BA64577936DC}"/>
          </ac:spMkLst>
        </pc:spChg>
        <pc:spChg chg="mod">
          <ac:chgData name="CHRISTELLE DECLERCQ" userId="6105ae43-a600-46e8-812e-1762419aa502" providerId="ADAL" clId="{4339EB6C-310F-4071-8685-3D7D99AF4648}" dt="2024-07-22T13:53:43.128" v="154" actId="20577"/>
          <ac:spMkLst>
            <pc:docMk/>
            <pc:sldMk cId="0" sldId="258"/>
            <ac:spMk id="131" creationId="{00000000-0000-0000-0000-000000000000}"/>
          </ac:spMkLst>
        </pc:spChg>
        <pc:graphicFrameChg chg="add mod modGraphic">
          <ac:chgData name="CHRISTELLE DECLERCQ" userId="6105ae43-a600-46e8-812e-1762419aa502" providerId="ADAL" clId="{4339EB6C-310F-4071-8685-3D7D99AF4648}" dt="2024-07-23T08:06:45.784" v="1245" actId="1035"/>
          <ac:graphicFrameMkLst>
            <pc:docMk/>
            <pc:sldMk cId="0" sldId="258"/>
            <ac:graphicFrameMk id="5" creationId="{F5F4DAA3-62C6-422B-95E0-F8DD98C2EE42}"/>
          </ac:graphicFrameMkLst>
        </pc:graphicFrameChg>
        <pc:picChg chg="del">
          <ac:chgData name="CHRISTELLE DECLERCQ" userId="6105ae43-a600-46e8-812e-1762419aa502" providerId="ADAL" clId="{4339EB6C-310F-4071-8685-3D7D99AF4648}" dt="2024-07-22T13:53:48.995" v="156" actId="478"/>
          <ac:picMkLst>
            <pc:docMk/>
            <pc:sldMk cId="0" sldId="258"/>
            <ac:picMk id="12" creationId="{C9D8B149-5CA6-47D9-8A91-5B22EC09B1ED}"/>
          </ac:picMkLst>
        </pc:picChg>
      </pc:sldChg>
      <pc:sldChg chg="modSp mod modNotesTx">
        <pc:chgData name="CHRISTELLE DECLERCQ" userId="6105ae43-a600-46e8-812e-1762419aa502" providerId="ADAL" clId="{4339EB6C-310F-4071-8685-3D7D99AF4648}" dt="2024-07-22T13:52:49.232" v="130" actId="20577"/>
        <pc:sldMkLst>
          <pc:docMk/>
          <pc:sldMk cId="1608186336" sldId="261"/>
        </pc:sldMkLst>
        <pc:spChg chg="mod">
          <ac:chgData name="CHRISTELLE DECLERCQ" userId="6105ae43-a600-46e8-812e-1762419aa502" providerId="ADAL" clId="{4339EB6C-310F-4071-8685-3D7D99AF4648}" dt="2024-07-22T13:52:04.675" v="4" actId="20577"/>
          <ac:spMkLst>
            <pc:docMk/>
            <pc:sldMk cId="1608186336" sldId="261"/>
            <ac:spMk id="10" creationId="{80CAD999-F6EA-65F6-0817-5F188F64C5F7}"/>
          </ac:spMkLst>
        </pc:spChg>
        <pc:spChg chg="mod">
          <ac:chgData name="CHRISTELLE DECLERCQ" userId="6105ae43-a600-46e8-812e-1762419aa502" providerId="ADAL" clId="{4339EB6C-310F-4071-8685-3D7D99AF4648}" dt="2024-07-22T13:52:49.232" v="130" actId="20577"/>
          <ac:spMkLst>
            <pc:docMk/>
            <pc:sldMk cId="1608186336" sldId="261"/>
            <ac:spMk id="13" creationId="{4AFB8E46-F25C-24F4-A5AE-77D5D65E24CB}"/>
          </ac:spMkLst>
        </pc:spChg>
      </pc:sldChg>
      <pc:sldChg chg="del">
        <pc:chgData name="CHRISTELLE DECLERCQ" userId="6105ae43-a600-46e8-812e-1762419aa502" providerId="ADAL" clId="{4339EB6C-310F-4071-8685-3D7D99AF4648}" dt="2024-07-22T13:53:56.775" v="158" actId="47"/>
        <pc:sldMkLst>
          <pc:docMk/>
          <pc:sldMk cId="1062621727" sldId="262"/>
        </pc:sldMkLst>
      </pc:sldChg>
      <pc:sldChg chg="del">
        <pc:chgData name="CHRISTELLE DECLERCQ" userId="6105ae43-a600-46e8-812e-1762419aa502" providerId="ADAL" clId="{4339EB6C-310F-4071-8685-3D7D99AF4648}" dt="2024-07-22T13:53:58.366" v="159" actId="47"/>
        <pc:sldMkLst>
          <pc:docMk/>
          <pc:sldMk cId="1433995988" sldId="263"/>
        </pc:sldMkLst>
      </pc:sldChg>
      <pc:sldChg chg="del">
        <pc:chgData name="CHRISTELLE DECLERCQ" userId="6105ae43-a600-46e8-812e-1762419aa502" providerId="ADAL" clId="{4339EB6C-310F-4071-8685-3D7D99AF4648}" dt="2024-07-22T13:53:59.045" v="160" actId="47"/>
        <pc:sldMkLst>
          <pc:docMk/>
          <pc:sldMk cId="1100313335" sldId="264"/>
        </pc:sldMkLst>
      </pc:sldChg>
      <pc:sldChg chg="del">
        <pc:chgData name="CHRISTELLE DECLERCQ" userId="6105ae43-a600-46e8-812e-1762419aa502" providerId="ADAL" clId="{4339EB6C-310F-4071-8685-3D7D99AF4648}" dt="2024-07-22T13:54:00.433" v="162" actId="47"/>
        <pc:sldMkLst>
          <pc:docMk/>
          <pc:sldMk cId="3473132355" sldId="265"/>
        </pc:sldMkLst>
      </pc:sldChg>
      <pc:sldChg chg="del">
        <pc:chgData name="CHRISTELLE DECLERCQ" userId="6105ae43-a600-46e8-812e-1762419aa502" providerId="ADAL" clId="{4339EB6C-310F-4071-8685-3D7D99AF4648}" dt="2024-07-22T13:54:01.419" v="163" actId="47"/>
        <pc:sldMkLst>
          <pc:docMk/>
          <pc:sldMk cId="2893968652" sldId="266"/>
        </pc:sldMkLst>
      </pc:sldChg>
      <pc:sldChg chg="del">
        <pc:chgData name="CHRISTELLE DECLERCQ" userId="6105ae43-a600-46e8-812e-1762419aa502" providerId="ADAL" clId="{4339EB6C-310F-4071-8685-3D7D99AF4648}" dt="2024-07-22T13:54:04.260" v="166" actId="47"/>
        <pc:sldMkLst>
          <pc:docMk/>
          <pc:sldMk cId="1113508281" sldId="267"/>
        </pc:sldMkLst>
      </pc:sldChg>
      <pc:sldChg chg="modSp mod">
        <pc:chgData name="CHRISTELLE DECLERCQ" userId="6105ae43-a600-46e8-812e-1762419aa502" providerId="ADAL" clId="{4339EB6C-310F-4071-8685-3D7D99AF4648}" dt="2024-07-23T09:18:05.289" v="3928" actId="1076"/>
        <pc:sldMkLst>
          <pc:docMk/>
          <pc:sldMk cId="110182478" sldId="268"/>
        </pc:sldMkLst>
        <pc:spChg chg="mod">
          <ac:chgData name="CHRISTELLE DECLERCQ" userId="6105ae43-a600-46e8-812e-1762419aa502" providerId="ADAL" clId="{4339EB6C-310F-4071-8685-3D7D99AF4648}" dt="2024-07-23T09:18:05.289" v="3928" actId="1076"/>
          <ac:spMkLst>
            <pc:docMk/>
            <pc:sldMk cId="110182478" sldId="268"/>
            <ac:spMk id="11" creationId="{B70C9DAC-317B-4843-9645-F6F0DCDA0CE5}"/>
          </ac:spMkLst>
        </pc:spChg>
      </pc:sldChg>
      <pc:sldChg chg="del">
        <pc:chgData name="CHRISTELLE DECLERCQ" userId="6105ae43-a600-46e8-812e-1762419aa502" providerId="ADAL" clId="{4339EB6C-310F-4071-8685-3D7D99AF4648}" dt="2024-07-22T13:53:59.730" v="161" actId="47"/>
        <pc:sldMkLst>
          <pc:docMk/>
          <pc:sldMk cId="242146591" sldId="269"/>
        </pc:sldMkLst>
      </pc:sldChg>
      <pc:sldChg chg="addSp delSp modSp add mod modNotesTx">
        <pc:chgData name="CHRISTELLE DECLERCQ" userId="6105ae43-a600-46e8-812e-1762419aa502" providerId="ADAL" clId="{4339EB6C-310F-4071-8685-3D7D99AF4648}" dt="2024-07-23T08:36:21.373" v="2816" actId="20577"/>
        <pc:sldMkLst>
          <pc:docMk/>
          <pc:sldMk cId="469942489" sldId="269"/>
        </pc:sldMkLst>
        <pc:spChg chg="del mod">
          <ac:chgData name="CHRISTELLE DECLERCQ" userId="6105ae43-a600-46e8-812e-1762419aa502" providerId="ADAL" clId="{4339EB6C-310F-4071-8685-3D7D99AF4648}" dt="2024-07-23T08:32:40.224" v="2700" actId="478"/>
          <ac:spMkLst>
            <pc:docMk/>
            <pc:sldMk cId="469942489" sldId="269"/>
            <ac:spMk id="3" creationId="{64A1DBC4-6C6C-4A58-B42C-32E2C190AD34}"/>
          </ac:spMkLst>
        </pc:spChg>
        <pc:graphicFrameChg chg="add mod modGraphic">
          <ac:chgData name="CHRISTELLE DECLERCQ" userId="6105ae43-a600-46e8-812e-1762419aa502" providerId="ADAL" clId="{4339EB6C-310F-4071-8685-3D7D99AF4648}" dt="2024-07-23T08:36:21.373" v="2816" actId="20577"/>
          <ac:graphicFrameMkLst>
            <pc:docMk/>
            <pc:sldMk cId="469942489" sldId="269"/>
            <ac:graphicFrameMk id="2" creationId="{2F9A37C6-11AA-4E1E-8A78-B4C87B1BCECF}"/>
          </ac:graphicFrameMkLst>
        </pc:graphicFrameChg>
      </pc:sldChg>
      <pc:sldChg chg="addSp delSp modSp add mod modNotesTx">
        <pc:chgData name="CHRISTELLE DECLERCQ" userId="6105ae43-a600-46e8-812e-1762419aa502" providerId="ADAL" clId="{4339EB6C-310F-4071-8685-3D7D99AF4648}" dt="2024-07-23T08:29:55.892" v="2638" actId="20577"/>
        <pc:sldMkLst>
          <pc:docMk/>
          <pc:sldMk cId="4001897446" sldId="270"/>
        </pc:sldMkLst>
        <pc:spChg chg="add mod">
          <ac:chgData name="CHRISTELLE DECLERCQ" userId="6105ae43-a600-46e8-812e-1762419aa502" providerId="ADAL" clId="{4339EB6C-310F-4071-8685-3D7D99AF4648}" dt="2024-07-23T08:29:42.575" v="2634" actId="1076"/>
          <ac:spMkLst>
            <pc:docMk/>
            <pc:sldMk cId="4001897446" sldId="270"/>
            <ac:spMk id="2" creationId="{84D31EB1-BFED-4C4C-8EDC-9BD04CEA42CF}"/>
          </ac:spMkLst>
        </pc:spChg>
        <pc:spChg chg="add del mod">
          <ac:chgData name="CHRISTELLE DECLERCQ" userId="6105ae43-a600-46e8-812e-1762419aa502" providerId="ADAL" clId="{4339EB6C-310F-4071-8685-3D7D99AF4648}" dt="2024-07-23T08:17:12.360" v="1938" actId="478"/>
          <ac:spMkLst>
            <pc:docMk/>
            <pc:sldMk cId="4001897446" sldId="270"/>
            <ac:spMk id="3" creationId="{2B2953BC-14FF-4075-A001-FC352D8FBF6A}"/>
          </ac:spMkLst>
        </pc:spChg>
        <pc:spChg chg="add del mod">
          <ac:chgData name="CHRISTELLE DECLERCQ" userId="6105ae43-a600-46e8-812e-1762419aa502" providerId="ADAL" clId="{4339EB6C-310F-4071-8685-3D7D99AF4648}" dt="2024-07-23T08:17:12.360" v="1940"/>
          <ac:spMkLst>
            <pc:docMk/>
            <pc:sldMk cId="4001897446" sldId="270"/>
            <ac:spMk id="4" creationId="{78D84B10-C2CA-4A54-B439-8956BD4EDCB9}"/>
          </ac:spMkLst>
        </pc:spChg>
        <pc:spChg chg="add del mod">
          <ac:chgData name="CHRISTELLE DECLERCQ" userId="6105ae43-a600-46e8-812e-1762419aa502" providerId="ADAL" clId="{4339EB6C-310F-4071-8685-3D7D99AF4648}" dt="2024-07-23T08:19:16.868" v="1981"/>
          <ac:spMkLst>
            <pc:docMk/>
            <pc:sldMk cId="4001897446" sldId="270"/>
            <ac:spMk id="6" creationId="{F439412A-DB8F-4A59-8B5E-59748FBE8D66}"/>
          </ac:spMkLst>
        </pc:spChg>
        <pc:spChg chg="add mod">
          <ac:chgData name="CHRISTELLE DECLERCQ" userId="6105ae43-a600-46e8-812e-1762419aa502" providerId="ADAL" clId="{4339EB6C-310F-4071-8685-3D7D99AF4648}" dt="2024-07-23T08:29:46.298" v="2635" actId="1076"/>
          <ac:spMkLst>
            <pc:docMk/>
            <pc:sldMk cId="4001897446" sldId="270"/>
            <ac:spMk id="7" creationId="{DE777850-3125-42B2-8E28-35ADDF54B05D}"/>
          </ac:spMkLst>
        </pc:spChg>
        <pc:spChg chg="add del mod">
          <ac:chgData name="CHRISTELLE DECLERCQ" userId="6105ae43-a600-46e8-812e-1762419aa502" providerId="ADAL" clId="{4339EB6C-310F-4071-8685-3D7D99AF4648}" dt="2024-07-23T08:23:02.203" v="2177" actId="478"/>
          <ac:spMkLst>
            <pc:docMk/>
            <pc:sldMk cId="4001897446" sldId="270"/>
            <ac:spMk id="8" creationId="{7029E58C-C552-47BB-B6BB-FD6A5A720FF0}"/>
          </ac:spMkLst>
        </pc:spChg>
        <pc:spChg chg="add mod">
          <ac:chgData name="CHRISTELLE DECLERCQ" userId="6105ae43-a600-46e8-812e-1762419aa502" providerId="ADAL" clId="{4339EB6C-310F-4071-8685-3D7D99AF4648}" dt="2024-07-23T08:29:31.545" v="2632" actId="1076"/>
          <ac:spMkLst>
            <pc:docMk/>
            <pc:sldMk cId="4001897446" sldId="270"/>
            <ac:spMk id="11" creationId="{F9394316-1476-4F81-89F2-6CAA8E3264B0}"/>
          </ac:spMkLst>
        </pc:spChg>
        <pc:spChg chg="del">
          <ac:chgData name="CHRISTELLE DECLERCQ" userId="6105ae43-a600-46e8-812e-1762419aa502" providerId="ADAL" clId="{4339EB6C-310F-4071-8685-3D7D99AF4648}" dt="2024-07-23T08:07:05.439" v="1248" actId="478"/>
          <ac:spMkLst>
            <pc:docMk/>
            <pc:sldMk cId="4001897446" sldId="270"/>
            <ac:spMk id="13" creationId="{8A0C4775-6797-4741-B6CA-33D5E7203CD5}"/>
          </ac:spMkLst>
        </pc:spChg>
        <pc:spChg chg="add mod">
          <ac:chgData name="CHRISTELLE DECLERCQ" userId="6105ae43-a600-46e8-812e-1762419aa502" providerId="ADAL" clId="{4339EB6C-310F-4071-8685-3D7D99AF4648}" dt="2024-07-23T08:29:28.081" v="2631" actId="1076"/>
          <ac:spMkLst>
            <pc:docMk/>
            <pc:sldMk cId="4001897446" sldId="270"/>
            <ac:spMk id="19" creationId="{C2F09A45-982D-4F7B-876A-2509F4E7E2EE}"/>
          </ac:spMkLst>
        </pc:spChg>
        <pc:spChg chg="add mod">
          <ac:chgData name="CHRISTELLE DECLERCQ" userId="6105ae43-a600-46e8-812e-1762419aa502" providerId="ADAL" clId="{4339EB6C-310F-4071-8685-3D7D99AF4648}" dt="2024-07-23T08:29:48.026" v="2636" actId="1076"/>
          <ac:spMkLst>
            <pc:docMk/>
            <pc:sldMk cId="4001897446" sldId="270"/>
            <ac:spMk id="21" creationId="{10322D1B-19DC-4910-8BB6-44342446C474}"/>
          </ac:spMkLst>
        </pc:spChg>
        <pc:spChg chg="add mod">
          <ac:chgData name="CHRISTELLE DECLERCQ" userId="6105ae43-a600-46e8-812e-1762419aa502" providerId="ADAL" clId="{4339EB6C-310F-4071-8685-3D7D99AF4648}" dt="2024-07-23T08:29:51.947" v="2637" actId="1076"/>
          <ac:spMkLst>
            <pc:docMk/>
            <pc:sldMk cId="4001897446" sldId="270"/>
            <ac:spMk id="22" creationId="{FDAC854A-8978-442D-9CFF-F758698174E4}"/>
          </ac:spMkLst>
        </pc:spChg>
        <pc:graphicFrameChg chg="del">
          <ac:chgData name="CHRISTELLE DECLERCQ" userId="6105ae43-a600-46e8-812e-1762419aa502" providerId="ADAL" clId="{4339EB6C-310F-4071-8685-3D7D99AF4648}" dt="2024-07-23T08:07:02.009" v="1247" actId="478"/>
          <ac:graphicFrameMkLst>
            <pc:docMk/>
            <pc:sldMk cId="4001897446" sldId="270"/>
            <ac:graphicFrameMk id="5" creationId="{F5F4DAA3-62C6-422B-95E0-F8DD98C2EE42}"/>
          </ac:graphicFrameMkLst>
        </pc:graphicFrameChg>
        <pc:picChg chg="add mod">
          <ac:chgData name="CHRISTELLE DECLERCQ" userId="6105ae43-a600-46e8-812e-1762419aa502" providerId="ADAL" clId="{4339EB6C-310F-4071-8685-3D7D99AF4648}" dt="2024-07-23T08:29:20.118" v="2628" actId="1076"/>
          <ac:picMkLst>
            <pc:docMk/>
            <pc:sldMk cId="4001897446" sldId="270"/>
            <ac:picMk id="10" creationId="{2BA93A7E-6C7A-4233-ACA7-56D20B39510C}"/>
          </ac:picMkLst>
        </pc:picChg>
      </pc:sldChg>
      <pc:sldChg chg="del">
        <pc:chgData name="CHRISTELLE DECLERCQ" userId="6105ae43-a600-46e8-812e-1762419aa502" providerId="ADAL" clId="{4339EB6C-310F-4071-8685-3D7D99AF4648}" dt="2024-07-22T13:54:02.238" v="164" actId="47"/>
        <pc:sldMkLst>
          <pc:docMk/>
          <pc:sldMk cId="334585071" sldId="271"/>
        </pc:sldMkLst>
      </pc:sldChg>
      <pc:sldChg chg="delSp modSp add mod modNotesTx">
        <pc:chgData name="CHRISTELLE DECLERCQ" userId="6105ae43-a600-46e8-812e-1762419aa502" providerId="ADAL" clId="{4339EB6C-310F-4071-8685-3D7D99AF4648}" dt="2024-07-23T08:37:32.463" v="2822" actId="478"/>
        <pc:sldMkLst>
          <pc:docMk/>
          <pc:sldMk cId="2769031879" sldId="271"/>
        </pc:sldMkLst>
        <pc:graphicFrameChg chg="del mod">
          <ac:chgData name="CHRISTELLE DECLERCQ" userId="6105ae43-a600-46e8-812e-1762419aa502" providerId="ADAL" clId="{4339EB6C-310F-4071-8685-3D7D99AF4648}" dt="2024-07-23T08:37:32.463" v="2822" actId="478"/>
          <ac:graphicFrameMkLst>
            <pc:docMk/>
            <pc:sldMk cId="2769031879" sldId="271"/>
            <ac:graphicFrameMk id="2" creationId="{2F9A37C6-11AA-4E1E-8A78-B4C87B1BCECF}"/>
          </ac:graphicFrameMkLst>
        </pc:graphicFrameChg>
      </pc:sldChg>
      <pc:sldChg chg="del">
        <pc:chgData name="CHRISTELLE DECLERCQ" userId="6105ae43-a600-46e8-812e-1762419aa502" providerId="ADAL" clId="{4339EB6C-310F-4071-8685-3D7D99AF4648}" dt="2024-07-22T13:54:03.327" v="165" actId="47"/>
        <pc:sldMkLst>
          <pc:docMk/>
          <pc:sldMk cId="62002215" sldId="272"/>
        </pc:sldMkLst>
      </pc:sldChg>
      <pc:sldChg chg="addSp modSp add modNotesTx">
        <pc:chgData name="CHRISTELLE DECLERCQ" userId="6105ae43-a600-46e8-812e-1762419aa502" providerId="ADAL" clId="{4339EB6C-310F-4071-8685-3D7D99AF4648}" dt="2024-07-23T08:46:15.979" v="3102"/>
        <pc:sldMkLst>
          <pc:docMk/>
          <pc:sldMk cId="3252499576" sldId="272"/>
        </pc:sldMkLst>
        <pc:picChg chg="add mod">
          <ac:chgData name="CHRISTELLE DECLERCQ" userId="6105ae43-a600-46e8-812e-1762419aa502" providerId="ADAL" clId="{4339EB6C-310F-4071-8685-3D7D99AF4648}" dt="2024-07-23T08:38:14.955" v="2828" actId="1076"/>
          <ac:picMkLst>
            <pc:docMk/>
            <pc:sldMk cId="3252499576" sldId="272"/>
            <ac:picMk id="1026" creationId="{F2E2F550-B268-49BE-81D9-E7821421B27C}"/>
          </ac:picMkLst>
        </pc:picChg>
      </pc:sldChg>
      <pc:sldChg chg="addSp delSp modSp add mod modNotesTx">
        <pc:chgData name="CHRISTELLE DECLERCQ" userId="6105ae43-a600-46e8-812e-1762419aa502" providerId="ADAL" clId="{4339EB6C-310F-4071-8685-3D7D99AF4648}" dt="2024-07-23T09:17:27.626" v="3923"/>
        <pc:sldMkLst>
          <pc:docMk/>
          <pc:sldMk cId="710258661" sldId="273"/>
        </pc:sldMkLst>
        <pc:graphicFrameChg chg="add del mod modGraphic">
          <ac:chgData name="CHRISTELLE DECLERCQ" userId="6105ae43-a600-46e8-812e-1762419aa502" providerId="ADAL" clId="{4339EB6C-310F-4071-8685-3D7D99AF4648}" dt="2024-07-23T08:46:02.380" v="3098" actId="478"/>
          <ac:graphicFrameMkLst>
            <pc:docMk/>
            <pc:sldMk cId="710258661" sldId="273"/>
            <ac:graphicFrameMk id="2" creationId="{1FB882D3-593F-49B5-B479-9D41F97474DD}"/>
          </ac:graphicFrameMkLst>
        </pc:graphicFrameChg>
        <pc:graphicFrameChg chg="add mod modGraphic">
          <ac:chgData name="CHRISTELLE DECLERCQ" userId="6105ae43-a600-46e8-812e-1762419aa502" providerId="ADAL" clId="{4339EB6C-310F-4071-8685-3D7D99AF4648}" dt="2024-07-23T09:17:15.455" v="3921" actId="20577"/>
          <ac:graphicFrameMkLst>
            <pc:docMk/>
            <pc:sldMk cId="710258661" sldId="273"/>
            <ac:graphicFrameMk id="3" creationId="{CB3DCE96-DAC8-4004-BD14-FA7A8B18675B}"/>
          </ac:graphicFrameMkLst>
        </pc:graphicFrameChg>
        <pc:picChg chg="del">
          <ac:chgData name="CHRISTELLE DECLERCQ" userId="6105ae43-a600-46e8-812e-1762419aa502" providerId="ADAL" clId="{4339EB6C-310F-4071-8685-3D7D99AF4648}" dt="2024-07-23T08:41:22.986" v="2903" actId="478"/>
          <ac:picMkLst>
            <pc:docMk/>
            <pc:sldMk cId="710258661" sldId="273"/>
            <ac:picMk id="1026" creationId="{F2E2F550-B268-49BE-81D9-E7821421B27C}"/>
          </ac:picMkLst>
        </pc:picChg>
      </pc:sldChg>
      <pc:sldChg chg="del">
        <pc:chgData name="CHRISTELLE DECLERCQ" userId="6105ae43-a600-46e8-812e-1762419aa502" providerId="ADAL" clId="{4339EB6C-310F-4071-8685-3D7D99AF4648}" dt="2024-07-22T13:54:05.130" v="167" actId="47"/>
        <pc:sldMkLst>
          <pc:docMk/>
          <pc:sldMk cId="3932859392" sldId="273"/>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EFF9F3-95D2-4D8A-838A-C9D0629E699C}" type="doc">
      <dgm:prSet loTypeId="urn:microsoft.com/office/officeart/2005/8/layout/default" loCatId="list" qsTypeId="urn:microsoft.com/office/officeart/2005/8/quickstyle/simple1" qsCatId="simple" csTypeId="urn:microsoft.com/office/officeart/2005/8/colors/accent6_2" csCatId="accent6" phldr="1"/>
      <dgm:spPr/>
      <dgm:t>
        <a:bodyPr/>
        <a:lstStyle/>
        <a:p>
          <a:endParaRPr lang="fr-FR"/>
        </a:p>
      </dgm:t>
    </dgm:pt>
    <dgm:pt modelId="{42D92760-88AB-41EB-82AE-CF41AD51B3FE}">
      <dgm:prSet phldrT="[Texte]" custT="1"/>
      <dgm:spPr/>
      <dgm:t>
        <a:bodyPr/>
        <a:lstStyle/>
        <a:p>
          <a:r>
            <a:rPr lang="es" sz="2400" dirty="0">
              <a:latin typeface="Calibri" panose="020F0502020204030204" pitchFamily="34" charset="0"/>
              <a:cs typeface="Calibri" panose="020F0502020204030204" pitchFamily="34" charset="0"/>
            </a:rPr>
            <a:t>Propagación cultural</a:t>
          </a:r>
        </a:p>
      </dgm:t>
    </dgm:pt>
    <dgm:pt modelId="{3EED48BB-3EFA-4569-9CCF-95DAA348DD46}" type="parTrans" cxnId="{3988727A-0CA9-4918-8081-7C6567681348}">
      <dgm:prSet/>
      <dgm:spPr/>
      <dgm:t>
        <a:bodyPr/>
        <a:lstStyle/>
        <a:p>
          <a:endParaRPr lang="fr-FR" sz="1400">
            <a:latin typeface="Calibri" panose="020F0502020204030204" pitchFamily="34" charset="0"/>
            <a:cs typeface="Calibri" panose="020F0502020204030204" pitchFamily="34" charset="0"/>
          </a:endParaRPr>
        </a:p>
      </dgm:t>
    </dgm:pt>
    <dgm:pt modelId="{E098B245-DB00-4A88-8699-7B93D55DFBCF}" type="sibTrans" cxnId="{3988727A-0CA9-4918-8081-7C6567681348}">
      <dgm:prSet/>
      <dgm:spPr/>
      <dgm:t>
        <a:bodyPr/>
        <a:lstStyle/>
        <a:p>
          <a:endParaRPr lang="fr-FR" sz="1400">
            <a:latin typeface="Calibri" panose="020F0502020204030204" pitchFamily="34" charset="0"/>
            <a:cs typeface="Calibri" panose="020F0502020204030204" pitchFamily="34" charset="0"/>
          </a:endParaRPr>
        </a:p>
      </dgm:t>
    </dgm:pt>
    <dgm:pt modelId="{2FB33E44-3391-47FF-8265-8C78DA0FFEDC}">
      <dgm:prSet phldrT="[Texte]" custT="1"/>
      <dgm:spPr/>
      <dgm:t>
        <a:bodyPr/>
        <a:lstStyle/>
        <a:p>
          <a:r>
            <a:rPr lang="es" sz="2400" dirty="0">
              <a:latin typeface="Calibri" panose="020F0502020204030204" pitchFamily="34" charset="0"/>
              <a:cs typeface="Calibri" panose="020F0502020204030204" pitchFamily="34" charset="0"/>
            </a:rPr>
            <a:t>Aprendizaje causal </a:t>
          </a:r>
          <a:endParaRPr lang="fr-FR" sz="2400" dirty="0">
            <a:latin typeface="Calibri" panose="020F0502020204030204" pitchFamily="34" charset="0"/>
            <a:cs typeface="Calibri" panose="020F0502020204030204" pitchFamily="34" charset="0"/>
          </a:endParaRPr>
        </a:p>
      </dgm:t>
    </dgm:pt>
    <dgm:pt modelId="{F0FF882C-136B-438C-82D8-477DDB59CB03}" type="parTrans" cxnId="{46257299-F372-490E-9E11-7EE2F6D19F42}">
      <dgm:prSet/>
      <dgm:spPr/>
      <dgm:t>
        <a:bodyPr/>
        <a:lstStyle/>
        <a:p>
          <a:endParaRPr lang="fr-FR" sz="1400">
            <a:latin typeface="Calibri" panose="020F0502020204030204" pitchFamily="34" charset="0"/>
            <a:cs typeface="Calibri" panose="020F0502020204030204" pitchFamily="34" charset="0"/>
          </a:endParaRPr>
        </a:p>
      </dgm:t>
    </dgm:pt>
    <dgm:pt modelId="{0A7C834B-2F93-4209-8D8D-80C3090F1684}" type="sibTrans" cxnId="{46257299-F372-490E-9E11-7EE2F6D19F42}">
      <dgm:prSet/>
      <dgm:spPr/>
      <dgm:t>
        <a:bodyPr/>
        <a:lstStyle/>
        <a:p>
          <a:endParaRPr lang="fr-FR" sz="1400">
            <a:latin typeface="Calibri" panose="020F0502020204030204" pitchFamily="34" charset="0"/>
            <a:cs typeface="Calibri" panose="020F0502020204030204" pitchFamily="34" charset="0"/>
          </a:endParaRPr>
        </a:p>
      </dgm:t>
    </dgm:pt>
    <dgm:pt modelId="{4351F37C-A43E-4B5A-B519-7E65A3C46726}">
      <dgm:prSet phldrT="[Texte]" custT="1"/>
      <dgm:spPr/>
      <dgm:t>
        <a:bodyPr/>
        <a:lstStyle/>
        <a:p>
          <a:r>
            <a:rPr lang="es" sz="2400" dirty="0">
              <a:latin typeface="Calibri" panose="020F0502020204030204" pitchFamily="34" charset="0"/>
              <a:cs typeface="Calibri" panose="020F0502020204030204" pitchFamily="34" charset="0"/>
            </a:rPr>
            <a:t>Interacción socioemocional</a:t>
          </a:r>
          <a:r>
            <a:rPr lang="es" sz="2400" dirty="0" err="1">
              <a:latin typeface="Calibri" panose="020F0502020204030204" pitchFamily="34" charset="0"/>
              <a:cs typeface="Calibri" panose="020F0502020204030204" pitchFamily="34" charset="0"/>
            </a:rPr>
            <a:t>​</a:t>
          </a:r>
        </a:p>
      </dgm:t>
    </dgm:pt>
    <dgm:pt modelId="{CD0EE43D-070C-49CB-8D90-19C07C9390CC}" type="parTrans" cxnId="{29A35E9A-CB35-4082-A088-EA2A58CE0340}">
      <dgm:prSet/>
      <dgm:spPr/>
      <dgm:t>
        <a:bodyPr/>
        <a:lstStyle/>
        <a:p>
          <a:endParaRPr lang="fr-FR" sz="1400">
            <a:latin typeface="Calibri" panose="020F0502020204030204" pitchFamily="34" charset="0"/>
            <a:cs typeface="Calibri" panose="020F0502020204030204" pitchFamily="34" charset="0"/>
          </a:endParaRPr>
        </a:p>
      </dgm:t>
    </dgm:pt>
    <dgm:pt modelId="{92FB3524-03E3-4773-9A03-EBE46C3562BC}" type="sibTrans" cxnId="{29A35E9A-CB35-4082-A088-EA2A58CE0340}">
      <dgm:prSet/>
      <dgm:spPr/>
      <dgm:t>
        <a:bodyPr/>
        <a:lstStyle/>
        <a:p>
          <a:endParaRPr lang="fr-FR" sz="1400">
            <a:latin typeface="Calibri" panose="020F0502020204030204" pitchFamily="34" charset="0"/>
            <a:cs typeface="Calibri" panose="020F0502020204030204" pitchFamily="34" charset="0"/>
          </a:endParaRPr>
        </a:p>
      </dgm:t>
    </dgm:pt>
    <dgm:pt modelId="{459F09EB-6005-4356-8D3C-B2879B62DC00}">
      <dgm:prSet phldrT="[Texte]" custT="1"/>
      <dgm:spPr/>
      <dgm:t>
        <a:bodyPr/>
        <a:lstStyle/>
        <a:p>
          <a:r>
            <a:rPr lang="es" sz="2400" dirty="0">
              <a:latin typeface="Calibri" panose="020F0502020204030204" pitchFamily="34" charset="0"/>
              <a:cs typeface="Calibri" panose="020F0502020204030204" pitchFamily="34" charset="0"/>
            </a:rPr>
            <a:t>Desarrollar una teoría de la mente</a:t>
          </a:r>
          <a:endParaRPr lang="fr-FR" sz="2400" dirty="0">
            <a:latin typeface="Calibri" panose="020F0502020204030204" pitchFamily="34" charset="0"/>
            <a:cs typeface="Calibri" panose="020F0502020204030204" pitchFamily="34" charset="0"/>
          </a:endParaRPr>
        </a:p>
      </dgm:t>
    </dgm:pt>
    <dgm:pt modelId="{D42BD016-AB27-4DD6-AD99-D52B796EAFC1}" type="parTrans" cxnId="{78C79603-F580-4861-8378-C8FDD3BCF2EF}">
      <dgm:prSet/>
      <dgm:spPr/>
      <dgm:t>
        <a:bodyPr/>
        <a:lstStyle/>
        <a:p>
          <a:endParaRPr lang="fr-FR"/>
        </a:p>
      </dgm:t>
    </dgm:pt>
    <dgm:pt modelId="{70CC5F82-F15D-4E8E-B8BD-CCA090E733D6}" type="sibTrans" cxnId="{78C79603-F580-4861-8378-C8FDD3BCF2EF}">
      <dgm:prSet/>
      <dgm:spPr/>
      <dgm:t>
        <a:bodyPr/>
        <a:lstStyle/>
        <a:p>
          <a:endParaRPr lang="fr-FR"/>
        </a:p>
      </dgm:t>
    </dgm:pt>
    <dgm:pt modelId="{0782BEE0-0365-4ED9-8C16-63C0EB88E5F2}" type="pres">
      <dgm:prSet presAssocID="{07EFF9F3-95D2-4D8A-838A-C9D0629E699C}" presName="diagram" presStyleCnt="0">
        <dgm:presLayoutVars>
          <dgm:dir/>
          <dgm:resizeHandles val="exact"/>
        </dgm:presLayoutVars>
      </dgm:prSet>
      <dgm:spPr/>
    </dgm:pt>
    <dgm:pt modelId="{A6F2A044-A501-4E7F-950E-6BAF5C69599B}" type="pres">
      <dgm:prSet presAssocID="{42D92760-88AB-41EB-82AE-CF41AD51B3FE}" presName="node" presStyleLbl="node1" presStyleIdx="0" presStyleCnt="4">
        <dgm:presLayoutVars>
          <dgm:bulletEnabled val="1"/>
        </dgm:presLayoutVars>
      </dgm:prSet>
      <dgm:spPr/>
    </dgm:pt>
    <dgm:pt modelId="{FE3D8CEC-2922-4132-B458-1C56A1A22528}" type="pres">
      <dgm:prSet presAssocID="{E098B245-DB00-4A88-8699-7B93D55DFBCF}" presName="sibTrans" presStyleCnt="0"/>
      <dgm:spPr/>
    </dgm:pt>
    <dgm:pt modelId="{63CA99C7-1343-4F99-AAAB-D2E3922CFBC3}" type="pres">
      <dgm:prSet presAssocID="{2FB33E44-3391-47FF-8265-8C78DA0FFEDC}" presName="node" presStyleLbl="node1" presStyleIdx="1" presStyleCnt="4" custLinFactNeighborY="902">
        <dgm:presLayoutVars>
          <dgm:bulletEnabled val="1"/>
        </dgm:presLayoutVars>
      </dgm:prSet>
      <dgm:spPr/>
    </dgm:pt>
    <dgm:pt modelId="{3A73F343-1ED6-47D8-9A85-8611A831351D}" type="pres">
      <dgm:prSet presAssocID="{0A7C834B-2F93-4209-8D8D-80C3090F1684}" presName="sibTrans" presStyleCnt="0"/>
      <dgm:spPr/>
    </dgm:pt>
    <dgm:pt modelId="{8B021834-E543-40E1-92E5-6D495FDC888E}" type="pres">
      <dgm:prSet presAssocID="{4351F37C-A43E-4B5A-B519-7E65A3C46726}" presName="node" presStyleLbl="node1" presStyleIdx="2" presStyleCnt="4">
        <dgm:presLayoutVars>
          <dgm:bulletEnabled val="1"/>
        </dgm:presLayoutVars>
      </dgm:prSet>
      <dgm:spPr/>
    </dgm:pt>
    <dgm:pt modelId="{14EC5CE6-2691-49A8-B33E-75EC8C3EC65C}" type="pres">
      <dgm:prSet presAssocID="{92FB3524-03E3-4773-9A03-EBE46C3562BC}" presName="sibTrans" presStyleCnt="0"/>
      <dgm:spPr/>
    </dgm:pt>
    <dgm:pt modelId="{3F12DA10-4142-4AC0-A72A-E91F7AAADD46}" type="pres">
      <dgm:prSet presAssocID="{459F09EB-6005-4356-8D3C-B2879B62DC00}" presName="node" presStyleLbl="node1" presStyleIdx="3" presStyleCnt="4">
        <dgm:presLayoutVars>
          <dgm:bulletEnabled val="1"/>
        </dgm:presLayoutVars>
      </dgm:prSet>
      <dgm:spPr/>
    </dgm:pt>
  </dgm:ptLst>
  <dgm:cxnLst>
    <dgm:cxn modelId="{A1561900-297F-4A0C-8AE7-F03F0363E9EA}" type="presOf" srcId="{07EFF9F3-95D2-4D8A-838A-C9D0629E699C}" destId="{0782BEE0-0365-4ED9-8C16-63C0EB88E5F2}" srcOrd="0" destOrd="0" presId="urn:microsoft.com/office/officeart/2005/8/layout/default"/>
    <dgm:cxn modelId="{78C79603-F580-4861-8378-C8FDD3BCF2EF}" srcId="{07EFF9F3-95D2-4D8A-838A-C9D0629E699C}" destId="{459F09EB-6005-4356-8D3C-B2879B62DC00}" srcOrd="3" destOrd="0" parTransId="{D42BD016-AB27-4DD6-AD99-D52B796EAFC1}" sibTransId="{70CC5F82-F15D-4E8E-B8BD-CCA090E733D6}"/>
    <dgm:cxn modelId="{41CB4620-BE31-42D1-A1C7-BF8A0E37E8AB}" type="presOf" srcId="{459F09EB-6005-4356-8D3C-B2879B62DC00}" destId="{3F12DA10-4142-4AC0-A72A-E91F7AAADD46}" srcOrd="0" destOrd="0" presId="urn:microsoft.com/office/officeart/2005/8/layout/default"/>
    <dgm:cxn modelId="{3988727A-0CA9-4918-8081-7C6567681348}" srcId="{07EFF9F3-95D2-4D8A-838A-C9D0629E699C}" destId="{42D92760-88AB-41EB-82AE-CF41AD51B3FE}" srcOrd="0" destOrd="0" parTransId="{3EED48BB-3EFA-4569-9CCF-95DAA348DD46}" sibTransId="{E098B245-DB00-4A88-8699-7B93D55DFBCF}"/>
    <dgm:cxn modelId="{46257299-F372-490E-9E11-7EE2F6D19F42}" srcId="{07EFF9F3-95D2-4D8A-838A-C9D0629E699C}" destId="{2FB33E44-3391-47FF-8265-8C78DA0FFEDC}" srcOrd="1" destOrd="0" parTransId="{F0FF882C-136B-438C-82D8-477DDB59CB03}" sibTransId="{0A7C834B-2F93-4209-8D8D-80C3090F1684}"/>
    <dgm:cxn modelId="{29A35E9A-CB35-4082-A088-EA2A58CE0340}" srcId="{07EFF9F3-95D2-4D8A-838A-C9D0629E699C}" destId="{4351F37C-A43E-4B5A-B519-7E65A3C46726}" srcOrd="2" destOrd="0" parTransId="{CD0EE43D-070C-49CB-8D90-19C07C9390CC}" sibTransId="{92FB3524-03E3-4773-9A03-EBE46C3562BC}"/>
    <dgm:cxn modelId="{2DB13CA1-7D51-44D0-BE32-AF1696ECAF5D}" type="presOf" srcId="{4351F37C-A43E-4B5A-B519-7E65A3C46726}" destId="{8B021834-E543-40E1-92E5-6D495FDC888E}" srcOrd="0" destOrd="0" presId="urn:microsoft.com/office/officeart/2005/8/layout/default"/>
    <dgm:cxn modelId="{1F1FABB4-0589-4E95-B3D9-C4907EACE33F}" type="presOf" srcId="{2FB33E44-3391-47FF-8265-8C78DA0FFEDC}" destId="{63CA99C7-1343-4F99-AAAB-D2E3922CFBC3}" srcOrd="0" destOrd="0" presId="urn:microsoft.com/office/officeart/2005/8/layout/default"/>
    <dgm:cxn modelId="{459CF2F0-6CF1-4D7F-8263-F26A093F4161}" type="presOf" srcId="{42D92760-88AB-41EB-82AE-CF41AD51B3FE}" destId="{A6F2A044-A501-4E7F-950E-6BAF5C69599B}" srcOrd="0" destOrd="0" presId="urn:microsoft.com/office/officeart/2005/8/layout/default"/>
    <dgm:cxn modelId="{93734C7F-E8E2-4DC1-B773-A4587E093A71}" type="presParOf" srcId="{0782BEE0-0365-4ED9-8C16-63C0EB88E5F2}" destId="{A6F2A044-A501-4E7F-950E-6BAF5C69599B}" srcOrd="0" destOrd="0" presId="urn:microsoft.com/office/officeart/2005/8/layout/default"/>
    <dgm:cxn modelId="{975B90F4-F892-4179-8304-986AB5F0066C}" type="presParOf" srcId="{0782BEE0-0365-4ED9-8C16-63C0EB88E5F2}" destId="{FE3D8CEC-2922-4132-B458-1C56A1A22528}" srcOrd="1" destOrd="0" presId="urn:microsoft.com/office/officeart/2005/8/layout/default"/>
    <dgm:cxn modelId="{2643B532-587D-4B5B-B7D0-D5F045D8E8E4}" type="presParOf" srcId="{0782BEE0-0365-4ED9-8C16-63C0EB88E5F2}" destId="{63CA99C7-1343-4F99-AAAB-D2E3922CFBC3}" srcOrd="2" destOrd="0" presId="urn:microsoft.com/office/officeart/2005/8/layout/default"/>
    <dgm:cxn modelId="{B0E3C842-FAD9-40AF-A062-EFADA2183C19}" type="presParOf" srcId="{0782BEE0-0365-4ED9-8C16-63C0EB88E5F2}" destId="{3A73F343-1ED6-47D8-9A85-8611A831351D}" srcOrd="3" destOrd="0" presId="urn:microsoft.com/office/officeart/2005/8/layout/default"/>
    <dgm:cxn modelId="{BA694018-295F-402A-824E-60EFE19D4E79}" type="presParOf" srcId="{0782BEE0-0365-4ED9-8C16-63C0EB88E5F2}" destId="{8B021834-E543-40E1-92E5-6D495FDC888E}" srcOrd="4" destOrd="0" presId="urn:microsoft.com/office/officeart/2005/8/layout/default"/>
    <dgm:cxn modelId="{90CEA33F-6FAF-40C2-80E8-EC2E9D209F1C}" type="presParOf" srcId="{0782BEE0-0365-4ED9-8C16-63C0EB88E5F2}" destId="{14EC5CE6-2691-49A8-B33E-75EC8C3EC65C}" srcOrd="5" destOrd="0" presId="urn:microsoft.com/office/officeart/2005/8/layout/default"/>
    <dgm:cxn modelId="{B3E4011B-88AD-4DF5-AC98-EADB4CDE6EE1}" type="presParOf" srcId="{0782BEE0-0365-4ED9-8C16-63C0EB88E5F2}" destId="{3F12DA10-4142-4AC0-A72A-E91F7AAADD46}" srcOrd="6"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174E1C8-CE7D-49D9-AE80-C71BC06B8CF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fr-FR"/>
        </a:p>
      </dgm:t>
    </dgm:pt>
    <dgm:pt modelId="{1284A015-0F46-4A07-BEF1-3B59D3AEB651}">
      <dgm:prSet phldrT="[Texte]" custT="1"/>
      <dgm:spPr>
        <a:solidFill>
          <a:schemeClr val="accent5">
            <a:lumMod val="75000"/>
          </a:schemeClr>
        </a:solidFill>
      </dgm:spPr>
      <dgm:t>
        <a:bodyPr/>
        <a:lstStyle/>
        <a:p>
          <a:pPr algn="ctr"/>
          <a:r>
            <a:rPr lang="es" sz="2400" dirty="0">
              <a:latin typeface="Calibri" panose="020F0502020204030204" pitchFamily="34" charset="0"/>
              <a:cs typeface="Calibri" panose="020F0502020204030204" pitchFamily="34" charset="0"/>
            </a:rPr>
            <a:t>Discapacidad Intelectual</a:t>
          </a:r>
        </a:p>
      </dgm:t>
    </dgm:pt>
    <dgm:pt modelId="{2F06B7DA-3274-445D-BE90-DCBF7C2654A2}" type="parTrans" cxnId="{450E04F6-0730-40D5-A63C-111A5CCF4E33}">
      <dgm:prSet/>
      <dgm:spPr/>
      <dgm:t>
        <a:bodyPr/>
        <a:lstStyle/>
        <a:p>
          <a:endParaRPr lang="fr-FR" sz="1400">
            <a:latin typeface="Calibri" panose="020F0502020204030204" pitchFamily="34" charset="0"/>
            <a:cs typeface="Calibri" panose="020F0502020204030204" pitchFamily="34" charset="0"/>
          </a:endParaRPr>
        </a:p>
      </dgm:t>
    </dgm:pt>
    <dgm:pt modelId="{8596E2C0-8557-4C93-B3F2-DD91D5D1220D}" type="sibTrans" cxnId="{450E04F6-0730-40D5-A63C-111A5CCF4E33}">
      <dgm:prSet/>
      <dgm:spPr/>
      <dgm:t>
        <a:bodyPr/>
        <a:lstStyle/>
        <a:p>
          <a:endParaRPr lang="fr-FR" sz="1400">
            <a:latin typeface="Calibri" panose="020F0502020204030204" pitchFamily="34" charset="0"/>
            <a:cs typeface="Calibri" panose="020F0502020204030204" pitchFamily="34" charset="0"/>
          </a:endParaRPr>
        </a:p>
      </dgm:t>
    </dgm:pt>
    <dgm:pt modelId="{07A80C7F-B49F-4653-B4C8-4A9EAB41850E}">
      <dgm:prSet phldrT="[Texte]" custT="1"/>
      <dgm:spPr/>
      <dgm:t>
        <a:bodyPr/>
        <a:lstStyle/>
        <a:p>
          <a:r>
            <a:rPr lang="es" sz="2000" dirty="0">
              <a:latin typeface="Calibri" panose="020F0502020204030204" pitchFamily="34" charset="0"/>
              <a:cs typeface="Calibri" panose="020F0502020204030204" pitchFamily="34" charset="0"/>
            </a:rPr>
            <a:t>Retrasada en el tiempo pero emerge espontáneamente</a:t>
          </a:r>
          <a:endParaRPr lang="fr-FR" sz="2000" dirty="0">
            <a:latin typeface="Calibri" panose="020F0502020204030204" pitchFamily="34" charset="0"/>
            <a:cs typeface="Calibri" panose="020F0502020204030204" pitchFamily="34" charset="0"/>
          </a:endParaRPr>
        </a:p>
      </dgm:t>
    </dgm:pt>
    <dgm:pt modelId="{6DB86792-6CDD-4968-B448-3A16EE7E6A96}" type="parTrans" cxnId="{09709079-4855-4076-AD5B-646B86FFF417}">
      <dgm:prSet/>
      <dgm:spPr/>
      <dgm:t>
        <a:bodyPr/>
        <a:lstStyle/>
        <a:p>
          <a:endParaRPr lang="fr-FR" sz="1400">
            <a:latin typeface="Calibri" panose="020F0502020204030204" pitchFamily="34" charset="0"/>
            <a:cs typeface="Calibri" panose="020F0502020204030204" pitchFamily="34" charset="0"/>
          </a:endParaRPr>
        </a:p>
      </dgm:t>
    </dgm:pt>
    <dgm:pt modelId="{96C5A2A1-AFF1-4FD8-A86D-FD59594E5B27}" type="sibTrans" cxnId="{09709079-4855-4076-AD5B-646B86FFF417}">
      <dgm:prSet/>
      <dgm:spPr/>
      <dgm:t>
        <a:bodyPr/>
        <a:lstStyle/>
        <a:p>
          <a:endParaRPr lang="fr-FR" sz="1400">
            <a:latin typeface="Calibri" panose="020F0502020204030204" pitchFamily="34" charset="0"/>
            <a:cs typeface="Calibri" panose="020F0502020204030204" pitchFamily="34" charset="0"/>
          </a:endParaRPr>
        </a:p>
      </dgm:t>
    </dgm:pt>
    <dgm:pt modelId="{0658079D-5FBD-49AF-A51C-08C97F9A1846}">
      <dgm:prSet phldrT="[Texte]" custT="1"/>
      <dgm:spPr>
        <a:solidFill>
          <a:schemeClr val="accent5">
            <a:lumMod val="75000"/>
          </a:schemeClr>
        </a:solidFill>
      </dgm:spPr>
      <dgm:t>
        <a:bodyPr/>
        <a:lstStyle/>
        <a:p>
          <a:pPr algn="ctr"/>
          <a:r>
            <a:rPr lang="es-ES" sz="2400" dirty="0">
              <a:latin typeface="Calibri" panose="020F0502020204030204" pitchFamily="34" charset="0"/>
              <a:cs typeface="Calibri" panose="020F0502020204030204" pitchFamily="34" charset="0"/>
            </a:rPr>
            <a:t>T</a:t>
          </a:r>
          <a:r>
            <a:rPr lang="es" sz="2400" dirty="0">
              <a:latin typeface="Calibri" panose="020F0502020204030204" pitchFamily="34" charset="0"/>
              <a:cs typeface="Calibri" panose="020F0502020204030204" pitchFamily="34" charset="0"/>
            </a:rPr>
            <a:t>rastorno espectro autista (frecuentemente asociado con DI)</a:t>
          </a:r>
        </a:p>
      </dgm:t>
    </dgm:pt>
    <dgm:pt modelId="{5354D717-58A3-4558-8483-C70B24BA6AD9}" type="parTrans" cxnId="{EBD45FF4-99D7-4928-851A-31B7F0B677B2}">
      <dgm:prSet/>
      <dgm:spPr/>
      <dgm:t>
        <a:bodyPr/>
        <a:lstStyle/>
        <a:p>
          <a:endParaRPr lang="fr-FR" sz="1400">
            <a:latin typeface="Calibri" panose="020F0502020204030204" pitchFamily="34" charset="0"/>
            <a:cs typeface="Calibri" panose="020F0502020204030204" pitchFamily="34" charset="0"/>
          </a:endParaRPr>
        </a:p>
      </dgm:t>
    </dgm:pt>
    <dgm:pt modelId="{80FC75D5-FD7E-4FC1-811F-6366E3D0707B}" type="sibTrans" cxnId="{EBD45FF4-99D7-4928-851A-31B7F0B677B2}">
      <dgm:prSet/>
      <dgm:spPr/>
      <dgm:t>
        <a:bodyPr/>
        <a:lstStyle/>
        <a:p>
          <a:endParaRPr lang="fr-FR" sz="1400">
            <a:latin typeface="Calibri" panose="020F0502020204030204" pitchFamily="34" charset="0"/>
            <a:cs typeface="Calibri" panose="020F0502020204030204" pitchFamily="34" charset="0"/>
          </a:endParaRPr>
        </a:p>
      </dgm:t>
    </dgm:pt>
    <dgm:pt modelId="{8FDAD56B-1DD6-42DA-9998-B95EF371E71D}">
      <dgm:prSet phldrT="[Texte]" custT="1"/>
      <dgm:spPr/>
      <dgm:t>
        <a:bodyPr/>
        <a:lstStyle/>
        <a:p>
          <a:r>
            <a:rPr lang="es" sz="2000" dirty="0">
              <a:latin typeface="Calibri" panose="020F0502020204030204" pitchFamily="34" charset="0"/>
              <a:cs typeface="Calibri" panose="020F0502020204030204" pitchFamily="34" charset="0"/>
            </a:rPr>
            <a:t>En cosas concretas</a:t>
          </a:r>
          <a:endParaRPr lang="fr-FR" sz="2000" dirty="0">
            <a:latin typeface="Calibri" panose="020F0502020204030204" pitchFamily="34" charset="0"/>
            <a:cs typeface="Calibri" panose="020F0502020204030204" pitchFamily="34" charset="0"/>
          </a:endParaRPr>
        </a:p>
      </dgm:t>
    </dgm:pt>
    <dgm:pt modelId="{5115F682-2033-4A6D-98A9-D3C015993E6F}" type="parTrans" cxnId="{0EB0E5E0-1E97-4E4D-A2BF-06F585970345}">
      <dgm:prSet/>
      <dgm:spPr/>
      <dgm:t>
        <a:bodyPr/>
        <a:lstStyle/>
        <a:p>
          <a:endParaRPr lang="fr-FR" sz="1400">
            <a:latin typeface="Calibri" panose="020F0502020204030204" pitchFamily="34" charset="0"/>
            <a:cs typeface="Calibri" panose="020F0502020204030204" pitchFamily="34" charset="0"/>
          </a:endParaRPr>
        </a:p>
      </dgm:t>
    </dgm:pt>
    <dgm:pt modelId="{F47BD95B-09D7-49F0-8BA0-509D0F4AF35B}" type="sibTrans" cxnId="{0EB0E5E0-1E97-4E4D-A2BF-06F585970345}">
      <dgm:prSet/>
      <dgm:spPr/>
      <dgm:t>
        <a:bodyPr/>
        <a:lstStyle/>
        <a:p>
          <a:endParaRPr lang="fr-FR" sz="1400">
            <a:latin typeface="Calibri" panose="020F0502020204030204" pitchFamily="34" charset="0"/>
            <a:cs typeface="Calibri" panose="020F0502020204030204" pitchFamily="34" charset="0"/>
          </a:endParaRPr>
        </a:p>
      </dgm:t>
    </dgm:pt>
    <dgm:pt modelId="{F6705393-1B3A-430B-B584-E68BB3344B1C}">
      <dgm:prSet custT="1"/>
      <dgm:spPr/>
      <dgm:t>
        <a:bodyPr/>
        <a:lstStyle/>
        <a:p>
          <a:r>
            <a:rPr lang="es" sz="2000" dirty="0">
              <a:latin typeface="Calibri" panose="020F0502020204030204" pitchFamily="34" charset="0"/>
              <a:cs typeface="Calibri" panose="020F0502020204030204" pitchFamily="34" charset="0"/>
            </a:rPr>
            <a:t>Dificultades motoras más que conductuales</a:t>
          </a:r>
          <a:endParaRPr lang="fr-FR" sz="2000" dirty="0">
            <a:latin typeface="Calibri" panose="020F0502020204030204" pitchFamily="34" charset="0"/>
            <a:cs typeface="Calibri" panose="020F0502020204030204" pitchFamily="34" charset="0"/>
          </a:endParaRPr>
        </a:p>
      </dgm:t>
    </dgm:pt>
    <dgm:pt modelId="{29442596-02BF-42CA-B5BF-D6EFF79A9841}" type="parTrans" cxnId="{7158640B-78B7-4C05-A69B-159ABC3D016B}">
      <dgm:prSet/>
      <dgm:spPr/>
      <dgm:t>
        <a:bodyPr/>
        <a:lstStyle/>
        <a:p>
          <a:endParaRPr lang="fr-FR" sz="1400">
            <a:latin typeface="Calibri" panose="020F0502020204030204" pitchFamily="34" charset="0"/>
            <a:cs typeface="Calibri" panose="020F0502020204030204" pitchFamily="34" charset="0"/>
          </a:endParaRPr>
        </a:p>
      </dgm:t>
    </dgm:pt>
    <dgm:pt modelId="{13801A43-D5B4-4033-8836-7ADEBAF93D14}" type="sibTrans" cxnId="{7158640B-78B7-4C05-A69B-159ABC3D016B}">
      <dgm:prSet/>
      <dgm:spPr/>
      <dgm:t>
        <a:bodyPr/>
        <a:lstStyle/>
        <a:p>
          <a:endParaRPr lang="fr-FR" sz="1400">
            <a:latin typeface="Calibri" panose="020F0502020204030204" pitchFamily="34" charset="0"/>
            <a:cs typeface="Calibri" panose="020F0502020204030204" pitchFamily="34" charset="0"/>
          </a:endParaRPr>
        </a:p>
      </dgm:t>
    </dgm:pt>
    <dgm:pt modelId="{9EEDD697-4C76-4020-A525-A3952057C3E5}">
      <dgm:prSet custT="1"/>
      <dgm:spPr/>
      <dgm:t>
        <a:bodyPr/>
        <a:lstStyle/>
        <a:p>
          <a:r>
            <a:rPr lang="es" sz="2000" dirty="0">
              <a:latin typeface="Calibri" panose="020F0502020204030204" pitchFamily="34" charset="0"/>
              <a:cs typeface="Calibri" panose="020F0502020204030204" pitchFamily="34" charset="0"/>
            </a:rPr>
            <a:t>No en diferido = copia exacta del modelo, sin ninguna variación</a:t>
          </a:r>
        </a:p>
      </dgm:t>
    </dgm:pt>
    <dgm:pt modelId="{358DDE94-EF9F-4E38-9929-69B590F8A285}" type="parTrans" cxnId="{7BE20831-F0B8-44A7-A2EC-B6EDBB23A879}">
      <dgm:prSet/>
      <dgm:spPr/>
      <dgm:t>
        <a:bodyPr/>
        <a:lstStyle/>
        <a:p>
          <a:endParaRPr lang="fr-FR" sz="1400">
            <a:latin typeface="Calibri" panose="020F0502020204030204" pitchFamily="34" charset="0"/>
            <a:cs typeface="Calibri" panose="020F0502020204030204" pitchFamily="34" charset="0"/>
          </a:endParaRPr>
        </a:p>
      </dgm:t>
    </dgm:pt>
    <dgm:pt modelId="{06E1A7CF-4D37-4FDF-A47E-664B180F8979}" type="sibTrans" cxnId="{7BE20831-F0B8-44A7-A2EC-B6EDBB23A879}">
      <dgm:prSet/>
      <dgm:spPr/>
      <dgm:t>
        <a:bodyPr/>
        <a:lstStyle/>
        <a:p>
          <a:endParaRPr lang="fr-FR" sz="1400">
            <a:latin typeface="Calibri" panose="020F0502020204030204" pitchFamily="34" charset="0"/>
            <a:cs typeface="Calibri" panose="020F0502020204030204" pitchFamily="34" charset="0"/>
          </a:endParaRPr>
        </a:p>
      </dgm:t>
    </dgm:pt>
    <dgm:pt modelId="{9F15B35B-F268-4042-A9DF-D3D27FAB6CEE}">
      <dgm:prSet custT="1"/>
      <dgm:spPr/>
      <dgm:t>
        <a:bodyPr/>
        <a:lstStyle/>
        <a:p>
          <a:r>
            <a:rPr lang="es" sz="2000" dirty="0">
              <a:latin typeface="Calibri" panose="020F0502020204030204" pitchFamily="34" charset="0"/>
              <a:cs typeface="Calibri" panose="020F0502020204030204" pitchFamily="34" charset="0"/>
            </a:rPr>
            <a:t>Sin comprensión social</a:t>
          </a:r>
          <a:endParaRPr lang="fr-FR" sz="2000" dirty="0">
            <a:latin typeface="Calibri" panose="020F0502020204030204" pitchFamily="34" charset="0"/>
            <a:cs typeface="Calibri" panose="020F0502020204030204" pitchFamily="34" charset="0"/>
          </a:endParaRPr>
        </a:p>
      </dgm:t>
    </dgm:pt>
    <dgm:pt modelId="{7C4D7FD1-793D-4C12-8F27-7CDCD84B0C23}" type="parTrans" cxnId="{BE0EA7A6-3124-4C95-B060-EEAF21CD5F72}">
      <dgm:prSet/>
      <dgm:spPr/>
      <dgm:t>
        <a:bodyPr/>
        <a:lstStyle/>
        <a:p>
          <a:endParaRPr lang="fr-FR"/>
        </a:p>
      </dgm:t>
    </dgm:pt>
    <dgm:pt modelId="{46BBC8FD-248D-44A2-A14D-3F05599CE7C4}" type="sibTrans" cxnId="{BE0EA7A6-3124-4C95-B060-EEAF21CD5F72}">
      <dgm:prSet/>
      <dgm:spPr/>
      <dgm:t>
        <a:bodyPr/>
        <a:lstStyle/>
        <a:p>
          <a:endParaRPr lang="fr-FR"/>
        </a:p>
      </dgm:t>
    </dgm:pt>
    <dgm:pt modelId="{86CF00EA-C1A7-45D9-925E-F0EC8044D797}" type="pres">
      <dgm:prSet presAssocID="{C174E1C8-CE7D-49D9-AE80-C71BC06B8CF3}" presName="linear" presStyleCnt="0">
        <dgm:presLayoutVars>
          <dgm:animLvl val="lvl"/>
          <dgm:resizeHandles val="exact"/>
        </dgm:presLayoutVars>
      </dgm:prSet>
      <dgm:spPr/>
    </dgm:pt>
    <dgm:pt modelId="{580E25EB-F57F-424D-A1A7-98FA7A67C8B1}" type="pres">
      <dgm:prSet presAssocID="{1284A015-0F46-4A07-BEF1-3B59D3AEB651}" presName="parentText" presStyleLbl="node1" presStyleIdx="0" presStyleCnt="2" custLinFactNeighborX="138">
        <dgm:presLayoutVars>
          <dgm:chMax val="0"/>
          <dgm:bulletEnabled val="1"/>
        </dgm:presLayoutVars>
      </dgm:prSet>
      <dgm:spPr/>
    </dgm:pt>
    <dgm:pt modelId="{86A53739-9C90-40B8-BB61-295D31553575}" type="pres">
      <dgm:prSet presAssocID="{1284A015-0F46-4A07-BEF1-3B59D3AEB651}" presName="childText" presStyleLbl="revTx" presStyleIdx="0" presStyleCnt="2">
        <dgm:presLayoutVars>
          <dgm:bulletEnabled val="1"/>
        </dgm:presLayoutVars>
      </dgm:prSet>
      <dgm:spPr/>
    </dgm:pt>
    <dgm:pt modelId="{625171DE-06B5-43DA-8A77-D141D6D2E7E3}" type="pres">
      <dgm:prSet presAssocID="{0658079D-5FBD-49AF-A51C-08C97F9A1846}" presName="parentText" presStyleLbl="node1" presStyleIdx="1" presStyleCnt="2">
        <dgm:presLayoutVars>
          <dgm:chMax val="0"/>
          <dgm:bulletEnabled val="1"/>
        </dgm:presLayoutVars>
      </dgm:prSet>
      <dgm:spPr/>
    </dgm:pt>
    <dgm:pt modelId="{40FBAE32-A9E5-4317-816B-399693A2B6BF}" type="pres">
      <dgm:prSet presAssocID="{0658079D-5FBD-49AF-A51C-08C97F9A1846}" presName="childText" presStyleLbl="revTx" presStyleIdx="1" presStyleCnt="2">
        <dgm:presLayoutVars>
          <dgm:bulletEnabled val="1"/>
        </dgm:presLayoutVars>
      </dgm:prSet>
      <dgm:spPr/>
    </dgm:pt>
  </dgm:ptLst>
  <dgm:cxnLst>
    <dgm:cxn modelId="{7158640B-78B7-4C05-A69B-159ABC3D016B}" srcId="{1284A015-0F46-4A07-BEF1-3B59D3AEB651}" destId="{F6705393-1B3A-430B-B584-E68BB3344B1C}" srcOrd="1" destOrd="0" parTransId="{29442596-02BF-42CA-B5BF-D6EFF79A9841}" sibTransId="{13801A43-D5B4-4033-8836-7ADEBAF93D14}"/>
    <dgm:cxn modelId="{2C1BD60B-7C43-426A-8AA6-881A9C1583A4}" type="presOf" srcId="{1284A015-0F46-4A07-BEF1-3B59D3AEB651}" destId="{580E25EB-F57F-424D-A1A7-98FA7A67C8B1}" srcOrd="0" destOrd="0" presId="urn:microsoft.com/office/officeart/2005/8/layout/vList2"/>
    <dgm:cxn modelId="{446A9611-759D-4C74-8504-90FCB2C2DF79}" type="presOf" srcId="{0658079D-5FBD-49AF-A51C-08C97F9A1846}" destId="{625171DE-06B5-43DA-8A77-D141D6D2E7E3}" srcOrd="0" destOrd="0" presId="urn:microsoft.com/office/officeart/2005/8/layout/vList2"/>
    <dgm:cxn modelId="{7BE20831-F0B8-44A7-A2EC-B6EDBB23A879}" srcId="{0658079D-5FBD-49AF-A51C-08C97F9A1846}" destId="{9EEDD697-4C76-4020-A525-A3952057C3E5}" srcOrd="1" destOrd="0" parTransId="{358DDE94-EF9F-4E38-9929-69B590F8A285}" sibTransId="{06E1A7CF-4D37-4FDF-A47E-664B180F8979}"/>
    <dgm:cxn modelId="{8E6C7F3E-1707-4C7F-BDA0-9ADB27354973}" type="presOf" srcId="{C174E1C8-CE7D-49D9-AE80-C71BC06B8CF3}" destId="{86CF00EA-C1A7-45D9-925E-F0EC8044D797}" srcOrd="0" destOrd="0" presId="urn:microsoft.com/office/officeart/2005/8/layout/vList2"/>
    <dgm:cxn modelId="{A642F05B-3CD9-438A-8BD2-880DD6769442}" type="presOf" srcId="{07A80C7F-B49F-4653-B4C8-4A9EAB41850E}" destId="{86A53739-9C90-40B8-BB61-295D31553575}" srcOrd="0" destOrd="0" presId="urn:microsoft.com/office/officeart/2005/8/layout/vList2"/>
    <dgm:cxn modelId="{F545E670-7980-485B-AA8A-DF26BB65DB12}" type="presOf" srcId="{9F15B35B-F268-4042-A9DF-D3D27FAB6CEE}" destId="{40FBAE32-A9E5-4317-816B-399693A2B6BF}" srcOrd="0" destOrd="2" presId="urn:microsoft.com/office/officeart/2005/8/layout/vList2"/>
    <dgm:cxn modelId="{09709079-4855-4076-AD5B-646B86FFF417}" srcId="{1284A015-0F46-4A07-BEF1-3B59D3AEB651}" destId="{07A80C7F-B49F-4653-B4C8-4A9EAB41850E}" srcOrd="0" destOrd="0" parTransId="{6DB86792-6CDD-4968-B448-3A16EE7E6A96}" sibTransId="{96C5A2A1-AFF1-4FD8-A86D-FD59594E5B27}"/>
    <dgm:cxn modelId="{1ECD267F-30F7-4FB4-A8CF-8B06FFC70B2D}" type="presOf" srcId="{9EEDD697-4C76-4020-A525-A3952057C3E5}" destId="{40FBAE32-A9E5-4317-816B-399693A2B6BF}" srcOrd="0" destOrd="1" presId="urn:microsoft.com/office/officeart/2005/8/layout/vList2"/>
    <dgm:cxn modelId="{BE0EA7A6-3124-4C95-B060-EEAF21CD5F72}" srcId="{0658079D-5FBD-49AF-A51C-08C97F9A1846}" destId="{9F15B35B-F268-4042-A9DF-D3D27FAB6CEE}" srcOrd="2" destOrd="0" parTransId="{7C4D7FD1-793D-4C12-8F27-7CDCD84B0C23}" sibTransId="{46BBC8FD-248D-44A2-A14D-3F05599CE7C4}"/>
    <dgm:cxn modelId="{63FBD6AB-91B2-492C-B62E-69DF6055C95C}" type="presOf" srcId="{8FDAD56B-1DD6-42DA-9998-B95EF371E71D}" destId="{40FBAE32-A9E5-4317-816B-399693A2B6BF}" srcOrd="0" destOrd="0" presId="urn:microsoft.com/office/officeart/2005/8/layout/vList2"/>
    <dgm:cxn modelId="{0EB0E5E0-1E97-4E4D-A2BF-06F585970345}" srcId="{0658079D-5FBD-49AF-A51C-08C97F9A1846}" destId="{8FDAD56B-1DD6-42DA-9998-B95EF371E71D}" srcOrd="0" destOrd="0" parTransId="{5115F682-2033-4A6D-98A9-D3C015993E6F}" sibTransId="{F47BD95B-09D7-49F0-8BA0-509D0F4AF35B}"/>
    <dgm:cxn modelId="{64D105EA-A1F7-49E8-9980-19C2D872BFC0}" type="presOf" srcId="{F6705393-1B3A-430B-B584-E68BB3344B1C}" destId="{86A53739-9C90-40B8-BB61-295D31553575}" srcOrd="0" destOrd="1" presId="urn:microsoft.com/office/officeart/2005/8/layout/vList2"/>
    <dgm:cxn modelId="{EBD45FF4-99D7-4928-851A-31B7F0B677B2}" srcId="{C174E1C8-CE7D-49D9-AE80-C71BC06B8CF3}" destId="{0658079D-5FBD-49AF-A51C-08C97F9A1846}" srcOrd="1" destOrd="0" parTransId="{5354D717-58A3-4558-8483-C70B24BA6AD9}" sibTransId="{80FC75D5-FD7E-4FC1-811F-6366E3D0707B}"/>
    <dgm:cxn modelId="{450E04F6-0730-40D5-A63C-111A5CCF4E33}" srcId="{C174E1C8-CE7D-49D9-AE80-C71BC06B8CF3}" destId="{1284A015-0F46-4A07-BEF1-3B59D3AEB651}" srcOrd="0" destOrd="0" parTransId="{2F06B7DA-3274-445D-BE90-DCBF7C2654A2}" sibTransId="{8596E2C0-8557-4C93-B3F2-DD91D5D1220D}"/>
    <dgm:cxn modelId="{F34E851E-9FD0-4B9D-B1FB-A0D84CF70428}" type="presParOf" srcId="{86CF00EA-C1A7-45D9-925E-F0EC8044D797}" destId="{580E25EB-F57F-424D-A1A7-98FA7A67C8B1}" srcOrd="0" destOrd="0" presId="urn:microsoft.com/office/officeart/2005/8/layout/vList2"/>
    <dgm:cxn modelId="{C039CC8A-5376-45BB-A132-89989F2ABF97}" type="presParOf" srcId="{86CF00EA-C1A7-45D9-925E-F0EC8044D797}" destId="{86A53739-9C90-40B8-BB61-295D31553575}" srcOrd="1" destOrd="0" presId="urn:microsoft.com/office/officeart/2005/8/layout/vList2"/>
    <dgm:cxn modelId="{7CFC328F-41FE-43CE-A77D-3BF0D4F12624}" type="presParOf" srcId="{86CF00EA-C1A7-45D9-925E-F0EC8044D797}" destId="{625171DE-06B5-43DA-8A77-D141D6D2E7E3}" srcOrd="2" destOrd="0" presId="urn:microsoft.com/office/officeart/2005/8/layout/vList2"/>
    <dgm:cxn modelId="{371255F1-7F17-4314-855B-F761F2345604}" type="presParOf" srcId="{86CF00EA-C1A7-45D9-925E-F0EC8044D797}" destId="{40FBAE32-A9E5-4317-816B-399693A2B6BF}" srcOrd="3"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F2A044-A501-4E7F-950E-6BAF5C69599B}">
      <dsp:nvSpPr>
        <dsp:cNvPr id="0" name=""/>
        <dsp:cNvSpPr/>
      </dsp:nvSpPr>
      <dsp:spPr>
        <a:xfrm>
          <a:off x="2957" y="19280"/>
          <a:ext cx="2346647" cy="140798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 sz="2400" kern="1200" dirty="0">
              <a:latin typeface="Calibri" panose="020F0502020204030204" pitchFamily="34" charset="0"/>
              <a:cs typeface="Calibri" panose="020F0502020204030204" pitchFamily="34" charset="0"/>
            </a:rPr>
            <a:t>Propagación cultural</a:t>
          </a:r>
        </a:p>
      </dsp:txBody>
      <dsp:txXfrm>
        <a:off x="2957" y="19280"/>
        <a:ext cx="2346647" cy="1407988"/>
      </dsp:txXfrm>
    </dsp:sp>
    <dsp:sp modelId="{63CA99C7-1343-4F99-AAAB-D2E3922CFBC3}">
      <dsp:nvSpPr>
        <dsp:cNvPr id="0" name=""/>
        <dsp:cNvSpPr/>
      </dsp:nvSpPr>
      <dsp:spPr>
        <a:xfrm>
          <a:off x="2584270" y="31980"/>
          <a:ext cx="2346647" cy="140798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 sz="2400" kern="1200" dirty="0">
              <a:latin typeface="Calibri" panose="020F0502020204030204" pitchFamily="34" charset="0"/>
              <a:cs typeface="Calibri" panose="020F0502020204030204" pitchFamily="34" charset="0"/>
            </a:rPr>
            <a:t>Aprendizaje causal </a:t>
          </a:r>
          <a:endParaRPr lang="fr-FR" sz="2400" kern="1200" dirty="0">
            <a:latin typeface="Calibri" panose="020F0502020204030204" pitchFamily="34" charset="0"/>
            <a:cs typeface="Calibri" panose="020F0502020204030204" pitchFamily="34" charset="0"/>
          </a:endParaRPr>
        </a:p>
      </dsp:txBody>
      <dsp:txXfrm>
        <a:off x="2584270" y="31980"/>
        <a:ext cx="2346647" cy="1407988"/>
      </dsp:txXfrm>
    </dsp:sp>
    <dsp:sp modelId="{8B021834-E543-40E1-92E5-6D495FDC888E}">
      <dsp:nvSpPr>
        <dsp:cNvPr id="0" name=""/>
        <dsp:cNvSpPr/>
      </dsp:nvSpPr>
      <dsp:spPr>
        <a:xfrm>
          <a:off x="5165582" y="19280"/>
          <a:ext cx="2346647" cy="140798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 sz="2400" kern="1200" dirty="0">
              <a:latin typeface="Calibri" panose="020F0502020204030204" pitchFamily="34" charset="0"/>
              <a:cs typeface="Calibri" panose="020F0502020204030204" pitchFamily="34" charset="0"/>
            </a:rPr>
            <a:t>Interacción socioemocional</a:t>
          </a:r>
          <a:r>
            <a:rPr lang="es" sz="2400" kern="1200" dirty="0" err="1">
              <a:latin typeface="Calibri" panose="020F0502020204030204" pitchFamily="34" charset="0"/>
              <a:cs typeface="Calibri" panose="020F0502020204030204" pitchFamily="34" charset="0"/>
            </a:rPr>
            <a:t>​</a:t>
          </a:r>
        </a:p>
      </dsp:txBody>
      <dsp:txXfrm>
        <a:off x="5165582" y="19280"/>
        <a:ext cx="2346647" cy="1407988"/>
      </dsp:txXfrm>
    </dsp:sp>
    <dsp:sp modelId="{3F12DA10-4142-4AC0-A72A-E91F7AAADD46}">
      <dsp:nvSpPr>
        <dsp:cNvPr id="0" name=""/>
        <dsp:cNvSpPr/>
      </dsp:nvSpPr>
      <dsp:spPr>
        <a:xfrm>
          <a:off x="7746894" y="19280"/>
          <a:ext cx="2346647" cy="140798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 sz="2400" kern="1200" dirty="0">
              <a:latin typeface="Calibri" panose="020F0502020204030204" pitchFamily="34" charset="0"/>
              <a:cs typeface="Calibri" panose="020F0502020204030204" pitchFamily="34" charset="0"/>
            </a:rPr>
            <a:t>Desarrollar una teoría de la mente</a:t>
          </a:r>
          <a:endParaRPr lang="fr-FR" sz="2400" kern="1200" dirty="0">
            <a:latin typeface="Calibri" panose="020F0502020204030204" pitchFamily="34" charset="0"/>
            <a:cs typeface="Calibri" panose="020F0502020204030204" pitchFamily="34" charset="0"/>
          </a:endParaRPr>
        </a:p>
      </dsp:txBody>
      <dsp:txXfrm>
        <a:off x="7746894" y="19280"/>
        <a:ext cx="2346647" cy="14079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0E25EB-F57F-424D-A1A7-98FA7A67C8B1}">
      <dsp:nvSpPr>
        <dsp:cNvPr id="0" name=""/>
        <dsp:cNvSpPr/>
      </dsp:nvSpPr>
      <dsp:spPr>
        <a:xfrm>
          <a:off x="0" y="11758"/>
          <a:ext cx="9748008" cy="767520"/>
        </a:xfrm>
        <a:prstGeom prst="roundRect">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 sz="2400" kern="1200" dirty="0">
              <a:latin typeface="Calibri" panose="020F0502020204030204" pitchFamily="34" charset="0"/>
              <a:cs typeface="Calibri" panose="020F0502020204030204" pitchFamily="34" charset="0"/>
            </a:rPr>
            <a:t>Discapacidad Intelectual</a:t>
          </a:r>
        </a:p>
      </dsp:txBody>
      <dsp:txXfrm>
        <a:off x="37467" y="49225"/>
        <a:ext cx="9673074" cy="692586"/>
      </dsp:txXfrm>
    </dsp:sp>
    <dsp:sp modelId="{86A53739-9C90-40B8-BB61-295D31553575}">
      <dsp:nvSpPr>
        <dsp:cNvPr id="0" name=""/>
        <dsp:cNvSpPr/>
      </dsp:nvSpPr>
      <dsp:spPr>
        <a:xfrm>
          <a:off x="0" y="779278"/>
          <a:ext cx="9748008" cy="678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9499"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s" sz="2000" kern="1200" dirty="0">
              <a:latin typeface="Calibri" panose="020F0502020204030204" pitchFamily="34" charset="0"/>
              <a:cs typeface="Calibri" panose="020F0502020204030204" pitchFamily="34" charset="0"/>
            </a:rPr>
            <a:t>Retrasada en el tiempo pero emerge espontáneamente</a:t>
          </a:r>
          <a:endParaRPr lang="fr-FR" sz="20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20000"/>
            </a:spcAft>
            <a:buChar char="•"/>
          </a:pPr>
          <a:r>
            <a:rPr lang="es" sz="2000" kern="1200" dirty="0">
              <a:latin typeface="Calibri" panose="020F0502020204030204" pitchFamily="34" charset="0"/>
              <a:cs typeface="Calibri" panose="020F0502020204030204" pitchFamily="34" charset="0"/>
            </a:rPr>
            <a:t>Dificultades motoras más que conductuales</a:t>
          </a:r>
          <a:endParaRPr lang="fr-FR" sz="2000" kern="1200" dirty="0">
            <a:latin typeface="Calibri" panose="020F0502020204030204" pitchFamily="34" charset="0"/>
            <a:cs typeface="Calibri" panose="020F0502020204030204" pitchFamily="34" charset="0"/>
          </a:endParaRPr>
        </a:p>
      </dsp:txBody>
      <dsp:txXfrm>
        <a:off x="0" y="779278"/>
        <a:ext cx="9748008" cy="678960"/>
      </dsp:txXfrm>
    </dsp:sp>
    <dsp:sp modelId="{625171DE-06B5-43DA-8A77-D141D6D2E7E3}">
      <dsp:nvSpPr>
        <dsp:cNvPr id="0" name=""/>
        <dsp:cNvSpPr/>
      </dsp:nvSpPr>
      <dsp:spPr>
        <a:xfrm>
          <a:off x="0" y="1458238"/>
          <a:ext cx="9748008" cy="767520"/>
        </a:xfrm>
        <a:prstGeom prst="roundRect">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kern="1200" dirty="0">
              <a:latin typeface="Calibri" panose="020F0502020204030204" pitchFamily="34" charset="0"/>
              <a:cs typeface="Calibri" panose="020F0502020204030204" pitchFamily="34" charset="0"/>
            </a:rPr>
            <a:t>T</a:t>
          </a:r>
          <a:r>
            <a:rPr lang="es" sz="2400" kern="1200" dirty="0">
              <a:latin typeface="Calibri" panose="020F0502020204030204" pitchFamily="34" charset="0"/>
              <a:cs typeface="Calibri" panose="020F0502020204030204" pitchFamily="34" charset="0"/>
            </a:rPr>
            <a:t>rastorno espectro autista (frecuentemente asociado con DI)</a:t>
          </a:r>
        </a:p>
      </dsp:txBody>
      <dsp:txXfrm>
        <a:off x="37467" y="1495705"/>
        <a:ext cx="9673074" cy="692586"/>
      </dsp:txXfrm>
    </dsp:sp>
    <dsp:sp modelId="{40FBAE32-A9E5-4317-816B-399693A2B6BF}">
      <dsp:nvSpPr>
        <dsp:cNvPr id="0" name=""/>
        <dsp:cNvSpPr/>
      </dsp:nvSpPr>
      <dsp:spPr>
        <a:xfrm>
          <a:off x="0" y="2225758"/>
          <a:ext cx="9748008" cy="1018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9499"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s" sz="2000" kern="1200" dirty="0">
              <a:latin typeface="Calibri" panose="020F0502020204030204" pitchFamily="34" charset="0"/>
              <a:cs typeface="Calibri" panose="020F0502020204030204" pitchFamily="34" charset="0"/>
            </a:rPr>
            <a:t>En cosas concretas</a:t>
          </a:r>
          <a:endParaRPr lang="fr-FR" sz="20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20000"/>
            </a:spcAft>
            <a:buChar char="•"/>
          </a:pPr>
          <a:r>
            <a:rPr lang="es" sz="2000" kern="1200" dirty="0">
              <a:latin typeface="Calibri" panose="020F0502020204030204" pitchFamily="34" charset="0"/>
              <a:cs typeface="Calibri" panose="020F0502020204030204" pitchFamily="34" charset="0"/>
            </a:rPr>
            <a:t>No en diferido = copia exacta del modelo, sin ninguna variación</a:t>
          </a:r>
        </a:p>
        <a:p>
          <a:pPr marL="228600" lvl="1" indent="-228600" algn="l" defTabSz="889000">
            <a:lnSpc>
              <a:spcPct val="90000"/>
            </a:lnSpc>
            <a:spcBef>
              <a:spcPct val="0"/>
            </a:spcBef>
            <a:spcAft>
              <a:spcPct val="20000"/>
            </a:spcAft>
            <a:buChar char="•"/>
          </a:pPr>
          <a:r>
            <a:rPr lang="es" sz="2000" kern="1200" dirty="0">
              <a:latin typeface="Calibri" panose="020F0502020204030204" pitchFamily="34" charset="0"/>
              <a:cs typeface="Calibri" panose="020F0502020204030204" pitchFamily="34" charset="0"/>
            </a:rPr>
            <a:t>Sin comprensión social</a:t>
          </a:r>
          <a:endParaRPr lang="fr-FR" sz="2000" kern="1200" dirty="0">
            <a:latin typeface="Calibri" panose="020F0502020204030204" pitchFamily="34" charset="0"/>
            <a:cs typeface="Calibri" panose="020F0502020204030204" pitchFamily="34" charset="0"/>
          </a:endParaRPr>
        </a:p>
      </dsp:txBody>
      <dsp:txXfrm>
        <a:off x="0" y="2225758"/>
        <a:ext cx="9748008" cy="101844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600"/>
              </a:spcAft>
              <a:buNone/>
            </a:pPr>
            <a:r>
              <a:rPr lang="es" sz="18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Objetivos de aprendizaje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Aft>
                <a:spcPts val="600"/>
              </a:spcAft>
              <a:buNone/>
            </a:pPr>
            <a:r>
              <a:rPr lang="e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Al final de la sección, entenderemos: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600"/>
              </a:spcAft>
            </a:pPr>
            <a:r>
              <a:rPr lang="e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¿Por qué la imitación es importante en la comunicación?</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600"/>
              </a:spcAft>
            </a:pPr>
            <a:r>
              <a:rPr lang="e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¿Cómo se puede utilizar la imitación para ayudar en la comunicación de las personas con DI?</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es" sz="2000" b="0" dirty="0" err="1">
                <a:latin typeface="Calibri" panose="020F0502020204030204" pitchFamily="34" charset="0"/>
                <a:cs typeface="Calibri" panose="020F0502020204030204" pitchFamily="34" charset="0"/>
              </a:rPr>
              <a:t>Imitar</a:t>
            </a:r>
            <a:r>
              <a:rPr lang="es" sz="2000" b="0" dirty="0">
                <a:latin typeface="Calibri" panose="020F0502020204030204" pitchFamily="34" charset="0"/>
                <a:cs typeface="Calibri" panose="020F0502020204030204" pitchFamily="34" charset="0"/>
              </a:rPr>
              <a:t> </a:t>
            </a:r>
            <a:r>
              <a:rPr lang="es" sz="2000" b="0" dirty="0" err="1">
                <a:latin typeface="Calibri" panose="020F0502020204030204" pitchFamily="34" charset="0"/>
                <a:cs typeface="Calibri" panose="020F0502020204030204" pitchFamily="34" charset="0"/>
              </a:rPr>
              <a:t>es </a:t>
            </a:r>
            <a:r>
              <a:rPr lang="es" sz="2000" b="0" dirty="0">
                <a:latin typeface="Calibri" panose="020F0502020204030204" pitchFamily="34" charset="0"/>
                <a:cs typeface="Calibri" panose="020F0502020204030204" pitchFamily="34" charset="0"/>
              </a:rPr>
              <a:t>el </a:t>
            </a:r>
            <a:r>
              <a:rPr lang="es" sz="2000" b="0" dirty="0" err="1">
                <a:latin typeface="Calibri" panose="020F0502020204030204" pitchFamily="34" charset="0"/>
                <a:cs typeface="Calibri" panose="020F0502020204030204" pitchFamily="34" charset="0"/>
              </a:rPr>
              <a:t>acto </a:t>
            </a:r>
            <a:r>
              <a:rPr lang="es" sz="1800" dirty="0" err="1">
                <a:latin typeface="Calibri" panose="020F0502020204030204" pitchFamily="34" charset="0"/>
                <a:cs typeface="Calibri" panose="020F0502020204030204" pitchFamily="34" charset="0"/>
              </a:rPr>
              <a:t>de </a:t>
            </a:r>
            <a:r>
              <a:rPr lang="es" sz="1800" dirty="0">
                <a:latin typeface="Calibri" panose="020F0502020204030204" pitchFamily="34" charset="0"/>
                <a:cs typeface="Calibri" panose="020F0502020204030204" pitchFamily="34" charset="0"/>
              </a:rPr>
              <a:t>copiar o </a:t>
            </a:r>
            <a:r>
              <a:rPr lang="es" sz="1800" dirty="0" err="1">
                <a:latin typeface="Calibri" panose="020F0502020204030204" pitchFamily="34" charset="0"/>
                <a:cs typeface="Calibri" panose="020F0502020204030204" pitchFamily="34" charset="0"/>
              </a:rPr>
              <a:t>imitar las </a:t>
            </a:r>
            <a:r>
              <a:rPr lang="es" sz="1800" dirty="0">
                <a:latin typeface="Calibri" panose="020F0502020204030204" pitchFamily="34" charset="0"/>
                <a:cs typeface="Calibri" panose="020F0502020204030204" pitchFamily="34" charset="0"/>
              </a:rPr>
              <a:t>acciones, </a:t>
            </a:r>
            <a:r>
              <a:rPr lang="es" sz="1800" dirty="0" err="1">
                <a:latin typeface="Calibri" panose="020F0502020204030204" pitchFamily="34" charset="0"/>
                <a:cs typeface="Calibri" panose="020F0502020204030204" pitchFamily="34" charset="0"/>
              </a:rPr>
              <a:t>comportamientos </a:t>
            </a:r>
            <a:r>
              <a:rPr lang="es" sz="1800" dirty="0">
                <a:latin typeface="Calibri" panose="020F0502020204030204" pitchFamily="34" charset="0"/>
                <a:cs typeface="Calibri" panose="020F0502020204030204" pitchFamily="34" charset="0"/>
              </a:rPr>
              <a:t>, </a:t>
            </a:r>
            <a:r>
              <a:rPr lang="es" sz="1800" dirty="0" err="1">
                <a:latin typeface="Calibri" panose="020F0502020204030204" pitchFamily="34" charset="0"/>
                <a:cs typeface="Calibri" panose="020F0502020204030204" pitchFamily="34" charset="0"/>
              </a:rPr>
              <a:t>gestos </a:t>
            </a:r>
            <a:r>
              <a:rPr lang="es" sz="1800" dirty="0">
                <a:latin typeface="Calibri" panose="020F0502020204030204" pitchFamily="34" charset="0"/>
                <a:cs typeface="Calibri" panose="020F0502020204030204" pitchFamily="34" charset="0"/>
              </a:rPr>
              <a:t>, </a:t>
            </a:r>
            <a:r>
              <a:rPr lang="es" sz="1800" dirty="0" err="1">
                <a:latin typeface="Calibri" panose="020F0502020204030204" pitchFamily="34" charset="0"/>
                <a:cs typeface="Calibri" panose="020F0502020204030204" pitchFamily="34" charset="0"/>
              </a:rPr>
              <a:t>sonidos </a:t>
            </a:r>
            <a:r>
              <a:rPr lang="es" sz="1800" dirty="0">
                <a:latin typeface="Calibri" panose="020F0502020204030204" pitchFamily="34" charset="0"/>
                <a:cs typeface="Calibri" panose="020F0502020204030204" pitchFamily="34" charset="0"/>
              </a:rPr>
              <a:t>o expresiones </a:t>
            </a:r>
            <a:r>
              <a:rPr lang="es" sz="1800" dirty="0" err="1">
                <a:latin typeface="Calibri" panose="020F0502020204030204" pitchFamily="34" charset="0"/>
                <a:cs typeface="Calibri" panose="020F0502020204030204" pitchFamily="34" charset="0"/>
              </a:rPr>
              <a:t>emocionales </a:t>
            </a:r>
            <a:r>
              <a:rPr lang="es" sz="1800" dirty="0">
                <a:latin typeface="Calibri" panose="020F0502020204030204" pitchFamily="34" charset="0"/>
                <a:cs typeface="Calibri" panose="020F0502020204030204" pitchFamily="34" charset="0"/>
              </a:rPr>
              <a:t>de </a:t>
            </a:r>
            <a:r>
              <a:rPr lang="es" sz="1800" dirty="0" err="1">
                <a:latin typeface="Calibri" panose="020F0502020204030204" pitchFamily="34" charset="0"/>
                <a:cs typeface="Calibri" panose="020F0502020204030204" pitchFamily="34" charset="0"/>
              </a:rPr>
              <a:t>otro</a:t>
            </a:r>
            <a:r>
              <a:rPr lang="es" sz="1800" dirty="0">
                <a:latin typeface="Calibri" panose="020F0502020204030204" pitchFamily="34" charset="0"/>
                <a:cs typeface="Calibri" panose="020F0502020204030204" pitchFamily="34" charset="0"/>
              </a:rPr>
              <a:t> </a:t>
            </a:r>
            <a:r>
              <a:rPr lang="es" sz="1800" dirty="0" err="1">
                <a:latin typeface="Calibri" panose="020F0502020204030204" pitchFamily="34" charset="0"/>
                <a:cs typeface="Calibri" panose="020F0502020204030204" pitchFamily="34" charset="0"/>
              </a:rPr>
              <a:t>personas</a:t>
            </a:r>
            <a:endParaRPr lang="fr-FR" sz="1800" dirty="0">
              <a:latin typeface="Calibri" panose="020F0502020204030204" pitchFamily="34" charset="0"/>
              <a:cs typeface="Calibri" panose="020F0502020204030204" pitchFamily="34" charset="0"/>
            </a:endParaRPr>
          </a:p>
          <a:p>
            <a:pPr marL="158750" indent="0" algn="just">
              <a:buNone/>
            </a:pPr>
            <a:endParaRPr lang="fr-FR" sz="1800" dirty="0"/>
          </a:p>
          <a:p>
            <a:pPr marL="158750" indent="0" algn="just" rtl="0" fontAlgn="base">
              <a:buNone/>
            </a:pPr>
            <a:r>
              <a:rPr lang="es" sz="1800" b="0" i="0" dirty="0">
                <a:solidFill>
                  <a:srgbClr val="000000"/>
                </a:solidFill>
                <a:effectLst/>
                <a:latin typeface="Calibri" panose="020F0502020204030204" pitchFamily="34" charset="0"/>
              </a:rPr>
              <a:t>Es esencial para el desarrollo infantil, permite</a:t>
            </a:r>
          </a:p>
          <a:p>
            <a:pPr marL="457200" indent="-298450" algn="just" rtl="0" fontAlgn="base"/>
            <a:r>
              <a:rPr lang="es" sz="1800" b="0" i="0" dirty="0">
                <a:solidFill>
                  <a:srgbClr val="000000"/>
                </a:solidFill>
                <a:effectLst/>
                <a:latin typeface="Calibri" panose="020F0502020204030204" pitchFamily="34" charset="0"/>
              </a:rPr>
              <a:t>propagación cultural,</a:t>
            </a:r>
          </a:p>
          <a:p>
            <a:pPr marL="457200" indent="-298450" algn="just" rtl="0" fontAlgn="base"/>
            <a:r>
              <a:rPr lang="es" sz="1800" b="0" i="0" dirty="0">
                <a:solidFill>
                  <a:srgbClr val="000000"/>
                </a:solidFill>
                <a:effectLst/>
                <a:latin typeface="Calibri" panose="020F0502020204030204" pitchFamily="34" charset="0"/>
              </a:rPr>
              <a:t>aprendizaje causal (los </a:t>
            </a:r>
            <a:r>
              <a:rPr lang="es-ES" sz="1800" b="0" i="0" dirty="0">
                <a:solidFill>
                  <a:srgbClr val="000000"/>
                </a:solidFill>
                <a:effectLst/>
                <a:latin typeface="Calibri" panose="020F0502020204030204" pitchFamily="34" charset="0"/>
              </a:rPr>
              <a:t>infante</a:t>
            </a:r>
            <a:r>
              <a:rPr lang="es" sz="1800" b="0" i="0" dirty="0">
                <a:solidFill>
                  <a:srgbClr val="000000"/>
                </a:solidFill>
                <a:effectLst/>
                <a:latin typeface="Calibri" panose="020F0502020204030204" pitchFamily="34" charset="0"/>
              </a:rPr>
              <a:t>s usan sus experiencias de observación para saber cómo realizar una acción),</a:t>
            </a:r>
          </a:p>
          <a:p>
            <a:pPr marL="457200" indent="-298450" algn="just" rtl="0" fontAlgn="base"/>
            <a:r>
              <a:rPr lang="es" sz="1800" b="0" i="0" dirty="0">
                <a:solidFill>
                  <a:srgbClr val="000000"/>
                </a:solidFill>
                <a:effectLst/>
                <a:latin typeface="Calibri" panose="020F0502020204030204" pitchFamily="34" charset="0"/>
              </a:rPr>
              <a:t>interacción socioemocional (la imitación se concibe como un aspecto de la comunicación entre individuos)</a:t>
            </a:r>
          </a:p>
          <a:p>
            <a:pPr marL="457200" indent="-298450" algn="just" rtl="0" fontAlgn="base"/>
            <a:r>
              <a:rPr lang="es" sz="1800" b="0" i="0" dirty="0">
                <a:solidFill>
                  <a:srgbClr val="000000"/>
                </a:solidFill>
                <a:effectLst/>
                <a:latin typeface="Calibri" panose="020F0502020204030204" pitchFamily="34" charset="0"/>
              </a:rPr>
              <a:t>y desarrollar una teoría de la mente (los autores consideran que al imitar, los </a:t>
            </a:r>
            <a:r>
              <a:rPr lang="es-ES" sz="1800" b="0" i="0" dirty="0">
                <a:solidFill>
                  <a:srgbClr val="000000"/>
                </a:solidFill>
                <a:effectLst/>
                <a:latin typeface="Calibri" panose="020F0502020204030204" pitchFamily="34" charset="0"/>
              </a:rPr>
              <a:t>infante</a:t>
            </a:r>
            <a:r>
              <a:rPr lang="es" sz="1800" b="0" i="0" dirty="0">
                <a:solidFill>
                  <a:srgbClr val="000000"/>
                </a:solidFill>
                <a:effectLst/>
                <a:latin typeface="Calibri" panose="020F0502020204030204" pitchFamily="34" charset="0"/>
              </a:rPr>
              <a:t>s se dan cuenta de la equivalencia entre ellos y los demás a nivel motor, esto proporciona la experiencia que promueve que los demás tengan estados mentales)</a:t>
            </a:r>
          </a:p>
          <a:p>
            <a:pPr marL="158750" indent="0" algn="just" rtl="0" fontAlgn="base">
              <a:buNone/>
            </a:pPr>
            <a:r>
              <a:rPr lang="es" sz="1800" b="0" i="0" dirty="0">
                <a:solidFill>
                  <a:srgbClr val="000000"/>
                </a:solidFill>
                <a:effectLst/>
                <a:latin typeface="Calibri" panose="020F0502020204030204" pitchFamily="34" charset="0"/>
              </a:rPr>
              <a:t>Por eso es importante trabajar e implementar la imitación. Es uno de los métodos de aprendizaje más utilizados por los </a:t>
            </a:r>
            <a:r>
              <a:rPr lang="es-ES" sz="1800" b="0" i="0" dirty="0">
                <a:solidFill>
                  <a:srgbClr val="000000"/>
                </a:solidFill>
                <a:effectLst/>
                <a:latin typeface="Calibri" panose="020F0502020204030204" pitchFamily="34" charset="0"/>
              </a:rPr>
              <a:t>infante</a:t>
            </a:r>
            <a:r>
              <a:rPr lang="es" sz="1800" b="0" i="0" dirty="0">
                <a:solidFill>
                  <a:srgbClr val="000000"/>
                </a:solidFill>
                <a:effectLst/>
                <a:latin typeface="Calibri" panose="020F0502020204030204" pitchFamily="34" charset="0"/>
              </a:rPr>
              <a:t>s neurotípicos durante su desarrollo.</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es" sz="2000" b="0" dirty="0">
                <a:latin typeface="Calibri"/>
                <a:cs typeface="Calibri"/>
              </a:rPr>
              <a:t>La imitación </a:t>
            </a:r>
            <a:r>
              <a:rPr lang="es" sz="2000" dirty="0">
                <a:latin typeface="Calibri"/>
                <a:cs typeface="Calibri"/>
              </a:rPr>
              <a:t>surge </a:t>
            </a:r>
            <a:r>
              <a:rPr lang="es" sz="2000" b="0" dirty="0" err="1">
                <a:latin typeface="Calibri"/>
                <a:cs typeface="Calibri"/>
              </a:rPr>
              <a:t>temprano </a:t>
            </a:r>
            <a:r>
              <a:rPr lang="es" sz="2000" b="0" dirty="0">
                <a:latin typeface="Calibri"/>
                <a:cs typeface="Calibri"/>
              </a:rPr>
              <a:t>en </a:t>
            </a:r>
            <a:r>
              <a:rPr lang="es" sz="2000" b="0" dirty="0" err="1">
                <a:latin typeface="Calibri"/>
                <a:cs typeface="Calibri"/>
              </a:rPr>
              <a:t>la ontogenia </a:t>
            </a:r>
            <a:r>
              <a:rPr lang="es" sz="2000" b="0" dirty="0">
                <a:latin typeface="Calibri"/>
                <a:cs typeface="Calibri"/>
              </a:rPr>
              <a:t>.</a:t>
            </a:r>
            <a:r>
              <a:rPr lang="es" sz="2000" dirty="0">
                <a:latin typeface="Calibri"/>
                <a:cs typeface="Calibri"/>
              </a:rPr>
              <a:t> </a:t>
            </a:r>
            <a:endParaRPr lang="fr-FR" sz="2000" b="0" dirty="0">
              <a:latin typeface="Calibri" panose="020F0502020204030204" pitchFamily="34" charset="0"/>
              <a:cs typeface="Calibri" panose="020F0502020204030204" pitchFamily="34" charset="0"/>
            </a:endParaRPr>
          </a:p>
          <a:p>
            <a:pPr marL="158750" indent="0" algn="just">
              <a:buNone/>
            </a:pPr>
            <a:r>
              <a:rPr lang="es" sz="2000" b="0" dirty="0">
                <a:latin typeface="Calibri" panose="020F0502020204030204" pitchFamily="34" charset="0"/>
                <a:cs typeface="Calibri" panose="020F0502020204030204" pitchFamily="34" charset="0"/>
              </a:rPr>
              <a:t>Los recién nacidos, por ejemplo, imitan las expresiones faciales.</a:t>
            </a:r>
          </a:p>
          <a:p>
            <a:pPr marL="158750" indent="0" algn="just">
              <a:buNone/>
            </a:pPr>
            <a:r>
              <a:rPr lang="es" sz="2000" b="0" dirty="0">
                <a:latin typeface="Calibri" panose="020F0502020204030204" pitchFamily="34" charset="0"/>
                <a:cs typeface="Calibri" panose="020F0502020204030204" pitchFamily="34" charset="0"/>
              </a:rPr>
              <a:t>Se ha </a:t>
            </a:r>
            <a:r>
              <a:rPr lang="es" sz="2000" b="0" dirty="0" err="1">
                <a:latin typeface="Calibri" panose="020F0502020204030204" pitchFamily="34" charset="0"/>
                <a:cs typeface="Calibri" panose="020F0502020204030204" pitchFamily="34" charset="0"/>
              </a:rPr>
              <a:t>observado </a:t>
            </a:r>
            <a:r>
              <a:rPr lang="es" sz="2000" b="0" dirty="0">
                <a:latin typeface="Calibri" panose="020F0502020204030204" pitchFamily="34" charset="0"/>
                <a:cs typeface="Calibri" panose="020F0502020204030204" pitchFamily="34" charset="0"/>
              </a:rPr>
              <a:t>imitación </a:t>
            </a:r>
            <a:r>
              <a:rPr lang="es" sz="2000" b="0" dirty="0" err="1">
                <a:latin typeface="Calibri" panose="020F0502020204030204" pitchFamily="34" charset="0"/>
                <a:cs typeface="Calibri" panose="020F0502020204030204" pitchFamily="34" charset="0"/>
              </a:rPr>
              <a:t>diferida , es decir, imitación después de </a:t>
            </a:r>
            <a:r>
              <a:rPr lang="es" sz="2000" b="0" dirty="0">
                <a:latin typeface="Calibri" panose="020F0502020204030204" pitchFamily="34" charset="0"/>
                <a:cs typeface="Calibri" panose="020F0502020204030204" pitchFamily="34" charset="0"/>
              </a:rPr>
              <a:t>un </a:t>
            </a:r>
            <a:r>
              <a:rPr lang="es" sz="2000" b="0" dirty="0" err="1">
                <a:latin typeface="Calibri" panose="020F0502020204030204" pitchFamily="34" charset="0"/>
                <a:cs typeface="Calibri" panose="020F0502020204030204" pitchFamily="34" charset="0"/>
              </a:rPr>
              <a:t>retraso , </a:t>
            </a:r>
            <a:r>
              <a:rPr lang="es" sz="2000" b="0" dirty="0">
                <a:latin typeface="Calibri" panose="020F0502020204030204" pitchFamily="34" charset="0"/>
                <a:cs typeface="Calibri" panose="020F0502020204030204" pitchFamily="34" charset="0"/>
              </a:rPr>
              <a:t>en bebés de 9 meses.</a:t>
            </a:r>
          </a:p>
          <a:p>
            <a:pPr marL="158750" indent="0" algn="just">
              <a:buNone/>
            </a:pPr>
            <a:r>
              <a:rPr lang="es" sz="2000" b="0" dirty="0">
                <a:latin typeface="Calibri" panose="020F0502020204030204" pitchFamily="34" charset="0"/>
                <a:cs typeface="Calibri" panose="020F0502020204030204" pitchFamily="34" charset="0"/>
              </a:rPr>
              <a:t>Los </a:t>
            </a:r>
            <a:r>
              <a:rPr lang="es-ES" sz="2000" b="0" dirty="0">
                <a:latin typeface="Calibri" panose="020F0502020204030204" pitchFamily="34" charset="0"/>
                <a:cs typeface="Calibri" panose="020F0502020204030204" pitchFamily="34" charset="0"/>
              </a:rPr>
              <a:t>infante</a:t>
            </a:r>
            <a:r>
              <a:rPr lang="es" sz="2000" b="0" dirty="0">
                <a:latin typeface="Calibri" panose="020F0502020204030204" pitchFamily="34" charset="0"/>
                <a:cs typeface="Calibri" panose="020F0502020204030204" pitchFamily="34" charset="0"/>
              </a:rPr>
              <a:t>s pequeños también son capaces, a los 14 meses de edad, de generalizar e imitar a través de propiedades de objeto y contexto de cambios.</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83372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rtl="0" fontAlgn="base">
              <a:buNone/>
            </a:pPr>
            <a:r>
              <a:rPr lang="es" sz="1800" b="0" i="0" dirty="0">
                <a:solidFill>
                  <a:srgbClr val="000000"/>
                </a:solidFill>
                <a:effectLst/>
                <a:latin typeface="Calibri" panose="020F0502020204030204" pitchFamily="34" charset="0"/>
              </a:rPr>
              <a:t>En el contexto de la discapacidad intelectual, aunque se retrase en el tiempo, surge de forma espontánea y es relativamente fácil de trabajar. Es importante para la comunicación gestual. Las posibles dificultades observadas son generalmente más motoras que </a:t>
            </a:r>
            <a:r>
              <a:rPr lang="es" sz="1800" b="0" i="0" dirty="0" err="1">
                <a:solidFill>
                  <a:srgbClr val="000000"/>
                </a:solidFill>
                <a:effectLst/>
                <a:latin typeface="Calibri" panose="020F0502020204030204" pitchFamily="34" charset="0"/>
              </a:rPr>
              <a:t>conductuales </a:t>
            </a:r>
            <a:r>
              <a:rPr lang="es" sz="1800" b="0" i="0" dirty="0">
                <a:solidFill>
                  <a:srgbClr val="000000"/>
                </a:solidFill>
                <a:effectLst/>
                <a:latin typeface="Calibri" panose="020F0502020204030204" pitchFamily="34" charset="0"/>
              </a:rPr>
              <a:t>.</a:t>
            </a:r>
            <a:endParaRPr lang="en-US" b="0" i="0" dirty="0">
              <a:solidFill>
                <a:srgbClr val="000000"/>
              </a:solidFill>
              <a:effectLst/>
              <a:latin typeface="Segoe UI" panose="020B0502040204020203" pitchFamily="34" charset="0"/>
            </a:endParaRPr>
          </a:p>
          <a:p>
            <a:pPr marL="158750" indent="0" algn="just" rtl="0" fontAlgn="base">
              <a:buNone/>
            </a:pPr>
            <a:r>
              <a:rPr lang="es" sz="1800" b="0" i="0" dirty="0">
                <a:solidFill>
                  <a:srgbClr val="000000"/>
                </a:solidFill>
                <a:effectLst/>
                <a:latin typeface="Calibri" panose="020F0502020204030204" pitchFamily="34" charset="0"/>
              </a:rPr>
              <a:t>Sin embargo, cuando una persona tiene un trastorno del espectro autista (como característica principal o asociado a discapacidad intelectual), la imitación es mucho más limitada y sólo se produce de forma espontánea en determinadas situaciones. Sólo parece ocurrir:</a:t>
            </a:r>
            <a:endParaRPr lang="en-US" b="0" i="0" dirty="0">
              <a:solidFill>
                <a:srgbClr val="000000"/>
              </a:solidFill>
              <a:effectLst/>
              <a:latin typeface="Segoe UI" panose="020B0502040204020203" pitchFamily="34" charset="0"/>
            </a:endParaRPr>
          </a:p>
          <a:p>
            <a:pPr algn="just" rtl="0" fontAlgn="base">
              <a:buFont typeface="Arial" panose="020B0604020202020204" pitchFamily="34" charset="0"/>
              <a:buChar char="•"/>
            </a:pPr>
            <a:r>
              <a:rPr lang="es" sz="1800" b="0" i="0" dirty="0">
                <a:solidFill>
                  <a:srgbClr val="000000"/>
                </a:solidFill>
                <a:effectLst/>
                <a:latin typeface="Calibri" panose="020F0502020204030204" pitchFamily="34" charset="0"/>
              </a:rPr>
              <a:t>sobre cosas concretas: en este caso, conduce difícilmente a la reapropiación y a la creación,</a:t>
            </a:r>
          </a:p>
          <a:p>
            <a:pPr algn="just" rtl="0" fontAlgn="base">
              <a:buFont typeface="Arial" panose="020B0604020202020204" pitchFamily="34" charset="0"/>
              <a:buChar char="•"/>
            </a:pPr>
            <a:r>
              <a:rPr lang="es" sz="1800" b="0" i="0" dirty="0">
                <a:solidFill>
                  <a:srgbClr val="000000"/>
                </a:solidFill>
                <a:effectLst/>
                <a:latin typeface="Calibri" panose="020F0502020204030204" pitchFamily="34" charset="0"/>
              </a:rPr>
              <a:t>en el momento y no de forma diferida (aquí y ahora): en este caso se trata de una copia exacta sin variación alguna del modelo.</a:t>
            </a:r>
          </a:p>
          <a:p>
            <a:pPr marL="158750" indent="0" algn="just" rtl="0" fontAlgn="base">
              <a:buNone/>
            </a:pPr>
            <a:r>
              <a:rPr lang="es" sz="1800" b="0" i="0" dirty="0">
                <a:solidFill>
                  <a:srgbClr val="000000"/>
                </a:solidFill>
                <a:effectLst/>
                <a:latin typeface="Calibri" panose="020F0502020204030204" pitchFamily="34" charset="0"/>
              </a:rPr>
              <a:t>Además, las secuencias imitadas suelen carecer de significado y comprensión social.</a:t>
            </a:r>
            <a:endParaRPr lang="en-US" b="0" i="0" dirty="0">
              <a:solidFill>
                <a:srgbClr val="000000"/>
              </a:solidFill>
              <a:effectLst/>
              <a:latin typeface="Segoe UI" panose="020B0502040204020203" pitchFamily="34"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742745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rtl="0" fontAlgn="base">
              <a:buNone/>
            </a:pPr>
            <a:r>
              <a:rPr lang="es" sz="1800" b="1" i="0" dirty="0">
                <a:solidFill>
                  <a:srgbClr val="000000"/>
                </a:solidFill>
                <a:effectLst/>
                <a:latin typeface="Calibri" panose="020F0502020204030204" pitchFamily="34" charset="0"/>
              </a:rPr>
              <a:t>¿Cómo podemos fomentar el aprendizaje de la imitación?</a:t>
            </a:r>
            <a:r>
              <a:rPr lang="es" sz="1800" b="0" i="0" dirty="0">
                <a:solidFill>
                  <a:srgbClr val="000000"/>
                </a:solidFill>
                <a:effectLst/>
                <a:latin typeface="Calibri" panose="020F0502020204030204" pitchFamily="34" charset="0"/>
              </a:rPr>
              <a:t> </a:t>
            </a:r>
            <a:endParaRPr lang="en-US" sz="3200" b="0" i="0" dirty="0">
              <a:solidFill>
                <a:srgbClr val="000000"/>
              </a:solidFill>
              <a:effectLst/>
              <a:latin typeface="Calibri" panose="020F0502020204030204" pitchFamily="34" charset="0"/>
            </a:endParaRPr>
          </a:p>
          <a:p>
            <a:pPr marL="158750" indent="0" algn="just" rtl="0" fontAlgn="base">
              <a:buNone/>
            </a:pPr>
            <a:r>
              <a:rPr lang="es" sz="1800" b="0" i="0" dirty="0">
                <a:solidFill>
                  <a:srgbClr val="000000"/>
                </a:solidFill>
                <a:effectLst/>
                <a:latin typeface="Calibri" panose="020F0502020204030204" pitchFamily="34" charset="0"/>
              </a:rPr>
              <a:t>Para personas sin limitaciones motoras, (Nadel &amp; </a:t>
            </a:r>
            <a:r>
              <a:rPr lang="es" sz="1800" b="0" i="0" dirty="0" err="1">
                <a:solidFill>
                  <a:srgbClr val="000000"/>
                </a:solidFill>
                <a:effectLst/>
                <a:latin typeface="Calibri" panose="020F0502020204030204" pitchFamily="34" charset="0"/>
              </a:rPr>
              <a:t>Pezé </a:t>
            </a:r>
            <a:r>
              <a:rPr lang="es" sz="1800" b="0" i="0" dirty="0">
                <a:solidFill>
                  <a:srgbClr val="000000"/>
                </a:solidFill>
                <a:effectLst/>
                <a:latin typeface="Calibri" panose="020F0502020204030204" pitchFamily="34" charset="0"/>
              </a:rPr>
              <a:t>, 2017) recomienda utilizar el vídeo. Esta técnica se puede utilizar tanto con personas con DI como con personas con TEA. Tiene su origen en el creciente interés de las personas (sea cual sea su perfil) por las pantallas.</a:t>
            </a:r>
          </a:p>
          <a:p>
            <a:pPr marL="158750" indent="0" algn="just" rtl="0" fontAlgn="base">
              <a:buNone/>
            </a:pPr>
            <a:r>
              <a:rPr lang="es" sz="1800" b="0" i="0" dirty="0">
                <a:solidFill>
                  <a:srgbClr val="000000"/>
                </a:solidFill>
                <a:effectLst/>
                <a:latin typeface="Calibri" panose="020F0502020204030204" pitchFamily="34" charset="0"/>
              </a:rPr>
              <a:t>Nadel propone dos enfoques para el trabajo:</a:t>
            </a:r>
            <a:endParaRPr lang="en-US" sz="3200" b="0" i="0" dirty="0">
              <a:solidFill>
                <a:srgbClr val="000000"/>
              </a:solidFill>
              <a:effectLst/>
              <a:latin typeface="Calibri" panose="020F0502020204030204" pitchFamily="34" charset="0"/>
            </a:endParaRPr>
          </a:p>
          <a:p>
            <a:pPr marL="457200" marR="0" lvl="0" indent="-298450" algn="just" defTabSz="914400" rtl="0" eaLnBrk="1" fontAlgn="base" latinLnBrk="0" hangingPunct="1">
              <a:lnSpc>
                <a:spcPct val="100000"/>
              </a:lnSpc>
              <a:spcBef>
                <a:spcPts val="0"/>
              </a:spcBef>
              <a:spcAft>
                <a:spcPts val="0"/>
              </a:spcAft>
              <a:buClr>
                <a:srgbClr val="000000"/>
              </a:buClr>
              <a:buSzPts val="1100"/>
              <a:buFont typeface="+mj-lt"/>
              <a:buAutoNum type="arabicPeriod"/>
              <a:tabLst/>
              <a:defRPr/>
            </a:pPr>
            <a:r>
              <a:rPr lang="es" sz="1800" b="0" i="0" dirty="0">
                <a:solidFill>
                  <a:srgbClr val="000000"/>
                </a:solidFill>
                <a:effectLst/>
                <a:latin typeface="Calibri" panose="020F0502020204030204" pitchFamily="34" charset="0"/>
              </a:rPr>
              <a:t>aprender observando las consecuencias del </a:t>
            </a:r>
            <a:r>
              <a:rPr lang="es" sz="1800" b="0" i="0" dirty="0" err="1">
                <a:solidFill>
                  <a:srgbClr val="000000"/>
                </a:solidFill>
                <a:effectLst/>
                <a:latin typeface="Calibri" panose="020F0502020204030204" pitchFamily="34" charset="0"/>
              </a:rPr>
              <a:t>comportamiento </a:t>
            </a:r>
            <a:r>
              <a:rPr lang="es" sz="1800" b="0" i="0" dirty="0">
                <a:solidFill>
                  <a:srgbClr val="000000"/>
                </a:solidFill>
                <a:effectLst/>
                <a:latin typeface="Calibri" panose="020F0502020204030204" pitchFamily="34" charset="0"/>
              </a:rPr>
              <a:t>de otros o</a:t>
            </a:r>
          </a:p>
          <a:p>
            <a:pPr algn="just" rtl="0" fontAlgn="base">
              <a:buFont typeface="+mj-lt"/>
              <a:buAutoNum type="arabicPeriod"/>
            </a:pPr>
            <a:r>
              <a:rPr lang="es" sz="1800" b="0" i="0" dirty="0">
                <a:solidFill>
                  <a:srgbClr val="000000"/>
                </a:solidFill>
                <a:effectLst/>
                <a:latin typeface="Calibri" panose="020F0502020204030204" pitchFamily="34" charset="0"/>
              </a:rPr>
              <a:t>aprender observando el propio </a:t>
            </a:r>
            <a:r>
              <a:rPr lang="es" sz="1800" b="0" i="0" dirty="0" err="1">
                <a:solidFill>
                  <a:srgbClr val="000000"/>
                </a:solidFill>
                <a:effectLst/>
                <a:latin typeface="Calibri" panose="020F0502020204030204" pitchFamily="34" charset="0"/>
              </a:rPr>
              <a:t>comportamiento </a:t>
            </a:r>
            <a:r>
              <a:rPr lang="es" sz="1800" b="0" i="0" dirty="0">
                <a:solidFill>
                  <a:srgbClr val="000000"/>
                </a:solidFill>
                <a:effectLst/>
                <a:latin typeface="Calibri" panose="020F0502020204030204" pitchFamily="34" charset="0"/>
              </a:rPr>
              <a:t>y sus consecuencias</a:t>
            </a:r>
          </a:p>
          <a:p>
            <a:pPr marL="158750" indent="0" algn="just" rtl="0" fontAlgn="base">
              <a:buFont typeface="+mj-lt"/>
              <a:buNone/>
            </a:pPr>
            <a:r>
              <a:rPr lang="es" sz="1100" b="0" i="0" dirty="0">
                <a:solidFill>
                  <a:srgbClr val="000000"/>
                </a:solidFill>
                <a:effectLst/>
                <a:latin typeface="Calibri" panose="020F0502020204030204" pitchFamily="34" charset="0"/>
              </a:rPr>
              <a:t>Se pueden organizar sesiones de trabajo mediante vídeo como se indica en la figura.</a:t>
            </a: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es" sz="1100" b="0" i="0" dirty="0">
                <a:effectLst/>
                <a:latin typeface="Calibri" panose="020F0502020204030204" pitchFamily="34" charset="0"/>
                <a:cs typeface="Calibri" panose="020F0502020204030204" pitchFamily="34" charset="0"/>
              </a:rPr>
              <a:t>Con la guía de interacción por video, se muestran las interacciones positivas de la persona en el video para fomentar un proceso de cambio positivo.</a:t>
            </a: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es" sz="1100" b="0" i="0" dirty="0">
                <a:effectLst/>
                <a:latin typeface="Calibri" panose="020F0502020204030204" pitchFamily="34" charset="0"/>
                <a:cs typeface="Calibri" panose="020F0502020204030204" pitchFamily="34" charset="0"/>
              </a:rPr>
              <a:t>Se puede utilizar el modelado por vídeo: consiste en una guía por vídeo con un objetivo de aprendizaje. El modelado consiste en presentar </a:t>
            </a:r>
            <a:r>
              <a:rPr lang="es" sz="1100" b="0" i="0" dirty="0" err="1">
                <a:effectLst/>
                <a:latin typeface="Calibri" panose="020F0502020204030204" pitchFamily="34" charset="0"/>
                <a:cs typeface="Calibri" panose="020F0502020204030204" pitchFamily="34" charset="0"/>
              </a:rPr>
              <a:t>conductas deseables </a:t>
            </a:r>
            <a:r>
              <a:rPr lang="es" sz="1100" b="0" i="0" dirty="0">
                <a:effectLst/>
                <a:latin typeface="Calibri" panose="020F0502020204030204" pitchFamily="34" charset="0"/>
                <a:cs typeface="Calibri" panose="020F0502020204030204" pitchFamily="34" charset="0"/>
              </a:rPr>
              <a:t>y </a:t>
            </a:r>
            <a:r>
              <a:rPr lang="es" sz="1100" b="0" i="0" dirty="0" err="1">
                <a:effectLst/>
                <a:latin typeface="Calibri" panose="020F0502020204030204" pitchFamily="34" charset="0"/>
                <a:cs typeface="Calibri" panose="020F0502020204030204" pitchFamily="34" charset="0"/>
              </a:rPr>
              <a:t>organizar </a:t>
            </a:r>
            <a:r>
              <a:rPr lang="es" sz="1100" b="0" i="0" dirty="0">
                <a:effectLst/>
                <a:latin typeface="Calibri" panose="020F0502020204030204" pitchFamily="34" charset="0"/>
                <a:cs typeface="Calibri" panose="020F0502020204030204" pitchFamily="34" charset="0"/>
              </a:rPr>
              <a:t>reforzadores cuando la persona los reproduce. El objetivo es hacer entender a las personas que estos </a:t>
            </a:r>
            <a:r>
              <a:rPr lang="es" sz="1100" b="0" i="0" dirty="0" err="1">
                <a:effectLst/>
                <a:latin typeface="Calibri" panose="020F0502020204030204" pitchFamily="34" charset="0"/>
                <a:cs typeface="Calibri" panose="020F0502020204030204" pitchFamily="34" charset="0"/>
              </a:rPr>
              <a:t>comportamientos </a:t>
            </a:r>
            <a:r>
              <a:rPr lang="es" sz="1100" b="0" i="0" dirty="0">
                <a:effectLst/>
                <a:latin typeface="Calibri" panose="020F0502020204030204" pitchFamily="34" charset="0"/>
                <a:cs typeface="Calibri" panose="020F0502020204030204" pitchFamily="34" charset="0"/>
              </a:rPr>
              <a:t>tienen consecuencias positivas.</a:t>
            </a:r>
          </a:p>
          <a:p>
            <a:pPr marL="158750" indent="0" algn="just" rtl="0" fontAlgn="base">
              <a:buFont typeface="+mj-l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36492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es" sz="1100" b="0" i="0" dirty="0">
                <a:effectLst/>
                <a:latin typeface="Calibri" panose="020F0502020204030204" pitchFamily="34" charset="0"/>
                <a:cs typeface="Calibri" panose="020F0502020204030204" pitchFamily="34" charset="0"/>
              </a:rPr>
              <a:t>Los dos métodos utilizados en el modelado de video mencionados en la diapositiva anterior donde </a:t>
            </a:r>
            <a:r>
              <a:rPr lang="es" sz="1100" b="0" i="0" dirty="0" err="1">
                <a:effectLst/>
                <a:latin typeface="Calibri" panose="020F0502020204030204" pitchFamily="34" charset="0"/>
                <a:cs typeface="Calibri" panose="020F0502020204030204" pitchFamily="34" charset="0"/>
              </a:rPr>
              <a:t>alguien</a:t>
            </a:r>
            <a:r>
              <a:rPr lang="es" sz="1100" b="0" i="0" dirty="0">
                <a:effectLst/>
                <a:latin typeface="Calibri" panose="020F0502020204030204" pitchFamily="34" charset="0"/>
                <a:cs typeface="Calibri" panose="020F0502020204030204" pitchFamily="34" charset="0"/>
              </a:rPr>
              <a:t> </a:t>
            </a:r>
            <a:r>
              <a:rPr lang="es" sz="1100" b="0" i="0" dirty="0">
                <a:solidFill>
                  <a:srgbClr val="000000"/>
                </a:solidFill>
                <a:effectLst/>
                <a:latin typeface="Calibri" panose="020F0502020204030204" pitchFamily="34" charset="0"/>
              </a:rPr>
              <a:t>aprende observando su propio </a:t>
            </a:r>
            <a:r>
              <a:rPr lang="es" sz="1100" b="0" i="0" dirty="0" err="1">
                <a:solidFill>
                  <a:srgbClr val="000000"/>
                </a:solidFill>
                <a:effectLst/>
                <a:latin typeface="Calibri" panose="020F0502020204030204" pitchFamily="34" charset="0"/>
              </a:rPr>
              <a:t>comportamiento </a:t>
            </a:r>
            <a:r>
              <a:rPr lang="es" sz="1100" b="0" i="0" dirty="0">
                <a:solidFill>
                  <a:srgbClr val="000000"/>
                </a:solidFill>
                <a:effectLst/>
                <a:latin typeface="Calibri" panose="020F0502020204030204" pitchFamily="34" charset="0"/>
              </a:rPr>
              <a:t>y </a:t>
            </a:r>
            <a:r>
              <a:rPr lang="es" sz="1100" b="0" i="0">
                <a:solidFill>
                  <a:srgbClr val="000000"/>
                </a:solidFill>
                <a:effectLst/>
                <a:latin typeface="Calibri" panose="020F0502020204030204" pitchFamily="34" charset="0"/>
              </a:rPr>
              <a:t>sus consecuencias son: </a:t>
            </a:r>
            <a:r>
              <a:rPr lang="es" sz="1100" b="0" i="0" dirty="0">
                <a:solidFill>
                  <a:srgbClr val="000000"/>
                </a:solidFill>
                <a:effectLst/>
                <a:latin typeface="Calibri" panose="020F0502020204030204" pitchFamily="34" charset="0"/>
              </a:rPr>
              <a:t>video de autorrevisión y video de retroalimentación.</a:t>
            </a: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es" sz="1100" b="0" i="0" dirty="0">
                <a:solidFill>
                  <a:srgbClr val="000000"/>
                </a:solidFill>
                <a:effectLst/>
                <a:latin typeface="Calibri" panose="020F0502020204030204" pitchFamily="34" charset="0"/>
              </a:rPr>
              <a:t>La autorrevisión de vídeos consiste en revisar actuaciones previamente exitosas. Los comportamientos del </a:t>
            </a:r>
            <a:r>
              <a:rPr lang="es-ES" sz="1100" b="0" i="0" dirty="0">
                <a:solidFill>
                  <a:srgbClr val="000000"/>
                </a:solidFill>
                <a:effectLst/>
                <a:latin typeface="Calibri" panose="020F0502020204030204" pitchFamily="34" charset="0"/>
              </a:rPr>
              <a:t>infante</a:t>
            </a:r>
            <a:r>
              <a:rPr lang="es" sz="1100" b="0" i="0" dirty="0">
                <a:solidFill>
                  <a:srgbClr val="000000"/>
                </a:solidFill>
                <a:effectLst/>
                <a:latin typeface="Calibri" panose="020F0502020204030204" pitchFamily="34" charset="0"/>
              </a:rPr>
              <a:t> se registran y se dividen en clips de 1 a 2 minutos que muestran actuaciones positivas exitosas. Los vídeos se muestran al </a:t>
            </a:r>
            <a:r>
              <a:rPr lang="es-ES" sz="1100" b="0" i="0" dirty="0">
                <a:solidFill>
                  <a:srgbClr val="000000"/>
                </a:solidFill>
                <a:effectLst/>
                <a:latin typeface="Calibri" panose="020F0502020204030204" pitchFamily="34" charset="0"/>
              </a:rPr>
              <a:t>infante</a:t>
            </a:r>
            <a:r>
              <a:rPr lang="es" sz="1100" b="0" i="0" dirty="0">
                <a:solidFill>
                  <a:srgbClr val="000000"/>
                </a:solidFill>
                <a:effectLst/>
                <a:latin typeface="Calibri" panose="020F0502020204030204" pitchFamily="34" charset="0"/>
              </a:rPr>
              <a:t> varias veces por semana en intervalos de 2 a 8 semanas.</a:t>
            </a: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es" sz="1100" b="0" i="0" dirty="0">
                <a:solidFill>
                  <a:srgbClr val="000000"/>
                </a:solidFill>
                <a:effectLst/>
                <a:latin typeface="Calibri" panose="020F0502020204030204" pitchFamily="34" charset="0"/>
              </a:rPr>
              <a:t>El vídeo de retroalimentación consiste en fomentar el éxito con acciones específicas que ya están parcialmente presentes en el repertorio del </a:t>
            </a:r>
            <a:r>
              <a:rPr lang="es-ES" sz="1100" b="0" i="0" dirty="0">
                <a:solidFill>
                  <a:srgbClr val="000000"/>
                </a:solidFill>
                <a:effectLst/>
                <a:latin typeface="Calibri" panose="020F0502020204030204" pitchFamily="34" charset="0"/>
              </a:rPr>
              <a:t>infante</a:t>
            </a:r>
            <a:r>
              <a:rPr lang="es" sz="1100" b="0" i="0" dirty="0">
                <a:solidFill>
                  <a:srgbClr val="000000"/>
                </a:solidFill>
                <a:effectLst/>
                <a:latin typeface="Calibri" panose="020F0502020204030204" pitchFamily="34" charset="0"/>
              </a:rPr>
              <a:t>.</a:t>
            </a: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es" sz="1800" b="0" i="0" dirty="0">
                <a:solidFill>
                  <a:srgbClr val="000000"/>
                </a:solidFill>
                <a:effectLst/>
                <a:latin typeface="Calibri" panose="020F0502020204030204" pitchFamily="34" charset="0"/>
              </a:rPr>
              <a:t>La técnica del vídeo Automodelado es eficaz en todos los niveles verbales y cognitivos.</a:t>
            </a:r>
            <a:endParaRPr lang="en-US" sz="1100" b="0" i="0" dirty="0">
              <a:solidFill>
                <a:srgbClr val="000000"/>
              </a:solidFill>
              <a:effectLst/>
              <a:latin typeface="Calibri" panose="020F0502020204030204" pitchFamily="34" charset="0"/>
            </a:endParaRPr>
          </a:p>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endParaRPr lang="en-US" sz="1100" b="0" i="0" dirty="0">
              <a:effectLst/>
              <a:latin typeface="Calibri" panose="020F0502020204030204" pitchFamily="34" charset="0"/>
              <a:cs typeface="Calibri" panose="020F0502020204030204" pitchFamily="34" charset="0"/>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068654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9692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png"/><Relationship Id="rId7" Type="http://schemas.openxmlformats.org/officeDocument/2006/relationships/diagramQuickStyle" Target="../diagrams/quickStyle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www.taylorfrancis.com/chapters/edit/10.4324/9781315111322-9/makes-immediate-imitation-communicative-toddlers-autistic-children-jacqueline-nadel-anna-pez%C3%A9" TargetMode="Externa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s" sz="3200" cap="none"/>
              <a:t> </a:t>
            </a:r>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12002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ES" sz="1800" b="0" i="0" u="none" strike="noStrike" cap="none" dirty="0">
                <a:solidFill>
                  <a:schemeClr val="dk1"/>
                </a:solidFill>
                <a:latin typeface="Calibri"/>
                <a:ea typeface="Calibri"/>
                <a:cs typeface="Calibri"/>
                <a:sym typeface="Calibri"/>
              </a:rPr>
              <a:t>Formación dedicada a profesionales que trabajan con personas con DI para apoyar el desarrollo de</a:t>
            </a:r>
            <a:endParaRPr lang="es-ES" sz="1800" b="0" i="0" u="none" strike="noStrike" cap="none" dirty="0">
              <a:solidFill>
                <a:schemeClr val="dk1"/>
              </a:solidFill>
              <a:latin typeface="Arial"/>
              <a:ea typeface="Arial"/>
              <a:cs typeface="Arial"/>
              <a:sym typeface="Arial"/>
            </a:endParaRPr>
          </a:p>
          <a:p>
            <a:pPr marL="0" marR="0" lvl="0" indent="0" algn="ctr" rtl="0">
              <a:spcBef>
                <a:spcPts val="0"/>
              </a:spcBef>
              <a:spcAft>
                <a:spcPts val="0"/>
              </a:spcAft>
              <a:buNone/>
            </a:pPr>
            <a:r>
              <a:rPr lang="es-ES" sz="1800" b="1" i="0" u="none" strike="noStrike" cap="none" dirty="0">
                <a:solidFill>
                  <a:schemeClr val="dk1"/>
                </a:solidFill>
                <a:latin typeface="Calibri"/>
                <a:ea typeface="Calibri"/>
                <a:cs typeface="Calibri"/>
                <a:sym typeface="Calibri"/>
              </a:rPr>
              <a:t>Habilidades de comunicación social</a:t>
            </a:r>
            <a:endParaRPr lang="es-ES" sz="1800" b="0" i="0" u="none" strike="noStrike" cap="none" dirty="0">
              <a:solidFill>
                <a:schemeClr val="dk1"/>
              </a:solidFill>
              <a:latin typeface="Arial"/>
              <a:ea typeface="Arial"/>
              <a:cs typeface="Arial"/>
              <a:sym typeface="Arial"/>
            </a:endParaRPr>
          </a:p>
        </p:txBody>
      </p:sp>
      <p:sp>
        <p:nvSpPr>
          <p:cNvPr id="4" name="Google Shape;99;p1">
            <a:extLst>
              <a:ext uri="{FF2B5EF4-FFF2-40B4-BE49-F238E27FC236}">
                <a16:creationId xmlns:a16="http://schemas.microsoft.com/office/drawing/2014/main" id="{616BC990-35E6-4A38-C076-762D6792B980}"/>
              </a:ext>
            </a:extLst>
          </p:cNvPr>
          <p:cNvSpPr txBox="1">
            <a:spLocks/>
          </p:cNvSpPr>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ctr" rtl="0">
              <a:lnSpc>
                <a:spcPct val="10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ctr" rtl="0">
              <a:lnSpc>
                <a:spcPct val="110000"/>
              </a:lnSpc>
              <a:spcBef>
                <a:spcPts val="500"/>
              </a:spcBef>
              <a:spcAft>
                <a:spcPts val="0"/>
              </a:spcAft>
              <a:buClr>
                <a:schemeClr val="dk2"/>
              </a:buClr>
              <a:buSzPts val="1700"/>
              <a:buFont typeface="Arial"/>
              <a:buNone/>
              <a:defRPr sz="2000" b="0" i="0" u="none" strike="noStrike" cap="none">
                <a:solidFill>
                  <a:schemeClr val="dk2"/>
                </a:solidFill>
                <a:latin typeface="Arial"/>
                <a:ea typeface="Arial"/>
                <a:cs typeface="Arial"/>
                <a:sym typeface="Arial"/>
              </a:defRPr>
            </a:lvl2pPr>
            <a:lvl3pPr marL="1371600" marR="0" lvl="2" indent="-228600" algn="ctr" rtl="0">
              <a:lnSpc>
                <a:spcPct val="110000"/>
              </a:lnSpc>
              <a:spcBef>
                <a:spcPts val="5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3pPr>
            <a:lvl4pPr marL="1828800" marR="0" lvl="3" indent="-317500" algn="ctr"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4pPr>
            <a:lvl5pPr marL="2286000" marR="0" lvl="4" indent="-228600" algn="ctr"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5pPr>
            <a:lvl6pPr marL="2743200" marR="0" lvl="5"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pPr marL="0" indent="0">
              <a:spcBef>
                <a:spcPts val="0"/>
              </a:spcBef>
              <a:buClr>
                <a:srgbClr val="674EA7"/>
              </a:buClr>
              <a:buSzPts val="6000"/>
              <a:buFont typeface="Calibri"/>
              <a:buNone/>
            </a:pPr>
            <a:r>
              <a:rPr lang="es-ES" sz="6000" b="1" dirty="0">
                <a:solidFill>
                  <a:srgbClr val="674EA7"/>
                </a:solidFill>
                <a:latin typeface="Calibri"/>
                <a:ea typeface="Calibri"/>
                <a:cs typeface="Calibri"/>
                <a:sym typeface="Calibri"/>
              </a:rPr>
              <a:t>Módulo 5</a:t>
            </a:r>
            <a:endParaRPr lang="es-ES" sz="6000" dirty="0">
              <a:solidFill>
                <a:srgbClr val="674EA7"/>
              </a:solidFill>
              <a:latin typeface="Calibri"/>
              <a:ea typeface="Calibri"/>
              <a:cs typeface="Calibri"/>
              <a:sym typeface="Calibri"/>
            </a:endParaRPr>
          </a:p>
          <a:p>
            <a:pPr marL="0" indent="0">
              <a:buClr>
                <a:srgbClr val="674EA7"/>
              </a:buClr>
              <a:buSzPts val="3200"/>
            </a:pPr>
            <a:r>
              <a:rPr lang="es-ES" sz="3200" b="1" dirty="0">
                <a:solidFill>
                  <a:srgbClr val="674EA7"/>
                </a:solidFill>
                <a:latin typeface="Calibri"/>
                <a:cs typeface="Calibri"/>
              </a:rPr>
              <a:t>Herramientas de Comunicación básicas</a:t>
            </a:r>
            <a:br>
              <a:rPr lang="es-ES" dirty="0"/>
            </a:br>
            <a:endParaRPr lang="es-ES" dirty="0"/>
          </a:p>
          <a:p>
            <a:pPr marL="0" indent="0">
              <a:lnSpc>
                <a:spcPct val="110000"/>
              </a:lnSpc>
            </a:pPr>
            <a:br>
              <a:rPr lang="es-ES" dirty="0"/>
            </a:br>
            <a:endParaRPr lang="es-ES" dirty="0"/>
          </a:p>
        </p:txBody>
      </p:sp>
      <p:grpSp>
        <p:nvGrpSpPr>
          <p:cNvPr id="2" name="Grupo 1">
            <a:extLst>
              <a:ext uri="{FF2B5EF4-FFF2-40B4-BE49-F238E27FC236}">
                <a16:creationId xmlns:a16="http://schemas.microsoft.com/office/drawing/2014/main" id="{4229B552-2F87-8114-0034-01FFB7F2A80C}"/>
              </a:ext>
            </a:extLst>
          </p:cNvPr>
          <p:cNvGrpSpPr/>
          <p:nvPr/>
        </p:nvGrpSpPr>
        <p:grpSpPr>
          <a:xfrm>
            <a:off x="341780" y="5902699"/>
            <a:ext cx="6238875" cy="952500"/>
            <a:chOff x="341780" y="5902699"/>
            <a:chExt cx="6238875" cy="952500"/>
          </a:xfrm>
        </p:grpSpPr>
        <p:pic>
          <p:nvPicPr>
            <p:cNvPr id="3" name="Imagen 2" descr="A blue and yellow logo&#10;&#10;Description automatically generated">
              <a:extLst>
                <a:ext uri="{FF2B5EF4-FFF2-40B4-BE49-F238E27FC236}">
                  <a16:creationId xmlns:a16="http://schemas.microsoft.com/office/drawing/2014/main" id="{38A8B76C-F81F-E6F6-7605-E77DEDBF55E9}"/>
                </a:ext>
              </a:extLst>
            </p:cNvPr>
            <p:cNvPicPr>
              <a:picLocks noChangeAspect="1"/>
            </p:cNvPicPr>
            <p:nvPr/>
          </p:nvPicPr>
          <p:blipFill>
            <a:blip r:embed="rId4"/>
            <a:stretch>
              <a:fillRect/>
            </a:stretch>
          </p:blipFill>
          <p:spPr>
            <a:xfrm>
              <a:off x="344581" y="5902699"/>
              <a:ext cx="1733550" cy="952500"/>
            </a:xfrm>
            <a:prstGeom prst="rect">
              <a:avLst/>
            </a:prstGeom>
          </p:spPr>
        </p:pic>
        <p:pic>
          <p:nvPicPr>
            <p:cNvPr id="5" name="Imagen 4" descr="Cuadro de texto">
              <a:extLst>
                <a:ext uri="{FF2B5EF4-FFF2-40B4-BE49-F238E27FC236}">
                  <a16:creationId xmlns:a16="http://schemas.microsoft.com/office/drawing/2014/main" id="{435F5988-E7B3-BDD8-1AD1-048C7E47309B}"/>
                </a:ext>
              </a:extLst>
            </p:cNvPr>
            <p:cNvPicPr>
              <a:picLocks noChangeAspect="1"/>
            </p:cNvPicPr>
            <p:nvPr/>
          </p:nvPicPr>
          <p:blipFill>
            <a:blip r:embed="rId5"/>
            <a:stretch>
              <a:fillRect/>
            </a:stretch>
          </p:blipFill>
          <p:spPr>
            <a:xfrm>
              <a:off x="341780" y="6213662"/>
              <a:ext cx="6238875" cy="314325"/>
            </a:xfrm>
            <a:prstGeom prst="rect">
              <a:avLst/>
            </a:prstGeom>
          </p:spPr>
        </p:pic>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2950649" y="2388483"/>
            <a:ext cx="5768050" cy="265600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s" sz="3300" b="1" i="0" u="none" strike="noStrike" cap="none" dirty="0">
                <a:solidFill>
                  <a:schemeClr val="dk1"/>
                </a:solidFill>
                <a:latin typeface="Calibri"/>
                <a:ea typeface="Calibri"/>
                <a:cs typeface="Calibri"/>
                <a:sym typeface="Calibri"/>
              </a:rPr>
              <a:t>Capítulo 1 </a:t>
            </a:r>
            <a:r>
              <a:rPr lang="es" sz="3300" b="0" i="0" u="none" strike="noStrike" cap="none" dirty="0">
                <a:solidFill>
                  <a:schemeClr val="dk1"/>
                </a:solidFill>
                <a:latin typeface="Calibri"/>
                <a:ea typeface="Calibri"/>
                <a:cs typeface="Calibri"/>
                <a:sym typeface="Calibri"/>
              </a:rPr>
              <a:t>: </a:t>
            </a:r>
            <a:r>
              <a:rPr lang="es" sz="3300" i="0" u="none" strike="noStrike" cap="none" dirty="0">
                <a:solidFill>
                  <a:schemeClr val="dk1"/>
                </a:solidFill>
                <a:latin typeface="Calibri"/>
                <a:ea typeface="Calibri"/>
                <a:cs typeface="Calibri"/>
                <a:sym typeface="Calibri"/>
              </a:rPr>
              <a:t>Mirada</a:t>
            </a:r>
            <a:endParaRPr lang="es-ES" dirty="0">
              <a:solidFill>
                <a:schemeClr val="dk1"/>
              </a:solidFill>
            </a:endParaRPr>
          </a:p>
          <a:p>
            <a:pPr marL="0" marR="0" lvl="0" indent="0" rtl="0">
              <a:spcBef>
                <a:spcPts val="0"/>
              </a:spcBef>
              <a:spcAft>
                <a:spcPts val="0"/>
              </a:spcAft>
              <a:buNone/>
            </a:pPr>
            <a:r>
              <a:rPr lang="es" sz="3300" b="1" dirty="0">
                <a:solidFill>
                  <a:schemeClr val="dk1"/>
                </a:solidFill>
                <a:latin typeface="Calibri"/>
                <a:ea typeface="Calibri"/>
                <a:cs typeface="Calibri"/>
                <a:sym typeface="Calibri"/>
              </a:rPr>
              <a:t>Capítulo 2 </a:t>
            </a:r>
            <a:r>
              <a:rPr lang="es" sz="3300" dirty="0">
                <a:solidFill>
                  <a:schemeClr val="dk1"/>
                </a:solidFill>
                <a:latin typeface="Calibri"/>
                <a:ea typeface="Calibri"/>
                <a:cs typeface="Calibri"/>
                <a:sym typeface="Calibri"/>
              </a:rPr>
              <a:t>: Señalar</a:t>
            </a:r>
            <a:endParaRPr dirty="0">
              <a:solidFill>
                <a:schemeClr val="dk1"/>
              </a:solidFill>
            </a:endParaRPr>
          </a:p>
          <a:p>
            <a:r>
              <a:rPr lang="es" sz="3300" b="1" dirty="0">
                <a:solidFill>
                  <a:schemeClr val="dk1"/>
                </a:solidFill>
                <a:latin typeface="Calibri"/>
                <a:cs typeface="Calibri"/>
              </a:rPr>
              <a:t>Capítulo 3 </a:t>
            </a:r>
            <a:r>
              <a:rPr lang="es" sz="3300" dirty="0">
                <a:solidFill>
                  <a:schemeClr val="dk1"/>
                </a:solidFill>
                <a:latin typeface="Calibri"/>
                <a:cs typeface="Calibri"/>
              </a:rPr>
              <a:t>: </a:t>
            </a:r>
            <a:r>
              <a:rPr lang="es" sz="3300" b="1" dirty="0">
                <a:solidFill>
                  <a:schemeClr val="dk1"/>
                </a:solidFill>
                <a:latin typeface="Calibri"/>
                <a:cs typeface="Calibri"/>
              </a:rPr>
              <a:t>Imitación</a:t>
            </a:r>
          </a:p>
          <a:p>
            <a:r>
              <a:rPr lang="es" sz="3300" b="1" dirty="0">
                <a:solidFill>
                  <a:schemeClr val="dk1"/>
                </a:solidFill>
                <a:latin typeface="Calibri"/>
                <a:cs typeface="Calibri"/>
              </a:rPr>
              <a:t>Capítulo 4 </a:t>
            </a:r>
            <a:r>
              <a:rPr lang="es" sz="3300" dirty="0">
                <a:solidFill>
                  <a:schemeClr val="dk1"/>
                </a:solidFill>
                <a:latin typeface="Calibri"/>
                <a:cs typeface="Calibri"/>
              </a:rPr>
              <a:t>: </a:t>
            </a:r>
            <a:r>
              <a:rPr lang="es" sz="3300" dirty="0">
                <a:solidFill>
                  <a:schemeClr val="dk1"/>
                </a:solidFill>
                <a:latin typeface="Calibri" panose="020F0502020204030204" pitchFamily="34" charset="0"/>
                <a:cs typeface="Calibri" panose="020F0502020204030204" pitchFamily="34" charset="0"/>
              </a:rPr>
              <a:t>Gestos</a:t>
            </a:r>
            <a:endParaRPr sz="1800" dirty="0">
              <a:solidFill>
                <a:schemeClr val="dk1"/>
              </a:solidFill>
              <a:latin typeface="Arial"/>
              <a:ea typeface="Arial"/>
              <a:cs typeface="Arial"/>
              <a:sym typeface="Arial"/>
            </a:endParaRPr>
          </a:p>
          <a:p>
            <a:pPr marL="0" marR="0" lvl="0" indent="0" algn="l" rtl="0">
              <a:spcBef>
                <a:spcPts val="0"/>
              </a:spcBef>
              <a:spcAft>
                <a:spcPts val="0"/>
              </a:spcAft>
              <a:buNone/>
            </a:pPr>
            <a:endParaRPr lang="es-ES" sz="1800" dirty="0">
              <a:solidFill>
                <a:schemeClr val="dk1"/>
              </a:solidFill>
              <a:latin typeface="Arial"/>
              <a:ea typeface="Arial"/>
              <a:cs typeface="Arial"/>
            </a:endParaRPr>
          </a:p>
        </p:txBody>
      </p:sp>
      <p:sp>
        <p:nvSpPr>
          <p:cNvPr id="2" name="Google Shape;131;p3">
            <a:extLst>
              <a:ext uri="{FF2B5EF4-FFF2-40B4-BE49-F238E27FC236}">
                <a16:creationId xmlns:a16="http://schemas.microsoft.com/office/drawing/2014/main" id="{6F4F99A0-2717-6739-CB38-A221A30134C4}"/>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5.</a:t>
            </a:r>
            <a:r>
              <a:rPr lang="es" sz="2800" b="1" dirty="0">
                <a:solidFill>
                  <a:srgbClr val="674EA7"/>
                </a:solidFill>
                <a:latin typeface="Calibri"/>
                <a:ea typeface="Calibri"/>
                <a:cs typeface="Calibri"/>
                <a:sym typeface="Calibri"/>
              </a:rPr>
              <a:t> </a:t>
            </a:r>
            <a:r>
              <a:rPr lang="es" sz="2400" b="1" dirty="0">
                <a:solidFill>
                  <a:srgbClr val="674EA7"/>
                </a:solidFill>
                <a:latin typeface="Calibri"/>
                <a:ea typeface="Calibri"/>
                <a:cs typeface="Calibri"/>
                <a:sym typeface="Calibri"/>
              </a:rPr>
              <a:t>Herramientas de comunicación básicas</a:t>
            </a:r>
            <a:endParaRPr sz="3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1640291" y="1703637"/>
            <a:ext cx="5768050"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3300" b="1" dirty="0">
                <a:solidFill>
                  <a:schemeClr val="dk1"/>
                </a:solidFill>
                <a:latin typeface="Calibri"/>
                <a:cs typeface="Calibri"/>
              </a:rPr>
              <a:t>Capítulo 3 </a:t>
            </a:r>
            <a:r>
              <a:rPr lang="es" sz="3300" dirty="0">
                <a:solidFill>
                  <a:schemeClr val="dk1"/>
                </a:solidFill>
                <a:latin typeface="Calibri"/>
                <a:cs typeface="Calibri"/>
              </a:rPr>
              <a:t>: </a:t>
            </a:r>
            <a:r>
              <a:rPr lang="es" sz="3300" b="1" dirty="0">
                <a:solidFill>
                  <a:schemeClr val="dk1"/>
                </a:solidFill>
                <a:latin typeface="Calibri"/>
                <a:cs typeface="Calibri"/>
              </a:rPr>
              <a:t>Imitación</a:t>
            </a:r>
          </a:p>
        </p:txBody>
      </p:sp>
      <p:sp>
        <p:nvSpPr>
          <p:cNvPr id="13" name="Google Shape;115;p2">
            <a:extLst>
              <a:ext uri="{FF2B5EF4-FFF2-40B4-BE49-F238E27FC236}">
                <a16:creationId xmlns:a16="http://schemas.microsoft.com/office/drawing/2014/main" id="{4AFB8E46-F25C-24F4-A5AE-77D5D65E24CB}"/>
              </a:ext>
            </a:extLst>
          </p:cNvPr>
          <p:cNvSpPr/>
          <p:nvPr/>
        </p:nvSpPr>
        <p:spPr>
          <a:xfrm>
            <a:off x="1640291" y="2814474"/>
            <a:ext cx="9914400" cy="257087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3300" b="1" dirty="0">
                <a:solidFill>
                  <a:schemeClr val="dk1"/>
                </a:solidFill>
                <a:latin typeface="Calibri"/>
                <a:cs typeface="Calibri"/>
                <a:sym typeface="Calibri"/>
              </a:rPr>
              <a:t>Objetivos de aprendizaje</a:t>
            </a:r>
          </a:p>
          <a:p>
            <a:pPr marL="265113" indent="-265113">
              <a:buFont typeface="Arial" panose="020B0604020202020204" pitchFamily="34" charset="0"/>
              <a:buChar char="•"/>
              <a:tabLst>
                <a:tab pos="354013" algn="l"/>
              </a:tabLst>
            </a:pPr>
            <a:r>
              <a:rPr lang="es" sz="2800" dirty="0">
                <a:solidFill>
                  <a:schemeClr val="dk1"/>
                </a:solidFill>
                <a:latin typeface="Calibri"/>
                <a:cs typeface="Calibri"/>
                <a:sym typeface="Calibri"/>
              </a:rPr>
              <a:t>Comprender por qué la imitación es importante en la comunicación.</a:t>
            </a:r>
          </a:p>
          <a:p>
            <a:pPr marL="265113" indent="-265113">
              <a:buFont typeface="Arial" panose="020B0604020202020204" pitchFamily="34" charset="0"/>
              <a:buChar char="•"/>
              <a:tabLst>
                <a:tab pos="354013" algn="l"/>
              </a:tabLst>
            </a:pPr>
            <a:r>
              <a:rPr lang="es" sz="2800" dirty="0">
                <a:solidFill>
                  <a:schemeClr val="dk1"/>
                </a:solidFill>
                <a:latin typeface="Calibri"/>
                <a:cs typeface="Calibri"/>
                <a:sym typeface="Calibri"/>
              </a:rPr>
              <a:t>Cómo se puede utilizar la imitación para ayudar en la comunicación de las personas con DI</a:t>
            </a:r>
            <a:endParaRPr lang="en-US" sz="3200" dirty="0">
              <a:solidFill>
                <a:schemeClr val="dk1"/>
              </a:solidFill>
              <a:latin typeface="Calibri"/>
              <a:cs typeface="Calibri"/>
            </a:endParaRPr>
          </a:p>
        </p:txBody>
      </p:sp>
      <p:sp>
        <p:nvSpPr>
          <p:cNvPr id="2" name="Google Shape;131;p3">
            <a:extLst>
              <a:ext uri="{FF2B5EF4-FFF2-40B4-BE49-F238E27FC236}">
                <a16:creationId xmlns:a16="http://schemas.microsoft.com/office/drawing/2014/main" id="{79AE4EFC-307E-51DA-8273-58D3A84DFB6C}"/>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5.</a:t>
            </a:r>
            <a:r>
              <a:rPr lang="es" sz="2800" b="1" dirty="0">
                <a:solidFill>
                  <a:srgbClr val="674EA7"/>
                </a:solidFill>
                <a:latin typeface="Calibri"/>
                <a:ea typeface="Calibri"/>
                <a:cs typeface="Calibri"/>
                <a:sym typeface="Calibri"/>
              </a:rPr>
              <a:t> </a:t>
            </a:r>
            <a:r>
              <a:rPr lang="es" sz="2400" b="1" dirty="0">
                <a:solidFill>
                  <a:srgbClr val="674EA7"/>
                </a:solidFill>
                <a:latin typeface="Calibri"/>
                <a:ea typeface="Calibri"/>
                <a:cs typeface="Calibri"/>
                <a:sym typeface="Calibri"/>
              </a:rPr>
              <a:t>Herramientas de comunicación básicas</a:t>
            </a:r>
            <a:endParaRPr sz="3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 name="ZoneTexte 12">
            <a:extLst>
              <a:ext uri="{FF2B5EF4-FFF2-40B4-BE49-F238E27FC236}">
                <a16:creationId xmlns:a16="http://schemas.microsoft.com/office/drawing/2014/main" id="{8A0C4775-6797-4741-B6CA-33D5E7203CD5}"/>
              </a:ext>
            </a:extLst>
          </p:cNvPr>
          <p:cNvSpPr txBox="1"/>
          <p:nvPr/>
        </p:nvSpPr>
        <p:spPr>
          <a:xfrm>
            <a:off x="896293" y="1623362"/>
            <a:ext cx="9918700" cy="2739211"/>
          </a:xfrm>
          <a:prstGeom prst="rect">
            <a:avLst/>
          </a:prstGeom>
          <a:noFill/>
        </p:spPr>
        <p:txBody>
          <a:bodyPr wrap="square">
            <a:spAutoFit/>
          </a:bodyPr>
          <a:lstStyle/>
          <a:p>
            <a:pPr algn="ctr"/>
            <a:r>
              <a:rPr lang="es" sz="3200" b="1" dirty="0" err="1">
                <a:latin typeface="Calibri" panose="020F0502020204030204" pitchFamily="34" charset="0"/>
                <a:cs typeface="Calibri" panose="020F0502020204030204" pitchFamily="34" charset="0"/>
              </a:rPr>
              <a:t>Imitar </a:t>
            </a:r>
            <a:r>
              <a:rPr lang="es" sz="3200" b="1" dirty="0">
                <a:latin typeface="Calibri" panose="020F0502020204030204" pitchFamily="34" charset="0"/>
                <a:cs typeface="Calibri" panose="020F0502020204030204" pitchFamily="34" charset="0"/>
              </a:rPr>
              <a:t>:</a:t>
            </a:r>
          </a:p>
          <a:p>
            <a:pPr algn="ctr"/>
            <a:r>
              <a:rPr lang="es" sz="2800" dirty="0">
                <a:latin typeface="Calibri" panose="020F0502020204030204" pitchFamily="34" charset="0"/>
                <a:cs typeface="Calibri" panose="020F0502020204030204" pitchFamily="34" charset="0"/>
              </a:rPr>
              <a:t>Acto de copiar o imitar las acciones, conductas , gestos , sonidos o expresiones emocionales de otras personas</a:t>
            </a:r>
            <a:endParaRPr lang="fr-FR" sz="2800" dirty="0">
              <a:latin typeface="Calibri" panose="020F0502020204030204" pitchFamily="34" charset="0"/>
              <a:cs typeface="Calibri" panose="020F0502020204030204" pitchFamily="34" charset="0"/>
            </a:endParaRPr>
          </a:p>
          <a:p>
            <a:pPr algn="ctr"/>
            <a:endParaRPr lang="fr-FR" sz="2800" dirty="0">
              <a:latin typeface="Calibri" panose="020F0502020204030204" pitchFamily="34" charset="0"/>
              <a:cs typeface="Calibri" panose="020F0502020204030204" pitchFamily="34" charset="0"/>
            </a:endParaRPr>
          </a:p>
          <a:p>
            <a:pPr algn="ctr"/>
            <a:endParaRPr lang="fr-FR" sz="2800" dirty="0">
              <a:latin typeface="Calibri" panose="020F0502020204030204" pitchFamily="34" charset="0"/>
              <a:cs typeface="Calibri" panose="020F0502020204030204" pitchFamily="34" charset="0"/>
            </a:endParaRPr>
          </a:p>
          <a:p>
            <a:pPr algn="ctr"/>
            <a:r>
              <a:rPr lang="es" sz="2800" b="1" dirty="0">
                <a:latin typeface="Calibri" panose="020F0502020204030204" pitchFamily="34" charset="0"/>
                <a:cs typeface="Calibri" panose="020F0502020204030204" pitchFamily="34" charset="0"/>
              </a:rPr>
              <a:t>La imitación </a:t>
            </a:r>
            <a:r>
              <a:rPr lang="es" sz="2800" b="1" dirty="0" err="1">
                <a:latin typeface="Calibri" panose="020F0502020204030204" pitchFamily="34" charset="0"/>
                <a:cs typeface="Calibri" panose="020F0502020204030204" pitchFamily="34" charset="0"/>
              </a:rPr>
              <a:t>es</a:t>
            </a:r>
            <a:r>
              <a:rPr lang="es" sz="2800" b="1" dirty="0">
                <a:latin typeface="Calibri" panose="020F0502020204030204" pitchFamily="34" charset="0"/>
                <a:cs typeface="Calibri" panose="020F0502020204030204" pitchFamily="34" charset="0"/>
              </a:rPr>
              <a:t> </a:t>
            </a:r>
            <a:r>
              <a:rPr lang="es" sz="2800" b="1" dirty="0" err="1">
                <a:latin typeface="Calibri" panose="020F0502020204030204" pitchFamily="34" charset="0"/>
                <a:cs typeface="Calibri" panose="020F0502020204030204" pitchFamily="34" charset="0"/>
              </a:rPr>
              <a:t>fundamental </a:t>
            </a:r>
            <a:r>
              <a:rPr lang="es" sz="2800" b="1" dirty="0">
                <a:latin typeface="Calibri" panose="020F0502020204030204" pitchFamily="34" charset="0"/>
                <a:cs typeface="Calibri" panose="020F0502020204030204" pitchFamily="34" charset="0"/>
              </a:rPr>
              <a:t>para:</a:t>
            </a:r>
            <a:endParaRPr lang="fr-FR" sz="2800" b="1" dirty="0"/>
          </a:p>
        </p:txBody>
      </p:sp>
      <p:graphicFrame>
        <p:nvGraphicFramePr>
          <p:cNvPr id="5" name="Diagramme 4">
            <a:extLst>
              <a:ext uri="{FF2B5EF4-FFF2-40B4-BE49-F238E27FC236}">
                <a16:creationId xmlns:a16="http://schemas.microsoft.com/office/drawing/2014/main" id="{F5F4DAA3-62C6-422B-95E0-F8DD98C2EE42}"/>
              </a:ext>
            </a:extLst>
          </p:cNvPr>
          <p:cNvGraphicFramePr/>
          <p:nvPr>
            <p:extLst>
              <p:ext uri="{D42A27DB-BD31-4B8C-83A1-F6EECF244321}">
                <p14:modId xmlns:p14="http://schemas.microsoft.com/office/powerpoint/2010/main" val="1043115244"/>
              </p:ext>
            </p:extLst>
          </p:nvPr>
        </p:nvGraphicFramePr>
        <p:xfrm>
          <a:off x="896293" y="4593026"/>
          <a:ext cx="10096500" cy="14465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Google Shape;131;p3">
            <a:extLst>
              <a:ext uri="{FF2B5EF4-FFF2-40B4-BE49-F238E27FC236}">
                <a16:creationId xmlns:a16="http://schemas.microsoft.com/office/drawing/2014/main" id="{56DF7545-DBC9-D461-478F-552677A26106}"/>
              </a:ext>
            </a:extLst>
          </p:cNvPr>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5.</a:t>
            </a:r>
            <a:r>
              <a:rPr lang="es" sz="2400" b="1" dirty="0">
                <a:solidFill>
                  <a:srgbClr val="674EA7"/>
                </a:solidFill>
                <a:latin typeface="Calibri"/>
                <a:ea typeface="Calibri"/>
                <a:cs typeface="Calibri"/>
                <a:sym typeface="Calibri"/>
              </a:rPr>
              <a:t> Herramientas de comunicación básicas</a:t>
            </a:r>
          </a:p>
          <a:p>
            <a:pPr>
              <a:lnSpc>
                <a:spcPct val="110000"/>
              </a:lnSpc>
              <a:buClr>
                <a:srgbClr val="674EA7"/>
              </a:buClr>
              <a:buSzPts val="4000"/>
            </a:pPr>
            <a:r>
              <a:rPr lang="es" sz="2800" b="1" i="0" u="none" strike="noStrike" cap="none" dirty="0">
                <a:solidFill>
                  <a:schemeClr val="dk1"/>
                </a:solidFill>
                <a:latin typeface="Calibri"/>
                <a:ea typeface="Calibri"/>
                <a:cs typeface="Calibri"/>
                <a:sym typeface="Calibri"/>
              </a:rPr>
              <a:t>Capítulo 3 </a:t>
            </a:r>
            <a:r>
              <a:rPr lang="es" sz="2800" b="0" i="0" u="none" strike="noStrike" cap="none" dirty="0">
                <a:solidFill>
                  <a:schemeClr val="dk1"/>
                </a:solidFill>
                <a:latin typeface="Calibri"/>
                <a:ea typeface="Calibri"/>
                <a:cs typeface="Calibri"/>
                <a:sym typeface="Calibri"/>
              </a:rPr>
              <a:t>: </a:t>
            </a:r>
            <a:r>
              <a:rPr lang="es" sz="2800" b="1" i="0" u="none" strike="noStrike" cap="none" dirty="0">
                <a:solidFill>
                  <a:schemeClr val="dk1"/>
                </a:solidFill>
                <a:latin typeface="Calibri"/>
                <a:ea typeface="Calibri"/>
                <a:cs typeface="Calibri"/>
                <a:sym typeface="Calibri"/>
              </a:rPr>
              <a:t>Imit</a:t>
            </a:r>
            <a:r>
              <a:rPr lang="es" sz="2800" b="1" dirty="0">
                <a:solidFill>
                  <a:schemeClr val="dk1"/>
                </a:solidFill>
                <a:latin typeface="Calibri"/>
                <a:ea typeface="Calibri"/>
                <a:cs typeface="Calibri"/>
                <a:sym typeface="Calibri"/>
              </a:rPr>
              <a:t>ación</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2" name="Flèche : droite 1">
            <a:extLst>
              <a:ext uri="{FF2B5EF4-FFF2-40B4-BE49-F238E27FC236}">
                <a16:creationId xmlns:a16="http://schemas.microsoft.com/office/drawing/2014/main" id="{84D31EB1-BFED-4C4C-8EDC-9BD04CEA42CF}"/>
              </a:ext>
            </a:extLst>
          </p:cNvPr>
          <p:cNvSpPr/>
          <p:nvPr/>
        </p:nvSpPr>
        <p:spPr>
          <a:xfrm>
            <a:off x="1819844" y="2282481"/>
            <a:ext cx="9366220" cy="1959350"/>
          </a:xfrm>
          <a:prstGeom prst="rightArrow">
            <a:avLst/>
          </a:prstGeom>
          <a:solidFill>
            <a:srgbClr val="33A8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Légende : encadrée à une bordure 6">
            <a:extLst>
              <a:ext uri="{FF2B5EF4-FFF2-40B4-BE49-F238E27FC236}">
                <a16:creationId xmlns:a16="http://schemas.microsoft.com/office/drawing/2014/main" id="{DE777850-3125-42B2-8E28-35ADDF54B05D}"/>
              </a:ext>
            </a:extLst>
          </p:cNvPr>
          <p:cNvSpPr/>
          <p:nvPr/>
        </p:nvSpPr>
        <p:spPr>
          <a:xfrm rot="16200000">
            <a:off x="2278365" y="2599592"/>
            <a:ext cx="736600" cy="1325127"/>
          </a:xfrm>
          <a:prstGeom prst="accentBorderCallout1">
            <a:avLst>
              <a:gd name="adj1" fmla="val 18750"/>
              <a:gd name="adj2" fmla="val -8333"/>
              <a:gd name="adj3" fmla="val -4609"/>
              <a:gd name="adj4" fmla="val -76801"/>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s" sz="2000" dirty="0">
                <a:latin typeface="Calibri" panose="020F0502020204030204" pitchFamily="34" charset="0"/>
                <a:cs typeface="Calibri" panose="020F0502020204030204" pitchFamily="34" charset="0"/>
              </a:rPr>
              <a:t>Imitación </a:t>
            </a:r>
            <a:r>
              <a:rPr lang="es" sz="2000" dirty="0" err="1">
                <a:latin typeface="Calibri" panose="020F0502020204030204" pitchFamily="34" charset="0"/>
                <a:cs typeface="Calibri" panose="020F0502020204030204" pitchFamily="34" charset="0"/>
              </a:rPr>
              <a:t>neonatal</a:t>
            </a:r>
          </a:p>
        </p:txBody>
      </p:sp>
      <p:pic>
        <p:nvPicPr>
          <p:cNvPr id="10" name="Image 9">
            <a:extLst>
              <a:ext uri="{FF2B5EF4-FFF2-40B4-BE49-F238E27FC236}">
                <a16:creationId xmlns:a16="http://schemas.microsoft.com/office/drawing/2014/main" id="{2BA93A7E-6C7A-4233-ACA7-56D20B39510C}"/>
              </a:ext>
            </a:extLst>
          </p:cNvPr>
          <p:cNvPicPr>
            <a:picLocks noChangeAspect="1"/>
          </p:cNvPicPr>
          <p:nvPr/>
        </p:nvPicPr>
        <p:blipFill>
          <a:blip r:embed="rId5"/>
          <a:stretch>
            <a:fillRect/>
          </a:stretch>
        </p:blipFill>
        <p:spPr>
          <a:xfrm>
            <a:off x="427289" y="3655583"/>
            <a:ext cx="1183855" cy="2844000"/>
          </a:xfrm>
          <a:prstGeom prst="rect">
            <a:avLst/>
          </a:prstGeom>
        </p:spPr>
      </p:pic>
      <p:sp>
        <p:nvSpPr>
          <p:cNvPr id="19" name="Légende : encadrée à une bordure 18">
            <a:extLst>
              <a:ext uri="{FF2B5EF4-FFF2-40B4-BE49-F238E27FC236}">
                <a16:creationId xmlns:a16="http://schemas.microsoft.com/office/drawing/2014/main" id="{C2F09A45-982D-4F7B-876A-2509F4E7E2EE}"/>
              </a:ext>
            </a:extLst>
          </p:cNvPr>
          <p:cNvSpPr/>
          <p:nvPr/>
        </p:nvSpPr>
        <p:spPr>
          <a:xfrm rot="16200000">
            <a:off x="4611771" y="2584791"/>
            <a:ext cx="736600" cy="1325127"/>
          </a:xfrm>
          <a:prstGeom prst="accentBorderCallout1">
            <a:avLst>
              <a:gd name="adj1" fmla="val 18750"/>
              <a:gd name="adj2" fmla="val -8333"/>
              <a:gd name="adj3" fmla="val 50978"/>
              <a:gd name="adj4" fmla="val -125077"/>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s" sz="2000" dirty="0">
                <a:latin typeface="Calibri" panose="020F0502020204030204" pitchFamily="34" charset="0"/>
                <a:cs typeface="Calibri" panose="020F0502020204030204" pitchFamily="34" charset="0"/>
              </a:rPr>
              <a:t>9 </a:t>
            </a:r>
            <a:r>
              <a:rPr lang="es" sz="2000" dirty="0" err="1">
                <a:latin typeface="Calibri" panose="020F0502020204030204" pitchFamily="34" charset="0"/>
                <a:cs typeface="Calibri" panose="020F0502020204030204" pitchFamily="34" charset="0"/>
              </a:rPr>
              <a:t>meses</a:t>
            </a:r>
            <a:endParaRPr lang="fr-FR" sz="2000" dirty="0">
              <a:latin typeface="Calibri" panose="020F0502020204030204" pitchFamily="34" charset="0"/>
              <a:cs typeface="Calibri" panose="020F0502020204030204" pitchFamily="34" charset="0"/>
            </a:endParaRPr>
          </a:p>
        </p:txBody>
      </p:sp>
      <p:sp>
        <p:nvSpPr>
          <p:cNvPr id="11" name="ZoneTexte 10">
            <a:extLst>
              <a:ext uri="{FF2B5EF4-FFF2-40B4-BE49-F238E27FC236}">
                <a16:creationId xmlns:a16="http://schemas.microsoft.com/office/drawing/2014/main" id="{F9394316-1476-4F81-89F2-6CAA8E3264B0}"/>
              </a:ext>
            </a:extLst>
          </p:cNvPr>
          <p:cNvSpPr txBox="1"/>
          <p:nvPr/>
        </p:nvSpPr>
        <p:spPr>
          <a:xfrm>
            <a:off x="3948616" y="4484461"/>
            <a:ext cx="1974819" cy="707886"/>
          </a:xfrm>
          <a:prstGeom prst="rect">
            <a:avLst/>
          </a:prstGeom>
          <a:noFill/>
        </p:spPr>
        <p:txBody>
          <a:bodyPr wrap="square" rtlCol="0">
            <a:spAutoFit/>
          </a:bodyPr>
          <a:lstStyle/>
          <a:p>
            <a:pPr algn="ctr"/>
            <a:r>
              <a:rPr lang="es" sz="2000" dirty="0">
                <a:solidFill>
                  <a:srgbClr val="0070C0"/>
                </a:solidFill>
                <a:latin typeface="Calibri" panose="020F0502020204030204" pitchFamily="34" charset="0"/>
                <a:cs typeface="Calibri" panose="020F0502020204030204" pitchFamily="34" charset="0"/>
              </a:rPr>
              <a:t>Imitación </a:t>
            </a:r>
            <a:r>
              <a:rPr lang="es" sz="2000" dirty="0" err="1">
                <a:solidFill>
                  <a:srgbClr val="0070C0"/>
                </a:solidFill>
                <a:latin typeface="Calibri" panose="020F0502020204030204" pitchFamily="34" charset="0"/>
                <a:cs typeface="Calibri" panose="020F0502020204030204" pitchFamily="34" charset="0"/>
              </a:rPr>
              <a:t>diferida</a:t>
            </a:r>
          </a:p>
        </p:txBody>
      </p:sp>
      <p:sp>
        <p:nvSpPr>
          <p:cNvPr id="21" name="Légende : encadrée à une bordure 20">
            <a:extLst>
              <a:ext uri="{FF2B5EF4-FFF2-40B4-BE49-F238E27FC236}">
                <a16:creationId xmlns:a16="http://schemas.microsoft.com/office/drawing/2014/main" id="{10322D1B-19DC-4910-8BB6-44342446C474}"/>
              </a:ext>
            </a:extLst>
          </p:cNvPr>
          <p:cNvSpPr/>
          <p:nvPr/>
        </p:nvSpPr>
        <p:spPr>
          <a:xfrm rot="16200000">
            <a:off x="7717946" y="2599591"/>
            <a:ext cx="736600" cy="1325127"/>
          </a:xfrm>
          <a:prstGeom prst="accentBorderCallout1">
            <a:avLst>
              <a:gd name="adj1" fmla="val 18750"/>
              <a:gd name="adj2" fmla="val -8333"/>
              <a:gd name="adj3" fmla="val 4975"/>
              <a:gd name="adj4" fmla="val -119905"/>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s" sz="2000" dirty="0">
                <a:latin typeface="Calibri" panose="020F0502020204030204" pitchFamily="34" charset="0"/>
                <a:cs typeface="Calibri" panose="020F0502020204030204" pitchFamily="34" charset="0"/>
              </a:rPr>
              <a:t>14 </a:t>
            </a:r>
            <a:r>
              <a:rPr lang="es" sz="2000" dirty="0" err="1">
                <a:latin typeface="Calibri" panose="020F0502020204030204" pitchFamily="34" charset="0"/>
                <a:cs typeface="Calibri" panose="020F0502020204030204" pitchFamily="34" charset="0"/>
              </a:rPr>
              <a:t>meses</a:t>
            </a:r>
            <a:endParaRPr lang="fr-FR" sz="2000" dirty="0">
              <a:latin typeface="Calibri" panose="020F0502020204030204" pitchFamily="34" charset="0"/>
              <a:cs typeface="Calibri" panose="020F0502020204030204" pitchFamily="34" charset="0"/>
            </a:endParaRPr>
          </a:p>
        </p:txBody>
      </p:sp>
      <p:sp>
        <p:nvSpPr>
          <p:cNvPr id="22" name="ZoneTexte 21">
            <a:extLst>
              <a:ext uri="{FF2B5EF4-FFF2-40B4-BE49-F238E27FC236}">
                <a16:creationId xmlns:a16="http://schemas.microsoft.com/office/drawing/2014/main" id="{FDAC854A-8978-442D-9CFF-F758698174E4}"/>
              </a:ext>
            </a:extLst>
          </p:cNvPr>
          <p:cNvSpPr txBox="1"/>
          <p:nvPr/>
        </p:nvSpPr>
        <p:spPr>
          <a:xfrm>
            <a:off x="6502954" y="4488525"/>
            <a:ext cx="1974819" cy="400110"/>
          </a:xfrm>
          <a:prstGeom prst="rect">
            <a:avLst/>
          </a:prstGeom>
          <a:noFill/>
        </p:spPr>
        <p:txBody>
          <a:bodyPr wrap="square" rtlCol="0">
            <a:spAutoFit/>
          </a:bodyPr>
          <a:lstStyle/>
          <a:p>
            <a:pPr algn="ctr"/>
            <a:r>
              <a:rPr lang="es" sz="2000" dirty="0" err="1">
                <a:solidFill>
                  <a:srgbClr val="0070C0"/>
                </a:solidFill>
                <a:latin typeface="Calibri" panose="020F0502020204030204" pitchFamily="34" charset="0"/>
                <a:cs typeface="Calibri" panose="020F0502020204030204" pitchFamily="34" charset="0"/>
              </a:rPr>
              <a:t>Generalización</a:t>
            </a:r>
            <a:endParaRPr lang="fr-FR" sz="2000" dirty="0">
              <a:solidFill>
                <a:srgbClr val="0070C0"/>
              </a:solidFill>
              <a:latin typeface="Calibri" panose="020F0502020204030204" pitchFamily="34" charset="0"/>
              <a:cs typeface="Calibri" panose="020F0502020204030204" pitchFamily="34" charset="0"/>
            </a:endParaRPr>
          </a:p>
        </p:txBody>
      </p:sp>
      <p:sp>
        <p:nvSpPr>
          <p:cNvPr id="4" name="Google Shape;131;p3">
            <a:extLst>
              <a:ext uri="{FF2B5EF4-FFF2-40B4-BE49-F238E27FC236}">
                <a16:creationId xmlns:a16="http://schemas.microsoft.com/office/drawing/2014/main" id="{A50305C8-A8EA-6EB3-6382-4B5751824825}"/>
              </a:ext>
            </a:extLst>
          </p:cNvPr>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5.</a:t>
            </a:r>
            <a:r>
              <a:rPr lang="es" sz="2400" b="1" dirty="0">
                <a:solidFill>
                  <a:srgbClr val="674EA7"/>
                </a:solidFill>
                <a:latin typeface="Calibri"/>
                <a:ea typeface="Calibri"/>
                <a:cs typeface="Calibri"/>
                <a:sym typeface="Calibri"/>
              </a:rPr>
              <a:t> Herramientas de comunicación básicas</a:t>
            </a:r>
          </a:p>
          <a:p>
            <a:pPr>
              <a:lnSpc>
                <a:spcPct val="110000"/>
              </a:lnSpc>
              <a:buClr>
                <a:srgbClr val="674EA7"/>
              </a:buClr>
              <a:buSzPts val="4000"/>
            </a:pPr>
            <a:r>
              <a:rPr lang="es" sz="2800" b="1" i="0" u="none" strike="noStrike" cap="none" dirty="0">
                <a:solidFill>
                  <a:schemeClr val="dk1"/>
                </a:solidFill>
                <a:latin typeface="Calibri"/>
                <a:ea typeface="Calibri"/>
                <a:cs typeface="Calibri"/>
                <a:sym typeface="Calibri"/>
              </a:rPr>
              <a:t>Capítulo 3 </a:t>
            </a:r>
            <a:r>
              <a:rPr lang="es" sz="2800" b="0" i="0" u="none" strike="noStrike" cap="none" dirty="0">
                <a:solidFill>
                  <a:schemeClr val="dk1"/>
                </a:solidFill>
                <a:latin typeface="Calibri"/>
                <a:ea typeface="Calibri"/>
                <a:cs typeface="Calibri"/>
                <a:sym typeface="Calibri"/>
              </a:rPr>
              <a:t>: </a:t>
            </a:r>
            <a:r>
              <a:rPr lang="es" sz="2800" b="1" i="0" u="none" strike="noStrike" cap="none" dirty="0">
                <a:solidFill>
                  <a:schemeClr val="dk1"/>
                </a:solidFill>
                <a:latin typeface="Calibri"/>
                <a:ea typeface="Calibri"/>
                <a:cs typeface="Calibri"/>
                <a:sym typeface="Calibri"/>
              </a:rPr>
              <a:t>Imit</a:t>
            </a:r>
            <a:r>
              <a:rPr lang="es" sz="2800" b="1" dirty="0">
                <a:solidFill>
                  <a:schemeClr val="dk1"/>
                </a:solidFill>
                <a:latin typeface="Calibri"/>
                <a:ea typeface="Calibri"/>
                <a:cs typeface="Calibri"/>
                <a:sym typeface="Calibri"/>
              </a:rPr>
              <a:t>ación</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spTree>
    <p:extLst>
      <p:ext uri="{BB962C8B-B14F-4D97-AF65-F5344CB8AC3E}">
        <p14:creationId xmlns:p14="http://schemas.microsoft.com/office/powerpoint/2010/main" val="4001897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aphicFrame>
        <p:nvGraphicFramePr>
          <p:cNvPr id="2" name="Diagramme 1">
            <a:extLst>
              <a:ext uri="{FF2B5EF4-FFF2-40B4-BE49-F238E27FC236}">
                <a16:creationId xmlns:a16="http://schemas.microsoft.com/office/drawing/2014/main" id="{2F9A37C6-11AA-4E1E-8A78-B4C87B1BCECF}"/>
              </a:ext>
            </a:extLst>
          </p:cNvPr>
          <p:cNvGraphicFramePr/>
          <p:nvPr>
            <p:extLst>
              <p:ext uri="{D42A27DB-BD31-4B8C-83A1-F6EECF244321}">
                <p14:modId xmlns:p14="http://schemas.microsoft.com/office/powerpoint/2010/main" val="2092576486"/>
              </p:ext>
            </p:extLst>
          </p:nvPr>
        </p:nvGraphicFramePr>
        <p:xfrm>
          <a:off x="1221996" y="2156439"/>
          <a:ext cx="9748008" cy="325595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Google Shape;131;p3">
            <a:extLst>
              <a:ext uri="{FF2B5EF4-FFF2-40B4-BE49-F238E27FC236}">
                <a16:creationId xmlns:a16="http://schemas.microsoft.com/office/drawing/2014/main" id="{A6B99B15-05A1-F464-0196-17249DA8221D}"/>
              </a:ext>
            </a:extLst>
          </p:cNvPr>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5.</a:t>
            </a:r>
            <a:r>
              <a:rPr lang="es" sz="2400" b="1" dirty="0">
                <a:solidFill>
                  <a:srgbClr val="674EA7"/>
                </a:solidFill>
                <a:latin typeface="Calibri"/>
                <a:ea typeface="Calibri"/>
                <a:cs typeface="Calibri"/>
                <a:sym typeface="Calibri"/>
              </a:rPr>
              <a:t> Herramientas de comunicación básicas</a:t>
            </a:r>
          </a:p>
          <a:p>
            <a:pPr>
              <a:lnSpc>
                <a:spcPct val="110000"/>
              </a:lnSpc>
              <a:buClr>
                <a:srgbClr val="674EA7"/>
              </a:buClr>
              <a:buSzPts val="4000"/>
            </a:pPr>
            <a:r>
              <a:rPr lang="es" sz="2800" b="1" i="0" u="none" strike="noStrike" cap="none" dirty="0">
                <a:solidFill>
                  <a:schemeClr val="dk1"/>
                </a:solidFill>
                <a:latin typeface="Calibri"/>
                <a:ea typeface="Calibri"/>
                <a:cs typeface="Calibri"/>
                <a:sym typeface="Calibri"/>
              </a:rPr>
              <a:t>Capítulo 3 </a:t>
            </a:r>
            <a:r>
              <a:rPr lang="es" sz="2800" b="0" i="0" u="none" strike="noStrike" cap="none" dirty="0">
                <a:solidFill>
                  <a:schemeClr val="dk1"/>
                </a:solidFill>
                <a:latin typeface="Calibri"/>
                <a:ea typeface="Calibri"/>
                <a:cs typeface="Calibri"/>
                <a:sym typeface="Calibri"/>
              </a:rPr>
              <a:t>: </a:t>
            </a:r>
            <a:r>
              <a:rPr lang="es" sz="2800" b="1" i="0" u="none" strike="noStrike" cap="none" dirty="0">
                <a:solidFill>
                  <a:schemeClr val="dk1"/>
                </a:solidFill>
                <a:latin typeface="Calibri"/>
                <a:ea typeface="Calibri"/>
                <a:cs typeface="Calibri"/>
                <a:sym typeface="Calibri"/>
              </a:rPr>
              <a:t>Imit</a:t>
            </a:r>
            <a:r>
              <a:rPr lang="es" sz="2800" b="1" dirty="0">
                <a:solidFill>
                  <a:schemeClr val="dk1"/>
                </a:solidFill>
                <a:latin typeface="Calibri"/>
                <a:ea typeface="Calibri"/>
                <a:cs typeface="Calibri"/>
                <a:sym typeface="Calibri"/>
              </a:rPr>
              <a:t>ación</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spTree>
    <p:extLst>
      <p:ext uri="{BB962C8B-B14F-4D97-AF65-F5344CB8AC3E}">
        <p14:creationId xmlns:p14="http://schemas.microsoft.com/office/powerpoint/2010/main" val="469942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2" name="ZoneTexte 1">
            <a:extLst>
              <a:ext uri="{FF2B5EF4-FFF2-40B4-BE49-F238E27FC236}">
                <a16:creationId xmlns:a16="http://schemas.microsoft.com/office/drawing/2014/main" id="{A32540E0-064C-887B-4D9E-B7DF0CA088CD}"/>
              </a:ext>
            </a:extLst>
          </p:cNvPr>
          <p:cNvSpPr txBox="1"/>
          <p:nvPr/>
        </p:nvSpPr>
        <p:spPr>
          <a:xfrm>
            <a:off x="387958" y="6241005"/>
            <a:ext cx="318897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 sz="2000" dirty="0">
                <a:latin typeface="Calibri"/>
                <a:ea typeface="Calibri"/>
                <a:cs typeface="Calibri"/>
              </a:rPr>
              <a:t>Nadel y Pezé, 2017</a:t>
            </a:r>
          </a:p>
        </p:txBody>
      </p:sp>
      <p:sp>
        <p:nvSpPr>
          <p:cNvPr id="3" name="Google Shape;131;p3">
            <a:extLst>
              <a:ext uri="{FF2B5EF4-FFF2-40B4-BE49-F238E27FC236}">
                <a16:creationId xmlns:a16="http://schemas.microsoft.com/office/drawing/2014/main" id="{FFD755AA-66E3-693B-A930-68C8F3063240}"/>
              </a:ext>
            </a:extLst>
          </p:cNvPr>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5.</a:t>
            </a:r>
            <a:r>
              <a:rPr lang="es" sz="2400" b="1" dirty="0">
                <a:solidFill>
                  <a:srgbClr val="674EA7"/>
                </a:solidFill>
                <a:latin typeface="Calibri"/>
                <a:ea typeface="Calibri"/>
                <a:cs typeface="Calibri"/>
                <a:sym typeface="Calibri"/>
              </a:rPr>
              <a:t> Herramientas de comunicación básicas</a:t>
            </a:r>
          </a:p>
          <a:p>
            <a:pPr>
              <a:lnSpc>
                <a:spcPct val="110000"/>
              </a:lnSpc>
              <a:buClr>
                <a:srgbClr val="674EA7"/>
              </a:buClr>
              <a:buSzPts val="4000"/>
            </a:pPr>
            <a:r>
              <a:rPr lang="es" sz="2800" b="1" i="0" u="none" strike="noStrike" cap="none" dirty="0">
                <a:solidFill>
                  <a:schemeClr val="dk1"/>
                </a:solidFill>
                <a:latin typeface="Calibri"/>
                <a:ea typeface="Calibri"/>
                <a:cs typeface="Calibri"/>
                <a:sym typeface="Calibri"/>
              </a:rPr>
              <a:t>Capítulo 3 </a:t>
            </a:r>
            <a:r>
              <a:rPr lang="es" sz="2800" b="0" i="0" u="none" strike="noStrike" cap="none" dirty="0">
                <a:solidFill>
                  <a:schemeClr val="dk1"/>
                </a:solidFill>
                <a:latin typeface="Calibri"/>
                <a:ea typeface="Calibri"/>
                <a:cs typeface="Calibri"/>
                <a:sym typeface="Calibri"/>
              </a:rPr>
              <a:t>: </a:t>
            </a:r>
            <a:r>
              <a:rPr lang="es" sz="2800" b="1" i="0" u="none" strike="noStrike" cap="none" dirty="0">
                <a:solidFill>
                  <a:schemeClr val="dk1"/>
                </a:solidFill>
                <a:latin typeface="Calibri"/>
                <a:ea typeface="Calibri"/>
                <a:cs typeface="Calibri"/>
                <a:sym typeface="Calibri"/>
              </a:rPr>
              <a:t>Imit</a:t>
            </a:r>
            <a:r>
              <a:rPr lang="es" sz="2800" b="1" dirty="0">
                <a:solidFill>
                  <a:schemeClr val="dk1"/>
                </a:solidFill>
                <a:latin typeface="Calibri"/>
                <a:ea typeface="Calibri"/>
                <a:cs typeface="Calibri"/>
                <a:sym typeface="Calibri"/>
              </a:rPr>
              <a:t>ación</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5" name="Imagen 4" descr="Diagrama&#10;&#10;Descripción generada automáticamente">
            <a:extLst>
              <a:ext uri="{FF2B5EF4-FFF2-40B4-BE49-F238E27FC236}">
                <a16:creationId xmlns:a16="http://schemas.microsoft.com/office/drawing/2014/main" id="{F2BADC86-5491-00E6-F69C-8B27EF9859D7}"/>
              </a:ext>
            </a:extLst>
          </p:cNvPr>
          <p:cNvPicPr>
            <a:picLocks noChangeAspect="1"/>
          </p:cNvPicPr>
          <p:nvPr/>
        </p:nvPicPr>
        <p:blipFill>
          <a:blip r:embed="rId5"/>
          <a:stretch>
            <a:fillRect/>
          </a:stretch>
        </p:blipFill>
        <p:spPr>
          <a:xfrm>
            <a:off x="2160861" y="1557337"/>
            <a:ext cx="7293739" cy="4284663"/>
          </a:xfrm>
          <a:prstGeom prst="rect">
            <a:avLst/>
          </a:prstGeom>
        </p:spPr>
      </p:pic>
    </p:spTree>
    <p:extLst>
      <p:ext uri="{BB962C8B-B14F-4D97-AF65-F5344CB8AC3E}">
        <p14:creationId xmlns:p14="http://schemas.microsoft.com/office/powerpoint/2010/main" val="3252499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aphicFrame>
        <p:nvGraphicFramePr>
          <p:cNvPr id="3" name="Tableau 2">
            <a:extLst>
              <a:ext uri="{FF2B5EF4-FFF2-40B4-BE49-F238E27FC236}">
                <a16:creationId xmlns:a16="http://schemas.microsoft.com/office/drawing/2014/main" id="{CB3DCE96-DAC8-4004-BD14-FA7A8B18675B}"/>
              </a:ext>
            </a:extLst>
          </p:cNvPr>
          <p:cNvGraphicFramePr>
            <a:graphicFrameLocks noGrp="1"/>
          </p:cNvGraphicFramePr>
          <p:nvPr>
            <p:extLst>
              <p:ext uri="{D42A27DB-BD31-4B8C-83A1-F6EECF244321}">
                <p14:modId xmlns:p14="http://schemas.microsoft.com/office/powerpoint/2010/main" val="3713851553"/>
              </p:ext>
            </p:extLst>
          </p:nvPr>
        </p:nvGraphicFramePr>
        <p:xfrm>
          <a:off x="1709468" y="2337280"/>
          <a:ext cx="8768700" cy="3389489"/>
        </p:xfrm>
        <a:graphic>
          <a:graphicData uri="http://schemas.openxmlformats.org/drawingml/2006/table">
            <a:tbl>
              <a:tblPr/>
              <a:tblGrid>
                <a:gridCol w="4384350">
                  <a:extLst>
                    <a:ext uri="{9D8B030D-6E8A-4147-A177-3AD203B41FA5}">
                      <a16:colId xmlns:a16="http://schemas.microsoft.com/office/drawing/2014/main" val="3961888713"/>
                    </a:ext>
                  </a:extLst>
                </a:gridCol>
                <a:gridCol w="4384350">
                  <a:extLst>
                    <a:ext uri="{9D8B030D-6E8A-4147-A177-3AD203B41FA5}">
                      <a16:colId xmlns:a16="http://schemas.microsoft.com/office/drawing/2014/main" val="673121426"/>
                    </a:ext>
                  </a:extLst>
                </a:gridCol>
              </a:tblGrid>
              <a:tr h="531989">
                <a:tc>
                  <a:txBody>
                    <a:bodyPr/>
                    <a:lstStyle/>
                    <a:p>
                      <a:pPr algn="ctr" rtl="0" fontAlgn="base"/>
                      <a:r>
                        <a:rPr lang="es" sz="2400" b="1" i="0" dirty="0">
                          <a:solidFill>
                            <a:schemeClr val="bg1">
                              <a:lumMod val="95000"/>
                            </a:schemeClr>
                          </a:solidFill>
                          <a:effectLst/>
                          <a:latin typeface="Calibri" panose="020F0502020204030204" pitchFamily="34" charset="0"/>
                        </a:rPr>
                        <a:t>Vídeo de autorrevisión</a:t>
                      </a:r>
                      <a:endParaRPr lang="en-GB" sz="2400" b="1" i="0" dirty="0">
                        <a:solidFill>
                          <a:schemeClr val="bg1">
                            <a:lumMod val="95000"/>
                          </a:schemeClr>
                        </a:solidFill>
                        <a:effectLst/>
                      </a:endParaRPr>
                    </a:p>
                  </a:txBody>
                  <a:tcPr>
                    <a:lnL w="9525" cap="flat" cmpd="sng" algn="ctr">
                      <a:solidFill>
                        <a:srgbClr val="4472C4"/>
                      </a:solidFill>
                      <a:prstDash val="solid"/>
                      <a:round/>
                      <a:headEnd type="none" w="med" len="med"/>
                      <a:tailEnd type="none" w="med" len="med"/>
                    </a:lnL>
                    <a:lnR>
                      <a:noFill/>
                    </a:lnR>
                    <a:lnT w="9525" cap="flat" cmpd="sng" algn="ctr">
                      <a:solidFill>
                        <a:srgbClr val="4472C4"/>
                      </a:solidFill>
                      <a:prstDash val="solid"/>
                      <a:round/>
                      <a:headEnd type="none" w="med" len="med"/>
                      <a:tailEnd type="none" w="med" len="med"/>
                    </a:lnT>
                    <a:lnB w="9525" cap="flat" cmpd="sng" algn="ctr">
                      <a:solidFill>
                        <a:srgbClr val="4472C4"/>
                      </a:solidFill>
                      <a:prstDash val="solid"/>
                      <a:round/>
                      <a:headEnd type="none" w="med" len="med"/>
                      <a:tailEnd type="none" w="med" len="med"/>
                    </a:lnB>
                    <a:solidFill>
                      <a:srgbClr val="4472C4"/>
                    </a:solidFill>
                  </a:tcPr>
                </a:tc>
                <a:tc>
                  <a:txBody>
                    <a:bodyPr/>
                    <a:lstStyle/>
                    <a:p>
                      <a:pPr algn="ctr" rtl="0" fontAlgn="base"/>
                      <a:r>
                        <a:rPr lang="es" sz="2400" b="1" i="0" dirty="0">
                          <a:solidFill>
                            <a:schemeClr val="bg1">
                              <a:lumMod val="95000"/>
                            </a:schemeClr>
                          </a:solidFill>
                          <a:effectLst/>
                          <a:latin typeface="Calibri" panose="020F0502020204030204" pitchFamily="34" charset="0"/>
                        </a:rPr>
                        <a:t>Vídeo de avance</a:t>
                      </a:r>
                      <a:endParaRPr lang="en-GB" sz="2400" b="1" i="0" dirty="0">
                        <a:solidFill>
                          <a:schemeClr val="bg1">
                            <a:lumMod val="95000"/>
                          </a:schemeClr>
                        </a:solidFill>
                        <a:effectLst/>
                      </a:endParaRPr>
                    </a:p>
                  </a:txBody>
                  <a:tcPr>
                    <a:lnL>
                      <a:noFill/>
                    </a:lnL>
                    <a:lnR w="9525" cap="flat" cmpd="sng" algn="ctr">
                      <a:solidFill>
                        <a:srgbClr val="4472C4"/>
                      </a:solidFill>
                      <a:prstDash val="solid"/>
                      <a:round/>
                      <a:headEnd type="none" w="med" len="med"/>
                      <a:tailEnd type="none" w="med" len="med"/>
                    </a:lnR>
                    <a:lnT w="9525" cap="flat" cmpd="sng" algn="ctr">
                      <a:solidFill>
                        <a:srgbClr val="4472C4"/>
                      </a:solidFill>
                      <a:prstDash val="solid"/>
                      <a:round/>
                      <a:headEnd type="none" w="med" len="med"/>
                      <a:tailEnd type="none" w="med" len="med"/>
                    </a:lnT>
                    <a:lnB w="9525" cap="flat" cmpd="sng" algn="ctr">
                      <a:solidFill>
                        <a:srgbClr val="4472C4"/>
                      </a:solidFill>
                      <a:prstDash val="solid"/>
                      <a:round/>
                      <a:headEnd type="none" w="med" len="med"/>
                      <a:tailEnd type="none" w="med" len="med"/>
                    </a:lnB>
                    <a:solidFill>
                      <a:srgbClr val="4472C4"/>
                    </a:solidFill>
                  </a:tcPr>
                </a:tc>
                <a:extLst>
                  <a:ext uri="{0D108BD9-81ED-4DB2-BD59-A6C34878D82A}">
                    <a16:rowId xmlns:a16="http://schemas.microsoft.com/office/drawing/2014/main" val="3972677031"/>
                  </a:ext>
                </a:extLst>
              </a:tr>
              <a:tr h="2857500">
                <a:tc>
                  <a:txBody>
                    <a:bodyPr/>
                    <a:lstStyle/>
                    <a:p>
                      <a:pPr algn="l" rtl="0" fontAlgn="base">
                        <a:buFont typeface="Arial" panose="020B0604020202020204" pitchFamily="34" charset="0"/>
                        <a:buChar char="•"/>
                      </a:pPr>
                      <a:r>
                        <a:rPr lang="es" sz="2000" b="0" i="0" dirty="0">
                          <a:effectLst/>
                          <a:latin typeface="Calibri" panose="020F0502020204030204" pitchFamily="34" charset="0"/>
                        </a:rPr>
                        <a:t>Grabar comportamientos del infante y dividirlos en clips de 1 a 2 minutos que muestren actuaciones positivas exitosas.</a:t>
                      </a:r>
                      <a:r>
                        <a:rPr lang="es" sz="2000" b="1" i="0" dirty="0">
                          <a:effectLst/>
                          <a:latin typeface="Calibri" panose="020F0502020204030204" pitchFamily="34" charset="0"/>
                        </a:rPr>
                        <a:t> </a:t>
                      </a:r>
                    </a:p>
                    <a:p>
                      <a:pPr algn="l" rtl="0" fontAlgn="base">
                        <a:buFont typeface="Arial" panose="020B0604020202020204" pitchFamily="34" charset="0"/>
                        <a:buChar char="•"/>
                      </a:pPr>
                      <a:r>
                        <a:rPr lang="es" sz="2000" b="0" i="0" dirty="0">
                          <a:effectLst/>
                          <a:latin typeface="Calibri" panose="020F0502020204030204" pitchFamily="34" charset="0"/>
                        </a:rPr>
                        <a:t>Mostrar los vídeos al infante varias veces por semana en intervalos de 2 a 8 semanas.</a:t>
                      </a:r>
                      <a:r>
                        <a:rPr lang="es" sz="2000" b="1" i="0" dirty="0">
                          <a:effectLst/>
                          <a:latin typeface="Calibri" panose="020F0502020204030204" pitchFamily="34" charset="0"/>
                        </a:rPr>
                        <a:t> </a:t>
                      </a:r>
                    </a:p>
                  </a:txBody>
                  <a:tcPr>
                    <a:lnL w="9525" cap="flat" cmpd="sng" algn="ctr">
                      <a:solidFill>
                        <a:srgbClr val="8EAADB"/>
                      </a:solidFill>
                      <a:prstDash val="solid"/>
                      <a:round/>
                      <a:headEnd type="none" w="med" len="med"/>
                      <a:tailEnd type="none" w="med" len="med"/>
                    </a:lnL>
                    <a:lnR w="9525" cap="flat" cmpd="sng" algn="ctr">
                      <a:solidFill>
                        <a:srgbClr val="8EAADB"/>
                      </a:solidFill>
                      <a:prstDash val="solid"/>
                      <a:round/>
                      <a:headEnd type="none" w="med" len="med"/>
                      <a:tailEnd type="none" w="med" len="med"/>
                    </a:lnR>
                    <a:lnT w="9525" cap="flat" cmpd="sng" algn="ctr">
                      <a:solidFill>
                        <a:srgbClr val="4472C4"/>
                      </a:solidFill>
                      <a:prstDash val="solid"/>
                      <a:round/>
                      <a:headEnd type="none" w="med" len="med"/>
                      <a:tailEnd type="none" w="med" len="med"/>
                    </a:lnT>
                    <a:lnB w="9525" cap="flat" cmpd="sng" algn="ctr">
                      <a:solidFill>
                        <a:srgbClr val="8EAADB"/>
                      </a:solidFill>
                      <a:prstDash val="solid"/>
                      <a:round/>
                      <a:headEnd type="none" w="med" len="med"/>
                      <a:tailEnd type="none" w="med" len="med"/>
                    </a:lnB>
                  </a:tcPr>
                </a:tc>
                <a:tc>
                  <a:txBody>
                    <a:bodyPr/>
                    <a:lstStyle/>
                    <a:p>
                      <a:pPr algn="l" rtl="0" fontAlgn="base">
                        <a:buFont typeface="Arial" panose="020B0604020202020204" pitchFamily="34" charset="0"/>
                        <a:buChar char="•"/>
                      </a:pPr>
                      <a:r>
                        <a:rPr lang="es" sz="2000" b="0" i="0" dirty="0">
                          <a:effectLst/>
                          <a:latin typeface="Calibri" panose="020F0502020204030204" pitchFamily="34" charset="0"/>
                        </a:rPr>
                        <a:t>Fomente el éxito con acciones específicas que ya estén parcialmente presentes en el repertorio del infante.</a:t>
                      </a:r>
                    </a:p>
                    <a:p>
                      <a:pPr algn="l" rtl="0" fontAlgn="base">
                        <a:buFont typeface="Arial" panose="020B0604020202020204" pitchFamily="34" charset="0"/>
                        <a:buChar char="•"/>
                      </a:pPr>
                      <a:r>
                        <a:rPr lang="es" sz="2000" b="0" i="0" dirty="0">
                          <a:effectLst/>
                          <a:latin typeface="Calibri" panose="020F0502020204030204" pitchFamily="34" charset="0"/>
                        </a:rPr>
                        <a:t>A medida que avanza el proceso: elimine las ayudas que contribuyeron al éxito.</a:t>
                      </a:r>
                    </a:p>
                    <a:p>
                      <a:pPr algn="l" rtl="0" fontAlgn="base">
                        <a:buFont typeface="Arial" panose="020B0604020202020204" pitchFamily="34" charset="0"/>
                        <a:buChar char="•"/>
                      </a:pPr>
                      <a:r>
                        <a:rPr lang="es" sz="2000" b="0" i="0" dirty="0">
                          <a:effectLst/>
                          <a:latin typeface="Calibri" panose="020F0502020204030204" pitchFamily="34" charset="0"/>
                        </a:rPr>
                        <a:t>→ sugerirle al infante que puede tener éxito sin ayuda.</a:t>
                      </a:r>
                    </a:p>
                  </a:txBody>
                  <a:tcPr>
                    <a:lnL w="9525" cap="flat" cmpd="sng" algn="ctr">
                      <a:solidFill>
                        <a:srgbClr val="8EAADB"/>
                      </a:solidFill>
                      <a:prstDash val="solid"/>
                      <a:round/>
                      <a:headEnd type="none" w="med" len="med"/>
                      <a:tailEnd type="none" w="med" len="med"/>
                    </a:lnL>
                    <a:lnR w="9525" cap="flat" cmpd="sng" algn="ctr">
                      <a:solidFill>
                        <a:srgbClr val="8EAADB"/>
                      </a:solidFill>
                      <a:prstDash val="solid"/>
                      <a:round/>
                      <a:headEnd type="none" w="med" len="med"/>
                      <a:tailEnd type="none" w="med" len="med"/>
                    </a:lnR>
                    <a:lnT w="9525" cap="flat" cmpd="sng" algn="ctr">
                      <a:solidFill>
                        <a:srgbClr val="4472C4"/>
                      </a:solidFill>
                      <a:prstDash val="solid"/>
                      <a:round/>
                      <a:headEnd type="none" w="med" len="med"/>
                      <a:tailEnd type="none" w="med" len="med"/>
                    </a:lnT>
                    <a:lnB w="9525"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2679741297"/>
                  </a:ext>
                </a:extLst>
              </a:tr>
            </a:tbl>
          </a:graphicData>
        </a:graphic>
      </p:graphicFrame>
      <p:sp>
        <p:nvSpPr>
          <p:cNvPr id="2" name="Google Shape;131;p3">
            <a:extLst>
              <a:ext uri="{FF2B5EF4-FFF2-40B4-BE49-F238E27FC236}">
                <a16:creationId xmlns:a16="http://schemas.microsoft.com/office/drawing/2014/main" id="{4D1C6AAE-98DA-0ABA-EEF4-2832AAF8D235}"/>
              </a:ext>
            </a:extLst>
          </p:cNvPr>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5.</a:t>
            </a:r>
            <a:r>
              <a:rPr lang="es" sz="2400" b="1" dirty="0">
                <a:solidFill>
                  <a:srgbClr val="674EA7"/>
                </a:solidFill>
                <a:latin typeface="Calibri"/>
                <a:ea typeface="Calibri"/>
                <a:cs typeface="Calibri"/>
                <a:sym typeface="Calibri"/>
              </a:rPr>
              <a:t> Herramientas de comunicación básicas</a:t>
            </a:r>
          </a:p>
          <a:p>
            <a:pPr>
              <a:lnSpc>
                <a:spcPct val="110000"/>
              </a:lnSpc>
              <a:buClr>
                <a:srgbClr val="674EA7"/>
              </a:buClr>
              <a:buSzPts val="4000"/>
            </a:pPr>
            <a:r>
              <a:rPr lang="es" sz="2800" b="1" i="0" u="none" strike="noStrike" cap="none" dirty="0">
                <a:solidFill>
                  <a:schemeClr val="dk1"/>
                </a:solidFill>
                <a:latin typeface="Calibri"/>
                <a:ea typeface="Calibri"/>
                <a:cs typeface="Calibri"/>
                <a:sym typeface="Calibri"/>
              </a:rPr>
              <a:t>Capítulo 3 </a:t>
            </a:r>
            <a:r>
              <a:rPr lang="es" sz="2800" b="0" i="0" u="none" strike="noStrike" cap="none" dirty="0">
                <a:solidFill>
                  <a:schemeClr val="dk1"/>
                </a:solidFill>
                <a:latin typeface="Calibri"/>
                <a:ea typeface="Calibri"/>
                <a:cs typeface="Calibri"/>
                <a:sym typeface="Calibri"/>
              </a:rPr>
              <a:t>: </a:t>
            </a:r>
            <a:r>
              <a:rPr lang="es" sz="2800" b="1" i="0" u="none" strike="noStrike" cap="none" dirty="0">
                <a:solidFill>
                  <a:schemeClr val="dk1"/>
                </a:solidFill>
                <a:latin typeface="Calibri"/>
                <a:ea typeface="Calibri"/>
                <a:cs typeface="Calibri"/>
                <a:sym typeface="Calibri"/>
              </a:rPr>
              <a:t>Imit</a:t>
            </a:r>
            <a:r>
              <a:rPr lang="es" sz="2800" b="1" dirty="0">
                <a:solidFill>
                  <a:schemeClr val="dk1"/>
                </a:solidFill>
                <a:latin typeface="Calibri"/>
                <a:ea typeface="Calibri"/>
                <a:cs typeface="Calibri"/>
                <a:sym typeface="Calibri"/>
              </a:rPr>
              <a:t>ación</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spTree>
    <p:extLst>
      <p:ext uri="{BB962C8B-B14F-4D97-AF65-F5344CB8AC3E}">
        <p14:creationId xmlns:p14="http://schemas.microsoft.com/office/powerpoint/2010/main" val="710258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1" name="ZoneTexte 10">
            <a:extLst>
              <a:ext uri="{FF2B5EF4-FFF2-40B4-BE49-F238E27FC236}">
                <a16:creationId xmlns:a16="http://schemas.microsoft.com/office/drawing/2014/main" id="{B70C9DAC-317B-4843-9645-F6F0DCDA0CE5}"/>
              </a:ext>
            </a:extLst>
          </p:cNvPr>
          <p:cNvSpPr txBox="1"/>
          <p:nvPr/>
        </p:nvSpPr>
        <p:spPr>
          <a:xfrm>
            <a:off x="281764" y="2001776"/>
            <a:ext cx="11628472" cy="2072362"/>
          </a:xfrm>
          <a:prstGeom prst="rect">
            <a:avLst/>
          </a:prstGeom>
          <a:noFill/>
        </p:spPr>
        <p:txBody>
          <a:bodyPr wrap="square" lIns="91440" tIns="45720" rIns="91440" bIns="45720" anchor="t">
            <a:spAutoFit/>
          </a:bodyPr>
          <a:lstStyle/>
          <a:p>
            <a:pPr algn="ctr">
              <a:spcAft>
                <a:spcPts val="800"/>
              </a:spcAft>
            </a:pPr>
            <a:r>
              <a:rPr lang="es" b="1" dirty="0">
                <a:effectLst/>
                <a:latin typeface="Calibri" panose="020F0502020204030204" pitchFamily="34" charset="0"/>
                <a:ea typeface="Calibri" panose="020F0502020204030204" pitchFamily="34" charset="0"/>
                <a:cs typeface="Times New Roman" panose="02020603050405020304" pitchFamily="18" charset="0"/>
              </a:rPr>
              <a:t>BIBLIOGRAFÍA</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r>
              <a:rPr lang="es" sz="1800" dirty="0">
                <a:effectLst/>
                <a:latin typeface="Calibri" panose="020F0502020204030204" pitchFamily="34" charset="0"/>
                <a:ea typeface="Calibri" panose="020F0502020204030204" pitchFamily="34" charset="0"/>
                <a:cs typeface="Calibri" panose="020F0502020204030204" pitchFamily="34" charset="0"/>
              </a:rPr>
              <a:t>Nadel, J. y </a:t>
            </a:r>
            <a:r>
              <a:rPr lang="es" sz="1800" dirty="0" err="1">
                <a:effectLst/>
                <a:latin typeface="Calibri" panose="020F0502020204030204" pitchFamily="34" charset="0"/>
                <a:ea typeface="Calibri" panose="020F0502020204030204" pitchFamily="34" charset="0"/>
                <a:cs typeface="Calibri" panose="020F0502020204030204" pitchFamily="34" charset="0"/>
              </a:rPr>
              <a:t>Pezé </a:t>
            </a:r>
            <a:r>
              <a:rPr lang="es" sz="1800" dirty="0">
                <a:effectLst/>
                <a:latin typeface="Calibri" panose="020F0502020204030204" pitchFamily="34" charset="0"/>
                <a:ea typeface="Calibri" panose="020F0502020204030204" pitchFamily="34" charset="0"/>
                <a:cs typeface="Calibri" panose="020F0502020204030204" pitchFamily="34" charset="0"/>
              </a:rPr>
              <a:t>, A. (2017). ¿Qué hace que la imitación inmediata sea comunicativa en los </a:t>
            </a:r>
            <a:r>
              <a:rPr lang="es-ES" sz="1800" dirty="0">
                <a:effectLst/>
                <a:latin typeface="Calibri" panose="020F0502020204030204" pitchFamily="34" charset="0"/>
                <a:ea typeface="Calibri" panose="020F0502020204030204" pitchFamily="34" charset="0"/>
                <a:cs typeface="Calibri" panose="020F0502020204030204" pitchFamily="34" charset="0"/>
              </a:rPr>
              <a:t>infante</a:t>
            </a:r>
            <a:r>
              <a:rPr lang="es" sz="1800" dirty="0">
                <a:effectLst/>
                <a:latin typeface="Calibri" panose="020F0502020204030204" pitchFamily="34" charset="0"/>
                <a:ea typeface="Calibri" panose="020F0502020204030204" pitchFamily="34" charset="0"/>
                <a:cs typeface="Calibri" panose="020F0502020204030204" pitchFamily="34" charset="0"/>
              </a:rPr>
              <a:t>s pequeños y autistas? En </a:t>
            </a:r>
            <a:r>
              <a:rPr lang="es" sz="1800" i="1" dirty="0">
                <a:effectLst/>
                <a:latin typeface="Calibri" panose="020F0502020204030204" pitchFamily="34" charset="0"/>
                <a:ea typeface="Calibri" panose="020F0502020204030204" pitchFamily="34" charset="0"/>
                <a:cs typeface="Calibri" panose="020F0502020204030204" pitchFamily="34" charset="0"/>
              </a:rPr>
              <a:t>Nuevas perspectivas en el desarrollo comunicativo temprano </a:t>
            </a:r>
            <a:r>
              <a:rPr lang="es" sz="1800" dirty="0">
                <a:effectLst/>
                <a:latin typeface="Calibri" panose="020F0502020204030204" pitchFamily="34" charset="0"/>
                <a:ea typeface="Calibri" panose="020F0502020204030204" pitchFamily="34" charset="0"/>
                <a:cs typeface="Calibri" panose="020F0502020204030204" pitchFamily="34" charset="0"/>
              </a:rPr>
              <a:t>(p. 139-156). Rutledge. </a:t>
            </a:r>
            <a:r>
              <a:rPr lang="es" sz="1800" dirty="0">
                <a:effectLst/>
                <a:latin typeface="Calibri" panose="020F0502020204030204" pitchFamily="34" charset="0"/>
                <a:ea typeface="Calibri" panose="020F0502020204030204" pitchFamily="34" charset="0"/>
                <a:cs typeface="Calibri" panose="020F0502020204030204" pitchFamily="34" charset="0"/>
                <a:hlinkClick r:id="rId5"/>
              </a:rPr>
              <a:t>https://www.taylorfrancis.com/chapters/edit/10.4324/9781315111322-9/makes-immediate-imitation-communicative-toddlers-autistic-children-jacqueline-nadel-anna-pez%C3%A9</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pPr marL="457200" indent="-457200"/>
            <a:r>
              <a:rPr lang="es" sz="1800" dirty="0">
                <a:latin typeface="Calibri"/>
                <a:cs typeface="Calibri"/>
              </a:rPr>
              <a:t>Meltzoff, AN y Williamson, RA (2013). Imitación: perspectivas sociales, cognitivas y teóricas . En PR Zelazo (Ed.).</a:t>
            </a:r>
            <a:r>
              <a:rPr lang="es" sz="1800" b="1" dirty="0">
                <a:latin typeface="Calibri"/>
                <a:cs typeface="Calibri"/>
              </a:rPr>
              <a:t> </a:t>
            </a:r>
            <a:r>
              <a:rPr lang="es" sz="1800" i="1" dirty="0">
                <a:latin typeface="Calibri"/>
                <a:cs typeface="Calibri"/>
              </a:rPr>
              <a:t>manual de desarrollo de oxford psicología </a:t>
            </a:r>
            <a:r>
              <a:rPr lang="es" sz="1800" dirty="0">
                <a:latin typeface="Calibri"/>
                <a:cs typeface="Calibri"/>
              </a:rPr>
              <a:t>(págs. 651–682). Nueva York: Universidad de Oxford Prensa</a:t>
            </a:r>
            <a:endParaRPr lang="fr-FR" sz="1800" dirty="0">
              <a:effectLst/>
              <a:latin typeface="Calibri" panose="020F0502020204030204" pitchFamily="34" charset="0"/>
              <a:ea typeface="Calibri" panose="020F0502020204030204" pitchFamily="34" charset="0"/>
              <a:cs typeface="Calibri"/>
            </a:endParaRPr>
          </a:p>
        </p:txBody>
      </p:sp>
      <p:sp>
        <p:nvSpPr>
          <p:cNvPr id="2" name="Google Shape;131;p3">
            <a:extLst>
              <a:ext uri="{FF2B5EF4-FFF2-40B4-BE49-F238E27FC236}">
                <a16:creationId xmlns:a16="http://schemas.microsoft.com/office/drawing/2014/main" id="{8024F197-0EBB-43BF-B331-1BCFE183C4F8}"/>
              </a:ext>
            </a:extLst>
          </p:cNvPr>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5.</a:t>
            </a:r>
            <a:r>
              <a:rPr lang="es" sz="2400" b="1" dirty="0">
                <a:solidFill>
                  <a:srgbClr val="674EA7"/>
                </a:solidFill>
                <a:latin typeface="Calibri"/>
                <a:ea typeface="Calibri"/>
                <a:cs typeface="Calibri"/>
                <a:sym typeface="Calibri"/>
              </a:rPr>
              <a:t> Herramientas de comunicación básicas</a:t>
            </a:r>
          </a:p>
          <a:p>
            <a:pPr>
              <a:lnSpc>
                <a:spcPct val="110000"/>
              </a:lnSpc>
              <a:buClr>
                <a:srgbClr val="674EA7"/>
              </a:buClr>
              <a:buSzPts val="4000"/>
            </a:pPr>
            <a:r>
              <a:rPr lang="es" sz="2800" b="1" i="0" u="none" strike="noStrike" cap="none" dirty="0">
                <a:solidFill>
                  <a:schemeClr val="dk1"/>
                </a:solidFill>
                <a:latin typeface="Calibri"/>
                <a:ea typeface="Calibri"/>
                <a:cs typeface="Calibri"/>
                <a:sym typeface="Calibri"/>
              </a:rPr>
              <a:t>Capítulo 3 </a:t>
            </a:r>
            <a:r>
              <a:rPr lang="es" sz="2800" b="0" i="0" u="none" strike="noStrike" cap="none" dirty="0">
                <a:solidFill>
                  <a:schemeClr val="dk1"/>
                </a:solidFill>
                <a:latin typeface="Calibri"/>
                <a:ea typeface="Calibri"/>
                <a:cs typeface="Calibri"/>
                <a:sym typeface="Calibri"/>
              </a:rPr>
              <a:t>: </a:t>
            </a:r>
            <a:r>
              <a:rPr lang="es" sz="2800" b="1" i="0" u="none" strike="noStrike" cap="none" dirty="0">
                <a:solidFill>
                  <a:schemeClr val="dk1"/>
                </a:solidFill>
                <a:latin typeface="Calibri"/>
                <a:ea typeface="Calibri"/>
                <a:cs typeface="Calibri"/>
                <a:sym typeface="Calibri"/>
              </a:rPr>
              <a:t>Imit</a:t>
            </a:r>
            <a:r>
              <a:rPr lang="es" sz="2800" b="1" dirty="0">
                <a:solidFill>
                  <a:schemeClr val="dk1"/>
                </a:solidFill>
                <a:latin typeface="Calibri"/>
                <a:ea typeface="Calibri"/>
                <a:cs typeface="Calibri"/>
                <a:sym typeface="Calibri"/>
              </a:rPr>
              <a:t>ación</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spTree>
    <p:extLst>
      <p:ext uri="{BB962C8B-B14F-4D97-AF65-F5344CB8AC3E}">
        <p14:creationId xmlns:p14="http://schemas.microsoft.com/office/powerpoint/2010/main" val="110182478"/>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2B3263-EF49-4234-9689-D9203774EBA0}">
  <ds:schemaRefs>
    <ds:schemaRef ds:uri="http://schemas.microsoft.com/office/2006/metadata/properties"/>
    <ds:schemaRef ds:uri="http://schemas.microsoft.com/office/infopath/2007/PartnerControls"/>
    <ds:schemaRef ds:uri="833f7f52-ca37-4ad5-a460-7ba203df2864"/>
    <ds:schemaRef ds:uri="7a866126-7c09-4654-844e-0d48a974f41d"/>
  </ds:schemaRefs>
</ds:datastoreItem>
</file>

<file path=customXml/itemProps2.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3.xml><?xml version="1.0" encoding="utf-8"?>
<ds:datastoreItem xmlns:ds="http://schemas.openxmlformats.org/officeDocument/2006/customXml" ds:itemID="{A78EE0B4-F9C8-4F9C-992C-32BAE1D9360F}"/>
</file>

<file path=docProps/app.xml><?xml version="1.0" encoding="utf-8"?>
<Properties xmlns="http://schemas.openxmlformats.org/officeDocument/2006/extended-properties" xmlns:vt="http://schemas.openxmlformats.org/officeDocument/2006/docPropsVTypes">
  <TotalTime>617</TotalTime>
  <Words>1188</Words>
  <Application>Microsoft Office PowerPoint</Application>
  <PresentationFormat>Panorámica</PresentationFormat>
  <Paragraphs>115</Paragraphs>
  <Slides>9</Slides>
  <Notes>9</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AdornVTI</vt:lpstr>
      <vt:lpst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Miguel Fernandez Campus Arnau</cp:lastModifiedBy>
  <cp:revision>175</cp:revision>
  <dcterms:created xsi:type="dcterms:W3CDTF">2023-11-23T08:37:25Z</dcterms:created>
  <dcterms:modified xsi:type="dcterms:W3CDTF">2024-11-29T08:55:38Z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