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3"/>
  </p:notesMasterIdLst>
  <p:sldIdLst>
    <p:sldId id="256" r:id="rId5"/>
    <p:sldId id="295" r:id="rId6"/>
    <p:sldId id="310" r:id="rId7"/>
    <p:sldId id="318" r:id="rId8"/>
    <p:sldId id="319" r:id="rId9"/>
    <p:sldId id="320" r:id="rId10"/>
    <p:sldId id="322" r:id="rId11"/>
    <p:sldId id="323" r:id="rId12"/>
    <p:sldId id="321" r:id="rId13"/>
    <p:sldId id="325" r:id="rId14"/>
    <p:sldId id="324" r:id="rId15"/>
    <p:sldId id="326" r:id="rId16"/>
    <p:sldId id="327" r:id="rId17"/>
    <p:sldId id="328" r:id="rId18"/>
    <p:sldId id="330" r:id="rId19"/>
    <p:sldId id="329" r:id="rId20"/>
    <p:sldId id="331" r:id="rId21"/>
    <p:sldId id="304"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Lst>
        </p14:section>
        <p14:section name="Section sans titre" id="{3BF96D62-0261-4BD7-9F14-3FBCCEE910C5}">
          <p14:sldIdLst>
            <p14:sldId id="295"/>
            <p14:sldId id="310"/>
            <p14:sldId id="318"/>
            <p14:sldId id="319"/>
            <p14:sldId id="320"/>
            <p14:sldId id="322"/>
            <p14:sldId id="323"/>
            <p14:sldId id="321"/>
            <p14:sldId id="325"/>
            <p14:sldId id="324"/>
            <p14:sldId id="326"/>
            <p14:sldId id="327"/>
            <p14:sldId id="328"/>
            <p14:sldId id="330"/>
            <p14:sldId id="329"/>
            <p14:sldId id="331"/>
            <p14:sldId id="304"/>
          </p14:sldIdLst>
        </p14:section>
      </p14:sectionLst>
    </p:ex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B88A08-2076-281F-F87C-2CC491551540}" v="1" dt="2024-11-29T09:01:04.41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81"/>
    <p:restoredTop sz="73725" autoAdjust="0"/>
  </p:normalViewPr>
  <p:slideViewPr>
    <p:cSldViewPr snapToGrid="0">
      <p:cViewPr varScale="1">
        <p:scale>
          <a:sx n="61" d="100"/>
          <a:sy n="61" d="100"/>
        </p:scale>
        <p:origin x="1656"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guel" userId="S::miguel_campusarnau.org#ext#@univreimsfr.onmicrosoft.com::ab5a12d6-76db-44b6-aa55-46fc0e013e13" providerId="AD" clId="Web-{B1B88A08-2076-281F-F87C-2CC491551540}"/>
    <pc:docChg chg="modSld">
      <pc:chgData name="miguel" userId="S::miguel_campusarnau.org#ext#@univreimsfr.onmicrosoft.com::ab5a12d6-76db-44b6-aa55-46fc0e013e13" providerId="AD" clId="Web-{B1B88A08-2076-281F-F87C-2CC491551540}" dt="2024-11-29T09:01:04.414" v="0"/>
      <pc:docMkLst>
        <pc:docMk/>
      </pc:docMkLst>
      <pc:sldChg chg="addSp">
        <pc:chgData name="miguel" userId="S::miguel_campusarnau.org#ext#@univreimsfr.onmicrosoft.com::ab5a12d6-76db-44b6-aa55-46fc0e013e13" providerId="AD" clId="Web-{B1B88A08-2076-281F-F87C-2CC491551540}" dt="2024-11-29T09:01:04.414" v="0"/>
        <pc:sldMkLst>
          <pc:docMk/>
          <pc:sldMk cId="0" sldId="256"/>
        </pc:sldMkLst>
        <pc:grpChg chg="add">
          <ac:chgData name="miguel" userId="S::miguel_campusarnau.org#ext#@univreimsfr.onmicrosoft.com::ab5a12d6-76db-44b6-aa55-46fc0e013e13" providerId="AD" clId="Web-{B1B88A08-2076-281F-F87C-2CC491551540}" dt="2024-11-29T09:01:04.414" v="0"/>
          <ac:grpSpMkLst>
            <pc:docMk/>
            <pc:sldMk cId="0" sldId="256"/>
            <ac:grpSpMk id="3" creationId="{4229B552-2F87-8114-0034-01FFB7F2A80C}"/>
          </ac:grpSpMkLst>
        </pc:grpChg>
        <pc:picChg chg="add">
          <ac:chgData name="miguel" userId="S::miguel_campusarnau.org#ext#@univreimsfr.onmicrosoft.com::ab5a12d6-76db-44b6-aa55-46fc0e013e13" providerId="AD" clId="Web-{B1B88A08-2076-281F-F87C-2CC491551540}" dt="2024-11-29T09:01:04.414" v="0"/>
          <ac:picMkLst>
            <pc:docMk/>
            <pc:sldMk cId="0" sldId="256"/>
            <ac:picMk id="4" creationId="{38A8B76C-F81F-E6F6-7605-E77DEDBF55E9}"/>
          </ac:picMkLst>
        </pc:picChg>
        <pc:picChg chg="add">
          <ac:chgData name="miguel" userId="S::miguel_campusarnau.org#ext#@univreimsfr.onmicrosoft.com::ab5a12d6-76db-44b6-aa55-46fc0e013e13" providerId="AD" clId="Web-{B1B88A08-2076-281F-F87C-2CC491551540}" dt="2024-11-29T09:01:04.414" v="0"/>
          <ac:picMkLst>
            <pc:docMk/>
            <pc:sldMk cId="0" sldId="256"/>
            <ac:picMk id="6" creationId="{435F5988-E7B3-BDD8-1AD1-048C7E47309B}"/>
          </ac:picMkLst>
        </pc:picChg>
      </pc:sldChg>
    </pc:docChg>
  </pc:docChgLst>
</pc:chgInfo>
</file>

<file path=ppt/diagrams/_rels/data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 Id="rId5" Type="http://schemas.openxmlformats.org/officeDocument/2006/relationships/image" Target="../media/image15.jpeg"/><Relationship Id="rId4" Type="http://schemas.openxmlformats.org/officeDocument/2006/relationships/image" Target="../media/image14.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2.jpeg"/><Relationship Id="rId1" Type="http://schemas.openxmlformats.org/officeDocument/2006/relationships/image" Target="../media/image11.jpeg"/><Relationship Id="rId5" Type="http://schemas.openxmlformats.org/officeDocument/2006/relationships/image" Target="../media/image13.jpeg"/><Relationship Id="rId4" Type="http://schemas.openxmlformats.org/officeDocument/2006/relationships/image" Target="../media/image15.jpeg"/></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EC614C-0C77-9C4A-AE8D-975EEE7746B0}" type="doc">
      <dgm:prSet loTypeId="urn:microsoft.com/office/officeart/2005/8/layout/venn1" loCatId="" qsTypeId="urn:microsoft.com/office/officeart/2005/8/quickstyle/3d3" qsCatId="3D" csTypeId="urn:microsoft.com/office/officeart/2005/8/colors/accent1_5" csCatId="accent1" phldr="1"/>
      <dgm:spPr/>
    </dgm:pt>
    <dgm:pt modelId="{06A36BE5-C2C9-7442-A236-587F198491FB}">
      <dgm:prSet phldrT="[Texte]" custT="1"/>
      <dgm:spPr/>
      <dgm:t>
        <a:bodyPr/>
        <a:lstStyle/>
        <a:p>
          <a:r>
            <a:rPr lang="es" sz="2000" dirty="0"/>
            <a:t>La toma de turnos</a:t>
          </a:r>
          <a:endParaRPr lang="fr-FR" sz="2000" dirty="0"/>
        </a:p>
      </dgm:t>
    </dgm:pt>
    <dgm:pt modelId="{67770381-291A-3E46-88D8-ED5F60C33959}" type="parTrans" cxnId="{1C6C5BC6-3A28-DC43-AC7B-3408D75CF271}">
      <dgm:prSet/>
      <dgm:spPr/>
      <dgm:t>
        <a:bodyPr/>
        <a:lstStyle/>
        <a:p>
          <a:endParaRPr lang="fr-FR"/>
        </a:p>
      </dgm:t>
    </dgm:pt>
    <dgm:pt modelId="{FB307078-6941-D34B-8A4C-32673641335E}" type="sibTrans" cxnId="{1C6C5BC6-3A28-DC43-AC7B-3408D75CF271}">
      <dgm:prSet/>
      <dgm:spPr/>
      <dgm:t>
        <a:bodyPr/>
        <a:lstStyle/>
        <a:p>
          <a:endParaRPr lang="fr-FR"/>
        </a:p>
      </dgm:t>
    </dgm:pt>
    <dgm:pt modelId="{DDEFB25B-BEA9-3647-A11C-54A08541C176}">
      <dgm:prSet phldrT="[Texte]" custT="1"/>
      <dgm:spPr/>
      <dgm:t>
        <a:bodyPr/>
        <a:lstStyle/>
        <a:p>
          <a:r>
            <a:rPr lang="es" sz="2000" dirty="0"/>
            <a:t>Notificación de referentes</a:t>
          </a:r>
          <a:endParaRPr lang="fr-FR" sz="2000" dirty="0"/>
        </a:p>
      </dgm:t>
    </dgm:pt>
    <dgm:pt modelId="{FB476F1D-F69B-764C-A6C8-C12F3CC7DE01}" type="parTrans" cxnId="{E9B9B6E9-89A4-DA4F-B2B5-F165287CB0B7}">
      <dgm:prSet/>
      <dgm:spPr/>
      <dgm:t>
        <a:bodyPr/>
        <a:lstStyle/>
        <a:p>
          <a:endParaRPr lang="fr-FR"/>
        </a:p>
      </dgm:t>
    </dgm:pt>
    <dgm:pt modelId="{1D5406F5-AA0C-494F-8819-33C7DA78A143}" type="sibTrans" cxnId="{E9B9B6E9-89A4-DA4F-B2B5-F165287CB0B7}">
      <dgm:prSet/>
      <dgm:spPr/>
      <dgm:t>
        <a:bodyPr/>
        <a:lstStyle/>
        <a:p>
          <a:endParaRPr lang="fr-FR"/>
        </a:p>
      </dgm:t>
    </dgm:pt>
    <dgm:pt modelId="{80B26339-0F9D-3247-822A-1B4D59441183}">
      <dgm:prSet phldrT="[Texte]" custT="1"/>
      <dgm:spPr/>
      <dgm:t>
        <a:bodyPr/>
        <a:lstStyle/>
        <a:p>
          <a:r>
            <a:rPr lang="es" sz="2000" dirty="0"/>
            <a:t>Gestión de los actos de habla</a:t>
          </a:r>
          <a:endParaRPr lang="fr-FR" sz="2000" dirty="0"/>
        </a:p>
      </dgm:t>
    </dgm:pt>
    <dgm:pt modelId="{73B114B6-5AF1-AD4D-9BCB-0843644826D0}" type="parTrans" cxnId="{60721610-C2D1-234A-8785-2612FCA7A02F}">
      <dgm:prSet/>
      <dgm:spPr/>
      <dgm:t>
        <a:bodyPr/>
        <a:lstStyle/>
        <a:p>
          <a:endParaRPr lang="fr-FR"/>
        </a:p>
      </dgm:t>
    </dgm:pt>
    <dgm:pt modelId="{578B74BD-67D6-5A42-8AAE-661AFB8BA65F}" type="sibTrans" cxnId="{60721610-C2D1-234A-8785-2612FCA7A02F}">
      <dgm:prSet/>
      <dgm:spPr/>
      <dgm:t>
        <a:bodyPr/>
        <a:lstStyle/>
        <a:p>
          <a:endParaRPr lang="fr-FR"/>
        </a:p>
      </dgm:t>
    </dgm:pt>
    <dgm:pt modelId="{2313E5A6-4138-6A42-85D1-62849B55A4C8}">
      <dgm:prSet phldrT="[Texte]" custT="1"/>
      <dgm:spPr/>
      <dgm:t>
        <a:bodyPr/>
        <a:lstStyle/>
        <a:p>
          <a:r>
            <a:rPr lang="es" sz="2000" dirty="0"/>
            <a:t>Gestión del tema de conversación</a:t>
          </a:r>
        </a:p>
      </dgm:t>
    </dgm:pt>
    <dgm:pt modelId="{E5BDEFC6-5569-AF48-95F2-EB117D6D40E0}" type="parTrans" cxnId="{4B0246B1-EA6C-F047-BDD9-059E5BF46A4A}">
      <dgm:prSet/>
      <dgm:spPr/>
      <dgm:t>
        <a:bodyPr/>
        <a:lstStyle/>
        <a:p>
          <a:endParaRPr lang="fr-FR"/>
        </a:p>
      </dgm:t>
    </dgm:pt>
    <dgm:pt modelId="{95F2C276-4F55-4F40-AD75-41A012794BB7}" type="sibTrans" cxnId="{4B0246B1-EA6C-F047-BDD9-059E5BF46A4A}">
      <dgm:prSet/>
      <dgm:spPr/>
      <dgm:t>
        <a:bodyPr/>
        <a:lstStyle/>
        <a:p>
          <a:endParaRPr lang="fr-FR"/>
        </a:p>
      </dgm:t>
    </dgm:pt>
    <dgm:pt modelId="{22A78F60-43EF-4047-B8DF-7FB7AF750DF1}">
      <dgm:prSet phldrT="[Texte]" custT="1"/>
      <dgm:spPr/>
      <dgm:t>
        <a:bodyPr/>
        <a:lstStyle/>
        <a:p>
          <a:r>
            <a:rPr lang="es" sz="2000" dirty="0" err="1"/>
            <a:t>Solicitudes </a:t>
          </a:r>
          <a:r>
            <a:rPr lang="es" sz="2000" dirty="0"/>
            <a:t>de aclaración</a:t>
          </a:r>
        </a:p>
      </dgm:t>
    </dgm:pt>
    <dgm:pt modelId="{EA040478-A934-F743-B309-E248F311ECC6}" type="parTrans" cxnId="{6B92B39C-629B-3C47-BC49-32E92954470F}">
      <dgm:prSet/>
      <dgm:spPr/>
      <dgm:t>
        <a:bodyPr/>
        <a:lstStyle/>
        <a:p>
          <a:endParaRPr lang="fr-FR"/>
        </a:p>
      </dgm:t>
    </dgm:pt>
    <dgm:pt modelId="{BB85D99A-3DBC-4C44-9284-65219AFAD2D1}" type="sibTrans" cxnId="{6B92B39C-629B-3C47-BC49-32E92954470F}">
      <dgm:prSet/>
      <dgm:spPr/>
      <dgm:t>
        <a:bodyPr/>
        <a:lstStyle/>
        <a:p>
          <a:endParaRPr lang="fr-FR"/>
        </a:p>
      </dgm:t>
    </dgm:pt>
    <dgm:pt modelId="{CFA94460-AF76-9E4F-A386-380B3E6C92A8}" type="pres">
      <dgm:prSet presAssocID="{EFEC614C-0C77-9C4A-AE8D-975EEE7746B0}" presName="compositeShape" presStyleCnt="0">
        <dgm:presLayoutVars>
          <dgm:chMax val="7"/>
          <dgm:dir/>
          <dgm:resizeHandles val="exact"/>
        </dgm:presLayoutVars>
      </dgm:prSet>
      <dgm:spPr/>
    </dgm:pt>
    <dgm:pt modelId="{883B5C44-D3A5-EB42-B2E9-6920A07DF40A}" type="pres">
      <dgm:prSet presAssocID="{06A36BE5-C2C9-7442-A236-587F198491FB}" presName="circ1" presStyleLbl="vennNode1" presStyleIdx="0" presStyleCnt="5"/>
      <dgm:spPr/>
    </dgm:pt>
    <dgm:pt modelId="{AA0381B5-60CB-0E49-91C1-A1F2A7695FC8}" type="pres">
      <dgm:prSet presAssocID="{06A36BE5-C2C9-7442-A236-587F198491FB}" presName="circ1Tx" presStyleLbl="revTx" presStyleIdx="0" presStyleCnt="0">
        <dgm:presLayoutVars>
          <dgm:chMax val="0"/>
          <dgm:chPref val="0"/>
          <dgm:bulletEnabled val="1"/>
        </dgm:presLayoutVars>
      </dgm:prSet>
      <dgm:spPr/>
    </dgm:pt>
    <dgm:pt modelId="{2BBE8B24-7EE1-064C-BD7B-B57EE702F63B}" type="pres">
      <dgm:prSet presAssocID="{DDEFB25B-BEA9-3647-A11C-54A08541C176}" presName="circ2" presStyleLbl="vennNode1" presStyleIdx="1" presStyleCnt="5"/>
      <dgm:spPr/>
    </dgm:pt>
    <dgm:pt modelId="{A458B2A5-5E5B-204C-A5FD-B8A4638CFF7E}" type="pres">
      <dgm:prSet presAssocID="{DDEFB25B-BEA9-3647-A11C-54A08541C176}" presName="circ2Tx" presStyleLbl="revTx" presStyleIdx="0" presStyleCnt="0">
        <dgm:presLayoutVars>
          <dgm:chMax val="0"/>
          <dgm:chPref val="0"/>
          <dgm:bulletEnabled val="1"/>
        </dgm:presLayoutVars>
      </dgm:prSet>
      <dgm:spPr/>
    </dgm:pt>
    <dgm:pt modelId="{F3F26364-9A69-644E-AD4B-4F72BA1894B7}" type="pres">
      <dgm:prSet presAssocID="{80B26339-0F9D-3247-822A-1B4D59441183}" presName="circ3" presStyleLbl="vennNode1" presStyleIdx="2" presStyleCnt="5"/>
      <dgm:spPr/>
    </dgm:pt>
    <dgm:pt modelId="{B55F9E69-345D-BF48-9AF6-9CC47E9821E1}" type="pres">
      <dgm:prSet presAssocID="{80B26339-0F9D-3247-822A-1B4D59441183}" presName="circ3Tx" presStyleLbl="revTx" presStyleIdx="0" presStyleCnt="0">
        <dgm:presLayoutVars>
          <dgm:chMax val="0"/>
          <dgm:chPref val="0"/>
          <dgm:bulletEnabled val="1"/>
        </dgm:presLayoutVars>
      </dgm:prSet>
      <dgm:spPr/>
    </dgm:pt>
    <dgm:pt modelId="{58E78C47-9095-0A4F-BE9C-2E07EBFD5BA4}" type="pres">
      <dgm:prSet presAssocID="{2313E5A6-4138-6A42-85D1-62849B55A4C8}" presName="circ4" presStyleLbl="vennNode1" presStyleIdx="3" presStyleCnt="5"/>
      <dgm:spPr/>
    </dgm:pt>
    <dgm:pt modelId="{2D826158-B992-D840-B98C-A4410F0A0323}" type="pres">
      <dgm:prSet presAssocID="{2313E5A6-4138-6A42-85D1-62849B55A4C8}" presName="circ4Tx" presStyleLbl="revTx" presStyleIdx="0" presStyleCnt="0">
        <dgm:presLayoutVars>
          <dgm:chMax val="0"/>
          <dgm:chPref val="0"/>
          <dgm:bulletEnabled val="1"/>
        </dgm:presLayoutVars>
      </dgm:prSet>
      <dgm:spPr/>
    </dgm:pt>
    <dgm:pt modelId="{987B9B8E-A4FD-444C-AEBF-734EFA6D3A49}" type="pres">
      <dgm:prSet presAssocID="{22A78F60-43EF-4047-B8DF-7FB7AF750DF1}" presName="circ5" presStyleLbl="vennNode1" presStyleIdx="4" presStyleCnt="5"/>
      <dgm:spPr/>
    </dgm:pt>
    <dgm:pt modelId="{E5DED837-B43A-F44D-B782-6EC5FCBDCC84}" type="pres">
      <dgm:prSet presAssocID="{22A78F60-43EF-4047-B8DF-7FB7AF750DF1}" presName="circ5Tx" presStyleLbl="revTx" presStyleIdx="0" presStyleCnt="0">
        <dgm:presLayoutVars>
          <dgm:chMax val="0"/>
          <dgm:chPref val="0"/>
          <dgm:bulletEnabled val="1"/>
        </dgm:presLayoutVars>
      </dgm:prSet>
      <dgm:spPr/>
    </dgm:pt>
  </dgm:ptLst>
  <dgm:cxnLst>
    <dgm:cxn modelId="{60721610-C2D1-234A-8785-2612FCA7A02F}" srcId="{EFEC614C-0C77-9C4A-AE8D-975EEE7746B0}" destId="{80B26339-0F9D-3247-822A-1B4D59441183}" srcOrd="2" destOrd="0" parTransId="{73B114B6-5AF1-AD4D-9BCB-0843644826D0}" sibTransId="{578B74BD-67D6-5A42-8AAE-661AFB8BA65F}"/>
    <dgm:cxn modelId="{B1315313-6873-3C45-A507-EAE213BC0B84}" type="presOf" srcId="{2313E5A6-4138-6A42-85D1-62849B55A4C8}" destId="{2D826158-B992-D840-B98C-A4410F0A0323}" srcOrd="0" destOrd="0" presId="urn:microsoft.com/office/officeart/2005/8/layout/venn1"/>
    <dgm:cxn modelId="{68F8E63A-DEA4-A442-8676-08DAEC93057B}" type="presOf" srcId="{EFEC614C-0C77-9C4A-AE8D-975EEE7746B0}" destId="{CFA94460-AF76-9E4F-A386-380B3E6C92A8}" srcOrd="0" destOrd="0" presId="urn:microsoft.com/office/officeart/2005/8/layout/venn1"/>
    <dgm:cxn modelId="{48EAD565-494D-C74F-8B44-7D78943E3049}" type="presOf" srcId="{06A36BE5-C2C9-7442-A236-587F198491FB}" destId="{AA0381B5-60CB-0E49-91C1-A1F2A7695FC8}" srcOrd="0" destOrd="0" presId="urn:microsoft.com/office/officeart/2005/8/layout/venn1"/>
    <dgm:cxn modelId="{71F4C350-BF9B-194A-BF5D-047DA1CBF335}" type="presOf" srcId="{22A78F60-43EF-4047-B8DF-7FB7AF750DF1}" destId="{E5DED837-B43A-F44D-B782-6EC5FCBDCC84}" srcOrd="0" destOrd="0" presId="urn:microsoft.com/office/officeart/2005/8/layout/venn1"/>
    <dgm:cxn modelId="{93E73174-9411-EB4D-ADE2-548A3EE0FF8E}" type="presOf" srcId="{DDEFB25B-BEA9-3647-A11C-54A08541C176}" destId="{A458B2A5-5E5B-204C-A5FD-B8A4638CFF7E}" srcOrd="0" destOrd="0" presId="urn:microsoft.com/office/officeart/2005/8/layout/venn1"/>
    <dgm:cxn modelId="{6B92B39C-629B-3C47-BC49-32E92954470F}" srcId="{EFEC614C-0C77-9C4A-AE8D-975EEE7746B0}" destId="{22A78F60-43EF-4047-B8DF-7FB7AF750DF1}" srcOrd="4" destOrd="0" parTransId="{EA040478-A934-F743-B309-E248F311ECC6}" sibTransId="{BB85D99A-3DBC-4C44-9284-65219AFAD2D1}"/>
    <dgm:cxn modelId="{6BAC4AAB-D6AC-3646-A8B1-C42255D626FF}" type="presOf" srcId="{80B26339-0F9D-3247-822A-1B4D59441183}" destId="{B55F9E69-345D-BF48-9AF6-9CC47E9821E1}" srcOrd="0" destOrd="0" presId="urn:microsoft.com/office/officeart/2005/8/layout/venn1"/>
    <dgm:cxn modelId="{4B0246B1-EA6C-F047-BDD9-059E5BF46A4A}" srcId="{EFEC614C-0C77-9C4A-AE8D-975EEE7746B0}" destId="{2313E5A6-4138-6A42-85D1-62849B55A4C8}" srcOrd="3" destOrd="0" parTransId="{E5BDEFC6-5569-AF48-95F2-EB117D6D40E0}" sibTransId="{95F2C276-4F55-4F40-AD75-41A012794BB7}"/>
    <dgm:cxn modelId="{1C6C5BC6-3A28-DC43-AC7B-3408D75CF271}" srcId="{EFEC614C-0C77-9C4A-AE8D-975EEE7746B0}" destId="{06A36BE5-C2C9-7442-A236-587F198491FB}" srcOrd="0" destOrd="0" parTransId="{67770381-291A-3E46-88D8-ED5F60C33959}" sibTransId="{FB307078-6941-D34B-8A4C-32673641335E}"/>
    <dgm:cxn modelId="{E9B9B6E9-89A4-DA4F-B2B5-F165287CB0B7}" srcId="{EFEC614C-0C77-9C4A-AE8D-975EEE7746B0}" destId="{DDEFB25B-BEA9-3647-A11C-54A08541C176}" srcOrd="1" destOrd="0" parTransId="{FB476F1D-F69B-764C-A6C8-C12F3CC7DE01}" sibTransId="{1D5406F5-AA0C-494F-8819-33C7DA78A143}"/>
    <dgm:cxn modelId="{306980C9-9BA1-1D4A-ABAF-D7031031853E}" type="presParOf" srcId="{CFA94460-AF76-9E4F-A386-380B3E6C92A8}" destId="{883B5C44-D3A5-EB42-B2E9-6920A07DF40A}" srcOrd="0" destOrd="0" presId="urn:microsoft.com/office/officeart/2005/8/layout/venn1"/>
    <dgm:cxn modelId="{40EFF0D8-CD76-FE4A-924B-B07550AEA2A6}" type="presParOf" srcId="{CFA94460-AF76-9E4F-A386-380B3E6C92A8}" destId="{AA0381B5-60CB-0E49-91C1-A1F2A7695FC8}" srcOrd="1" destOrd="0" presId="urn:microsoft.com/office/officeart/2005/8/layout/venn1"/>
    <dgm:cxn modelId="{9737AB8C-CA88-C441-99E8-8C4D38E7FE4C}" type="presParOf" srcId="{CFA94460-AF76-9E4F-A386-380B3E6C92A8}" destId="{2BBE8B24-7EE1-064C-BD7B-B57EE702F63B}" srcOrd="2" destOrd="0" presId="urn:microsoft.com/office/officeart/2005/8/layout/venn1"/>
    <dgm:cxn modelId="{3C0BB5B6-DE41-0046-B1C0-41557603132B}" type="presParOf" srcId="{CFA94460-AF76-9E4F-A386-380B3E6C92A8}" destId="{A458B2A5-5E5B-204C-A5FD-B8A4638CFF7E}" srcOrd="3" destOrd="0" presId="urn:microsoft.com/office/officeart/2005/8/layout/venn1"/>
    <dgm:cxn modelId="{758F0C55-FDF6-7B41-9D71-A25B592816CA}" type="presParOf" srcId="{CFA94460-AF76-9E4F-A386-380B3E6C92A8}" destId="{F3F26364-9A69-644E-AD4B-4F72BA1894B7}" srcOrd="4" destOrd="0" presId="urn:microsoft.com/office/officeart/2005/8/layout/venn1"/>
    <dgm:cxn modelId="{0F196592-78EC-F546-A3D8-A678CAB8F62C}" type="presParOf" srcId="{CFA94460-AF76-9E4F-A386-380B3E6C92A8}" destId="{B55F9E69-345D-BF48-9AF6-9CC47E9821E1}" srcOrd="5" destOrd="0" presId="urn:microsoft.com/office/officeart/2005/8/layout/venn1"/>
    <dgm:cxn modelId="{419E5ED3-F41A-F242-A050-C75F053E66C9}" type="presParOf" srcId="{CFA94460-AF76-9E4F-A386-380B3E6C92A8}" destId="{58E78C47-9095-0A4F-BE9C-2E07EBFD5BA4}" srcOrd="6" destOrd="0" presId="urn:microsoft.com/office/officeart/2005/8/layout/venn1"/>
    <dgm:cxn modelId="{D30DA7A0-3F1C-0B4F-A770-C10A18A855FF}" type="presParOf" srcId="{CFA94460-AF76-9E4F-A386-380B3E6C92A8}" destId="{2D826158-B992-D840-B98C-A4410F0A0323}" srcOrd="7" destOrd="0" presId="urn:microsoft.com/office/officeart/2005/8/layout/venn1"/>
    <dgm:cxn modelId="{519039A5-B4AD-4F40-9742-52F3790C8DC4}" type="presParOf" srcId="{CFA94460-AF76-9E4F-A386-380B3E6C92A8}" destId="{987B9B8E-A4FD-444C-AEBF-734EFA6D3A49}" srcOrd="8" destOrd="0" presId="urn:microsoft.com/office/officeart/2005/8/layout/venn1"/>
    <dgm:cxn modelId="{606F700F-7CED-9843-B648-2C57BBF5C7AC}" type="presParOf" srcId="{CFA94460-AF76-9E4F-A386-380B3E6C92A8}" destId="{E5DED837-B43A-F44D-B782-6EC5FCBDCC84}" srcOrd="9"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4E591D-2D10-1948-B704-951541228D91}" type="doc">
      <dgm:prSet loTypeId="urn:microsoft.com/office/officeart/2005/8/layout/balance1" loCatId="" qsTypeId="urn:microsoft.com/office/officeart/2005/8/quickstyle/simple1" qsCatId="simple" csTypeId="urn:microsoft.com/office/officeart/2005/8/colors/accent1_4" csCatId="accent1" phldr="1"/>
      <dgm:spPr/>
      <dgm:t>
        <a:bodyPr/>
        <a:lstStyle/>
        <a:p>
          <a:endParaRPr lang="fr-FR"/>
        </a:p>
      </dgm:t>
    </dgm:pt>
    <dgm:pt modelId="{F67B8488-B9C2-A549-B607-8ADB83C8E2A8}">
      <dgm:prSet phldrT="[Texte]" custT="1"/>
      <dgm:spPr/>
      <dgm:t>
        <a:bodyPr/>
        <a:lstStyle/>
        <a:p>
          <a:r>
            <a:rPr lang="es" sz="2000" dirty="0" err="1"/>
            <a:t>Fuerza</a:t>
          </a:r>
          <a:endParaRPr lang="fr-FR" sz="2000" dirty="0"/>
        </a:p>
      </dgm:t>
    </dgm:pt>
    <dgm:pt modelId="{03DEE073-8C2F-C24C-9ADD-6843AA8EFC48}" type="parTrans" cxnId="{94591ABF-C504-B84E-AD38-5BE3C7588EE2}">
      <dgm:prSet/>
      <dgm:spPr/>
      <dgm:t>
        <a:bodyPr/>
        <a:lstStyle/>
        <a:p>
          <a:endParaRPr lang="fr-FR" sz="2000"/>
        </a:p>
      </dgm:t>
    </dgm:pt>
    <dgm:pt modelId="{9B9AC2FF-C348-4240-9B9E-0D375A2A5CF1}" type="sibTrans" cxnId="{94591ABF-C504-B84E-AD38-5BE3C7588EE2}">
      <dgm:prSet/>
      <dgm:spPr/>
      <dgm:t>
        <a:bodyPr/>
        <a:lstStyle/>
        <a:p>
          <a:endParaRPr lang="fr-FR" sz="2000"/>
        </a:p>
      </dgm:t>
    </dgm:pt>
    <dgm:pt modelId="{E09C86CF-2449-6547-81AC-5E7343C63613}">
      <dgm:prSet phldrT="[Texte]" custT="1"/>
      <dgm:spPr/>
      <dgm:t>
        <a:bodyPr/>
        <a:lstStyle/>
        <a:p>
          <a:r>
            <a:rPr lang="es" sz="2000" dirty="0" err="1"/>
            <a:t>Organizar </a:t>
          </a:r>
          <a:r>
            <a:rPr lang="es" sz="2000" dirty="0"/>
            <a:t>y </a:t>
          </a:r>
          <a:r>
            <a:rPr lang="es" sz="2000" dirty="0" err="1"/>
            <a:t>gestionar </a:t>
          </a:r>
          <a:r>
            <a:rPr lang="es" sz="2000" dirty="0"/>
            <a:t>intercambios </a:t>
          </a:r>
          <a:r>
            <a:rPr lang="es" sz="2000" dirty="0" err="1"/>
            <a:t>con </a:t>
          </a:r>
          <a:r>
            <a:rPr lang="es" sz="2000" dirty="0"/>
            <a:t>los padres.</a:t>
          </a:r>
        </a:p>
      </dgm:t>
    </dgm:pt>
    <dgm:pt modelId="{4168F2BE-5679-8F4A-A7B5-426FF0FDCF71}" type="parTrans" cxnId="{46D8D313-F047-624A-8A9C-4CC5771ECB34}">
      <dgm:prSet/>
      <dgm:spPr/>
      <dgm:t>
        <a:bodyPr/>
        <a:lstStyle/>
        <a:p>
          <a:endParaRPr lang="fr-FR" sz="2000"/>
        </a:p>
      </dgm:t>
    </dgm:pt>
    <dgm:pt modelId="{556C85A6-9DB5-8A43-A1B3-139D6E861CE6}" type="sibTrans" cxnId="{46D8D313-F047-624A-8A9C-4CC5771ECB34}">
      <dgm:prSet/>
      <dgm:spPr/>
      <dgm:t>
        <a:bodyPr/>
        <a:lstStyle/>
        <a:p>
          <a:endParaRPr lang="fr-FR" sz="2000"/>
        </a:p>
      </dgm:t>
    </dgm:pt>
    <dgm:pt modelId="{8FB11282-D5B5-A84B-92EC-EA3EDDE6FA7E}">
      <dgm:prSet phldrT="[Texte]" custT="1"/>
      <dgm:spPr/>
      <dgm:t>
        <a:bodyPr/>
        <a:lstStyle/>
        <a:p>
          <a:r>
            <a:rPr lang="es" sz="2000" dirty="0" err="1"/>
            <a:t>Debilidad</a:t>
          </a:r>
          <a:endParaRPr lang="fr-FR" sz="2000" dirty="0"/>
        </a:p>
      </dgm:t>
    </dgm:pt>
    <dgm:pt modelId="{2781013C-F54D-0846-9A9B-FA1923B0E5EE}" type="parTrans" cxnId="{7065A764-F357-FC47-AE1F-A836BC5D1CF1}">
      <dgm:prSet/>
      <dgm:spPr/>
      <dgm:t>
        <a:bodyPr/>
        <a:lstStyle/>
        <a:p>
          <a:endParaRPr lang="fr-FR" sz="2000"/>
        </a:p>
      </dgm:t>
    </dgm:pt>
    <dgm:pt modelId="{8EA39341-ACDB-3D45-A370-84C95E4D00AE}" type="sibTrans" cxnId="{7065A764-F357-FC47-AE1F-A836BC5D1CF1}">
      <dgm:prSet/>
      <dgm:spPr/>
      <dgm:t>
        <a:bodyPr/>
        <a:lstStyle/>
        <a:p>
          <a:endParaRPr lang="fr-FR" sz="2000"/>
        </a:p>
      </dgm:t>
    </dgm:pt>
    <dgm:pt modelId="{F1B27653-3193-1A46-95AC-F53E2E2BD14B}">
      <dgm:prSet phldrT="[Texte]" custT="1"/>
      <dgm:spPr/>
      <dgm:t>
        <a:bodyPr/>
        <a:lstStyle/>
        <a:p>
          <a:r>
            <a:rPr lang="es" sz="2000" dirty="0" err="1"/>
            <a:t>Menos </a:t>
          </a:r>
          <a:r>
            <a:rPr lang="es" sz="2000" dirty="0"/>
            <a:t>efectivo </a:t>
          </a:r>
          <a:r>
            <a:rPr lang="es" sz="2000" dirty="0" err="1"/>
            <a:t>con</a:t>
          </a:r>
          <a:r>
            <a:rPr lang="es" sz="2000" dirty="0"/>
            <a:t> </a:t>
          </a:r>
          <a:r>
            <a:rPr lang="es" sz="2000" dirty="0" err="1"/>
            <a:t>su</a:t>
          </a:r>
          <a:r>
            <a:rPr lang="es" sz="2000" dirty="0"/>
            <a:t> </a:t>
          </a:r>
          <a:r>
            <a:rPr lang="es" sz="2000" dirty="0" err="1"/>
            <a:t>pares</a:t>
          </a:r>
          <a:endParaRPr lang="fr-FR" sz="2000" dirty="0"/>
        </a:p>
      </dgm:t>
    </dgm:pt>
    <dgm:pt modelId="{B041BEE4-7C0B-F34B-BAB2-95B641FB696B}" type="parTrans" cxnId="{F2DA0981-C33E-A24E-A4AF-4147AF840DB2}">
      <dgm:prSet/>
      <dgm:spPr/>
      <dgm:t>
        <a:bodyPr/>
        <a:lstStyle/>
        <a:p>
          <a:endParaRPr lang="fr-FR" sz="2000"/>
        </a:p>
      </dgm:t>
    </dgm:pt>
    <dgm:pt modelId="{0FABF619-5211-C444-AC27-23D55CCC6B35}" type="sibTrans" cxnId="{F2DA0981-C33E-A24E-A4AF-4147AF840DB2}">
      <dgm:prSet/>
      <dgm:spPr/>
      <dgm:t>
        <a:bodyPr/>
        <a:lstStyle/>
        <a:p>
          <a:endParaRPr lang="fr-FR" sz="2000"/>
        </a:p>
      </dgm:t>
    </dgm:pt>
    <dgm:pt modelId="{6CA12CFB-0EFB-8C4A-9C8F-5410A91E55EF}">
      <dgm:prSet phldrT="[Texte]" custT="1"/>
      <dgm:spPr/>
      <dgm:t>
        <a:bodyPr/>
        <a:lstStyle/>
        <a:p>
          <a:r>
            <a:rPr lang="es" sz="1800" dirty="0"/>
            <a:t>10% de fracaso  en toma de turnos en adultos</a:t>
          </a:r>
          <a:endParaRPr lang="fr-FR" sz="1800" dirty="0"/>
        </a:p>
      </dgm:t>
    </dgm:pt>
    <dgm:pt modelId="{042C1E9D-0FCC-BD47-B41E-84CFCBDBA27F}" type="parTrans" cxnId="{ECD0220A-4C87-A748-AA4D-DA028959A916}">
      <dgm:prSet/>
      <dgm:spPr/>
      <dgm:t>
        <a:bodyPr/>
        <a:lstStyle/>
        <a:p>
          <a:endParaRPr lang="fr-FR" sz="2000"/>
        </a:p>
      </dgm:t>
    </dgm:pt>
    <dgm:pt modelId="{EBD0FD2A-42C6-6E43-A5F2-A2E4A2D604D5}" type="sibTrans" cxnId="{ECD0220A-4C87-A748-AA4D-DA028959A916}">
      <dgm:prSet/>
      <dgm:spPr/>
      <dgm:t>
        <a:bodyPr/>
        <a:lstStyle/>
        <a:p>
          <a:endParaRPr lang="fr-FR" sz="2000"/>
        </a:p>
      </dgm:t>
    </dgm:pt>
    <dgm:pt modelId="{ABFCFBCD-3A41-DB4B-AFD4-C1CB23877FC1}" type="pres">
      <dgm:prSet presAssocID="{C34E591D-2D10-1948-B704-951541228D91}" presName="outerComposite" presStyleCnt="0">
        <dgm:presLayoutVars>
          <dgm:chMax val="2"/>
          <dgm:animLvl val="lvl"/>
          <dgm:resizeHandles val="exact"/>
        </dgm:presLayoutVars>
      </dgm:prSet>
      <dgm:spPr/>
    </dgm:pt>
    <dgm:pt modelId="{43D309FF-056C-4D4D-8BED-1A7C5654713F}" type="pres">
      <dgm:prSet presAssocID="{C34E591D-2D10-1948-B704-951541228D91}" presName="dummyMaxCanvas" presStyleCnt="0"/>
      <dgm:spPr/>
    </dgm:pt>
    <dgm:pt modelId="{6277DC80-33FE-994F-9A6A-FFE95DB6B505}" type="pres">
      <dgm:prSet presAssocID="{C34E591D-2D10-1948-B704-951541228D91}" presName="parentComposite" presStyleCnt="0"/>
      <dgm:spPr/>
    </dgm:pt>
    <dgm:pt modelId="{096AE172-6304-264A-9E15-3ECA38DF8404}" type="pres">
      <dgm:prSet presAssocID="{C34E591D-2D10-1948-B704-951541228D91}" presName="parent1" presStyleLbl="alignAccFollowNode1" presStyleIdx="0" presStyleCnt="4">
        <dgm:presLayoutVars>
          <dgm:chMax val="4"/>
        </dgm:presLayoutVars>
      </dgm:prSet>
      <dgm:spPr/>
    </dgm:pt>
    <dgm:pt modelId="{2E674906-A73F-5843-89E1-29BBC8813FA9}" type="pres">
      <dgm:prSet presAssocID="{C34E591D-2D10-1948-B704-951541228D91}" presName="parent2" presStyleLbl="alignAccFollowNode1" presStyleIdx="1" presStyleCnt="4">
        <dgm:presLayoutVars>
          <dgm:chMax val="4"/>
        </dgm:presLayoutVars>
      </dgm:prSet>
      <dgm:spPr/>
    </dgm:pt>
    <dgm:pt modelId="{EA0C2569-817C-AA48-8D7E-4524E7F83762}" type="pres">
      <dgm:prSet presAssocID="{C34E591D-2D10-1948-B704-951541228D91}" presName="childrenComposite" presStyleCnt="0"/>
      <dgm:spPr/>
    </dgm:pt>
    <dgm:pt modelId="{A2B51ABE-1A27-904F-A7A1-C17D1A1359A0}" type="pres">
      <dgm:prSet presAssocID="{C34E591D-2D10-1948-B704-951541228D91}" presName="dummyMaxCanvas_ChildArea" presStyleCnt="0"/>
      <dgm:spPr/>
    </dgm:pt>
    <dgm:pt modelId="{9DA298CD-B0EB-764A-AF90-95624E3560B9}" type="pres">
      <dgm:prSet presAssocID="{C34E591D-2D10-1948-B704-951541228D91}" presName="fulcrum" presStyleLbl="alignAccFollowNode1" presStyleIdx="2" presStyleCnt="4"/>
      <dgm:spPr/>
    </dgm:pt>
    <dgm:pt modelId="{66ECA407-0E6A-5A4C-B1C4-78D2DABFF49C}" type="pres">
      <dgm:prSet presAssocID="{C34E591D-2D10-1948-B704-951541228D91}" presName="balance_12" presStyleLbl="alignAccFollowNode1" presStyleIdx="3" presStyleCnt="4">
        <dgm:presLayoutVars>
          <dgm:bulletEnabled val="1"/>
        </dgm:presLayoutVars>
      </dgm:prSet>
      <dgm:spPr/>
    </dgm:pt>
    <dgm:pt modelId="{72BDCF59-4A00-1144-9FC4-0040FB048FA8}" type="pres">
      <dgm:prSet presAssocID="{C34E591D-2D10-1948-B704-951541228D91}" presName="right_12_1" presStyleLbl="node1" presStyleIdx="0" presStyleCnt="3">
        <dgm:presLayoutVars>
          <dgm:bulletEnabled val="1"/>
        </dgm:presLayoutVars>
      </dgm:prSet>
      <dgm:spPr/>
    </dgm:pt>
    <dgm:pt modelId="{E3C1DFD0-772A-1D43-9C0F-79364A497405}" type="pres">
      <dgm:prSet presAssocID="{C34E591D-2D10-1948-B704-951541228D91}" presName="right_12_2" presStyleLbl="node1" presStyleIdx="1" presStyleCnt="3">
        <dgm:presLayoutVars>
          <dgm:bulletEnabled val="1"/>
        </dgm:presLayoutVars>
      </dgm:prSet>
      <dgm:spPr/>
    </dgm:pt>
    <dgm:pt modelId="{A618C7D5-9079-5246-806C-2D57BA63CA59}" type="pres">
      <dgm:prSet presAssocID="{C34E591D-2D10-1948-B704-951541228D91}" presName="left_12_1" presStyleLbl="node1" presStyleIdx="2" presStyleCnt="3">
        <dgm:presLayoutVars>
          <dgm:bulletEnabled val="1"/>
        </dgm:presLayoutVars>
      </dgm:prSet>
      <dgm:spPr/>
    </dgm:pt>
  </dgm:ptLst>
  <dgm:cxnLst>
    <dgm:cxn modelId="{ECD0220A-4C87-A748-AA4D-DA028959A916}" srcId="{8FB11282-D5B5-A84B-92EC-EA3EDDE6FA7E}" destId="{6CA12CFB-0EFB-8C4A-9C8F-5410A91E55EF}" srcOrd="1" destOrd="0" parTransId="{042C1E9D-0FCC-BD47-B41E-84CFCBDBA27F}" sibTransId="{EBD0FD2A-42C6-6E43-A5F2-A2E4A2D604D5}"/>
    <dgm:cxn modelId="{46D8D313-F047-624A-8A9C-4CC5771ECB34}" srcId="{F67B8488-B9C2-A549-B607-8ADB83C8E2A8}" destId="{E09C86CF-2449-6547-81AC-5E7343C63613}" srcOrd="0" destOrd="0" parTransId="{4168F2BE-5679-8F4A-A7B5-426FF0FDCF71}" sibTransId="{556C85A6-9DB5-8A43-A1B3-139D6E861CE6}"/>
    <dgm:cxn modelId="{00D5BA33-C880-8A40-B58F-BCD80E30ECA3}" type="presOf" srcId="{8FB11282-D5B5-A84B-92EC-EA3EDDE6FA7E}" destId="{2E674906-A73F-5843-89E1-29BBC8813FA9}" srcOrd="0" destOrd="0" presId="urn:microsoft.com/office/officeart/2005/8/layout/balance1"/>
    <dgm:cxn modelId="{7065A764-F357-FC47-AE1F-A836BC5D1CF1}" srcId="{C34E591D-2D10-1948-B704-951541228D91}" destId="{8FB11282-D5B5-A84B-92EC-EA3EDDE6FA7E}" srcOrd="1" destOrd="0" parTransId="{2781013C-F54D-0846-9A9B-FA1923B0E5EE}" sibTransId="{8EA39341-ACDB-3D45-A370-84C95E4D00AE}"/>
    <dgm:cxn modelId="{BFDB5154-191D-CA46-83D5-7B0B3A36097D}" type="presOf" srcId="{E09C86CF-2449-6547-81AC-5E7343C63613}" destId="{A618C7D5-9079-5246-806C-2D57BA63CA59}" srcOrd="0" destOrd="0" presId="urn:microsoft.com/office/officeart/2005/8/layout/balance1"/>
    <dgm:cxn modelId="{F2DA0981-C33E-A24E-A4AF-4147AF840DB2}" srcId="{8FB11282-D5B5-A84B-92EC-EA3EDDE6FA7E}" destId="{F1B27653-3193-1A46-95AC-F53E2E2BD14B}" srcOrd="0" destOrd="0" parTransId="{B041BEE4-7C0B-F34B-BAB2-95B641FB696B}" sibTransId="{0FABF619-5211-C444-AC27-23D55CCC6B35}"/>
    <dgm:cxn modelId="{6B0EC596-B97C-E24B-94C8-468BBFEABF18}" type="presOf" srcId="{F1B27653-3193-1A46-95AC-F53E2E2BD14B}" destId="{72BDCF59-4A00-1144-9FC4-0040FB048FA8}" srcOrd="0" destOrd="0" presId="urn:microsoft.com/office/officeart/2005/8/layout/balance1"/>
    <dgm:cxn modelId="{3C5E759D-918C-3A4E-8DB6-0C48A09395AA}" type="presOf" srcId="{6CA12CFB-0EFB-8C4A-9C8F-5410A91E55EF}" destId="{E3C1DFD0-772A-1D43-9C0F-79364A497405}" srcOrd="0" destOrd="0" presId="urn:microsoft.com/office/officeart/2005/8/layout/balance1"/>
    <dgm:cxn modelId="{769CACB6-7C29-024E-AC7A-345E2A5232E2}" type="presOf" srcId="{C34E591D-2D10-1948-B704-951541228D91}" destId="{ABFCFBCD-3A41-DB4B-AFD4-C1CB23877FC1}" srcOrd="0" destOrd="0" presId="urn:microsoft.com/office/officeart/2005/8/layout/balance1"/>
    <dgm:cxn modelId="{94591ABF-C504-B84E-AD38-5BE3C7588EE2}" srcId="{C34E591D-2D10-1948-B704-951541228D91}" destId="{F67B8488-B9C2-A549-B607-8ADB83C8E2A8}" srcOrd="0" destOrd="0" parTransId="{03DEE073-8C2F-C24C-9ADD-6843AA8EFC48}" sibTransId="{9B9AC2FF-C348-4240-9B9E-0D375A2A5CF1}"/>
    <dgm:cxn modelId="{4FBC93FE-81F1-F64E-A277-93CB4DCA2DC9}" type="presOf" srcId="{F67B8488-B9C2-A549-B607-8ADB83C8E2A8}" destId="{096AE172-6304-264A-9E15-3ECA38DF8404}" srcOrd="0" destOrd="0" presId="urn:microsoft.com/office/officeart/2005/8/layout/balance1"/>
    <dgm:cxn modelId="{D5A95EC9-824A-6A4A-9285-A28A0F88FCCD}" type="presParOf" srcId="{ABFCFBCD-3A41-DB4B-AFD4-C1CB23877FC1}" destId="{43D309FF-056C-4D4D-8BED-1A7C5654713F}" srcOrd="0" destOrd="0" presId="urn:microsoft.com/office/officeart/2005/8/layout/balance1"/>
    <dgm:cxn modelId="{04BC1A0B-DE8E-D649-ABA5-E465DB4A511A}" type="presParOf" srcId="{ABFCFBCD-3A41-DB4B-AFD4-C1CB23877FC1}" destId="{6277DC80-33FE-994F-9A6A-FFE95DB6B505}" srcOrd="1" destOrd="0" presId="urn:microsoft.com/office/officeart/2005/8/layout/balance1"/>
    <dgm:cxn modelId="{672DE6E3-F60F-3946-9BF0-AFEC45E83CB7}" type="presParOf" srcId="{6277DC80-33FE-994F-9A6A-FFE95DB6B505}" destId="{096AE172-6304-264A-9E15-3ECA38DF8404}" srcOrd="0" destOrd="0" presId="urn:microsoft.com/office/officeart/2005/8/layout/balance1"/>
    <dgm:cxn modelId="{B6277ED4-7CE0-2742-ACAF-3CF9F5E06B58}" type="presParOf" srcId="{6277DC80-33FE-994F-9A6A-FFE95DB6B505}" destId="{2E674906-A73F-5843-89E1-29BBC8813FA9}" srcOrd="1" destOrd="0" presId="urn:microsoft.com/office/officeart/2005/8/layout/balance1"/>
    <dgm:cxn modelId="{2E0C5448-ADA2-6348-BEAA-DE61B7848F37}" type="presParOf" srcId="{ABFCFBCD-3A41-DB4B-AFD4-C1CB23877FC1}" destId="{EA0C2569-817C-AA48-8D7E-4524E7F83762}" srcOrd="2" destOrd="0" presId="urn:microsoft.com/office/officeart/2005/8/layout/balance1"/>
    <dgm:cxn modelId="{047A32C6-2348-E34A-BA6B-5155B7C871B0}" type="presParOf" srcId="{EA0C2569-817C-AA48-8D7E-4524E7F83762}" destId="{A2B51ABE-1A27-904F-A7A1-C17D1A1359A0}" srcOrd="0" destOrd="0" presId="urn:microsoft.com/office/officeart/2005/8/layout/balance1"/>
    <dgm:cxn modelId="{6B8E82E3-C1BB-FF45-90FB-510A71A1D2D8}" type="presParOf" srcId="{EA0C2569-817C-AA48-8D7E-4524E7F83762}" destId="{9DA298CD-B0EB-764A-AF90-95624E3560B9}" srcOrd="1" destOrd="0" presId="urn:microsoft.com/office/officeart/2005/8/layout/balance1"/>
    <dgm:cxn modelId="{507F0CB3-E6D1-E44F-A93D-02272036B021}" type="presParOf" srcId="{EA0C2569-817C-AA48-8D7E-4524E7F83762}" destId="{66ECA407-0E6A-5A4C-B1C4-78D2DABFF49C}" srcOrd="2" destOrd="0" presId="urn:microsoft.com/office/officeart/2005/8/layout/balance1"/>
    <dgm:cxn modelId="{44AD70BC-901F-8C43-B22E-8A2C0CFB9168}" type="presParOf" srcId="{EA0C2569-817C-AA48-8D7E-4524E7F83762}" destId="{72BDCF59-4A00-1144-9FC4-0040FB048FA8}" srcOrd="3" destOrd="0" presId="urn:microsoft.com/office/officeart/2005/8/layout/balance1"/>
    <dgm:cxn modelId="{27680981-6CF6-7B41-ADA6-51D0F6FD8A4B}" type="presParOf" srcId="{EA0C2569-817C-AA48-8D7E-4524E7F83762}" destId="{E3C1DFD0-772A-1D43-9C0F-79364A497405}" srcOrd="4" destOrd="0" presId="urn:microsoft.com/office/officeart/2005/8/layout/balance1"/>
    <dgm:cxn modelId="{749EB7AD-BD16-8444-A254-470DAD36F799}" type="presParOf" srcId="{EA0C2569-817C-AA48-8D7E-4524E7F83762}" destId="{A618C7D5-9079-5246-806C-2D57BA63CA59}" srcOrd="5" destOrd="0" presId="urn:microsoft.com/office/officeart/2005/8/layout/balance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B5185D5-4EC5-C94E-929D-1956238EF228}" type="doc">
      <dgm:prSet loTypeId="urn:microsoft.com/office/officeart/2009/3/layout/SubStepProcess" loCatId="" qsTypeId="urn:microsoft.com/office/officeart/2005/8/quickstyle/simple1" qsCatId="simple" csTypeId="urn:microsoft.com/office/officeart/2005/8/colors/accent1_2" csCatId="accent1" phldr="1"/>
      <dgm:spPr/>
      <dgm:t>
        <a:bodyPr/>
        <a:lstStyle/>
        <a:p>
          <a:endParaRPr lang="fr-FR"/>
        </a:p>
      </dgm:t>
    </dgm:pt>
    <dgm:pt modelId="{90F19A41-EA67-CD43-A575-BCA1A62E03FD}">
      <dgm:prSet phldrT="[Texte]" custT="1"/>
      <dgm:spPr/>
      <dgm:t>
        <a:bodyPr/>
        <a:lstStyle/>
        <a:p>
          <a:r>
            <a:rPr lang="es" sz="2000" dirty="0" err="1"/>
            <a:t>Éxito </a:t>
          </a:r>
          <a:r>
            <a:rPr lang="es" sz="2000" dirty="0"/>
            <a:t>de las interacciones </a:t>
          </a:r>
          <a:r>
            <a:rPr lang="es" sz="2000" dirty="0" err="1"/>
            <a:t>conversacionales .</a:t>
          </a:r>
        </a:p>
      </dgm:t>
    </dgm:pt>
    <dgm:pt modelId="{38D367FE-A8A5-0C4F-AF39-41AB201ADC64}" type="parTrans" cxnId="{FF8F47A9-766E-044A-AE98-73C73343414B}">
      <dgm:prSet/>
      <dgm:spPr/>
      <dgm:t>
        <a:bodyPr/>
        <a:lstStyle/>
        <a:p>
          <a:endParaRPr lang="fr-FR" sz="2000"/>
        </a:p>
      </dgm:t>
    </dgm:pt>
    <dgm:pt modelId="{4A6C560F-D95D-B440-83DB-30AFED1D900D}" type="sibTrans" cxnId="{FF8F47A9-766E-044A-AE98-73C73343414B}">
      <dgm:prSet/>
      <dgm:spPr/>
      <dgm:t>
        <a:bodyPr/>
        <a:lstStyle/>
        <a:p>
          <a:endParaRPr lang="fr-FR" sz="2000"/>
        </a:p>
      </dgm:t>
    </dgm:pt>
    <dgm:pt modelId="{F63ADDEA-EE44-6949-BADA-533EAB94D48F}">
      <dgm:prSet phldrT="[Texte]" custT="1"/>
      <dgm:spPr/>
      <dgm:t>
        <a:bodyPr/>
        <a:lstStyle/>
        <a:p>
          <a:r>
            <a:rPr lang="es" sz="2000" dirty="0" err="1"/>
            <a:t>Depende </a:t>
          </a:r>
          <a:r>
            <a:rPr lang="es" sz="2000" dirty="0"/>
            <a:t>de</a:t>
          </a:r>
        </a:p>
      </dgm:t>
    </dgm:pt>
    <dgm:pt modelId="{088BC06B-52F8-294F-A482-2CB735EAE895}" type="parTrans" cxnId="{255C08A3-7D0D-EA40-AA16-870F63BBEAF8}">
      <dgm:prSet/>
      <dgm:spPr/>
      <dgm:t>
        <a:bodyPr/>
        <a:lstStyle/>
        <a:p>
          <a:endParaRPr lang="fr-FR" sz="2000"/>
        </a:p>
      </dgm:t>
    </dgm:pt>
    <dgm:pt modelId="{872F3115-F47E-EF47-A85F-0A28112EC0A9}" type="sibTrans" cxnId="{255C08A3-7D0D-EA40-AA16-870F63BBEAF8}">
      <dgm:prSet/>
      <dgm:spPr/>
      <dgm:t>
        <a:bodyPr/>
        <a:lstStyle/>
        <a:p>
          <a:endParaRPr lang="fr-FR" sz="2000"/>
        </a:p>
      </dgm:t>
    </dgm:pt>
    <dgm:pt modelId="{1A905854-1682-8048-B202-D1EA2FEB0679}">
      <dgm:prSet phldrT="[Texte]" custT="1"/>
      <dgm:spPr/>
      <dgm:t>
        <a:bodyPr/>
        <a:lstStyle/>
        <a:p>
          <a:r>
            <a:rPr lang="es" sz="2000" dirty="0"/>
            <a:t>Notificación </a:t>
          </a:r>
          <a:r>
            <a:rPr lang="es" sz="2000" dirty="0" err="1"/>
            <a:t>precisa de personas, cosas </a:t>
          </a:r>
          <a:r>
            <a:rPr lang="es" sz="2000" dirty="0"/>
            <a:t>, etc. a las </a:t>
          </a:r>
          <a:r>
            <a:rPr lang="es" sz="2000" dirty="0" err="1"/>
            <a:t>que se hace referencia </a:t>
          </a:r>
          <a:r>
            <a:rPr lang="es" sz="2000" dirty="0"/>
            <a:t>en el </a:t>
          </a:r>
          <a:r>
            <a:rPr lang="es" sz="2000" dirty="0" err="1"/>
            <a:t>discurso.</a:t>
          </a:r>
          <a:endParaRPr lang="fr-FR" sz="2000" dirty="0"/>
        </a:p>
      </dgm:t>
    </dgm:pt>
    <dgm:pt modelId="{769E68B1-4530-E848-9619-4AF53AA8CEC9}" type="parTrans" cxnId="{7F2F0726-F382-9344-96E2-1962DB95C389}">
      <dgm:prSet/>
      <dgm:spPr/>
      <dgm:t>
        <a:bodyPr/>
        <a:lstStyle/>
        <a:p>
          <a:endParaRPr lang="fr-FR" sz="2000"/>
        </a:p>
      </dgm:t>
    </dgm:pt>
    <dgm:pt modelId="{FF52570D-BE62-B947-A73F-EB75DBBBB830}" type="sibTrans" cxnId="{7F2F0726-F382-9344-96E2-1962DB95C389}">
      <dgm:prSet/>
      <dgm:spPr/>
      <dgm:t>
        <a:bodyPr/>
        <a:lstStyle/>
        <a:p>
          <a:endParaRPr lang="fr-FR" sz="2000"/>
        </a:p>
      </dgm:t>
    </dgm:pt>
    <dgm:pt modelId="{F1EB4DAD-6015-B14A-B43F-75CEE4B08AFA}" type="pres">
      <dgm:prSet presAssocID="{DB5185D5-4EC5-C94E-929D-1956238EF228}" presName="Name0" presStyleCnt="0">
        <dgm:presLayoutVars>
          <dgm:chMax val="7"/>
          <dgm:dir/>
          <dgm:animOne val="branch"/>
        </dgm:presLayoutVars>
      </dgm:prSet>
      <dgm:spPr/>
    </dgm:pt>
    <dgm:pt modelId="{1AB25661-C159-4C41-A3C7-DD495726B2E6}" type="pres">
      <dgm:prSet presAssocID="{90F19A41-EA67-CD43-A575-BCA1A62E03FD}" presName="parTx1" presStyleLbl="node1" presStyleIdx="0" presStyleCnt="2"/>
      <dgm:spPr/>
    </dgm:pt>
    <dgm:pt modelId="{7F3912E8-1092-9B4E-B2EF-7C787D8DF208}" type="pres">
      <dgm:prSet presAssocID="{90F19A41-EA67-CD43-A575-BCA1A62E03FD}" presName="spPre1" presStyleCnt="0"/>
      <dgm:spPr/>
    </dgm:pt>
    <dgm:pt modelId="{48F1D316-8D94-EE4E-88A9-757160B66ECE}" type="pres">
      <dgm:prSet presAssocID="{90F19A41-EA67-CD43-A575-BCA1A62E03FD}" presName="chLin1" presStyleCnt="0"/>
      <dgm:spPr/>
    </dgm:pt>
    <dgm:pt modelId="{D2E77A8D-A308-614E-8912-C35B8B61D8B2}" type="pres">
      <dgm:prSet presAssocID="{088BC06B-52F8-294F-A482-2CB735EAE895}" presName="Name11" presStyleLbl="parChTrans1D1" presStyleIdx="0" presStyleCnt="4"/>
      <dgm:spPr/>
    </dgm:pt>
    <dgm:pt modelId="{FFA315CB-300B-294E-B3C3-7EC534808409}" type="pres">
      <dgm:prSet presAssocID="{088BC06B-52F8-294F-A482-2CB735EAE895}" presName="Name31" presStyleLbl="parChTrans1D1" presStyleIdx="1" presStyleCnt="4"/>
      <dgm:spPr/>
    </dgm:pt>
    <dgm:pt modelId="{A0374E0F-D8F8-3342-95EE-FA59424522EB}" type="pres">
      <dgm:prSet presAssocID="{F63ADDEA-EE44-6949-BADA-533EAB94D48F}" presName="top1" presStyleCnt="0"/>
      <dgm:spPr/>
    </dgm:pt>
    <dgm:pt modelId="{0A0CFB36-8211-0549-8B6E-0877603D1C17}" type="pres">
      <dgm:prSet presAssocID="{F63ADDEA-EE44-6949-BADA-533EAB94D48F}" presName="txAndLines1" presStyleCnt="0"/>
      <dgm:spPr/>
    </dgm:pt>
    <dgm:pt modelId="{0CFA9582-7681-DC47-879B-A1CE2B1B73B9}" type="pres">
      <dgm:prSet presAssocID="{F63ADDEA-EE44-6949-BADA-533EAB94D48F}" presName="anchor1" presStyleCnt="0"/>
      <dgm:spPr/>
    </dgm:pt>
    <dgm:pt modelId="{08E98274-5049-D749-A541-D3D1BA04ECEE}" type="pres">
      <dgm:prSet presAssocID="{F63ADDEA-EE44-6949-BADA-533EAB94D48F}" presName="backup1" presStyleCnt="0"/>
      <dgm:spPr/>
    </dgm:pt>
    <dgm:pt modelId="{EA24D158-6EBC-FE43-86E6-3331FF26100C}" type="pres">
      <dgm:prSet presAssocID="{F63ADDEA-EE44-6949-BADA-533EAB94D48F}" presName="preLine1" presStyleLbl="parChTrans1D1" presStyleIdx="2" presStyleCnt="4"/>
      <dgm:spPr/>
    </dgm:pt>
    <dgm:pt modelId="{19BBAEC4-8BDC-374F-B66B-F6B553E2F553}" type="pres">
      <dgm:prSet presAssocID="{F63ADDEA-EE44-6949-BADA-533EAB94D48F}" presName="desTx1" presStyleLbl="revTx" presStyleIdx="0" presStyleCnt="0">
        <dgm:presLayoutVars>
          <dgm:bulletEnabled val="1"/>
        </dgm:presLayoutVars>
      </dgm:prSet>
      <dgm:spPr/>
    </dgm:pt>
    <dgm:pt modelId="{61B174C4-1048-D345-B600-008BE3129808}" type="pres">
      <dgm:prSet presAssocID="{F63ADDEA-EE44-6949-BADA-533EAB94D48F}" presName="postLine1" presStyleLbl="parChTrans1D1" presStyleIdx="3" presStyleCnt="4"/>
      <dgm:spPr/>
    </dgm:pt>
    <dgm:pt modelId="{57DCC626-4AF2-0A40-897C-ABEF9514D574}" type="pres">
      <dgm:prSet presAssocID="{90F19A41-EA67-CD43-A575-BCA1A62E03FD}" presName="spPost1" presStyleCnt="0"/>
      <dgm:spPr/>
    </dgm:pt>
    <dgm:pt modelId="{547F6479-A0FE-9C40-9363-C5734A97F7E9}" type="pres">
      <dgm:prSet presAssocID="{1A905854-1682-8048-B202-D1EA2FEB0679}" presName="parTx2" presStyleLbl="node1" presStyleIdx="1" presStyleCnt="2"/>
      <dgm:spPr/>
    </dgm:pt>
  </dgm:ptLst>
  <dgm:cxnLst>
    <dgm:cxn modelId="{5C098914-9B84-3A41-8723-521DF78EAF54}" type="presOf" srcId="{90F19A41-EA67-CD43-A575-BCA1A62E03FD}" destId="{1AB25661-C159-4C41-A3C7-DD495726B2E6}" srcOrd="0" destOrd="0" presId="urn:microsoft.com/office/officeart/2009/3/layout/SubStepProcess"/>
    <dgm:cxn modelId="{7F2F0726-F382-9344-96E2-1962DB95C389}" srcId="{DB5185D5-4EC5-C94E-929D-1956238EF228}" destId="{1A905854-1682-8048-B202-D1EA2FEB0679}" srcOrd="1" destOrd="0" parTransId="{769E68B1-4530-E848-9619-4AF53AA8CEC9}" sibTransId="{FF52570D-BE62-B947-A73F-EB75DBBBB830}"/>
    <dgm:cxn modelId="{EB15414A-A732-4B40-A119-5F0E1E0960F0}" type="presOf" srcId="{1A905854-1682-8048-B202-D1EA2FEB0679}" destId="{547F6479-A0FE-9C40-9363-C5734A97F7E9}" srcOrd="0" destOrd="0" presId="urn:microsoft.com/office/officeart/2009/3/layout/SubStepProcess"/>
    <dgm:cxn modelId="{E1140594-7582-5A47-84C2-78BDC1D63B67}" type="presOf" srcId="{DB5185D5-4EC5-C94E-929D-1956238EF228}" destId="{F1EB4DAD-6015-B14A-B43F-75CEE4B08AFA}" srcOrd="0" destOrd="0" presId="urn:microsoft.com/office/officeart/2009/3/layout/SubStepProcess"/>
    <dgm:cxn modelId="{255C08A3-7D0D-EA40-AA16-870F63BBEAF8}" srcId="{90F19A41-EA67-CD43-A575-BCA1A62E03FD}" destId="{F63ADDEA-EE44-6949-BADA-533EAB94D48F}" srcOrd="0" destOrd="0" parTransId="{088BC06B-52F8-294F-A482-2CB735EAE895}" sibTransId="{872F3115-F47E-EF47-A85F-0A28112EC0A9}"/>
    <dgm:cxn modelId="{633761A5-5994-994A-866D-B6922EF2A5F0}" type="presOf" srcId="{F63ADDEA-EE44-6949-BADA-533EAB94D48F}" destId="{19BBAEC4-8BDC-374F-B66B-F6B553E2F553}" srcOrd="0" destOrd="0" presId="urn:microsoft.com/office/officeart/2009/3/layout/SubStepProcess"/>
    <dgm:cxn modelId="{FF8F47A9-766E-044A-AE98-73C73343414B}" srcId="{DB5185D5-4EC5-C94E-929D-1956238EF228}" destId="{90F19A41-EA67-CD43-A575-BCA1A62E03FD}" srcOrd="0" destOrd="0" parTransId="{38D367FE-A8A5-0C4F-AF39-41AB201ADC64}" sibTransId="{4A6C560F-D95D-B440-83DB-30AFED1D900D}"/>
    <dgm:cxn modelId="{EF2D15DE-CB0F-0E4E-8BA2-67E7C048D410}" type="presParOf" srcId="{F1EB4DAD-6015-B14A-B43F-75CEE4B08AFA}" destId="{1AB25661-C159-4C41-A3C7-DD495726B2E6}" srcOrd="0" destOrd="0" presId="urn:microsoft.com/office/officeart/2009/3/layout/SubStepProcess"/>
    <dgm:cxn modelId="{03D5877F-E563-2E48-B9AB-731E17EF837A}" type="presParOf" srcId="{F1EB4DAD-6015-B14A-B43F-75CEE4B08AFA}" destId="{7F3912E8-1092-9B4E-B2EF-7C787D8DF208}" srcOrd="1" destOrd="0" presId="urn:microsoft.com/office/officeart/2009/3/layout/SubStepProcess"/>
    <dgm:cxn modelId="{4715ECEF-F16F-044A-A744-50A5EC505402}" type="presParOf" srcId="{F1EB4DAD-6015-B14A-B43F-75CEE4B08AFA}" destId="{48F1D316-8D94-EE4E-88A9-757160B66ECE}" srcOrd="2" destOrd="0" presId="urn:microsoft.com/office/officeart/2009/3/layout/SubStepProcess"/>
    <dgm:cxn modelId="{FE3DB08E-40C8-DA46-8D89-3AF2C6514E7D}" type="presParOf" srcId="{48F1D316-8D94-EE4E-88A9-757160B66ECE}" destId="{D2E77A8D-A308-614E-8912-C35B8B61D8B2}" srcOrd="0" destOrd="0" presId="urn:microsoft.com/office/officeart/2009/3/layout/SubStepProcess"/>
    <dgm:cxn modelId="{9246D7D8-2E3C-D345-93A0-E968A420A687}" type="presParOf" srcId="{48F1D316-8D94-EE4E-88A9-757160B66ECE}" destId="{FFA315CB-300B-294E-B3C3-7EC534808409}" srcOrd="1" destOrd="0" presId="urn:microsoft.com/office/officeart/2009/3/layout/SubStepProcess"/>
    <dgm:cxn modelId="{D0CB7DAD-4E22-CE4A-B893-24CCFCC7A3D0}" type="presParOf" srcId="{48F1D316-8D94-EE4E-88A9-757160B66ECE}" destId="{A0374E0F-D8F8-3342-95EE-FA59424522EB}" srcOrd="2" destOrd="0" presId="urn:microsoft.com/office/officeart/2009/3/layout/SubStepProcess"/>
    <dgm:cxn modelId="{171FB48A-114B-9B4A-8BC4-D600481C4846}" type="presParOf" srcId="{48F1D316-8D94-EE4E-88A9-757160B66ECE}" destId="{0A0CFB36-8211-0549-8B6E-0877603D1C17}" srcOrd="3" destOrd="0" presId="urn:microsoft.com/office/officeart/2009/3/layout/SubStepProcess"/>
    <dgm:cxn modelId="{2DA6AD9D-753C-3740-A478-A8FDD03AA7A0}" type="presParOf" srcId="{0A0CFB36-8211-0549-8B6E-0877603D1C17}" destId="{0CFA9582-7681-DC47-879B-A1CE2B1B73B9}" srcOrd="0" destOrd="0" presId="urn:microsoft.com/office/officeart/2009/3/layout/SubStepProcess"/>
    <dgm:cxn modelId="{FBD0C656-7855-8F4E-8B42-FAC83538F709}" type="presParOf" srcId="{0A0CFB36-8211-0549-8B6E-0877603D1C17}" destId="{08E98274-5049-D749-A541-D3D1BA04ECEE}" srcOrd="1" destOrd="0" presId="urn:microsoft.com/office/officeart/2009/3/layout/SubStepProcess"/>
    <dgm:cxn modelId="{00F1E21E-85EE-DD44-83F9-ED086B6295B9}" type="presParOf" srcId="{0A0CFB36-8211-0549-8B6E-0877603D1C17}" destId="{EA24D158-6EBC-FE43-86E6-3331FF26100C}" srcOrd="2" destOrd="0" presId="urn:microsoft.com/office/officeart/2009/3/layout/SubStepProcess"/>
    <dgm:cxn modelId="{35304161-19E8-0E4C-A40B-6C8D32059846}" type="presParOf" srcId="{0A0CFB36-8211-0549-8B6E-0877603D1C17}" destId="{19BBAEC4-8BDC-374F-B66B-F6B553E2F553}" srcOrd="3" destOrd="0" presId="urn:microsoft.com/office/officeart/2009/3/layout/SubStepProcess"/>
    <dgm:cxn modelId="{9331F6AF-2D20-D240-9A27-2F6F3B13ECA0}" type="presParOf" srcId="{0A0CFB36-8211-0549-8B6E-0877603D1C17}" destId="{61B174C4-1048-D345-B600-008BE3129808}" srcOrd="4" destOrd="0" presId="urn:microsoft.com/office/officeart/2009/3/layout/SubStepProcess"/>
    <dgm:cxn modelId="{9686A4DD-3C9F-4E49-8590-022056E7709F}" type="presParOf" srcId="{F1EB4DAD-6015-B14A-B43F-75CEE4B08AFA}" destId="{57DCC626-4AF2-0A40-897C-ABEF9514D574}" srcOrd="3" destOrd="0" presId="urn:microsoft.com/office/officeart/2009/3/layout/SubStepProcess"/>
    <dgm:cxn modelId="{0AD2037D-6548-4341-A32D-8A9BBB82D26B}" type="presParOf" srcId="{F1EB4DAD-6015-B14A-B43F-75CEE4B08AFA}" destId="{547F6479-A0FE-9C40-9363-C5734A97F7E9}" srcOrd="4" destOrd="0" presId="urn:microsoft.com/office/officeart/2009/3/layout/SubStep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F0AEF2-997D-9F43-A253-0B8DA5ACA0C3}" type="doc">
      <dgm:prSet loTypeId="urn:microsoft.com/office/officeart/2008/layout/HexagonCluster" loCatId="" qsTypeId="urn:microsoft.com/office/officeart/2005/8/quickstyle/simple1" qsCatId="simple" csTypeId="urn:microsoft.com/office/officeart/2005/8/colors/accent1_1" csCatId="accent1" phldr="1"/>
      <dgm:spPr/>
      <dgm:t>
        <a:bodyPr/>
        <a:lstStyle/>
        <a:p>
          <a:endParaRPr lang="fr-FR"/>
        </a:p>
      </dgm:t>
    </dgm:pt>
    <dgm:pt modelId="{5CB8885B-CA4B-084A-831D-36E4DCA3ABF3}">
      <dgm:prSet phldrT="[Texte]"/>
      <dgm:spPr/>
      <dgm:t>
        <a:bodyPr/>
        <a:lstStyle/>
        <a:p>
          <a:r>
            <a:rPr lang="es" dirty="0"/>
            <a:t>Darse cuenta de que estás en una situación comunicativa.</a:t>
          </a:r>
          <a:endParaRPr lang="fr-FR" dirty="0"/>
        </a:p>
      </dgm:t>
    </dgm:pt>
    <dgm:pt modelId="{3080DBBA-19A3-6841-9415-D086DAD83BCB}" type="parTrans" cxnId="{FE35E77B-3831-7541-B9F5-1FEF7D69A98D}">
      <dgm:prSet/>
      <dgm:spPr/>
      <dgm:t>
        <a:bodyPr/>
        <a:lstStyle/>
        <a:p>
          <a:endParaRPr lang="fr-FR"/>
        </a:p>
      </dgm:t>
    </dgm:pt>
    <dgm:pt modelId="{2A2722AE-AADA-0747-AC07-8A36A2C688A1}" type="sibTrans" cxnId="{FE35E77B-3831-7541-B9F5-1FEF7D69A98D}">
      <dgm:prSet/>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Two people with speech bubbles"/>
        </a:ext>
      </dgm:extLst>
    </dgm:pt>
    <dgm:pt modelId="{70DA6EF1-FCD9-D644-8F90-C8B8C5E1E093}">
      <dgm:prSet phldrT="[Texte]"/>
      <dgm:spPr/>
      <dgm:t>
        <a:bodyPr/>
        <a:lstStyle/>
        <a:p>
          <a:r>
            <a:rPr lang="es" dirty="0"/>
            <a:t>Estimar las necesidades de información del receptor.</a:t>
          </a:r>
        </a:p>
      </dgm:t>
    </dgm:pt>
    <dgm:pt modelId="{FC6DB112-68CA-1348-A570-69320E8254EF}" type="parTrans" cxnId="{377BE2A9-249B-B747-A735-EA1DD85A41CE}">
      <dgm:prSet/>
      <dgm:spPr/>
      <dgm:t>
        <a:bodyPr/>
        <a:lstStyle/>
        <a:p>
          <a:endParaRPr lang="fr-FR"/>
        </a:p>
      </dgm:t>
    </dgm:pt>
    <dgm:pt modelId="{94E385F6-DC21-1848-936C-F81ABADDD7F8}" type="sibTrans" cxnId="{377BE2A9-249B-B747-A735-EA1DD85A41CE}">
      <dgm:prSet/>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Contour de tête et loupe"/>
        </a:ext>
      </dgm:extLst>
    </dgm:pt>
    <dgm:pt modelId="{58A1C48F-6ACC-9E45-9B6B-A9BC244FC5C5}">
      <dgm:prSet phldrT="[Texte]"/>
      <dgm:spPr/>
      <dgm:t>
        <a:bodyPr/>
        <a:lstStyle/>
        <a:p>
          <a:r>
            <a:rPr lang="es" dirty="0"/>
            <a:t>Expresar incomprensión con mensajes apropiados.</a:t>
          </a:r>
        </a:p>
      </dgm:t>
    </dgm:pt>
    <dgm:pt modelId="{022C9559-97C3-BE45-9344-FD06EF49F70F}" type="parTrans" cxnId="{6122F456-3BEE-AE4E-9C82-CBBE87D320EA}">
      <dgm:prSet/>
      <dgm:spPr/>
      <dgm:t>
        <a:bodyPr/>
        <a:lstStyle/>
        <a:p>
          <a:endParaRPr lang="fr-FR"/>
        </a:p>
      </dgm:t>
    </dgm:pt>
    <dgm:pt modelId="{DC18E3AE-22B9-AF44-B4E2-38CBE8AF1326}" type="sibTrans" cxnId="{6122F456-3BEE-AE4E-9C82-CBBE87D320EA}">
      <dgm:prSet/>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Deux téléphones avec bulles de conversation"/>
        </a:ext>
      </dgm:extLst>
    </dgm:pt>
    <dgm:pt modelId="{6B276308-294C-3142-9DE8-DF72C319F5A9}">
      <dgm:prSet/>
      <dgm:spPr/>
      <dgm:t>
        <a:bodyPr/>
        <a:lstStyle/>
        <a:p>
          <a:r>
            <a:rPr lang="es" dirty="0"/>
            <a:t>Interpretar mensajes</a:t>
          </a:r>
        </a:p>
      </dgm:t>
    </dgm:pt>
    <dgm:pt modelId="{1A183B76-527D-2645-B192-3C89C1844179}" type="parTrans" cxnId="{8C1F261F-78B6-264A-8B21-64F512F6A579}">
      <dgm:prSet/>
      <dgm:spPr/>
      <dgm:t>
        <a:bodyPr/>
        <a:lstStyle/>
        <a:p>
          <a:endParaRPr lang="fr-FR"/>
        </a:p>
      </dgm:t>
    </dgm:pt>
    <dgm:pt modelId="{24909D51-A6AC-3F4C-AB00-83F74EC50A3F}" type="sibTrans" cxnId="{8C1F261F-78B6-264A-8B21-64F512F6A579}">
      <dgm:prSet/>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Personne avec un concept d'idée"/>
        </a:ext>
      </dgm:extLst>
    </dgm:pt>
    <dgm:pt modelId="{28772B50-F7D8-C946-98A8-BF44230DAD33}">
      <dgm:prSet/>
      <dgm:spPr/>
      <dgm:t>
        <a:bodyPr/>
        <a:lstStyle/>
        <a:p>
          <a:r>
            <a:rPr lang="es" dirty="0"/>
            <a:t>Comprender que no entendemos</a:t>
          </a:r>
        </a:p>
      </dgm:t>
    </dgm:pt>
    <dgm:pt modelId="{5991817B-0F4A-984E-8625-FAAA7415BDF7}" type="parTrans" cxnId="{A25A839D-A69F-AB4B-9205-E1FBCEEEC8EC}">
      <dgm:prSet/>
      <dgm:spPr/>
      <dgm:t>
        <a:bodyPr/>
        <a:lstStyle/>
        <a:p>
          <a:endParaRPr lang="fr-FR"/>
        </a:p>
      </dgm:t>
    </dgm:pt>
    <dgm:pt modelId="{88B81A5E-0C08-C24B-9F67-EE7226CECD3E}" type="sibTrans" cxnId="{A25A839D-A69F-AB4B-9205-E1FBCEEEC8EC}">
      <dgm:prSet/>
      <dgm:spPr>
        <a:blipFill>
          <a:blip xmlns:r="http://schemas.openxmlformats.org/officeDocument/2006/relationships" r:embed="rId5"/>
          <a:srcRect/>
          <a:stretch>
            <a:fillRect t="-8000" b="-8000"/>
          </a:stretch>
        </a:blipFill>
      </dgm:spPr>
      <dgm:t>
        <a:bodyPr/>
        <a:lstStyle/>
        <a:p>
          <a:endParaRPr lang="fr-FR"/>
        </a:p>
      </dgm:t>
    </dgm:pt>
    <dgm:pt modelId="{6CFE28A9-5591-D845-80F0-72A680E7F98A}" type="pres">
      <dgm:prSet presAssocID="{F6F0AEF2-997D-9F43-A253-0B8DA5ACA0C3}" presName="Name0" presStyleCnt="0">
        <dgm:presLayoutVars>
          <dgm:chMax val="21"/>
          <dgm:chPref val="21"/>
        </dgm:presLayoutVars>
      </dgm:prSet>
      <dgm:spPr/>
    </dgm:pt>
    <dgm:pt modelId="{0BC379FB-C55D-B144-8B3B-2996E9C7701E}" type="pres">
      <dgm:prSet presAssocID="{5CB8885B-CA4B-084A-831D-36E4DCA3ABF3}" presName="text1" presStyleCnt="0"/>
      <dgm:spPr/>
    </dgm:pt>
    <dgm:pt modelId="{29A48245-D746-8845-8110-E61B3EA1C6F5}" type="pres">
      <dgm:prSet presAssocID="{5CB8885B-CA4B-084A-831D-36E4DCA3ABF3}" presName="textRepeatNode" presStyleLbl="alignNode1" presStyleIdx="0" presStyleCnt="5">
        <dgm:presLayoutVars>
          <dgm:chMax val="0"/>
          <dgm:chPref val="0"/>
          <dgm:bulletEnabled val="1"/>
        </dgm:presLayoutVars>
      </dgm:prSet>
      <dgm:spPr/>
    </dgm:pt>
    <dgm:pt modelId="{85E65E45-4A57-7E4F-B66F-E4AF4326E8F3}" type="pres">
      <dgm:prSet presAssocID="{5CB8885B-CA4B-084A-831D-36E4DCA3ABF3}" presName="textaccent1" presStyleCnt="0"/>
      <dgm:spPr/>
    </dgm:pt>
    <dgm:pt modelId="{E95E5E43-8BAD-FE4B-8107-869F477634C1}" type="pres">
      <dgm:prSet presAssocID="{5CB8885B-CA4B-084A-831D-36E4DCA3ABF3}" presName="accentRepeatNode" presStyleLbl="solidAlignAcc1" presStyleIdx="0" presStyleCnt="10"/>
      <dgm:spPr/>
    </dgm:pt>
    <dgm:pt modelId="{3FB8E112-D2BF-584E-AE01-124DD7834381}" type="pres">
      <dgm:prSet presAssocID="{2A2722AE-AADA-0747-AC07-8A36A2C688A1}" presName="image1" presStyleCnt="0"/>
      <dgm:spPr/>
    </dgm:pt>
    <dgm:pt modelId="{98682DA6-2C20-6940-AB3D-3452BAFF892D}" type="pres">
      <dgm:prSet presAssocID="{2A2722AE-AADA-0747-AC07-8A36A2C688A1}" presName="imageRepeatNode" presStyleLbl="alignAcc1" presStyleIdx="0" presStyleCnt="5"/>
      <dgm:spPr/>
    </dgm:pt>
    <dgm:pt modelId="{526BC109-30B4-9849-B47C-57C1624D30AA}" type="pres">
      <dgm:prSet presAssocID="{2A2722AE-AADA-0747-AC07-8A36A2C688A1}" presName="imageaccent1" presStyleCnt="0"/>
      <dgm:spPr/>
    </dgm:pt>
    <dgm:pt modelId="{466DC8EC-95DE-1C43-979B-9A4CC5DD5979}" type="pres">
      <dgm:prSet presAssocID="{2A2722AE-AADA-0747-AC07-8A36A2C688A1}" presName="accentRepeatNode" presStyleLbl="solidAlignAcc1" presStyleIdx="1" presStyleCnt="10"/>
      <dgm:spPr/>
    </dgm:pt>
    <dgm:pt modelId="{3F848ADA-8972-A44D-BDA8-30C4265FA22B}" type="pres">
      <dgm:prSet presAssocID="{70DA6EF1-FCD9-D644-8F90-C8B8C5E1E093}" presName="text2" presStyleCnt="0"/>
      <dgm:spPr/>
    </dgm:pt>
    <dgm:pt modelId="{E885D59F-02C7-E64D-B2AF-F56C1EE10138}" type="pres">
      <dgm:prSet presAssocID="{70DA6EF1-FCD9-D644-8F90-C8B8C5E1E093}" presName="textRepeatNode" presStyleLbl="alignNode1" presStyleIdx="1" presStyleCnt="5">
        <dgm:presLayoutVars>
          <dgm:chMax val="0"/>
          <dgm:chPref val="0"/>
          <dgm:bulletEnabled val="1"/>
        </dgm:presLayoutVars>
      </dgm:prSet>
      <dgm:spPr/>
    </dgm:pt>
    <dgm:pt modelId="{1B2392A6-2875-CA44-8BE6-54DAB6D94545}" type="pres">
      <dgm:prSet presAssocID="{70DA6EF1-FCD9-D644-8F90-C8B8C5E1E093}" presName="textaccent2" presStyleCnt="0"/>
      <dgm:spPr/>
    </dgm:pt>
    <dgm:pt modelId="{35D06D8E-A555-874C-ADF1-52DA0B3015AF}" type="pres">
      <dgm:prSet presAssocID="{70DA6EF1-FCD9-D644-8F90-C8B8C5E1E093}" presName="accentRepeatNode" presStyleLbl="solidAlignAcc1" presStyleIdx="2" presStyleCnt="10"/>
      <dgm:spPr/>
    </dgm:pt>
    <dgm:pt modelId="{BFF205CA-7A2D-A242-8CDB-733B3F9BD691}" type="pres">
      <dgm:prSet presAssocID="{94E385F6-DC21-1848-936C-F81ABADDD7F8}" presName="image2" presStyleCnt="0"/>
      <dgm:spPr/>
    </dgm:pt>
    <dgm:pt modelId="{E126EE37-EDDD-1844-ADCC-0592E4D31239}" type="pres">
      <dgm:prSet presAssocID="{94E385F6-DC21-1848-936C-F81ABADDD7F8}" presName="imageRepeatNode" presStyleLbl="alignAcc1" presStyleIdx="1" presStyleCnt="5"/>
      <dgm:spPr/>
    </dgm:pt>
    <dgm:pt modelId="{D879FA28-F7BF-5D44-BBB5-7712D05711DB}" type="pres">
      <dgm:prSet presAssocID="{94E385F6-DC21-1848-936C-F81ABADDD7F8}" presName="imageaccent2" presStyleCnt="0"/>
      <dgm:spPr/>
    </dgm:pt>
    <dgm:pt modelId="{E5BBFC0A-8F5E-304B-AADF-35162447EE8A}" type="pres">
      <dgm:prSet presAssocID="{94E385F6-DC21-1848-936C-F81ABADDD7F8}" presName="accentRepeatNode" presStyleLbl="solidAlignAcc1" presStyleIdx="3" presStyleCnt="10"/>
      <dgm:spPr/>
    </dgm:pt>
    <dgm:pt modelId="{C0F968FA-A738-6643-8282-485E87FCED85}" type="pres">
      <dgm:prSet presAssocID="{6B276308-294C-3142-9DE8-DF72C319F5A9}" presName="text3" presStyleCnt="0"/>
      <dgm:spPr/>
    </dgm:pt>
    <dgm:pt modelId="{B32F2ECC-EAB0-EE42-B15E-3335055CEA8E}" type="pres">
      <dgm:prSet presAssocID="{6B276308-294C-3142-9DE8-DF72C319F5A9}" presName="textRepeatNode" presStyleLbl="alignNode1" presStyleIdx="2" presStyleCnt="5">
        <dgm:presLayoutVars>
          <dgm:chMax val="0"/>
          <dgm:chPref val="0"/>
          <dgm:bulletEnabled val="1"/>
        </dgm:presLayoutVars>
      </dgm:prSet>
      <dgm:spPr/>
    </dgm:pt>
    <dgm:pt modelId="{54215681-6129-AE4F-9DC9-9C83EA8EC599}" type="pres">
      <dgm:prSet presAssocID="{6B276308-294C-3142-9DE8-DF72C319F5A9}" presName="textaccent3" presStyleCnt="0"/>
      <dgm:spPr/>
    </dgm:pt>
    <dgm:pt modelId="{0C2D0C49-D481-9041-90C0-3A6D263540E0}" type="pres">
      <dgm:prSet presAssocID="{6B276308-294C-3142-9DE8-DF72C319F5A9}" presName="accentRepeatNode" presStyleLbl="solidAlignAcc1" presStyleIdx="4" presStyleCnt="10"/>
      <dgm:spPr/>
    </dgm:pt>
    <dgm:pt modelId="{9C6EB001-74F6-0D40-BA94-AC4381707CC7}" type="pres">
      <dgm:prSet presAssocID="{24909D51-A6AC-3F4C-AB00-83F74EC50A3F}" presName="image3" presStyleCnt="0"/>
      <dgm:spPr/>
    </dgm:pt>
    <dgm:pt modelId="{7649DE24-4EF3-A440-83C6-9E6F44B9C6A8}" type="pres">
      <dgm:prSet presAssocID="{24909D51-A6AC-3F4C-AB00-83F74EC50A3F}" presName="imageRepeatNode" presStyleLbl="alignAcc1" presStyleIdx="2" presStyleCnt="5"/>
      <dgm:spPr/>
    </dgm:pt>
    <dgm:pt modelId="{CEB0747E-9AB4-A347-B1DE-3556057C9901}" type="pres">
      <dgm:prSet presAssocID="{24909D51-A6AC-3F4C-AB00-83F74EC50A3F}" presName="imageaccent3" presStyleCnt="0"/>
      <dgm:spPr/>
    </dgm:pt>
    <dgm:pt modelId="{DDAFA805-FEBB-C545-B397-AAC274BE4F08}" type="pres">
      <dgm:prSet presAssocID="{24909D51-A6AC-3F4C-AB00-83F74EC50A3F}" presName="accentRepeatNode" presStyleLbl="solidAlignAcc1" presStyleIdx="5" presStyleCnt="10"/>
      <dgm:spPr/>
    </dgm:pt>
    <dgm:pt modelId="{330649A4-7991-854D-B71E-2B7173D842E2}" type="pres">
      <dgm:prSet presAssocID="{28772B50-F7D8-C946-98A8-BF44230DAD33}" presName="text4" presStyleCnt="0"/>
      <dgm:spPr/>
    </dgm:pt>
    <dgm:pt modelId="{A34D6AC3-CA56-B145-B8B8-25B4C5256DB4}" type="pres">
      <dgm:prSet presAssocID="{28772B50-F7D8-C946-98A8-BF44230DAD33}" presName="textRepeatNode" presStyleLbl="alignNode1" presStyleIdx="3" presStyleCnt="5">
        <dgm:presLayoutVars>
          <dgm:chMax val="0"/>
          <dgm:chPref val="0"/>
          <dgm:bulletEnabled val="1"/>
        </dgm:presLayoutVars>
      </dgm:prSet>
      <dgm:spPr/>
    </dgm:pt>
    <dgm:pt modelId="{D290B129-C601-4248-8549-33FE0078CBF6}" type="pres">
      <dgm:prSet presAssocID="{28772B50-F7D8-C946-98A8-BF44230DAD33}" presName="textaccent4" presStyleCnt="0"/>
      <dgm:spPr/>
    </dgm:pt>
    <dgm:pt modelId="{67E8C146-1C8D-CA4C-9E72-9B6B3FE31F9A}" type="pres">
      <dgm:prSet presAssocID="{28772B50-F7D8-C946-98A8-BF44230DAD33}" presName="accentRepeatNode" presStyleLbl="solidAlignAcc1" presStyleIdx="6" presStyleCnt="10"/>
      <dgm:spPr/>
    </dgm:pt>
    <dgm:pt modelId="{1F4DAA63-39F4-3647-9DFC-DEE901BB9FE8}" type="pres">
      <dgm:prSet presAssocID="{88B81A5E-0C08-C24B-9F67-EE7226CECD3E}" presName="image4" presStyleCnt="0"/>
      <dgm:spPr/>
    </dgm:pt>
    <dgm:pt modelId="{6836FFCC-B240-C74E-96C8-3B0B7AED9419}" type="pres">
      <dgm:prSet presAssocID="{88B81A5E-0C08-C24B-9F67-EE7226CECD3E}" presName="imageRepeatNode" presStyleLbl="alignAcc1" presStyleIdx="3" presStyleCnt="5"/>
      <dgm:spPr/>
    </dgm:pt>
    <dgm:pt modelId="{A38F16DD-F036-EB4B-B616-F9E8313C49C9}" type="pres">
      <dgm:prSet presAssocID="{88B81A5E-0C08-C24B-9F67-EE7226CECD3E}" presName="imageaccent4" presStyleCnt="0"/>
      <dgm:spPr/>
    </dgm:pt>
    <dgm:pt modelId="{35D735D0-B8F8-9E46-81CD-9F6D9584AE49}" type="pres">
      <dgm:prSet presAssocID="{88B81A5E-0C08-C24B-9F67-EE7226CECD3E}" presName="accentRepeatNode" presStyleLbl="solidAlignAcc1" presStyleIdx="7" presStyleCnt="10"/>
      <dgm:spPr/>
    </dgm:pt>
    <dgm:pt modelId="{84985A64-F0D1-B14E-AA9A-EF937CD74588}" type="pres">
      <dgm:prSet presAssocID="{58A1C48F-6ACC-9E45-9B6B-A9BC244FC5C5}" presName="text5" presStyleCnt="0"/>
      <dgm:spPr/>
    </dgm:pt>
    <dgm:pt modelId="{A9FFF229-1DA2-2746-9EC0-260119BFBEA6}" type="pres">
      <dgm:prSet presAssocID="{58A1C48F-6ACC-9E45-9B6B-A9BC244FC5C5}" presName="textRepeatNode" presStyleLbl="alignNode1" presStyleIdx="4" presStyleCnt="5">
        <dgm:presLayoutVars>
          <dgm:chMax val="0"/>
          <dgm:chPref val="0"/>
          <dgm:bulletEnabled val="1"/>
        </dgm:presLayoutVars>
      </dgm:prSet>
      <dgm:spPr/>
    </dgm:pt>
    <dgm:pt modelId="{628946EB-BC38-284F-8B9E-04A284644D6C}" type="pres">
      <dgm:prSet presAssocID="{58A1C48F-6ACC-9E45-9B6B-A9BC244FC5C5}" presName="textaccent5" presStyleCnt="0"/>
      <dgm:spPr/>
    </dgm:pt>
    <dgm:pt modelId="{C3D0AEDE-7B9A-F041-AD43-7E0CF882BC93}" type="pres">
      <dgm:prSet presAssocID="{58A1C48F-6ACC-9E45-9B6B-A9BC244FC5C5}" presName="accentRepeatNode" presStyleLbl="solidAlignAcc1" presStyleIdx="8" presStyleCnt="10"/>
      <dgm:spPr/>
    </dgm:pt>
    <dgm:pt modelId="{DA2217C2-9A89-6540-ADAF-23EB05BC315B}" type="pres">
      <dgm:prSet presAssocID="{DC18E3AE-22B9-AF44-B4E2-38CBE8AF1326}" presName="image5" presStyleCnt="0"/>
      <dgm:spPr/>
    </dgm:pt>
    <dgm:pt modelId="{E02FBA32-744C-3045-AFA6-A9F39A6F33A9}" type="pres">
      <dgm:prSet presAssocID="{DC18E3AE-22B9-AF44-B4E2-38CBE8AF1326}" presName="imageRepeatNode" presStyleLbl="alignAcc1" presStyleIdx="4" presStyleCnt="5"/>
      <dgm:spPr/>
    </dgm:pt>
    <dgm:pt modelId="{BEBBC4FD-B5A6-144A-8784-F614AC28F307}" type="pres">
      <dgm:prSet presAssocID="{DC18E3AE-22B9-AF44-B4E2-38CBE8AF1326}" presName="imageaccent5" presStyleCnt="0"/>
      <dgm:spPr/>
    </dgm:pt>
    <dgm:pt modelId="{11E94AF1-8E64-3E40-9B2D-088FEF4F3176}" type="pres">
      <dgm:prSet presAssocID="{DC18E3AE-22B9-AF44-B4E2-38CBE8AF1326}" presName="accentRepeatNode" presStyleLbl="solidAlignAcc1" presStyleIdx="9" presStyleCnt="10"/>
      <dgm:spPr/>
    </dgm:pt>
  </dgm:ptLst>
  <dgm:cxnLst>
    <dgm:cxn modelId="{8C1F261F-78B6-264A-8B21-64F512F6A579}" srcId="{F6F0AEF2-997D-9F43-A253-0B8DA5ACA0C3}" destId="{6B276308-294C-3142-9DE8-DF72C319F5A9}" srcOrd="2" destOrd="0" parTransId="{1A183B76-527D-2645-B192-3C89C1844179}" sibTransId="{24909D51-A6AC-3F4C-AB00-83F74EC50A3F}"/>
    <dgm:cxn modelId="{388BFF28-8C13-4C48-B444-17E2166CF10E}" type="presOf" srcId="{F6F0AEF2-997D-9F43-A253-0B8DA5ACA0C3}" destId="{6CFE28A9-5591-D845-80F0-72A680E7F98A}" srcOrd="0" destOrd="0" presId="urn:microsoft.com/office/officeart/2008/layout/HexagonCluster"/>
    <dgm:cxn modelId="{075D8C41-08E5-6F4F-9904-31B97ABA5F4B}" type="presOf" srcId="{58A1C48F-6ACC-9E45-9B6B-A9BC244FC5C5}" destId="{A9FFF229-1DA2-2746-9EC0-260119BFBEA6}" srcOrd="0" destOrd="0" presId="urn:microsoft.com/office/officeart/2008/layout/HexagonCluster"/>
    <dgm:cxn modelId="{EADA3671-DF46-E545-8737-0AF9BB6F3B26}" type="presOf" srcId="{24909D51-A6AC-3F4C-AB00-83F74EC50A3F}" destId="{7649DE24-4EF3-A440-83C6-9E6F44B9C6A8}" srcOrd="0" destOrd="0" presId="urn:microsoft.com/office/officeart/2008/layout/HexagonCluster"/>
    <dgm:cxn modelId="{65F39273-760E-DA46-B9A5-3C2B5891466A}" type="presOf" srcId="{28772B50-F7D8-C946-98A8-BF44230DAD33}" destId="{A34D6AC3-CA56-B145-B8B8-25B4C5256DB4}" srcOrd="0" destOrd="0" presId="urn:microsoft.com/office/officeart/2008/layout/HexagonCluster"/>
    <dgm:cxn modelId="{6122F456-3BEE-AE4E-9C82-CBBE87D320EA}" srcId="{F6F0AEF2-997D-9F43-A253-0B8DA5ACA0C3}" destId="{58A1C48F-6ACC-9E45-9B6B-A9BC244FC5C5}" srcOrd="4" destOrd="0" parTransId="{022C9559-97C3-BE45-9344-FD06EF49F70F}" sibTransId="{DC18E3AE-22B9-AF44-B4E2-38CBE8AF1326}"/>
    <dgm:cxn modelId="{1B85F777-D45F-0346-88A4-88033C52DF11}" type="presOf" srcId="{94E385F6-DC21-1848-936C-F81ABADDD7F8}" destId="{E126EE37-EDDD-1844-ADCC-0592E4D31239}" srcOrd="0" destOrd="0" presId="urn:microsoft.com/office/officeart/2008/layout/HexagonCluster"/>
    <dgm:cxn modelId="{FE35E77B-3831-7541-B9F5-1FEF7D69A98D}" srcId="{F6F0AEF2-997D-9F43-A253-0B8DA5ACA0C3}" destId="{5CB8885B-CA4B-084A-831D-36E4DCA3ABF3}" srcOrd="0" destOrd="0" parTransId="{3080DBBA-19A3-6841-9415-D086DAD83BCB}" sibTransId="{2A2722AE-AADA-0747-AC07-8A36A2C688A1}"/>
    <dgm:cxn modelId="{BB99367D-997D-7C4A-ACED-AE290C144F15}" type="presOf" srcId="{88B81A5E-0C08-C24B-9F67-EE7226CECD3E}" destId="{6836FFCC-B240-C74E-96C8-3B0B7AED9419}" srcOrd="0" destOrd="0" presId="urn:microsoft.com/office/officeart/2008/layout/HexagonCluster"/>
    <dgm:cxn modelId="{F9030D86-EC22-034F-A889-51B4EA4F2760}" type="presOf" srcId="{6B276308-294C-3142-9DE8-DF72C319F5A9}" destId="{B32F2ECC-EAB0-EE42-B15E-3335055CEA8E}" srcOrd="0" destOrd="0" presId="urn:microsoft.com/office/officeart/2008/layout/HexagonCluster"/>
    <dgm:cxn modelId="{A25A839D-A69F-AB4B-9205-E1FBCEEEC8EC}" srcId="{F6F0AEF2-997D-9F43-A253-0B8DA5ACA0C3}" destId="{28772B50-F7D8-C946-98A8-BF44230DAD33}" srcOrd="3" destOrd="0" parTransId="{5991817B-0F4A-984E-8625-FAAA7415BDF7}" sibTransId="{88B81A5E-0C08-C24B-9F67-EE7226CECD3E}"/>
    <dgm:cxn modelId="{377BE2A9-249B-B747-A735-EA1DD85A41CE}" srcId="{F6F0AEF2-997D-9F43-A253-0B8DA5ACA0C3}" destId="{70DA6EF1-FCD9-D644-8F90-C8B8C5E1E093}" srcOrd="1" destOrd="0" parTransId="{FC6DB112-68CA-1348-A570-69320E8254EF}" sibTransId="{94E385F6-DC21-1848-936C-F81ABADDD7F8}"/>
    <dgm:cxn modelId="{AF094ADB-703A-F24B-BE63-351F57A15748}" type="presOf" srcId="{5CB8885B-CA4B-084A-831D-36E4DCA3ABF3}" destId="{29A48245-D746-8845-8110-E61B3EA1C6F5}" srcOrd="0" destOrd="0" presId="urn:microsoft.com/office/officeart/2008/layout/HexagonCluster"/>
    <dgm:cxn modelId="{CFE2F4F1-24A6-2B41-BE66-508D30B4B298}" type="presOf" srcId="{DC18E3AE-22B9-AF44-B4E2-38CBE8AF1326}" destId="{E02FBA32-744C-3045-AFA6-A9F39A6F33A9}" srcOrd="0" destOrd="0" presId="urn:microsoft.com/office/officeart/2008/layout/HexagonCluster"/>
    <dgm:cxn modelId="{8F1E81F7-F023-B044-8F91-1303217C7BF9}" type="presOf" srcId="{70DA6EF1-FCD9-D644-8F90-C8B8C5E1E093}" destId="{E885D59F-02C7-E64D-B2AF-F56C1EE10138}" srcOrd="0" destOrd="0" presId="urn:microsoft.com/office/officeart/2008/layout/HexagonCluster"/>
    <dgm:cxn modelId="{43155DFF-73BB-2244-8F77-FA7DDD63F3E8}" type="presOf" srcId="{2A2722AE-AADA-0747-AC07-8A36A2C688A1}" destId="{98682DA6-2C20-6940-AB3D-3452BAFF892D}" srcOrd="0" destOrd="0" presId="urn:microsoft.com/office/officeart/2008/layout/HexagonCluster"/>
    <dgm:cxn modelId="{835234F9-A167-744F-A348-BC1FA7A6E841}" type="presParOf" srcId="{6CFE28A9-5591-D845-80F0-72A680E7F98A}" destId="{0BC379FB-C55D-B144-8B3B-2996E9C7701E}" srcOrd="0" destOrd="0" presId="urn:microsoft.com/office/officeart/2008/layout/HexagonCluster"/>
    <dgm:cxn modelId="{FE587185-85DC-5C46-BD0A-EB5B266B7B0E}" type="presParOf" srcId="{0BC379FB-C55D-B144-8B3B-2996E9C7701E}" destId="{29A48245-D746-8845-8110-E61B3EA1C6F5}" srcOrd="0" destOrd="0" presId="urn:microsoft.com/office/officeart/2008/layout/HexagonCluster"/>
    <dgm:cxn modelId="{FD016C9F-B814-264D-8C2B-EA078B9E2487}" type="presParOf" srcId="{6CFE28A9-5591-D845-80F0-72A680E7F98A}" destId="{85E65E45-4A57-7E4F-B66F-E4AF4326E8F3}" srcOrd="1" destOrd="0" presId="urn:microsoft.com/office/officeart/2008/layout/HexagonCluster"/>
    <dgm:cxn modelId="{E8521B15-F679-F146-915F-5EABD14708BB}" type="presParOf" srcId="{85E65E45-4A57-7E4F-B66F-E4AF4326E8F3}" destId="{E95E5E43-8BAD-FE4B-8107-869F477634C1}" srcOrd="0" destOrd="0" presId="urn:microsoft.com/office/officeart/2008/layout/HexagonCluster"/>
    <dgm:cxn modelId="{E1464C6D-5773-7E40-B980-8194532A368F}" type="presParOf" srcId="{6CFE28A9-5591-D845-80F0-72A680E7F98A}" destId="{3FB8E112-D2BF-584E-AE01-124DD7834381}" srcOrd="2" destOrd="0" presId="urn:microsoft.com/office/officeart/2008/layout/HexagonCluster"/>
    <dgm:cxn modelId="{B2E72772-B342-1448-9A97-6C5BE0F37BDA}" type="presParOf" srcId="{3FB8E112-D2BF-584E-AE01-124DD7834381}" destId="{98682DA6-2C20-6940-AB3D-3452BAFF892D}" srcOrd="0" destOrd="0" presId="urn:microsoft.com/office/officeart/2008/layout/HexagonCluster"/>
    <dgm:cxn modelId="{8ABDC05D-887B-B449-ADAB-B3E60C559234}" type="presParOf" srcId="{6CFE28A9-5591-D845-80F0-72A680E7F98A}" destId="{526BC109-30B4-9849-B47C-57C1624D30AA}" srcOrd="3" destOrd="0" presId="urn:microsoft.com/office/officeart/2008/layout/HexagonCluster"/>
    <dgm:cxn modelId="{A6B499AA-A78E-B542-B2A6-EDF669D14499}" type="presParOf" srcId="{526BC109-30B4-9849-B47C-57C1624D30AA}" destId="{466DC8EC-95DE-1C43-979B-9A4CC5DD5979}" srcOrd="0" destOrd="0" presId="urn:microsoft.com/office/officeart/2008/layout/HexagonCluster"/>
    <dgm:cxn modelId="{45464CFF-117F-244C-8D2B-B49F08CDF4B0}" type="presParOf" srcId="{6CFE28A9-5591-D845-80F0-72A680E7F98A}" destId="{3F848ADA-8972-A44D-BDA8-30C4265FA22B}" srcOrd="4" destOrd="0" presId="urn:microsoft.com/office/officeart/2008/layout/HexagonCluster"/>
    <dgm:cxn modelId="{F5967C0B-10BD-C349-A29C-46BDD99F0C41}" type="presParOf" srcId="{3F848ADA-8972-A44D-BDA8-30C4265FA22B}" destId="{E885D59F-02C7-E64D-B2AF-F56C1EE10138}" srcOrd="0" destOrd="0" presId="urn:microsoft.com/office/officeart/2008/layout/HexagonCluster"/>
    <dgm:cxn modelId="{8E806D78-AF25-184D-B678-EBAA69EBAE62}" type="presParOf" srcId="{6CFE28A9-5591-D845-80F0-72A680E7F98A}" destId="{1B2392A6-2875-CA44-8BE6-54DAB6D94545}" srcOrd="5" destOrd="0" presId="urn:microsoft.com/office/officeart/2008/layout/HexagonCluster"/>
    <dgm:cxn modelId="{7E9DAE90-E919-AC44-814D-FEEFA1131B69}" type="presParOf" srcId="{1B2392A6-2875-CA44-8BE6-54DAB6D94545}" destId="{35D06D8E-A555-874C-ADF1-52DA0B3015AF}" srcOrd="0" destOrd="0" presId="urn:microsoft.com/office/officeart/2008/layout/HexagonCluster"/>
    <dgm:cxn modelId="{8CB80FD3-9789-7143-A245-E8F32FB32106}" type="presParOf" srcId="{6CFE28A9-5591-D845-80F0-72A680E7F98A}" destId="{BFF205CA-7A2D-A242-8CDB-733B3F9BD691}" srcOrd="6" destOrd="0" presId="urn:microsoft.com/office/officeart/2008/layout/HexagonCluster"/>
    <dgm:cxn modelId="{9FC78B2D-15FA-2642-AD6F-63A247C9EE99}" type="presParOf" srcId="{BFF205CA-7A2D-A242-8CDB-733B3F9BD691}" destId="{E126EE37-EDDD-1844-ADCC-0592E4D31239}" srcOrd="0" destOrd="0" presId="urn:microsoft.com/office/officeart/2008/layout/HexagonCluster"/>
    <dgm:cxn modelId="{C73E6F20-2C8F-B248-A133-771B7EE3D17C}" type="presParOf" srcId="{6CFE28A9-5591-D845-80F0-72A680E7F98A}" destId="{D879FA28-F7BF-5D44-BBB5-7712D05711DB}" srcOrd="7" destOrd="0" presId="urn:microsoft.com/office/officeart/2008/layout/HexagonCluster"/>
    <dgm:cxn modelId="{70CC2A69-4535-9E40-95A3-FD8F5BF5EB6F}" type="presParOf" srcId="{D879FA28-F7BF-5D44-BBB5-7712D05711DB}" destId="{E5BBFC0A-8F5E-304B-AADF-35162447EE8A}" srcOrd="0" destOrd="0" presId="urn:microsoft.com/office/officeart/2008/layout/HexagonCluster"/>
    <dgm:cxn modelId="{31A9E286-8516-094B-B50C-A8139821CF4B}" type="presParOf" srcId="{6CFE28A9-5591-D845-80F0-72A680E7F98A}" destId="{C0F968FA-A738-6643-8282-485E87FCED85}" srcOrd="8" destOrd="0" presId="urn:microsoft.com/office/officeart/2008/layout/HexagonCluster"/>
    <dgm:cxn modelId="{516E21C5-4809-4C4E-8CA8-B18AD4D6D7D8}" type="presParOf" srcId="{C0F968FA-A738-6643-8282-485E87FCED85}" destId="{B32F2ECC-EAB0-EE42-B15E-3335055CEA8E}" srcOrd="0" destOrd="0" presId="urn:microsoft.com/office/officeart/2008/layout/HexagonCluster"/>
    <dgm:cxn modelId="{EE3CA02A-C115-B04E-95F0-E60C4EEC0F44}" type="presParOf" srcId="{6CFE28A9-5591-D845-80F0-72A680E7F98A}" destId="{54215681-6129-AE4F-9DC9-9C83EA8EC599}" srcOrd="9" destOrd="0" presId="urn:microsoft.com/office/officeart/2008/layout/HexagonCluster"/>
    <dgm:cxn modelId="{7460A61D-D067-7E4B-8E0F-38CBDA738207}" type="presParOf" srcId="{54215681-6129-AE4F-9DC9-9C83EA8EC599}" destId="{0C2D0C49-D481-9041-90C0-3A6D263540E0}" srcOrd="0" destOrd="0" presId="urn:microsoft.com/office/officeart/2008/layout/HexagonCluster"/>
    <dgm:cxn modelId="{AF6157B4-8CC2-3E47-B76F-8DD092ED9687}" type="presParOf" srcId="{6CFE28A9-5591-D845-80F0-72A680E7F98A}" destId="{9C6EB001-74F6-0D40-BA94-AC4381707CC7}" srcOrd="10" destOrd="0" presId="urn:microsoft.com/office/officeart/2008/layout/HexagonCluster"/>
    <dgm:cxn modelId="{0F93AEEC-58BB-2C40-B1A8-902029A60088}" type="presParOf" srcId="{9C6EB001-74F6-0D40-BA94-AC4381707CC7}" destId="{7649DE24-4EF3-A440-83C6-9E6F44B9C6A8}" srcOrd="0" destOrd="0" presId="urn:microsoft.com/office/officeart/2008/layout/HexagonCluster"/>
    <dgm:cxn modelId="{4E2A6692-8CF2-6246-BB0A-795AF6F93357}" type="presParOf" srcId="{6CFE28A9-5591-D845-80F0-72A680E7F98A}" destId="{CEB0747E-9AB4-A347-B1DE-3556057C9901}" srcOrd="11" destOrd="0" presId="urn:microsoft.com/office/officeart/2008/layout/HexagonCluster"/>
    <dgm:cxn modelId="{C26293C3-E486-0A46-8AD3-B85DCA564713}" type="presParOf" srcId="{CEB0747E-9AB4-A347-B1DE-3556057C9901}" destId="{DDAFA805-FEBB-C545-B397-AAC274BE4F08}" srcOrd="0" destOrd="0" presId="urn:microsoft.com/office/officeart/2008/layout/HexagonCluster"/>
    <dgm:cxn modelId="{15E4AB59-9C1F-4E4F-BEE8-1A4C6745EA4E}" type="presParOf" srcId="{6CFE28A9-5591-D845-80F0-72A680E7F98A}" destId="{330649A4-7991-854D-B71E-2B7173D842E2}" srcOrd="12" destOrd="0" presId="urn:microsoft.com/office/officeart/2008/layout/HexagonCluster"/>
    <dgm:cxn modelId="{75A95E77-284C-2B4F-86D2-1DFAFFCFB42B}" type="presParOf" srcId="{330649A4-7991-854D-B71E-2B7173D842E2}" destId="{A34D6AC3-CA56-B145-B8B8-25B4C5256DB4}" srcOrd="0" destOrd="0" presId="urn:microsoft.com/office/officeart/2008/layout/HexagonCluster"/>
    <dgm:cxn modelId="{DD651885-717F-3F4B-9AC8-8B40F89B844F}" type="presParOf" srcId="{6CFE28A9-5591-D845-80F0-72A680E7F98A}" destId="{D290B129-C601-4248-8549-33FE0078CBF6}" srcOrd="13" destOrd="0" presId="urn:microsoft.com/office/officeart/2008/layout/HexagonCluster"/>
    <dgm:cxn modelId="{44C95DA0-2464-984C-916B-52FBA6370286}" type="presParOf" srcId="{D290B129-C601-4248-8549-33FE0078CBF6}" destId="{67E8C146-1C8D-CA4C-9E72-9B6B3FE31F9A}" srcOrd="0" destOrd="0" presId="urn:microsoft.com/office/officeart/2008/layout/HexagonCluster"/>
    <dgm:cxn modelId="{777CFF52-0372-4642-8B25-42E46B2C5644}" type="presParOf" srcId="{6CFE28A9-5591-D845-80F0-72A680E7F98A}" destId="{1F4DAA63-39F4-3647-9DFC-DEE901BB9FE8}" srcOrd="14" destOrd="0" presId="urn:microsoft.com/office/officeart/2008/layout/HexagonCluster"/>
    <dgm:cxn modelId="{8288FB64-546D-7745-98DE-38A4071E642D}" type="presParOf" srcId="{1F4DAA63-39F4-3647-9DFC-DEE901BB9FE8}" destId="{6836FFCC-B240-C74E-96C8-3B0B7AED9419}" srcOrd="0" destOrd="0" presId="urn:microsoft.com/office/officeart/2008/layout/HexagonCluster"/>
    <dgm:cxn modelId="{E18C9C7B-503D-5C4D-93C9-7DA48A29A51F}" type="presParOf" srcId="{6CFE28A9-5591-D845-80F0-72A680E7F98A}" destId="{A38F16DD-F036-EB4B-B616-F9E8313C49C9}" srcOrd="15" destOrd="0" presId="urn:microsoft.com/office/officeart/2008/layout/HexagonCluster"/>
    <dgm:cxn modelId="{C4382251-7125-B448-AD8E-A372D26620F8}" type="presParOf" srcId="{A38F16DD-F036-EB4B-B616-F9E8313C49C9}" destId="{35D735D0-B8F8-9E46-81CD-9F6D9584AE49}" srcOrd="0" destOrd="0" presId="urn:microsoft.com/office/officeart/2008/layout/HexagonCluster"/>
    <dgm:cxn modelId="{677FD8DD-F669-C646-8AE6-F3677D3678E6}" type="presParOf" srcId="{6CFE28A9-5591-D845-80F0-72A680E7F98A}" destId="{84985A64-F0D1-B14E-AA9A-EF937CD74588}" srcOrd="16" destOrd="0" presId="urn:microsoft.com/office/officeart/2008/layout/HexagonCluster"/>
    <dgm:cxn modelId="{9C2742B6-6426-7B4E-B429-F6C12D46EE3B}" type="presParOf" srcId="{84985A64-F0D1-B14E-AA9A-EF937CD74588}" destId="{A9FFF229-1DA2-2746-9EC0-260119BFBEA6}" srcOrd="0" destOrd="0" presId="urn:microsoft.com/office/officeart/2008/layout/HexagonCluster"/>
    <dgm:cxn modelId="{711F1112-8124-794B-9407-163408BD8931}" type="presParOf" srcId="{6CFE28A9-5591-D845-80F0-72A680E7F98A}" destId="{628946EB-BC38-284F-8B9E-04A284644D6C}" srcOrd="17" destOrd="0" presId="urn:microsoft.com/office/officeart/2008/layout/HexagonCluster"/>
    <dgm:cxn modelId="{7C6DFF29-70F0-DC41-8F86-B0221A17B678}" type="presParOf" srcId="{628946EB-BC38-284F-8B9E-04A284644D6C}" destId="{C3D0AEDE-7B9A-F041-AD43-7E0CF882BC93}" srcOrd="0" destOrd="0" presId="urn:microsoft.com/office/officeart/2008/layout/HexagonCluster"/>
    <dgm:cxn modelId="{48EBC6B7-92FA-CF47-B07C-7978B747B728}" type="presParOf" srcId="{6CFE28A9-5591-D845-80F0-72A680E7F98A}" destId="{DA2217C2-9A89-6540-ADAF-23EB05BC315B}" srcOrd="18" destOrd="0" presId="urn:microsoft.com/office/officeart/2008/layout/HexagonCluster"/>
    <dgm:cxn modelId="{7C0355E3-5EB1-4049-8581-C7893A60E1D6}" type="presParOf" srcId="{DA2217C2-9A89-6540-ADAF-23EB05BC315B}" destId="{E02FBA32-744C-3045-AFA6-A9F39A6F33A9}" srcOrd="0" destOrd="0" presId="urn:microsoft.com/office/officeart/2008/layout/HexagonCluster"/>
    <dgm:cxn modelId="{23B37D5F-57EE-D44D-8E14-89C42B68150E}" type="presParOf" srcId="{6CFE28A9-5591-D845-80F0-72A680E7F98A}" destId="{BEBBC4FD-B5A6-144A-8784-F614AC28F307}" srcOrd="19" destOrd="0" presId="urn:microsoft.com/office/officeart/2008/layout/HexagonCluster"/>
    <dgm:cxn modelId="{4F5C9B8F-E024-E546-9C83-E6A16C680030}" type="presParOf" srcId="{BEBBC4FD-B5A6-144A-8784-F614AC28F307}" destId="{11E94AF1-8E64-3E40-9B2D-088FEF4F3176}" srcOrd="0" destOrd="0" presId="urn:microsoft.com/office/officeart/2008/layout/HexagonCluster"/>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34E591D-2D10-1948-B704-951541228D91}" type="doc">
      <dgm:prSet loTypeId="urn:microsoft.com/office/officeart/2005/8/layout/balance1" loCatId="" qsTypeId="urn:microsoft.com/office/officeart/2005/8/quickstyle/simple1" qsCatId="simple" csTypeId="urn:microsoft.com/office/officeart/2005/8/colors/accent1_4" csCatId="accent1" phldr="1"/>
      <dgm:spPr/>
      <dgm:t>
        <a:bodyPr/>
        <a:lstStyle/>
        <a:p>
          <a:endParaRPr lang="fr-FR"/>
        </a:p>
      </dgm:t>
    </dgm:pt>
    <dgm:pt modelId="{F67B8488-B9C2-A549-B607-8ADB83C8E2A8}">
      <dgm:prSet phldrT="[Texte]" custT="1"/>
      <dgm:spPr/>
      <dgm:t>
        <a:bodyPr/>
        <a:lstStyle/>
        <a:p>
          <a:r>
            <a:rPr lang="es" sz="2000" dirty="0" err="1"/>
            <a:t>Fuerza</a:t>
          </a:r>
          <a:endParaRPr lang="fr-FR" sz="2000" dirty="0"/>
        </a:p>
      </dgm:t>
    </dgm:pt>
    <dgm:pt modelId="{03DEE073-8C2F-C24C-9ADD-6843AA8EFC48}" type="parTrans" cxnId="{94591ABF-C504-B84E-AD38-5BE3C7588EE2}">
      <dgm:prSet/>
      <dgm:spPr/>
      <dgm:t>
        <a:bodyPr/>
        <a:lstStyle/>
        <a:p>
          <a:endParaRPr lang="fr-FR" sz="2000"/>
        </a:p>
      </dgm:t>
    </dgm:pt>
    <dgm:pt modelId="{9B9AC2FF-C348-4240-9B9E-0D375A2A5CF1}" type="sibTrans" cxnId="{94591ABF-C504-B84E-AD38-5BE3C7588EE2}">
      <dgm:prSet/>
      <dgm:spPr/>
      <dgm:t>
        <a:bodyPr/>
        <a:lstStyle/>
        <a:p>
          <a:endParaRPr lang="fr-FR" sz="2000"/>
        </a:p>
      </dgm:t>
    </dgm:pt>
    <dgm:pt modelId="{E09C86CF-2449-6547-81AC-5E7343C63613}">
      <dgm:prSet phldrT="[Texte]" custT="1"/>
      <dgm:spPr/>
      <dgm:t>
        <a:bodyPr/>
        <a:lstStyle/>
        <a:p>
          <a:r>
            <a:rPr lang="es" sz="2000" dirty="0"/>
            <a:t>Uso apropiado de una variedad de actos de habla.</a:t>
          </a:r>
          <a:endParaRPr lang="fr-FR" sz="2000" dirty="0"/>
        </a:p>
      </dgm:t>
    </dgm:pt>
    <dgm:pt modelId="{4168F2BE-5679-8F4A-A7B5-426FF0FDCF71}" type="parTrans" cxnId="{46D8D313-F047-624A-8A9C-4CC5771ECB34}">
      <dgm:prSet/>
      <dgm:spPr/>
      <dgm:t>
        <a:bodyPr/>
        <a:lstStyle/>
        <a:p>
          <a:endParaRPr lang="fr-FR" sz="2000"/>
        </a:p>
      </dgm:t>
    </dgm:pt>
    <dgm:pt modelId="{556C85A6-9DB5-8A43-A1B3-139D6E861CE6}" type="sibTrans" cxnId="{46D8D313-F047-624A-8A9C-4CC5771ECB34}">
      <dgm:prSet/>
      <dgm:spPr/>
      <dgm:t>
        <a:bodyPr/>
        <a:lstStyle/>
        <a:p>
          <a:endParaRPr lang="fr-FR" sz="2000"/>
        </a:p>
      </dgm:t>
    </dgm:pt>
    <dgm:pt modelId="{8FB11282-D5B5-A84B-92EC-EA3EDDE6FA7E}">
      <dgm:prSet phldrT="[Texte]" custT="1"/>
      <dgm:spPr/>
      <dgm:t>
        <a:bodyPr/>
        <a:lstStyle/>
        <a:p>
          <a:r>
            <a:rPr lang="es" sz="2000" dirty="0" err="1"/>
            <a:t>Debilidad</a:t>
          </a:r>
          <a:endParaRPr lang="fr-FR" sz="2000" dirty="0"/>
        </a:p>
      </dgm:t>
    </dgm:pt>
    <dgm:pt modelId="{2781013C-F54D-0846-9A9B-FA1923B0E5EE}" type="parTrans" cxnId="{7065A764-F357-FC47-AE1F-A836BC5D1CF1}">
      <dgm:prSet/>
      <dgm:spPr/>
      <dgm:t>
        <a:bodyPr/>
        <a:lstStyle/>
        <a:p>
          <a:endParaRPr lang="fr-FR" sz="2000"/>
        </a:p>
      </dgm:t>
    </dgm:pt>
    <dgm:pt modelId="{8EA39341-ACDB-3D45-A370-84C95E4D00AE}" type="sibTrans" cxnId="{7065A764-F357-FC47-AE1F-A836BC5D1CF1}">
      <dgm:prSet/>
      <dgm:spPr/>
      <dgm:t>
        <a:bodyPr/>
        <a:lstStyle/>
        <a:p>
          <a:endParaRPr lang="fr-FR" sz="2000"/>
        </a:p>
      </dgm:t>
    </dgm:pt>
    <dgm:pt modelId="{F1B27653-3193-1A46-95AC-F53E2E2BD14B}">
      <dgm:prSet phldrT="[Texte]" custT="1"/>
      <dgm:spPr/>
      <dgm:t>
        <a:bodyPr/>
        <a:lstStyle/>
        <a:p>
          <a:r>
            <a:rPr lang="es" sz="2000" dirty="0"/>
            <a:t>Desarrollo retardado de los primeros actos de habla</a:t>
          </a:r>
          <a:endParaRPr lang="fr-FR" sz="2000" dirty="0"/>
        </a:p>
      </dgm:t>
    </dgm:pt>
    <dgm:pt modelId="{B041BEE4-7C0B-F34B-BAB2-95B641FB696B}" type="parTrans" cxnId="{F2DA0981-C33E-A24E-A4AF-4147AF840DB2}">
      <dgm:prSet/>
      <dgm:spPr/>
      <dgm:t>
        <a:bodyPr/>
        <a:lstStyle/>
        <a:p>
          <a:endParaRPr lang="fr-FR" sz="2000"/>
        </a:p>
      </dgm:t>
    </dgm:pt>
    <dgm:pt modelId="{0FABF619-5211-C444-AC27-23D55CCC6B35}" type="sibTrans" cxnId="{F2DA0981-C33E-A24E-A4AF-4147AF840DB2}">
      <dgm:prSet/>
      <dgm:spPr/>
      <dgm:t>
        <a:bodyPr/>
        <a:lstStyle/>
        <a:p>
          <a:endParaRPr lang="fr-FR" sz="2000"/>
        </a:p>
      </dgm:t>
    </dgm:pt>
    <dgm:pt modelId="{6CA12CFB-0EFB-8C4A-9C8F-5410A91E55EF}">
      <dgm:prSet phldrT="[Texte]" custT="1"/>
      <dgm:spPr/>
      <dgm:t>
        <a:bodyPr/>
        <a:lstStyle/>
        <a:p>
          <a:r>
            <a:rPr lang="es" sz="2000" dirty="0"/>
            <a:t>Inexactitud y posibles decisiones erróneas</a:t>
          </a:r>
          <a:endParaRPr lang="fr-FR" sz="2000" dirty="0"/>
        </a:p>
      </dgm:t>
    </dgm:pt>
    <dgm:pt modelId="{042C1E9D-0FCC-BD47-B41E-84CFCBDBA27F}" type="parTrans" cxnId="{ECD0220A-4C87-A748-AA4D-DA028959A916}">
      <dgm:prSet/>
      <dgm:spPr/>
      <dgm:t>
        <a:bodyPr/>
        <a:lstStyle/>
        <a:p>
          <a:endParaRPr lang="fr-FR" sz="2000"/>
        </a:p>
      </dgm:t>
    </dgm:pt>
    <dgm:pt modelId="{EBD0FD2A-42C6-6E43-A5F2-A2E4A2D604D5}" type="sibTrans" cxnId="{ECD0220A-4C87-A748-AA4D-DA028959A916}">
      <dgm:prSet/>
      <dgm:spPr/>
      <dgm:t>
        <a:bodyPr/>
        <a:lstStyle/>
        <a:p>
          <a:endParaRPr lang="fr-FR" sz="2000"/>
        </a:p>
      </dgm:t>
    </dgm:pt>
    <dgm:pt modelId="{ABFCFBCD-3A41-DB4B-AFD4-C1CB23877FC1}" type="pres">
      <dgm:prSet presAssocID="{C34E591D-2D10-1948-B704-951541228D91}" presName="outerComposite" presStyleCnt="0">
        <dgm:presLayoutVars>
          <dgm:chMax val="2"/>
          <dgm:animLvl val="lvl"/>
          <dgm:resizeHandles val="exact"/>
        </dgm:presLayoutVars>
      </dgm:prSet>
      <dgm:spPr/>
    </dgm:pt>
    <dgm:pt modelId="{43D309FF-056C-4D4D-8BED-1A7C5654713F}" type="pres">
      <dgm:prSet presAssocID="{C34E591D-2D10-1948-B704-951541228D91}" presName="dummyMaxCanvas" presStyleCnt="0"/>
      <dgm:spPr/>
    </dgm:pt>
    <dgm:pt modelId="{6277DC80-33FE-994F-9A6A-FFE95DB6B505}" type="pres">
      <dgm:prSet presAssocID="{C34E591D-2D10-1948-B704-951541228D91}" presName="parentComposite" presStyleCnt="0"/>
      <dgm:spPr/>
    </dgm:pt>
    <dgm:pt modelId="{096AE172-6304-264A-9E15-3ECA38DF8404}" type="pres">
      <dgm:prSet presAssocID="{C34E591D-2D10-1948-B704-951541228D91}" presName="parent1" presStyleLbl="alignAccFollowNode1" presStyleIdx="0" presStyleCnt="4">
        <dgm:presLayoutVars>
          <dgm:chMax val="4"/>
        </dgm:presLayoutVars>
      </dgm:prSet>
      <dgm:spPr/>
    </dgm:pt>
    <dgm:pt modelId="{2E674906-A73F-5843-89E1-29BBC8813FA9}" type="pres">
      <dgm:prSet presAssocID="{C34E591D-2D10-1948-B704-951541228D91}" presName="parent2" presStyleLbl="alignAccFollowNode1" presStyleIdx="1" presStyleCnt="4">
        <dgm:presLayoutVars>
          <dgm:chMax val="4"/>
        </dgm:presLayoutVars>
      </dgm:prSet>
      <dgm:spPr/>
    </dgm:pt>
    <dgm:pt modelId="{EA0C2569-817C-AA48-8D7E-4524E7F83762}" type="pres">
      <dgm:prSet presAssocID="{C34E591D-2D10-1948-B704-951541228D91}" presName="childrenComposite" presStyleCnt="0"/>
      <dgm:spPr/>
    </dgm:pt>
    <dgm:pt modelId="{A2B51ABE-1A27-904F-A7A1-C17D1A1359A0}" type="pres">
      <dgm:prSet presAssocID="{C34E591D-2D10-1948-B704-951541228D91}" presName="dummyMaxCanvas_ChildArea" presStyleCnt="0"/>
      <dgm:spPr/>
    </dgm:pt>
    <dgm:pt modelId="{9DA298CD-B0EB-764A-AF90-95624E3560B9}" type="pres">
      <dgm:prSet presAssocID="{C34E591D-2D10-1948-B704-951541228D91}" presName="fulcrum" presStyleLbl="alignAccFollowNode1" presStyleIdx="2" presStyleCnt="4"/>
      <dgm:spPr/>
    </dgm:pt>
    <dgm:pt modelId="{66ECA407-0E6A-5A4C-B1C4-78D2DABFF49C}" type="pres">
      <dgm:prSet presAssocID="{C34E591D-2D10-1948-B704-951541228D91}" presName="balance_12" presStyleLbl="alignAccFollowNode1" presStyleIdx="3" presStyleCnt="4">
        <dgm:presLayoutVars>
          <dgm:bulletEnabled val="1"/>
        </dgm:presLayoutVars>
      </dgm:prSet>
      <dgm:spPr/>
    </dgm:pt>
    <dgm:pt modelId="{72BDCF59-4A00-1144-9FC4-0040FB048FA8}" type="pres">
      <dgm:prSet presAssocID="{C34E591D-2D10-1948-B704-951541228D91}" presName="right_12_1" presStyleLbl="node1" presStyleIdx="0" presStyleCnt="3">
        <dgm:presLayoutVars>
          <dgm:bulletEnabled val="1"/>
        </dgm:presLayoutVars>
      </dgm:prSet>
      <dgm:spPr/>
    </dgm:pt>
    <dgm:pt modelId="{E3C1DFD0-772A-1D43-9C0F-79364A497405}" type="pres">
      <dgm:prSet presAssocID="{C34E591D-2D10-1948-B704-951541228D91}" presName="right_12_2" presStyleLbl="node1" presStyleIdx="1" presStyleCnt="3">
        <dgm:presLayoutVars>
          <dgm:bulletEnabled val="1"/>
        </dgm:presLayoutVars>
      </dgm:prSet>
      <dgm:spPr/>
    </dgm:pt>
    <dgm:pt modelId="{A618C7D5-9079-5246-806C-2D57BA63CA59}" type="pres">
      <dgm:prSet presAssocID="{C34E591D-2D10-1948-B704-951541228D91}" presName="left_12_1" presStyleLbl="node1" presStyleIdx="2" presStyleCnt="3">
        <dgm:presLayoutVars>
          <dgm:bulletEnabled val="1"/>
        </dgm:presLayoutVars>
      </dgm:prSet>
      <dgm:spPr/>
    </dgm:pt>
  </dgm:ptLst>
  <dgm:cxnLst>
    <dgm:cxn modelId="{ECD0220A-4C87-A748-AA4D-DA028959A916}" srcId="{8FB11282-D5B5-A84B-92EC-EA3EDDE6FA7E}" destId="{6CA12CFB-0EFB-8C4A-9C8F-5410A91E55EF}" srcOrd="1" destOrd="0" parTransId="{042C1E9D-0FCC-BD47-B41E-84CFCBDBA27F}" sibTransId="{EBD0FD2A-42C6-6E43-A5F2-A2E4A2D604D5}"/>
    <dgm:cxn modelId="{46D8D313-F047-624A-8A9C-4CC5771ECB34}" srcId="{F67B8488-B9C2-A549-B607-8ADB83C8E2A8}" destId="{E09C86CF-2449-6547-81AC-5E7343C63613}" srcOrd="0" destOrd="0" parTransId="{4168F2BE-5679-8F4A-A7B5-426FF0FDCF71}" sibTransId="{556C85A6-9DB5-8A43-A1B3-139D6E861CE6}"/>
    <dgm:cxn modelId="{00D5BA33-C880-8A40-B58F-BCD80E30ECA3}" type="presOf" srcId="{8FB11282-D5B5-A84B-92EC-EA3EDDE6FA7E}" destId="{2E674906-A73F-5843-89E1-29BBC8813FA9}" srcOrd="0" destOrd="0" presId="urn:microsoft.com/office/officeart/2005/8/layout/balance1"/>
    <dgm:cxn modelId="{7065A764-F357-FC47-AE1F-A836BC5D1CF1}" srcId="{C34E591D-2D10-1948-B704-951541228D91}" destId="{8FB11282-D5B5-A84B-92EC-EA3EDDE6FA7E}" srcOrd="1" destOrd="0" parTransId="{2781013C-F54D-0846-9A9B-FA1923B0E5EE}" sibTransId="{8EA39341-ACDB-3D45-A370-84C95E4D00AE}"/>
    <dgm:cxn modelId="{BFDB5154-191D-CA46-83D5-7B0B3A36097D}" type="presOf" srcId="{E09C86CF-2449-6547-81AC-5E7343C63613}" destId="{A618C7D5-9079-5246-806C-2D57BA63CA59}" srcOrd="0" destOrd="0" presId="urn:microsoft.com/office/officeart/2005/8/layout/balance1"/>
    <dgm:cxn modelId="{F2DA0981-C33E-A24E-A4AF-4147AF840DB2}" srcId="{8FB11282-D5B5-A84B-92EC-EA3EDDE6FA7E}" destId="{F1B27653-3193-1A46-95AC-F53E2E2BD14B}" srcOrd="0" destOrd="0" parTransId="{B041BEE4-7C0B-F34B-BAB2-95B641FB696B}" sibTransId="{0FABF619-5211-C444-AC27-23D55CCC6B35}"/>
    <dgm:cxn modelId="{6B0EC596-B97C-E24B-94C8-468BBFEABF18}" type="presOf" srcId="{F1B27653-3193-1A46-95AC-F53E2E2BD14B}" destId="{72BDCF59-4A00-1144-9FC4-0040FB048FA8}" srcOrd="0" destOrd="0" presId="urn:microsoft.com/office/officeart/2005/8/layout/balance1"/>
    <dgm:cxn modelId="{3C5E759D-918C-3A4E-8DB6-0C48A09395AA}" type="presOf" srcId="{6CA12CFB-0EFB-8C4A-9C8F-5410A91E55EF}" destId="{E3C1DFD0-772A-1D43-9C0F-79364A497405}" srcOrd="0" destOrd="0" presId="urn:microsoft.com/office/officeart/2005/8/layout/balance1"/>
    <dgm:cxn modelId="{769CACB6-7C29-024E-AC7A-345E2A5232E2}" type="presOf" srcId="{C34E591D-2D10-1948-B704-951541228D91}" destId="{ABFCFBCD-3A41-DB4B-AFD4-C1CB23877FC1}" srcOrd="0" destOrd="0" presId="urn:microsoft.com/office/officeart/2005/8/layout/balance1"/>
    <dgm:cxn modelId="{94591ABF-C504-B84E-AD38-5BE3C7588EE2}" srcId="{C34E591D-2D10-1948-B704-951541228D91}" destId="{F67B8488-B9C2-A549-B607-8ADB83C8E2A8}" srcOrd="0" destOrd="0" parTransId="{03DEE073-8C2F-C24C-9ADD-6843AA8EFC48}" sibTransId="{9B9AC2FF-C348-4240-9B9E-0D375A2A5CF1}"/>
    <dgm:cxn modelId="{4FBC93FE-81F1-F64E-A277-93CB4DCA2DC9}" type="presOf" srcId="{F67B8488-B9C2-A549-B607-8ADB83C8E2A8}" destId="{096AE172-6304-264A-9E15-3ECA38DF8404}" srcOrd="0" destOrd="0" presId="urn:microsoft.com/office/officeart/2005/8/layout/balance1"/>
    <dgm:cxn modelId="{D5A95EC9-824A-6A4A-9285-A28A0F88FCCD}" type="presParOf" srcId="{ABFCFBCD-3A41-DB4B-AFD4-C1CB23877FC1}" destId="{43D309FF-056C-4D4D-8BED-1A7C5654713F}" srcOrd="0" destOrd="0" presId="urn:microsoft.com/office/officeart/2005/8/layout/balance1"/>
    <dgm:cxn modelId="{04BC1A0B-DE8E-D649-ABA5-E465DB4A511A}" type="presParOf" srcId="{ABFCFBCD-3A41-DB4B-AFD4-C1CB23877FC1}" destId="{6277DC80-33FE-994F-9A6A-FFE95DB6B505}" srcOrd="1" destOrd="0" presId="urn:microsoft.com/office/officeart/2005/8/layout/balance1"/>
    <dgm:cxn modelId="{672DE6E3-F60F-3946-9BF0-AFEC45E83CB7}" type="presParOf" srcId="{6277DC80-33FE-994F-9A6A-FFE95DB6B505}" destId="{096AE172-6304-264A-9E15-3ECA38DF8404}" srcOrd="0" destOrd="0" presId="urn:microsoft.com/office/officeart/2005/8/layout/balance1"/>
    <dgm:cxn modelId="{B6277ED4-7CE0-2742-ACAF-3CF9F5E06B58}" type="presParOf" srcId="{6277DC80-33FE-994F-9A6A-FFE95DB6B505}" destId="{2E674906-A73F-5843-89E1-29BBC8813FA9}" srcOrd="1" destOrd="0" presId="urn:microsoft.com/office/officeart/2005/8/layout/balance1"/>
    <dgm:cxn modelId="{2E0C5448-ADA2-6348-BEAA-DE61B7848F37}" type="presParOf" srcId="{ABFCFBCD-3A41-DB4B-AFD4-C1CB23877FC1}" destId="{EA0C2569-817C-AA48-8D7E-4524E7F83762}" srcOrd="2" destOrd="0" presId="urn:microsoft.com/office/officeart/2005/8/layout/balance1"/>
    <dgm:cxn modelId="{047A32C6-2348-E34A-BA6B-5155B7C871B0}" type="presParOf" srcId="{EA0C2569-817C-AA48-8D7E-4524E7F83762}" destId="{A2B51ABE-1A27-904F-A7A1-C17D1A1359A0}" srcOrd="0" destOrd="0" presId="urn:microsoft.com/office/officeart/2005/8/layout/balance1"/>
    <dgm:cxn modelId="{6B8E82E3-C1BB-FF45-90FB-510A71A1D2D8}" type="presParOf" srcId="{EA0C2569-817C-AA48-8D7E-4524E7F83762}" destId="{9DA298CD-B0EB-764A-AF90-95624E3560B9}" srcOrd="1" destOrd="0" presId="urn:microsoft.com/office/officeart/2005/8/layout/balance1"/>
    <dgm:cxn modelId="{507F0CB3-E6D1-E44F-A93D-02272036B021}" type="presParOf" srcId="{EA0C2569-817C-AA48-8D7E-4524E7F83762}" destId="{66ECA407-0E6A-5A4C-B1C4-78D2DABFF49C}" srcOrd="2" destOrd="0" presId="urn:microsoft.com/office/officeart/2005/8/layout/balance1"/>
    <dgm:cxn modelId="{44AD70BC-901F-8C43-B22E-8A2C0CFB9168}" type="presParOf" srcId="{EA0C2569-817C-AA48-8D7E-4524E7F83762}" destId="{72BDCF59-4A00-1144-9FC4-0040FB048FA8}" srcOrd="3" destOrd="0" presId="urn:microsoft.com/office/officeart/2005/8/layout/balance1"/>
    <dgm:cxn modelId="{27680981-6CF6-7B41-ADA6-51D0F6FD8A4B}" type="presParOf" srcId="{EA0C2569-817C-AA48-8D7E-4524E7F83762}" destId="{E3C1DFD0-772A-1D43-9C0F-79364A497405}" srcOrd="4" destOrd="0" presId="urn:microsoft.com/office/officeart/2005/8/layout/balance1"/>
    <dgm:cxn modelId="{749EB7AD-BD16-8444-A254-470DAD36F799}" type="presParOf" srcId="{EA0C2569-817C-AA48-8D7E-4524E7F83762}" destId="{A618C7D5-9079-5246-806C-2D57BA63CA59}" srcOrd="5" destOrd="0" presId="urn:microsoft.com/office/officeart/2005/8/layout/balance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4A0A3A7-D964-EB4C-8F00-69BB2C62CDED}" type="doc">
      <dgm:prSet loTypeId="urn:microsoft.com/office/officeart/2005/8/layout/venn3" loCatId="" qsTypeId="urn:microsoft.com/office/officeart/2005/8/quickstyle/3d3" qsCatId="3D" csTypeId="urn:microsoft.com/office/officeart/2005/8/colors/accent1_2" csCatId="accent1" phldr="1"/>
      <dgm:spPr/>
      <dgm:t>
        <a:bodyPr/>
        <a:lstStyle/>
        <a:p>
          <a:endParaRPr lang="fr-FR"/>
        </a:p>
      </dgm:t>
    </dgm:pt>
    <dgm:pt modelId="{AD78E04E-CAE5-AB42-8365-6FC0BE394B27}">
      <dgm:prSet phldrT="[Texte]"/>
      <dgm:spPr/>
      <dgm:t>
        <a:bodyPr/>
        <a:lstStyle/>
        <a:p>
          <a:r>
            <a:rPr lang="es" dirty="0" err="1"/>
            <a:t>Cantidad</a:t>
          </a:r>
          <a:endParaRPr lang="fr-FR" dirty="0"/>
        </a:p>
      </dgm:t>
    </dgm:pt>
    <dgm:pt modelId="{4B2B4BDF-CE59-994B-A0F2-1C54BA1F80ED}" type="parTrans" cxnId="{52C4214A-90A9-2845-AE21-01B937BD4522}">
      <dgm:prSet/>
      <dgm:spPr/>
      <dgm:t>
        <a:bodyPr/>
        <a:lstStyle/>
        <a:p>
          <a:endParaRPr lang="fr-FR"/>
        </a:p>
      </dgm:t>
    </dgm:pt>
    <dgm:pt modelId="{DAB6B016-897D-6844-A6B3-40DD875D0C8B}" type="sibTrans" cxnId="{52C4214A-90A9-2845-AE21-01B937BD4522}">
      <dgm:prSet/>
      <dgm:spPr/>
      <dgm:t>
        <a:bodyPr/>
        <a:lstStyle/>
        <a:p>
          <a:endParaRPr lang="fr-FR"/>
        </a:p>
      </dgm:t>
    </dgm:pt>
    <dgm:pt modelId="{268737F7-47BA-CC4A-AA8A-56CB0E30DC1B}">
      <dgm:prSet phldrT="[Texte]"/>
      <dgm:spPr/>
      <dgm:t>
        <a:bodyPr/>
        <a:lstStyle/>
        <a:p>
          <a:r>
            <a:rPr lang="es" dirty="0" err="1"/>
            <a:t>Calidad</a:t>
          </a:r>
          <a:endParaRPr lang="fr-FR" dirty="0"/>
        </a:p>
      </dgm:t>
    </dgm:pt>
    <dgm:pt modelId="{63187399-37F2-804C-AD45-CC7304672565}" type="parTrans" cxnId="{2F6A4685-F931-084B-8A7B-34B444294A12}">
      <dgm:prSet/>
      <dgm:spPr/>
      <dgm:t>
        <a:bodyPr/>
        <a:lstStyle/>
        <a:p>
          <a:endParaRPr lang="fr-FR"/>
        </a:p>
      </dgm:t>
    </dgm:pt>
    <dgm:pt modelId="{713E3DCD-F907-A640-A7CB-964F9331E21C}" type="sibTrans" cxnId="{2F6A4685-F931-084B-8A7B-34B444294A12}">
      <dgm:prSet/>
      <dgm:spPr/>
      <dgm:t>
        <a:bodyPr/>
        <a:lstStyle/>
        <a:p>
          <a:endParaRPr lang="fr-FR"/>
        </a:p>
      </dgm:t>
    </dgm:pt>
    <dgm:pt modelId="{B202D131-0DB7-9C4C-B1AD-5DD051630823}">
      <dgm:prSet phldrT="[Texte]"/>
      <dgm:spPr/>
      <dgm:t>
        <a:bodyPr/>
        <a:lstStyle/>
        <a:p>
          <a:r>
            <a:rPr lang="es" dirty="0"/>
            <a:t>Relación</a:t>
          </a:r>
        </a:p>
        <a:p>
          <a:r>
            <a:rPr lang="es" dirty="0"/>
            <a:t>O relevancia</a:t>
          </a:r>
        </a:p>
      </dgm:t>
    </dgm:pt>
    <dgm:pt modelId="{02D04E62-1414-8549-92B8-C97DC80CFE79}" type="parTrans" cxnId="{93715E4A-F15F-1E4A-A42F-CF7F795E88F0}">
      <dgm:prSet/>
      <dgm:spPr/>
      <dgm:t>
        <a:bodyPr/>
        <a:lstStyle/>
        <a:p>
          <a:endParaRPr lang="fr-FR"/>
        </a:p>
      </dgm:t>
    </dgm:pt>
    <dgm:pt modelId="{D34281C7-C4BD-D345-B047-42E69CF66020}" type="sibTrans" cxnId="{93715E4A-F15F-1E4A-A42F-CF7F795E88F0}">
      <dgm:prSet/>
      <dgm:spPr/>
      <dgm:t>
        <a:bodyPr/>
        <a:lstStyle/>
        <a:p>
          <a:endParaRPr lang="fr-FR"/>
        </a:p>
      </dgm:t>
    </dgm:pt>
    <dgm:pt modelId="{33B41052-82C8-8D4E-8ACE-D855FCAAF187}">
      <dgm:prSet phldrT="[Texte]"/>
      <dgm:spPr/>
      <dgm:t>
        <a:bodyPr/>
        <a:lstStyle/>
        <a:p>
          <a:r>
            <a:rPr lang="es" dirty="0" err="1"/>
            <a:t>Manera</a:t>
          </a:r>
          <a:endParaRPr lang="fr-FR" dirty="0"/>
        </a:p>
        <a:p>
          <a:r>
            <a:rPr lang="es" dirty="0"/>
            <a:t>O </a:t>
          </a:r>
          <a:r>
            <a:rPr lang="es" dirty="0" err="1"/>
            <a:t>Modalidad</a:t>
          </a:r>
          <a:endParaRPr lang="fr-FR" dirty="0"/>
        </a:p>
      </dgm:t>
    </dgm:pt>
    <dgm:pt modelId="{87B8440B-5131-BD4F-A45C-4783A8E173E6}" type="parTrans" cxnId="{487508D7-A622-8143-A531-E381A528F75F}">
      <dgm:prSet/>
      <dgm:spPr/>
      <dgm:t>
        <a:bodyPr/>
        <a:lstStyle/>
        <a:p>
          <a:endParaRPr lang="fr-FR"/>
        </a:p>
      </dgm:t>
    </dgm:pt>
    <dgm:pt modelId="{38D0B828-6FC0-BC45-A1EA-6593C51931B5}" type="sibTrans" cxnId="{487508D7-A622-8143-A531-E381A528F75F}">
      <dgm:prSet/>
      <dgm:spPr/>
      <dgm:t>
        <a:bodyPr/>
        <a:lstStyle/>
        <a:p>
          <a:endParaRPr lang="fr-FR"/>
        </a:p>
      </dgm:t>
    </dgm:pt>
    <dgm:pt modelId="{BC4115B0-50EE-D446-ACF3-A794B44304CC}" type="pres">
      <dgm:prSet presAssocID="{84A0A3A7-D964-EB4C-8F00-69BB2C62CDED}" presName="Name0" presStyleCnt="0">
        <dgm:presLayoutVars>
          <dgm:dir/>
          <dgm:resizeHandles val="exact"/>
        </dgm:presLayoutVars>
      </dgm:prSet>
      <dgm:spPr/>
    </dgm:pt>
    <dgm:pt modelId="{BAC25CC2-807F-B545-A277-6B13FE3835A8}" type="pres">
      <dgm:prSet presAssocID="{AD78E04E-CAE5-AB42-8365-6FC0BE394B27}" presName="Name5" presStyleLbl="vennNode1" presStyleIdx="0" presStyleCnt="4">
        <dgm:presLayoutVars>
          <dgm:bulletEnabled val="1"/>
        </dgm:presLayoutVars>
      </dgm:prSet>
      <dgm:spPr/>
    </dgm:pt>
    <dgm:pt modelId="{F8A219F7-F6F3-294E-8425-1D032AF05631}" type="pres">
      <dgm:prSet presAssocID="{DAB6B016-897D-6844-A6B3-40DD875D0C8B}" presName="space" presStyleCnt="0"/>
      <dgm:spPr/>
    </dgm:pt>
    <dgm:pt modelId="{5FC931B4-9BFF-1C46-9B1F-917F1F1BC189}" type="pres">
      <dgm:prSet presAssocID="{268737F7-47BA-CC4A-AA8A-56CB0E30DC1B}" presName="Name5" presStyleLbl="vennNode1" presStyleIdx="1" presStyleCnt="4">
        <dgm:presLayoutVars>
          <dgm:bulletEnabled val="1"/>
        </dgm:presLayoutVars>
      </dgm:prSet>
      <dgm:spPr/>
    </dgm:pt>
    <dgm:pt modelId="{087BAE9D-B7FF-2647-8DDD-F432452778A0}" type="pres">
      <dgm:prSet presAssocID="{713E3DCD-F907-A640-A7CB-964F9331E21C}" presName="space" presStyleCnt="0"/>
      <dgm:spPr/>
    </dgm:pt>
    <dgm:pt modelId="{38FB178E-DFA1-5946-A415-63A375A65491}" type="pres">
      <dgm:prSet presAssocID="{B202D131-0DB7-9C4C-B1AD-5DD051630823}" presName="Name5" presStyleLbl="vennNode1" presStyleIdx="2" presStyleCnt="4">
        <dgm:presLayoutVars>
          <dgm:bulletEnabled val="1"/>
        </dgm:presLayoutVars>
      </dgm:prSet>
      <dgm:spPr/>
    </dgm:pt>
    <dgm:pt modelId="{69A30D6A-5743-1443-B1ED-92BCF8517864}" type="pres">
      <dgm:prSet presAssocID="{D34281C7-C4BD-D345-B047-42E69CF66020}" presName="space" presStyleCnt="0"/>
      <dgm:spPr/>
    </dgm:pt>
    <dgm:pt modelId="{CECFD6F9-2131-7D48-A700-2DEEF9C56CFB}" type="pres">
      <dgm:prSet presAssocID="{33B41052-82C8-8D4E-8ACE-D855FCAAF187}" presName="Name5" presStyleLbl="vennNode1" presStyleIdx="3" presStyleCnt="4">
        <dgm:presLayoutVars>
          <dgm:bulletEnabled val="1"/>
        </dgm:presLayoutVars>
      </dgm:prSet>
      <dgm:spPr/>
    </dgm:pt>
  </dgm:ptLst>
  <dgm:cxnLst>
    <dgm:cxn modelId="{B2B2A224-A4E7-B043-BEC9-F647FDA40DCD}" type="presOf" srcId="{84A0A3A7-D964-EB4C-8F00-69BB2C62CDED}" destId="{BC4115B0-50EE-D446-ACF3-A794B44304CC}" srcOrd="0" destOrd="0" presId="urn:microsoft.com/office/officeart/2005/8/layout/venn3"/>
    <dgm:cxn modelId="{8A1A7B37-DB52-2E49-AC8C-C4F83D30EF77}" type="presOf" srcId="{B202D131-0DB7-9C4C-B1AD-5DD051630823}" destId="{38FB178E-DFA1-5946-A415-63A375A65491}" srcOrd="0" destOrd="0" presId="urn:microsoft.com/office/officeart/2005/8/layout/venn3"/>
    <dgm:cxn modelId="{52C4214A-90A9-2845-AE21-01B937BD4522}" srcId="{84A0A3A7-D964-EB4C-8F00-69BB2C62CDED}" destId="{AD78E04E-CAE5-AB42-8365-6FC0BE394B27}" srcOrd="0" destOrd="0" parTransId="{4B2B4BDF-CE59-994B-A0F2-1C54BA1F80ED}" sibTransId="{DAB6B016-897D-6844-A6B3-40DD875D0C8B}"/>
    <dgm:cxn modelId="{93715E4A-F15F-1E4A-A42F-CF7F795E88F0}" srcId="{84A0A3A7-D964-EB4C-8F00-69BB2C62CDED}" destId="{B202D131-0DB7-9C4C-B1AD-5DD051630823}" srcOrd="2" destOrd="0" parTransId="{02D04E62-1414-8549-92B8-C97DC80CFE79}" sibTransId="{D34281C7-C4BD-D345-B047-42E69CF66020}"/>
    <dgm:cxn modelId="{A1F54B4F-DE4B-3C45-95A5-51D02AD89D81}" type="presOf" srcId="{268737F7-47BA-CC4A-AA8A-56CB0E30DC1B}" destId="{5FC931B4-9BFF-1C46-9B1F-917F1F1BC189}" srcOrd="0" destOrd="0" presId="urn:microsoft.com/office/officeart/2005/8/layout/venn3"/>
    <dgm:cxn modelId="{2F6A4685-F931-084B-8A7B-34B444294A12}" srcId="{84A0A3A7-D964-EB4C-8F00-69BB2C62CDED}" destId="{268737F7-47BA-CC4A-AA8A-56CB0E30DC1B}" srcOrd="1" destOrd="0" parTransId="{63187399-37F2-804C-AD45-CC7304672565}" sibTransId="{713E3DCD-F907-A640-A7CB-964F9331E21C}"/>
    <dgm:cxn modelId="{1ED12A95-BDEA-ED45-AA75-61A3ACE36E70}" type="presOf" srcId="{33B41052-82C8-8D4E-8ACE-D855FCAAF187}" destId="{CECFD6F9-2131-7D48-A700-2DEEF9C56CFB}" srcOrd="0" destOrd="0" presId="urn:microsoft.com/office/officeart/2005/8/layout/venn3"/>
    <dgm:cxn modelId="{487508D7-A622-8143-A531-E381A528F75F}" srcId="{84A0A3A7-D964-EB4C-8F00-69BB2C62CDED}" destId="{33B41052-82C8-8D4E-8ACE-D855FCAAF187}" srcOrd="3" destOrd="0" parTransId="{87B8440B-5131-BD4F-A45C-4783A8E173E6}" sibTransId="{38D0B828-6FC0-BC45-A1EA-6593C51931B5}"/>
    <dgm:cxn modelId="{1A9068EC-D019-3B49-B851-7F818F1CDFF8}" type="presOf" srcId="{AD78E04E-CAE5-AB42-8365-6FC0BE394B27}" destId="{BAC25CC2-807F-B545-A277-6B13FE3835A8}" srcOrd="0" destOrd="0" presId="urn:microsoft.com/office/officeart/2005/8/layout/venn3"/>
    <dgm:cxn modelId="{CA7A6672-DCB6-AB44-BEF8-50A845E3A8FC}" type="presParOf" srcId="{BC4115B0-50EE-D446-ACF3-A794B44304CC}" destId="{BAC25CC2-807F-B545-A277-6B13FE3835A8}" srcOrd="0" destOrd="0" presId="urn:microsoft.com/office/officeart/2005/8/layout/venn3"/>
    <dgm:cxn modelId="{6627BA4F-C82D-1A47-9CD0-030B8DBEC1A7}" type="presParOf" srcId="{BC4115B0-50EE-D446-ACF3-A794B44304CC}" destId="{F8A219F7-F6F3-294E-8425-1D032AF05631}" srcOrd="1" destOrd="0" presId="urn:microsoft.com/office/officeart/2005/8/layout/venn3"/>
    <dgm:cxn modelId="{A4777C43-C123-AD47-87EA-2AB0FECC52C6}" type="presParOf" srcId="{BC4115B0-50EE-D446-ACF3-A794B44304CC}" destId="{5FC931B4-9BFF-1C46-9B1F-917F1F1BC189}" srcOrd="2" destOrd="0" presId="urn:microsoft.com/office/officeart/2005/8/layout/venn3"/>
    <dgm:cxn modelId="{3D9ECAAB-C1BF-0E46-B160-DD2599429472}" type="presParOf" srcId="{BC4115B0-50EE-D446-ACF3-A794B44304CC}" destId="{087BAE9D-B7FF-2647-8DDD-F432452778A0}" srcOrd="3" destOrd="0" presId="urn:microsoft.com/office/officeart/2005/8/layout/venn3"/>
    <dgm:cxn modelId="{1830981C-0852-C341-B9AF-E753025413C2}" type="presParOf" srcId="{BC4115B0-50EE-D446-ACF3-A794B44304CC}" destId="{38FB178E-DFA1-5946-A415-63A375A65491}" srcOrd="4" destOrd="0" presId="urn:microsoft.com/office/officeart/2005/8/layout/venn3"/>
    <dgm:cxn modelId="{4668201C-1B2F-DB41-B5B1-E9272214D7EB}" type="presParOf" srcId="{BC4115B0-50EE-D446-ACF3-A794B44304CC}" destId="{69A30D6A-5743-1443-B1ED-92BCF8517864}" srcOrd="5" destOrd="0" presId="urn:microsoft.com/office/officeart/2005/8/layout/venn3"/>
    <dgm:cxn modelId="{1639E98A-895C-BF46-B7A1-4AB180ACF007}" type="presParOf" srcId="{BC4115B0-50EE-D446-ACF3-A794B44304CC}" destId="{CECFD6F9-2131-7D48-A700-2DEEF9C56CFB}" srcOrd="6" destOrd="0" presId="urn:microsoft.com/office/officeart/2005/8/layout/ven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B5C44-D3A5-EB42-B2E9-6920A07DF40A}">
      <dsp:nvSpPr>
        <dsp:cNvPr id="0" name=""/>
        <dsp:cNvSpPr/>
      </dsp:nvSpPr>
      <dsp:spPr>
        <a:xfrm>
          <a:off x="3115733" y="1544320"/>
          <a:ext cx="1896533" cy="1896533"/>
        </a:xfrm>
        <a:prstGeom prst="ellipse">
          <a:avLst/>
        </a:prstGeom>
        <a:solidFill>
          <a:schemeClr val="accent1">
            <a:shade val="80000"/>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AA0381B5-60CB-0E49-91C1-A1F2A7695FC8}">
      <dsp:nvSpPr>
        <dsp:cNvPr id="0" name=""/>
        <dsp:cNvSpPr/>
      </dsp:nvSpPr>
      <dsp:spPr>
        <a:xfrm>
          <a:off x="2964010" y="0"/>
          <a:ext cx="2199978" cy="1273386"/>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s" sz="2000" kern="1200" dirty="0"/>
            <a:t>La toma de turnos</a:t>
          </a:r>
          <a:endParaRPr lang="fr-FR" sz="2000" kern="1200" dirty="0"/>
        </a:p>
      </dsp:txBody>
      <dsp:txXfrm>
        <a:off x="2964010" y="0"/>
        <a:ext cx="2199978" cy="1273386"/>
      </dsp:txXfrm>
    </dsp:sp>
    <dsp:sp modelId="{2BBE8B24-7EE1-064C-BD7B-B57EE702F63B}">
      <dsp:nvSpPr>
        <dsp:cNvPr id="0" name=""/>
        <dsp:cNvSpPr/>
      </dsp:nvSpPr>
      <dsp:spPr>
        <a:xfrm>
          <a:off x="3837174" y="2068305"/>
          <a:ext cx="1896533" cy="1896533"/>
        </a:xfrm>
        <a:prstGeom prst="ellipse">
          <a:avLst/>
        </a:prstGeom>
        <a:solidFill>
          <a:schemeClr val="accent1">
            <a:shade val="80000"/>
            <a:alpha val="50000"/>
            <a:hueOff val="66"/>
            <a:satOff val="276"/>
            <a:lumOff val="1323"/>
            <a:alphaOff val="75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A458B2A5-5E5B-204C-A5FD-B8A4638CFF7E}">
      <dsp:nvSpPr>
        <dsp:cNvPr id="0" name=""/>
        <dsp:cNvSpPr/>
      </dsp:nvSpPr>
      <dsp:spPr>
        <a:xfrm>
          <a:off x="5884672" y="167978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s" sz="2000" kern="1200" dirty="0"/>
            <a:t>Notificación de referentes</a:t>
          </a:r>
          <a:endParaRPr lang="fr-FR" sz="2000" kern="1200" dirty="0"/>
        </a:p>
      </dsp:txBody>
      <dsp:txXfrm>
        <a:off x="5884672" y="1679786"/>
        <a:ext cx="1972394" cy="1381760"/>
      </dsp:txXfrm>
    </dsp:sp>
    <dsp:sp modelId="{F3F26364-9A69-644E-AD4B-4F72BA1894B7}">
      <dsp:nvSpPr>
        <dsp:cNvPr id="0" name=""/>
        <dsp:cNvSpPr/>
      </dsp:nvSpPr>
      <dsp:spPr>
        <a:xfrm>
          <a:off x="3561797" y="2916868"/>
          <a:ext cx="1896533" cy="1896533"/>
        </a:xfrm>
        <a:prstGeom prst="ellipse">
          <a:avLst/>
        </a:prstGeom>
        <a:solidFill>
          <a:schemeClr val="accent1">
            <a:shade val="80000"/>
            <a:alpha val="50000"/>
            <a:hueOff val="132"/>
            <a:satOff val="553"/>
            <a:lumOff val="2647"/>
            <a:alphaOff val="150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B55F9E69-345D-BF48-9AF6-9CC47E9821E1}">
      <dsp:nvSpPr>
        <dsp:cNvPr id="0" name=""/>
        <dsp:cNvSpPr/>
      </dsp:nvSpPr>
      <dsp:spPr>
        <a:xfrm>
          <a:off x="5581226" y="403690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s" sz="2000" kern="1200" dirty="0"/>
            <a:t>Gestión de los actos de habla</a:t>
          </a:r>
          <a:endParaRPr lang="fr-FR" sz="2000" kern="1200" dirty="0"/>
        </a:p>
      </dsp:txBody>
      <dsp:txXfrm>
        <a:off x="5581226" y="4036906"/>
        <a:ext cx="1972394" cy="1381760"/>
      </dsp:txXfrm>
    </dsp:sp>
    <dsp:sp modelId="{58E78C47-9095-0A4F-BE9C-2E07EBFD5BA4}">
      <dsp:nvSpPr>
        <dsp:cNvPr id="0" name=""/>
        <dsp:cNvSpPr/>
      </dsp:nvSpPr>
      <dsp:spPr>
        <a:xfrm>
          <a:off x="2669668" y="2916868"/>
          <a:ext cx="1896533" cy="1896533"/>
        </a:xfrm>
        <a:prstGeom prst="ellipse">
          <a:avLst/>
        </a:prstGeom>
        <a:solidFill>
          <a:schemeClr val="accent1">
            <a:shade val="80000"/>
            <a:alpha val="50000"/>
            <a:hueOff val="198"/>
            <a:satOff val="829"/>
            <a:lumOff val="3970"/>
            <a:alphaOff val="225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2D826158-B992-D840-B98C-A4410F0A0323}">
      <dsp:nvSpPr>
        <dsp:cNvPr id="0" name=""/>
        <dsp:cNvSpPr/>
      </dsp:nvSpPr>
      <dsp:spPr>
        <a:xfrm>
          <a:off x="574378" y="403690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s" sz="2000" kern="1200" dirty="0"/>
            <a:t>Gestión del tema de conversación</a:t>
          </a:r>
        </a:p>
      </dsp:txBody>
      <dsp:txXfrm>
        <a:off x="574378" y="4036906"/>
        <a:ext cx="1972394" cy="1381760"/>
      </dsp:txXfrm>
    </dsp:sp>
    <dsp:sp modelId="{987B9B8E-A4FD-444C-AEBF-734EFA6D3A49}">
      <dsp:nvSpPr>
        <dsp:cNvPr id="0" name=""/>
        <dsp:cNvSpPr/>
      </dsp:nvSpPr>
      <dsp:spPr>
        <a:xfrm>
          <a:off x="2394291" y="2068305"/>
          <a:ext cx="1896533" cy="1896533"/>
        </a:xfrm>
        <a:prstGeom prst="ellipse">
          <a:avLst/>
        </a:prstGeom>
        <a:solidFill>
          <a:schemeClr val="accent1">
            <a:shade val="80000"/>
            <a:alpha val="50000"/>
            <a:hueOff val="264"/>
            <a:satOff val="1105"/>
            <a:lumOff val="5293"/>
            <a:alphaOff val="300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E5DED837-B43A-F44D-B782-6EC5FCBDCC84}">
      <dsp:nvSpPr>
        <dsp:cNvPr id="0" name=""/>
        <dsp:cNvSpPr/>
      </dsp:nvSpPr>
      <dsp:spPr>
        <a:xfrm>
          <a:off x="270933" y="167978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s" sz="2000" kern="1200" dirty="0" err="1"/>
            <a:t>Solicitudes </a:t>
          </a:r>
          <a:r>
            <a:rPr lang="es" sz="2000" kern="1200" dirty="0"/>
            <a:t>de aclaración</a:t>
          </a:r>
        </a:p>
      </dsp:txBody>
      <dsp:txXfrm>
        <a:off x="270933" y="1679786"/>
        <a:ext cx="1972394" cy="1381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AE172-6304-264A-9E15-3ECA38DF8404}">
      <dsp:nvSpPr>
        <dsp:cNvPr id="0" name=""/>
        <dsp:cNvSpPr/>
      </dsp:nvSpPr>
      <dsp:spPr>
        <a:xfrm>
          <a:off x="2181850"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 sz="2000" kern="1200" dirty="0" err="1"/>
            <a:t>Fuerza</a:t>
          </a:r>
          <a:endParaRPr lang="fr-FR" sz="2000" kern="1200" dirty="0"/>
        </a:p>
      </dsp:txBody>
      <dsp:txXfrm>
        <a:off x="2212574" y="30724"/>
        <a:ext cx="1826718" cy="987533"/>
      </dsp:txXfrm>
    </dsp:sp>
    <dsp:sp modelId="{2E674906-A73F-5843-89E1-29BBC8813FA9}">
      <dsp:nvSpPr>
        <dsp:cNvPr id="0" name=""/>
        <dsp:cNvSpPr/>
      </dsp:nvSpPr>
      <dsp:spPr>
        <a:xfrm>
          <a:off x="4909202"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 sz="2000" kern="1200" dirty="0" err="1"/>
            <a:t>Debilidad</a:t>
          </a:r>
          <a:endParaRPr lang="fr-FR" sz="2000" kern="1200" dirty="0"/>
        </a:p>
      </dsp:txBody>
      <dsp:txXfrm>
        <a:off x="4939926" y="30724"/>
        <a:ext cx="1826718" cy="987533"/>
      </dsp:txXfrm>
    </dsp:sp>
    <dsp:sp modelId="{9DA298CD-B0EB-764A-AF90-95624E3560B9}">
      <dsp:nvSpPr>
        <dsp:cNvPr id="0" name=""/>
        <dsp:cNvSpPr/>
      </dsp:nvSpPr>
      <dsp:spPr>
        <a:xfrm>
          <a:off x="4096241" y="4458170"/>
          <a:ext cx="786736" cy="786736"/>
        </a:xfrm>
        <a:prstGeom prst="triangle">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ECA407-0E6A-5A4C-B1C4-78D2DABFF49C}">
      <dsp:nvSpPr>
        <dsp:cNvPr id="0" name=""/>
        <dsp:cNvSpPr/>
      </dsp:nvSpPr>
      <dsp:spPr>
        <a:xfrm rot="240000">
          <a:off x="2128681" y="4121045"/>
          <a:ext cx="4721857" cy="330184"/>
        </a:xfrm>
        <a:prstGeom prst="rect">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BDCF59-4A00-1144-9FC4-0040FB048FA8}">
      <dsp:nvSpPr>
        <dsp:cNvPr id="0" name=""/>
        <dsp:cNvSpPr/>
      </dsp:nvSpPr>
      <dsp:spPr>
        <a:xfrm rot="240000">
          <a:off x="4933928" y="2793462"/>
          <a:ext cx="1943612" cy="1378311"/>
        </a:xfrm>
        <a:prstGeom prst="round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 sz="2000" kern="1200" dirty="0" err="1"/>
            <a:t>Menos </a:t>
          </a:r>
          <a:r>
            <a:rPr lang="es" sz="2000" kern="1200" dirty="0"/>
            <a:t>efectivo </a:t>
          </a:r>
          <a:r>
            <a:rPr lang="es" sz="2000" kern="1200" dirty="0" err="1"/>
            <a:t>con</a:t>
          </a:r>
          <a:r>
            <a:rPr lang="es" sz="2000" kern="1200" dirty="0"/>
            <a:t> </a:t>
          </a:r>
          <a:r>
            <a:rPr lang="es" sz="2000" kern="1200" dirty="0" err="1"/>
            <a:t>su</a:t>
          </a:r>
          <a:r>
            <a:rPr lang="es" sz="2000" kern="1200" dirty="0"/>
            <a:t> </a:t>
          </a:r>
          <a:r>
            <a:rPr lang="es" sz="2000" kern="1200" dirty="0" err="1"/>
            <a:t>pares</a:t>
          </a:r>
          <a:endParaRPr lang="fr-FR" sz="2000" kern="1200" dirty="0"/>
        </a:p>
      </dsp:txBody>
      <dsp:txXfrm>
        <a:off x="5001212" y="2860746"/>
        <a:ext cx="1809044" cy="1243743"/>
      </dsp:txXfrm>
    </dsp:sp>
    <dsp:sp modelId="{E3C1DFD0-772A-1D43-9C0F-79364A497405}">
      <dsp:nvSpPr>
        <dsp:cNvPr id="0" name=""/>
        <dsp:cNvSpPr/>
      </dsp:nvSpPr>
      <dsp:spPr>
        <a:xfrm rot="240000">
          <a:off x="5038826" y="1366847"/>
          <a:ext cx="1943612" cy="1378311"/>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 sz="1800" kern="1200" dirty="0"/>
            <a:t>10% de fracaso  en toma de turnos en adultos</a:t>
          </a:r>
          <a:endParaRPr lang="fr-FR" sz="1800" kern="1200" dirty="0"/>
        </a:p>
      </dsp:txBody>
      <dsp:txXfrm>
        <a:off x="5106110" y="1434131"/>
        <a:ext cx="1809044" cy="1243743"/>
      </dsp:txXfrm>
    </dsp:sp>
    <dsp:sp modelId="{A618C7D5-9079-5246-806C-2D57BA63CA59}">
      <dsp:nvSpPr>
        <dsp:cNvPr id="0" name=""/>
        <dsp:cNvSpPr/>
      </dsp:nvSpPr>
      <dsp:spPr>
        <a:xfrm rot="240000">
          <a:off x="2232801" y="2604646"/>
          <a:ext cx="1943612" cy="1378311"/>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 sz="2000" kern="1200" dirty="0" err="1"/>
            <a:t>Organizar </a:t>
          </a:r>
          <a:r>
            <a:rPr lang="es" sz="2000" kern="1200" dirty="0"/>
            <a:t>y </a:t>
          </a:r>
          <a:r>
            <a:rPr lang="es" sz="2000" kern="1200" dirty="0" err="1"/>
            <a:t>gestionar </a:t>
          </a:r>
          <a:r>
            <a:rPr lang="es" sz="2000" kern="1200" dirty="0"/>
            <a:t>intercambios </a:t>
          </a:r>
          <a:r>
            <a:rPr lang="es" sz="2000" kern="1200" dirty="0" err="1"/>
            <a:t>con </a:t>
          </a:r>
          <a:r>
            <a:rPr lang="es" sz="2000" kern="1200" dirty="0"/>
            <a:t>los padres.</a:t>
          </a:r>
        </a:p>
      </dsp:txBody>
      <dsp:txXfrm>
        <a:off x="2300085" y="2671930"/>
        <a:ext cx="1809044" cy="12437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B25661-C159-4C41-A3C7-DD495726B2E6}">
      <dsp:nvSpPr>
        <dsp:cNvPr id="0" name=""/>
        <dsp:cNvSpPr/>
      </dsp:nvSpPr>
      <dsp:spPr>
        <a:xfrm>
          <a:off x="4540" y="12514"/>
          <a:ext cx="2993510" cy="299351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s" sz="2000" kern="1200" dirty="0" err="1"/>
            <a:t>Éxito </a:t>
          </a:r>
          <a:r>
            <a:rPr lang="es" sz="2000" kern="1200" dirty="0"/>
            <a:t>de las interacciones </a:t>
          </a:r>
          <a:r>
            <a:rPr lang="es" sz="2000" kern="1200" dirty="0" err="1"/>
            <a:t>conversacionales .</a:t>
          </a:r>
        </a:p>
      </dsp:txBody>
      <dsp:txXfrm>
        <a:off x="442929" y="450903"/>
        <a:ext cx="2116732" cy="2116732"/>
      </dsp:txXfrm>
    </dsp:sp>
    <dsp:sp modelId="{D2E77A8D-A308-614E-8912-C35B8B61D8B2}">
      <dsp:nvSpPr>
        <dsp:cNvPr id="0" name=""/>
        <dsp:cNvSpPr/>
      </dsp:nvSpPr>
      <dsp:spPr>
        <a:xfrm rot="2558555">
          <a:off x="2957676" y="1922374"/>
          <a:ext cx="977904" cy="0"/>
        </a:xfrm>
        <a:custGeom>
          <a:avLst/>
          <a:gdLst/>
          <a:ahLst/>
          <a:cxnLst/>
          <a:rect l="0" t="0" r="0" b="0"/>
          <a:pathLst>
            <a:path>
              <a:moveTo>
                <a:pt x="0" y="0"/>
              </a:moveTo>
              <a:lnTo>
                <a:pt x="9779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A315CB-300B-294E-B3C3-7EC534808409}">
      <dsp:nvSpPr>
        <dsp:cNvPr id="0" name=""/>
        <dsp:cNvSpPr/>
      </dsp:nvSpPr>
      <dsp:spPr>
        <a:xfrm rot="8241445">
          <a:off x="6857921" y="1922374"/>
          <a:ext cx="977904" cy="0"/>
        </a:xfrm>
        <a:custGeom>
          <a:avLst/>
          <a:gdLst/>
          <a:ahLst/>
          <a:cxnLst/>
          <a:rect l="0" t="0" r="0" b="0"/>
          <a:pathLst>
            <a:path>
              <a:moveTo>
                <a:pt x="0" y="0"/>
              </a:moveTo>
              <a:lnTo>
                <a:pt x="9779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24D158-6EBC-FE43-86E6-3331FF26100C}">
      <dsp:nvSpPr>
        <dsp:cNvPr id="0" name=""/>
        <dsp:cNvSpPr/>
      </dsp:nvSpPr>
      <dsp:spPr>
        <a:xfrm>
          <a:off x="3806299" y="2253601"/>
          <a:ext cx="34989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BBAEC4-8BDC-374F-B66B-F6B553E2F553}">
      <dsp:nvSpPr>
        <dsp:cNvPr id="0" name=""/>
        <dsp:cNvSpPr/>
      </dsp:nvSpPr>
      <dsp:spPr>
        <a:xfrm>
          <a:off x="4156198" y="1509270"/>
          <a:ext cx="2481105" cy="1488663"/>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s" sz="2000" kern="1200" dirty="0" err="1"/>
            <a:t>Depende </a:t>
          </a:r>
          <a:r>
            <a:rPr lang="es" sz="2000" kern="1200" dirty="0"/>
            <a:t>de</a:t>
          </a:r>
        </a:p>
      </dsp:txBody>
      <dsp:txXfrm>
        <a:off x="4156198" y="1509270"/>
        <a:ext cx="2481105" cy="1488663"/>
      </dsp:txXfrm>
    </dsp:sp>
    <dsp:sp modelId="{61B174C4-1048-D345-B600-008BE3129808}">
      <dsp:nvSpPr>
        <dsp:cNvPr id="0" name=""/>
        <dsp:cNvSpPr/>
      </dsp:nvSpPr>
      <dsp:spPr>
        <a:xfrm>
          <a:off x="6637304" y="2253601"/>
          <a:ext cx="34989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47F6479-A0FE-9C40-9363-C5734A97F7E9}">
      <dsp:nvSpPr>
        <dsp:cNvPr id="0" name=""/>
        <dsp:cNvSpPr/>
      </dsp:nvSpPr>
      <dsp:spPr>
        <a:xfrm>
          <a:off x="7795451" y="12514"/>
          <a:ext cx="2993510" cy="299351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s" sz="2000" kern="1200" dirty="0"/>
            <a:t>Notificación </a:t>
          </a:r>
          <a:r>
            <a:rPr lang="es" sz="2000" kern="1200" dirty="0" err="1"/>
            <a:t>precisa de personas, cosas </a:t>
          </a:r>
          <a:r>
            <a:rPr lang="es" sz="2000" kern="1200" dirty="0"/>
            <a:t>, etc. a las </a:t>
          </a:r>
          <a:r>
            <a:rPr lang="es" sz="2000" kern="1200" dirty="0" err="1"/>
            <a:t>que se hace referencia </a:t>
          </a:r>
          <a:r>
            <a:rPr lang="es" sz="2000" kern="1200" dirty="0"/>
            <a:t>en el </a:t>
          </a:r>
          <a:r>
            <a:rPr lang="es" sz="2000" kern="1200" dirty="0" err="1"/>
            <a:t>discurso.</a:t>
          </a:r>
          <a:endParaRPr lang="fr-FR" sz="2000" kern="1200" dirty="0"/>
        </a:p>
      </dsp:txBody>
      <dsp:txXfrm>
        <a:off x="8233840" y="450903"/>
        <a:ext cx="2116732" cy="21167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A48245-D746-8845-8110-E61B3EA1C6F5}">
      <dsp:nvSpPr>
        <dsp:cNvPr id="0" name=""/>
        <dsp:cNvSpPr/>
      </dsp:nvSpPr>
      <dsp:spPr>
        <a:xfrm>
          <a:off x="1699319" y="3615145"/>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s" sz="1600" kern="1200" dirty="0"/>
            <a:t>Darse cuenta de que estás en una situación comunicativa.</a:t>
          </a:r>
          <a:endParaRPr lang="fr-FR" sz="1600" kern="1200" dirty="0"/>
        </a:p>
      </dsp:txBody>
      <dsp:txXfrm>
        <a:off x="2005154" y="3877713"/>
        <a:ext cx="1363018" cy="1170191"/>
      </dsp:txXfrm>
    </dsp:sp>
    <dsp:sp modelId="{E95E5E43-8BAD-FE4B-8107-869F477634C1}">
      <dsp:nvSpPr>
        <dsp:cNvPr id="0" name=""/>
        <dsp:cNvSpPr/>
      </dsp:nvSpPr>
      <dsp:spPr>
        <a:xfrm>
          <a:off x="1746435" y="437323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682DA6-2C20-6940-AB3D-3452BAFF892D}">
      <dsp:nvSpPr>
        <dsp:cNvPr id="0" name=""/>
        <dsp:cNvSpPr/>
      </dsp:nvSpPr>
      <dsp:spPr>
        <a:xfrm>
          <a:off x="0" y="2677909"/>
          <a:ext cx="1974687" cy="1695327"/>
        </a:xfrm>
        <a:prstGeom prst="hexagon">
          <a:avLst>
            <a:gd name="adj" fmla="val 25000"/>
            <a:gd name="vf" fmla="val 115470"/>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6DC8EC-95DE-1C43-979B-9A4CC5DD5979}">
      <dsp:nvSpPr>
        <dsp:cNvPr id="0" name=""/>
        <dsp:cNvSpPr/>
      </dsp:nvSpPr>
      <dsp:spPr>
        <a:xfrm>
          <a:off x="1352754" y="4148065"/>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85D59F-02C7-E64D-B2AF-F56C1EE10138}">
      <dsp:nvSpPr>
        <dsp:cNvPr id="0" name=""/>
        <dsp:cNvSpPr/>
      </dsp:nvSpPr>
      <dsp:spPr>
        <a:xfrm>
          <a:off x="3398639" y="2672494"/>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s" sz="1600" kern="1200" dirty="0"/>
            <a:t>Estimar las necesidades de información del receptor.</a:t>
          </a:r>
        </a:p>
      </dsp:txBody>
      <dsp:txXfrm>
        <a:off x="3704474" y="2935062"/>
        <a:ext cx="1363018" cy="1170191"/>
      </dsp:txXfrm>
    </dsp:sp>
    <dsp:sp modelId="{35D06D8E-A555-874C-ADF1-52DA0B3015AF}">
      <dsp:nvSpPr>
        <dsp:cNvPr id="0" name=""/>
        <dsp:cNvSpPr/>
      </dsp:nvSpPr>
      <dsp:spPr>
        <a:xfrm>
          <a:off x="4757676" y="4139040"/>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126EE37-EDDD-1844-ADCC-0592E4D31239}">
      <dsp:nvSpPr>
        <dsp:cNvPr id="0" name=""/>
        <dsp:cNvSpPr/>
      </dsp:nvSpPr>
      <dsp:spPr>
        <a:xfrm>
          <a:off x="5096912" y="3611535"/>
          <a:ext cx="1974687" cy="1695327"/>
        </a:xfrm>
        <a:prstGeom prst="hexagon">
          <a:avLst>
            <a:gd name="adj" fmla="val 25000"/>
            <a:gd name="vf" fmla="val 115470"/>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BBFC0A-8F5E-304B-AADF-35162447EE8A}">
      <dsp:nvSpPr>
        <dsp:cNvPr id="0" name=""/>
        <dsp:cNvSpPr/>
      </dsp:nvSpPr>
      <dsp:spPr>
        <a:xfrm>
          <a:off x="5145075" y="436601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2F2ECC-EAB0-EE42-B15E-3335055CEA8E}">
      <dsp:nvSpPr>
        <dsp:cNvPr id="0" name=""/>
        <dsp:cNvSpPr/>
      </dsp:nvSpPr>
      <dsp:spPr>
        <a:xfrm>
          <a:off x="1699319" y="1740673"/>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s" sz="1600" kern="1200" dirty="0"/>
            <a:t>Interpretar mensajes</a:t>
          </a:r>
        </a:p>
      </dsp:txBody>
      <dsp:txXfrm>
        <a:off x="2005154" y="2003241"/>
        <a:ext cx="1363018" cy="1170191"/>
      </dsp:txXfrm>
    </dsp:sp>
    <dsp:sp modelId="{0C2D0C49-D481-9041-90C0-3A6D263540E0}">
      <dsp:nvSpPr>
        <dsp:cNvPr id="0" name=""/>
        <dsp:cNvSpPr/>
      </dsp:nvSpPr>
      <dsp:spPr>
        <a:xfrm>
          <a:off x="3052074" y="1772711"/>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49DE24-4EF3-A440-83C6-9E6F44B9C6A8}">
      <dsp:nvSpPr>
        <dsp:cNvPr id="0" name=""/>
        <dsp:cNvSpPr/>
      </dsp:nvSpPr>
      <dsp:spPr>
        <a:xfrm>
          <a:off x="3398639" y="798022"/>
          <a:ext cx="1974687" cy="1695327"/>
        </a:xfrm>
        <a:prstGeom prst="hexagon">
          <a:avLst>
            <a:gd name="adj" fmla="val 25000"/>
            <a:gd name="vf" fmla="val 115470"/>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AFA805-FEBB-C545-B397-AAC274BE4F08}">
      <dsp:nvSpPr>
        <dsp:cNvPr id="0" name=""/>
        <dsp:cNvSpPr/>
      </dsp:nvSpPr>
      <dsp:spPr>
        <a:xfrm>
          <a:off x="3454131" y="1549345"/>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4D6AC3-CA56-B145-B8B8-25B4C5256DB4}">
      <dsp:nvSpPr>
        <dsp:cNvPr id="0" name=""/>
        <dsp:cNvSpPr/>
      </dsp:nvSpPr>
      <dsp:spPr>
        <a:xfrm>
          <a:off x="5096912" y="1737063"/>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s" sz="1600" kern="1200" dirty="0"/>
            <a:t>Comprender que no entendemos</a:t>
          </a:r>
        </a:p>
      </dsp:txBody>
      <dsp:txXfrm>
        <a:off x="5402747" y="1999631"/>
        <a:ext cx="1363018" cy="1170191"/>
      </dsp:txXfrm>
    </dsp:sp>
    <dsp:sp modelId="{67E8C146-1C8D-CA4C-9E72-9B6B3FE31F9A}">
      <dsp:nvSpPr>
        <dsp:cNvPr id="0" name=""/>
        <dsp:cNvSpPr/>
      </dsp:nvSpPr>
      <dsp:spPr>
        <a:xfrm>
          <a:off x="6805655" y="248838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36FFCC-B240-C74E-96C8-3B0B7AED9419}">
      <dsp:nvSpPr>
        <dsp:cNvPr id="0" name=""/>
        <dsp:cNvSpPr/>
      </dsp:nvSpPr>
      <dsp:spPr>
        <a:xfrm>
          <a:off x="6796232" y="2690092"/>
          <a:ext cx="1974687" cy="1695327"/>
        </a:xfrm>
        <a:prstGeom prst="hexagon">
          <a:avLst>
            <a:gd name="adj" fmla="val 25000"/>
            <a:gd name="vf" fmla="val 115470"/>
          </a:avLst>
        </a:prstGeom>
        <a:blipFill>
          <a:blip xmlns:r="http://schemas.openxmlformats.org/officeDocument/2006/relationships" r:embed="rId4"/>
          <a:srcRect/>
          <a:stretch>
            <a:fillRect t="-8000" b="-8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D735D0-B8F8-9E46-81CD-9F6D9584AE49}">
      <dsp:nvSpPr>
        <dsp:cNvPr id="0" name=""/>
        <dsp:cNvSpPr/>
      </dsp:nvSpPr>
      <dsp:spPr>
        <a:xfrm>
          <a:off x="7181536" y="2720777"/>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FFF229-1DA2-2746-9EC0-260119BFBEA6}">
      <dsp:nvSpPr>
        <dsp:cNvPr id="0" name=""/>
        <dsp:cNvSpPr/>
      </dsp:nvSpPr>
      <dsp:spPr>
        <a:xfrm>
          <a:off x="6796232" y="816072"/>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s" sz="1600" kern="1200" dirty="0"/>
            <a:t>Expresar incomprensión con mensajes apropiados.</a:t>
          </a:r>
        </a:p>
      </dsp:txBody>
      <dsp:txXfrm>
        <a:off x="7102067" y="1078640"/>
        <a:ext cx="1363018" cy="1170191"/>
      </dsp:txXfrm>
    </dsp:sp>
    <dsp:sp modelId="{C3D0AEDE-7B9A-F041-AD43-7E0CF882BC93}">
      <dsp:nvSpPr>
        <dsp:cNvPr id="0" name=""/>
        <dsp:cNvSpPr/>
      </dsp:nvSpPr>
      <dsp:spPr>
        <a:xfrm>
          <a:off x="8504975" y="1575968"/>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2FBA32-744C-3045-AFA6-A9F39A6F33A9}">
      <dsp:nvSpPr>
        <dsp:cNvPr id="0" name=""/>
        <dsp:cNvSpPr/>
      </dsp:nvSpPr>
      <dsp:spPr>
        <a:xfrm>
          <a:off x="8495551" y="1761881"/>
          <a:ext cx="1974687" cy="1695327"/>
        </a:xfrm>
        <a:prstGeom prst="hexagon">
          <a:avLst>
            <a:gd name="adj" fmla="val 25000"/>
            <a:gd name="vf" fmla="val 115470"/>
          </a:avLst>
        </a:prstGeom>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E94AF1-8E64-3E40-9B2D-088FEF4F3176}">
      <dsp:nvSpPr>
        <dsp:cNvPr id="0" name=""/>
        <dsp:cNvSpPr/>
      </dsp:nvSpPr>
      <dsp:spPr>
        <a:xfrm>
          <a:off x="8889232" y="179978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AE172-6304-264A-9E15-3ECA38DF8404}">
      <dsp:nvSpPr>
        <dsp:cNvPr id="0" name=""/>
        <dsp:cNvSpPr/>
      </dsp:nvSpPr>
      <dsp:spPr>
        <a:xfrm>
          <a:off x="2181850"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 sz="2000" kern="1200" dirty="0" err="1"/>
            <a:t>Fuerza</a:t>
          </a:r>
          <a:endParaRPr lang="fr-FR" sz="2000" kern="1200" dirty="0"/>
        </a:p>
      </dsp:txBody>
      <dsp:txXfrm>
        <a:off x="2212574" y="30724"/>
        <a:ext cx="1826718" cy="987533"/>
      </dsp:txXfrm>
    </dsp:sp>
    <dsp:sp modelId="{2E674906-A73F-5843-89E1-29BBC8813FA9}">
      <dsp:nvSpPr>
        <dsp:cNvPr id="0" name=""/>
        <dsp:cNvSpPr/>
      </dsp:nvSpPr>
      <dsp:spPr>
        <a:xfrm>
          <a:off x="4909202"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 sz="2000" kern="1200" dirty="0" err="1"/>
            <a:t>Debilidad</a:t>
          </a:r>
          <a:endParaRPr lang="fr-FR" sz="2000" kern="1200" dirty="0"/>
        </a:p>
      </dsp:txBody>
      <dsp:txXfrm>
        <a:off x="4939926" y="30724"/>
        <a:ext cx="1826718" cy="987533"/>
      </dsp:txXfrm>
    </dsp:sp>
    <dsp:sp modelId="{9DA298CD-B0EB-764A-AF90-95624E3560B9}">
      <dsp:nvSpPr>
        <dsp:cNvPr id="0" name=""/>
        <dsp:cNvSpPr/>
      </dsp:nvSpPr>
      <dsp:spPr>
        <a:xfrm>
          <a:off x="4096241" y="4458170"/>
          <a:ext cx="786736" cy="786736"/>
        </a:xfrm>
        <a:prstGeom prst="triangle">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ECA407-0E6A-5A4C-B1C4-78D2DABFF49C}">
      <dsp:nvSpPr>
        <dsp:cNvPr id="0" name=""/>
        <dsp:cNvSpPr/>
      </dsp:nvSpPr>
      <dsp:spPr>
        <a:xfrm rot="240000">
          <a:off x="2128681" y="4121045"/>
          <a:ext cx="4721857" cy="330184"/>
        </a:xfrm>
        <a:prstGeom prst="rect">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BDCF59-4A00-1144-9FC4-0040FB048FA8}">
      <dsp:nvSpPr>
        <dsp:cNvPr id="0" name=""/>
        <dsp:cNvSpPr/>
      </dsp:nvSpPr>
      <dsp:spPr>
        <a:xfrm rot="240000">
          <a:off x="4933928" y="2793462"/>
          <a:ext cx="1943612" cy="1378311"/>
        </a:xfrm>
        <a:prstGeom prst="round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 sz="2000" kern="1200" dirty="0"/>
            <a:t>Desarrollo retardado de los primeros actos de habla</a:t>
          </a:r>
          <a:endParaRPr lang="fr-FR" sz="2000" kern="1200" dirty="0"/>
        </a:p>
      </dsp:txBody>
      <dsp:txXfrm>
        <a:off x="5001212" y="2860746"/>
        <a:ext cx="1809044" cy="1243743"/>
      </dsp:txXfrm>
    </dsp:sp>
    <dsp:sp modelId="{E3C1DFD0-772A-1D43-9C0F-79364A497405}">
      <dsp:nvSpPr>
        <dsp:cNvPr id="0" name=""/>
        <dsp:cNvSpPr/>
      </dsp:nvSpPr>
      <dsp:spPr>
        <a:xfrm rot="240000">
          <a:off x="5038826" y="1366847"/>
          <a:ext cx="1943612" cy="1378311"/>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 sz="2000" kern="1200" dirty="0"/>
            <a:t>Inexactitud y posibles decisiones erróneas</a:t>
          </a:r>
          <a:endParaRPr lang="fr-FR" sz="2000" kern="1200" dirty="0"/>
        </a:p>
      </dsp:txBody>
      <dsp:txXfrm>
        <a:off x="5106110" y="1434131"/>
        <a:ext cx="1809044" cy="1243743"/>
      </dsp:txXfrm>
    </dsp:sp>
    <dsp:sp modelId="{A618C7D5-9079-5246-806C-2D57BA63CA59}">
      <dsp:nvSpPr>
        <dsp:cNvPr id="0" name=""/>
        <dsp:cNvSpPr/>
      </dsp:nvSpPr>
      <dsp:spPr>
        <a:xfrm rot="240000">
          <a:off x="2232801" y="2604646"/>
          <a:ext cx="1943612" cy="1378311"/>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 sz="2000" kern="1200" dirty="0"/>
            <a:t>Uso apropiado de una variedad de actos de habla.</a:t>
          </a:r>
          <a:endParaRPr lang="fr-FR" sz="2000" kern="1200" dirty="0"/>
        </a:p>
      </dsp:txBody>
      <dsp:txXfrm>
        <a:off x="2300085" y="2671930"/>
        <a:ext cx="1809044" cy="12437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C25CC2-807F-B545-A277-6B13FE3835A8}">
      <dsp:nvSpPr>
        <dsp:cNvPr id="0" name=""/>
        <dsp:cNvSpPr/>
      </dsp:nvSpPr>
      <dsp:spPr>
        <a:xfrm>
          <a:off x="380270"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33020" rIns="141044" bIns="33020" numCol="1" spcCol="1270" anchor="ctr" anchorCtr="0">
          <a:noAutofit/>
        </a:bodyPr>
        <a:lstStyle/>
        <a:p>
          <a:pPr marL="0" lvl="0" indent="0" algn="ctr" defTabSz="1155700">
            <a:lnSpc>
              <a:spcPct val="90000"/>
            </a:lnSpc>
            <a:spcBef>
              <a:spcPct val="0"/>
            </a:spcBef>
            <a:spcAft>
              <a:spcPct val="35000"/>
            </a:spcAft>
            <a:buNone/>
          </a:pPr>
          <a:r>
            <a:rPr lang="es" sz="2600" kern="1200" dirty="0" err="1"/>
            <a:t>Cantidad</a:t>
          </a:r>
          <a:endParaRPr lang="fr-FR" sz="2600" kern="1200" dirty="0"/>
        </a:p>
      </dsp:txBody>
      <dsp:txXfrm>
        <a:off x="755597" y="376769"/>
        <a:ext cx="1812238" cy="1812238"/>
      </dsp:txXfrm>
    </dsp:sp>
    <dsp:sp modelId="{5FC931B4-9BFF-1C46-9B1F-917F1F1BC189}">
      <dsp:nvSpPr>
        <dsp:cNvPr id="0" name=""/>
        <dsp:cNvSpPr/>
      </dsp:nvSpPr>
      <dsp:spPr>
        <a:xfrm>
          <a:off x="2430584"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33020" rIns="141044" bIns="33020" numCol="1" spcCol="1270" anchor="ctr" anchorCtr="0">
          <a:noAutofit/>
        </a:bodyPr>
        <a:lstStyle/>
        <a:p>
          <a:pPr marL="0" lvl="0" indent="0" algn="ctr" defTabSz="1155700">
            <a:lnSpc>
              <a:spcPct val="90000"/>
            </a:lnSpc>
            <a:spcBef>
              <a:spcPct val="0"/>
            </a:spcBef>
            <a:spcAft>
              <a:spcPct val="35000"/>
            </a:spcAft>
            <a:buNone/>
          </a:pPr>
          <a:r>
            <a:rPr lang="es" sz="2600" kern="1200" dirty="0" err="1"/>
            <a:t>Calidad</a:t>
          </a:r>
          <a:endParaRPr lang="fr-FR" sz="2600" kern="1200" dirty="0"/>
        </a:p>
      </dsp:txBody>
      <dsp:txXfrm>
        <a:off x="2805911" y="376769"/>
        <a:ext cx="1812238" cy="1812238"/>
      </dsp:txXfrm>
    </dsp:sp>
    <dsp:sp modelId="{38FB178E-DFA1-5946-A415-63A375A65491}">
      <dsp:nvSpPr>
        <dsp:cNvPr id="0" name=""/>
        <dsp:cNvSpPr/>
      </dsp:nvSpPr>
      <dsp:spPr>
        <a:xfrm>
          <a:off x="4480897"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33020" rIns="141044" bIns="33020" numCol="1" spcCol="1270" anchor="ctr" anchorCtr="0">
          <a:noAutofit/>
        </a:bodyPr>
        <a:lstStyle/>
        <a:p>
          <a:pPr marL="0" lvl="0" indent="0" algn="ctr" defTabSz="1155700">
            <a:lnSpc>
              <a:spcPct val="90000"/>
            </a:lnSpc>
            <a:spcBef>
              <a:spcPct val="0"/>
            </a:spcBef>
            <a:spcAft>
              <a:spcPct val="35000"/>
            </a:spcAft>
            <a:buNone/>
          </a:pPr>
          <a:r>
            <a:rPr lang="es" sz="2600" kern="1200" dirty="0"/>
            <a:t>Relación</a:t>
          </a:r>
        </a:p>
        <a:p>
          <a:pPr marL="0" lvl="0" indent="0" algn="ctr" defTabSz="1155700">
            <a:lnSpc>
              <a:spcPct val="90000"/>
            </a:lnSpc>
            <a:spcBef>
              <a:spcPct val="0"/>
            </a:spcBef>
            <a:spcAft>
              <a:spcPct val="35000"/>
            </a:spcAft>
            <a:buNone/>
          </a:pPr>
          <a:r>
            <a:rPr lang="es" sz="2600" kern="1200" dirty="0"/>
            <a:t>O relevancia</a:t>
          </a:r>
        </a:p>
      </dsp:txBody>
      <dsp:txXfrm>
        <a:off x="4856224" y="376769"/>
        <a:ext cx="1812238" cy="1812238"/>
      </dsp:txXfrm>
    </dsp:sp>
    <dsp:sp modelId="{CECFD6F9-2131-7D48-A700-2DEEF9C56CFB}">
      <dsp:nvSpPr>
        <dsp:cNvPr id="0" name=""/>
        <dsp:cNvSpPr/>
      </dsp:nvSpPr>
      <dsp:spPr>
        <a:xfrm>
          <a:off x="6531211"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33020" rIns="141044" bIns="33020" numCol="1" spcCol="1270" anchor="ctr" anchorCtr="0">
          <a:noAutofit/>
        </a:bodyPr>
        <a:lstStyle/>
        <a:p>
          <a:pPr marL="0" lvl="0" indent="0" algn="ctr" defTabSz="1155700">
            <a:lnSpc>
              <a:spcPct val="90000"/>
            </a:lnSpc>
            <a:spcBef>
              <a:spcPct val="0"/>
            </a:spcBef>
            <a:spcAft>
              <a:spcPct val="35000"/>
            </a:spcAft>
            <a:buNone/>
          </a:pPr>
          <a:r>
            <a:rPr lang="es" sz="2600" kern="1200" dirty="0" err="1"/>
            <a:t>Manera</a:t>
          </a:r>
          <a:endParaRPr lang="fr-FR" sz="2600" kern="1200" dirty="0"/>
        </a:p>
        <a:p>
          <a:pPr marL="0" lvl="0" indent="0" algn="ctr" defTabSz="1155700">
            <a:lnSpc>
              <a:spcPct val="90000"/>
            </a:lnSpc>
            <a:spcBef>
              <a:spcPct val="0"/>
            </a:spcBef>
            <a:spcAft>
              <a:spcPct val="35000"/>
            </a:spcAft>
            <a:buNone/>
          </a:pPr>
          <a:r>
            <a:rPr lang="es" sz="2600" kern="1200" dirty="0"/>
            <a:t>O </a:t>
          </a:r>
          <a:r>
            <a:rPr lang="es" sz="2600" kern="1200" dirty="0" err="1"/>
            <a:t>Modalidad</a:t>
          </a:r>
          <a:endParaRPr lang="fr-FR" sz="2600" kern="1200" dirty="0"/>
        </a:p>
      </dsp:txBody>
      <dsp:txXfrm>
        <a:off x="6906538" y="376769"/>
        <a:ext cx="1812238" cy="181223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3.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6.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 producción del lenguaje durante una interacción es un acto social mediante el cual el hablante intenta influir en los demás participantes en la conversación. El hablante hace preguntas, afirma proposiciones, ordena, exclama, etc. El conocimiento de los niños sobre estos actos de habla no es completo antes de los 8 o 9 años, aunque son capaces de identificar algunos de ellos a partir de los 2 o 3 años.</a:t>
            </a: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Los niños con DI ya muestran un retraso en el desarrollo de estos primeros actos de habla. Sin embargo, este retraso no parece impedir que los adultos con DI sean capaces de producir todas las categorías básicas de actos de habla producidos por adultos neurotípicos. Los adultos con DI de leve a moderado pueden hacer declaraciones, preguntas, dar órdenes y expresar una idea de manera efectiva. Sin embargo, en algunas situaciones la elección de la forma del habla es imprecisa. Por ejemplo, en el caso de las solicitudes, la elección de la forma cortés se hace con menos frecuencia que en el caso de niños o personas neurotípicas (por ejemplo: se prefiere "otro dulce" a "¿me puedes dar otro dulce?").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7529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En una conversación, los participantes identifican un tema de interés mutuo sobre el cual intercambian ideas.</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Este tipo de comportamiento se ha estudiado muy poco en personas con DI.</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Las investigaciones sobre adultos con DI sugieren que la organización del tema de conversación está bien desarrollada.</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trabajo se basa en calcular el número consecutivo de turnos de discurso sobre un mismo tema.</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análisis del contenido de los intercambios utiliza muchas interjecciones y muletillas (por ejemplo, oh, mm, hmm, etc.) para mantener la interacción.</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Estas producciones no tienen significado semántico y no proporcionan información sobre el tema de la conversación. De hecho, las personas con DI mantienen la interacción pero la mayoría de las veces no logran avanzar en el tema de conversación y el intercambio de ideas.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2002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Cuando no comprenden el contenido del intercambio o su objetivo, muy rara vez solicitan aclaraciones (por ejemplo, hacen preguntas, solicitan una reformulación, etc.).</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dirty="0">
                <a:effectLst/>
                <a:latin typeface="Calibri" panose="020F0502020204030204" pitchFamily="34" charset="0"/>
                <a:ea typeface="Calibri" panose="020F0502020204030204" pitchFamily="34" charset="0"/>
                <a:cs typeface="Times New Roman" panose="02020603050405020304" pitchFamily="18" charset="0"/>
              </a:rPr>
              <a:t>La dificultad para gestionar los actos de comunicación y mantener una conversación de manera constructiva e informativa se debe sin duda a que comprender un enunciado no es sólo una cuestión de comprender lo que se dice explícitamente: debemos considerar el contenido implícito de cualquier intervención comunicativa, un contenido que es sólo accesible recuperando la intención del hablante.</a:t>
            </a:r>
            <a:r>
              <a:rPr lang="es" sz="3200" dirty="0">
                <a:effectLst/>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3630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Grice (1979) introduce la noción de intención en la comunicación y desarrolla cuatro principios de comunicación que sigue el hablante para comunicarse con un interlocutor. Estas se conocen comúnmente como Máximas de Grice.</a:t>
            </a:r>
          </a:p>
          <a:p>
            <a:pPr marL="158750" indent="0" algn="just">
              <a:lnSpc>
                <a:spcPct val="150000"/>
              </a:lnSpc>
              <a:spcBef>
                <a:spcPts val="600"/>
              </a:spcBef>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 participación efectiva en la conversación también debe tener en cuenta los diversos principios (máximas) que rigen las relaciones entre los participantes: (1) máxima de cantidad, (2) máxima de calidad, (3) máxima de relación o relevancia y (4) máxima de manera o modalidad.</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Cada vez que se produce un enunciado, el hablante y el receptor deben cooperar para llevar el intercambio hacia un objetivo común: la transmisión de información.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hablante y el receptor consideran implícitamente que el otro respeta el principio de cooperación.</a:t>
            </a: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 comunicación es eficaz y se respetan las reglas del acto comunicativo cuando: se proporciona toda la información necesaria y suficiente para comprender lo que se dice, el hablante lo expresa con claridad, lo que se dice es exacto y pertinente al tema de conversación.</a:t>
            </a: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En algunos casos, sin embargo, deben hacer suposiciones sobre el significado de lo que se dice y llenar posibles lagunas de información haciendo inferencias.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4401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Desde este punto de vista, la base de una comunicación exitosa se basa en un principio de cooperación. Desde este punto de vista, la base de una comunicación exitosa descansa en un principio de cooperación: cada uno de los participantes en la conversación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se esfuerza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por hacer una contribución racional y cooperativa al discurso para facilitar la interpretación de las declaraciones.</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0483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dirty="0">
                <a:effectLst/>
                <a:latin typeface="Calibri" panose="020F0502020204030204" pitchFamily="34" charset="0"/>
                <a:ea typeface="Calibri" panose="020F0502020204030204" pitchFamily="34" charset="0"/>
                <a:cs typeface="Times New Roman" panose="02020603050405020304" pitchFamily="18" charset="0"/>
              </a:rPr>
              <a:t>Cada hablante deberá dar tanta información como sea necesaria y nada más. La información insuficiente o la falta de información es perjudicial para la conversación, del mismo modo que mucha más información de la necesaria también puede ser perjudicial para la conversación. La conversación puede desviarse hacia detalles sin importancia o los participantes pueden llegar a conclusiones erróneas.</a:t>
            </a:r>
            <a:r>
              <a:rPr lang="es" sz="3200" dirty="0">
                <a:effectLst/>
              </a:rPr>
              <a:t> </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05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Cualquier aportación a la conversación deberá cumplir las condiciones de veracidad y solidez. Esto implica que cada participante en la conversación debe ser sincero y hablar con razón. En otras palabras, los participantes deben tener buenas razones para decir lo que dicen y evidencia que respalde sus declaraciones.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3055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Para que la comunicación sea eficaz, es importante comunicar con claridad y evitar cualquier ambigüedad o complejidad innecesaria.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6943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s" sz="1800" dirty="0">
                <a:effectLst/>
                <a:latin typeface="Calibri" panose="020F0502020204030204" pitchFamily="34" charset="0"/>
                <a:ea typeface="Calibri" panose="020F0502020204030204" pitchFamily="34" charset="0"/>
                <a:cs typeface="Times New Roman" panose="02020603050405020304" pitchFamily="18" charset="0"/>
              </a:rPr>
              <a:t>Aunque el lenguaje formal de las personas con DI es reducido y deficiente, no está exento de valor comunicativo.</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dirty="0">
                <a:effectLst/>
                <a:latin typeface="Calibri" panose="020F0502020204030204" pitchFamily="34" charset="0"/>
                <a:ea typeface="Calibri" panose="020F0502020204030204" pitchFamily="34" charset="0"/>
                <a:cs typeface="Times New Roman" panose="02020603050405020304" pitchFamily="18" charset="0"/>
              </a:rPr>
              <a:t>Varios autores han documentado aspectos de la comunicación entre pares en entornos institucionales y escolares. En este marco, el desarrollo de la competencia en comunicación verbal se define como el proceso de adquirir conocimientos sobre cómo utilizar y comprender el lenguaje para ser sensible a los objetivos, sensaciones y posibilidades de otro participante. Desde esta perspectiva, es necesario abordar y estudiar cinco áreas de la comunicación verbal: (1) tomar turnos conversacionales, (2) notificar a los referentes en la conversación, (3) gestionar los actos de habla, (4) la contribución de los interlocutores al intercambio conversacional y gestionar el tema de conversación, y (5) solicitudes de aclaración.</a:t>
            </a:r>
            <a:r>
              <a:rPr lang="es" sz="3200" dirty="0">
                <a:effectLst/>
              </a:rPr>
              <a:t> </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1322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Bef>
                <a:spcPts val="600"/>
              </a:spcBef>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Tomar turnos es esencial en la comunicación interpersonal. Representa la experiencia comunicativa necesaria para comprender las reglas que rigen los turnos de conversación. Como muestran las investigaciones en este ámbito, las personas con DI no tienen demasiados problemas en este ámbito, al menos a la hora de gestionar y organizar intercambios con sus padres/familiares.</a:t>
            </a:r>
          </a:p>
          <a:p>
            <a:pPr algn="just">
              <a:lnSpc>
                <a:spcPct val="150000"/>
              </a:lnSpc>
              <a:spcBef>
                <a:spcPts val="600"/>
              </a:spcBef>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s" sz="1800" dirty="0">
                <a:effectLst/>
                <a:latin typeface="Calibri" panose="020F0502020204030204" pitchFamily="34" charset="0"/>
                <a:ea typeface="Calibri" panose="020F0502020204030204" pitchFamily="34" charset="0"/>
                <a:cs typeface="Times New Roman" panose="02020603050405020304" pitchFamily="18" charset="0"/>
              </a:rPr>
              <a:t>Los problemas ocurren sólo en el 10% de los intercambios conversacionales, que es aproximadamente el mismo porcentaje de errores que en los adultos neurotípicos ( </a:t>
            </a:r>
            <a:r>
              <a:rPr lang="es" sz="1800" dirty="0" err="1">
                <a:effectLst/>
                <a:latin typeface="Calibri" panose="020F0502020204030204" pitchFamily="34" charset="0"/>
                <a:ea typeface="Calibri" panose="020F0502020204030204" pitchFamily="34" charset="0"/>
                <a:cs typeface="Times New Roman" panose="02020603050405020304" pitchFamily="18" charset="0"/>
              </a:rPr>
              <a:t>Abbeduto </a:t>
            </a:r>
            <a:r>
              <a:rPr lang="es" sz="1800" dirty="0">
                <a:effectLst/>
                <a:latin typeface="Calibri" panose="020F0502020204030204" pitchFamily="34" charset="0"/>
                <a:ea typeface="Calibri" panose="020F0502020204030204" pitchFamily="34" charset="0"/>
                <a:cs typeface="Times New Roman" panose="02020603050405020304" pitchFamily="18" charset="0"/>
              </a:rPr>
              <a:t>y Rosenberg, 1980). Estos datos sugieren que si el conocimiento pragmático plantea problemas a las personas con DI no parece que su origen deba buscarse en su capacidad para tomar turnos conversacionales.</a:t>
            </a:r>
            <a:r>
              <a:rPr lang="es" sz="3200" dirty="0">
                <a:effectLst/>
              </a:rPr>
              <a:t> </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8476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éxito de las interacciones conversacionales depende de varios factores, incluida la notificación precisa de las personas, lugares y cosas a las que se refiere el hablante en su discurso.</a:t>
            </a: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Este aspecto de la conversación plantea toda la cuestión del uso de deícticos (por ejemplo, pronombres, adverbios de lugar, preposiciones espaciales), es decir, unidades presentes en el discurso cuya interpretación correcta sólo puede hacerse con referencia al contexto (por ejemplo, aquí, detrás, ahora, etc.) o a información previamente proporcionada por el hablante (por ejemplo, pronombres personales).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064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Los niños neurotípicos en edad preescolar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reconocen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 necesidad de ajustar sus expresiones de acuerdo con las capacidades sensoriales y de procesamiento de información de sus interlocutores. Sin embargo, sólo a partir de los 7 años toman conciencia de la necesidad de tener en cuenta la situación conversacional para construir enunciados en los que el referente se diferencia claramente de otros referentes potenciales del entorno.</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Mientras que los niños neurotípicos parecen capaces, a partir de los 10 años, de lograr perfectamente una tarea de comunicación referencial, las personas con DI no dominan esta habilidad y tienen considerables dificultades con este tipo de tareas. No logran formular mensajes que contengan toda la información necesaria para que el hablante los interprete sin ambigüedades.</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*Una tarea de comunicación referencial consiste en separar dos personas por una pantalla opaca. Una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persona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tiene que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hacer que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otra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adivine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qué</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está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frente a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ellos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 o para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reproducir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un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dibujo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o una construcción cúbica.</a:t>
            </a: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7659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dirty="0">
                <a:effectLst/>
                <a:latin typeface="Calibri" panose="020F0502020204030204" pitchFamily="34" charset="0"/>
                <a:ea typeface="Calibri" panose="020F0502020204030204" pitchFamily="34" charset="0"/>
              </a:rPr>
              <a:t>Las tareas de comunicación referencial proporcionan una forma de examinar la sensibilidad de los niños a las necesidades del oyente en la comunicación y, por tanto, de examinar el potencial de la persona para un intercambio exitoso de información.</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dirty="0">
                <a:effectLst/>
                <a:latin typeface="Calibri" panose="020F0502020204030204" pitchFamily="34" charset="0"/>
                <a:ea typeface="Calibri" panose="020F0502020204030204" pitchFamily="34" charset="0"/>
              </a:rPr>
              <a:t>Este tipo de tarea suele implicar dar información sobre un objeto o evento a alguien que no está presente. En términos prácticos, en la vida cotidiana, esto podría significar una conversación telefónica o contarle tu día a alguien que no lo ha pasado contigo. Este tipo de tareas también permiten obtener información sobre la capacidad de la persona para ser un buen receptor ajustando la integridad de la información que le proporciona el hablante.</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0842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s" sz="1800" dirty="0">
                <a:effectLst/>
                <a:latin typeface="Calibri" panose="020F0502020204030204" pitchFamily="34" charset="0"/>
                <a:ea typeface="Times New Roman" panose="02020603050405020304" pitchFamily="18" charset="0"/>
              </a:rPr>
              <a:t>En estas tareas o situaciones, el </a:t>
            </a:r>
            <a:r>
              <a:rPr lang="es" sz="1800" i="1" dirty="0">
                <a:effectLst/>
                <a:latin typeface="Calibri" panose="020F0502020204030204" pitchFamily="34" charset="0"/>
                <a:ea typeface="Times New Roman" panose="02020603050405020304" pitchFamily="18" charset="0"/>
              </a:rPr>
              <a:t>hablante eficiente </a:t>
            </a:r>
            <a:r>
              <a:rPr lang="es" sz="1800" dirty="0">
                <a:effectLst/>
                <a:latin typeface="Calibri" panose="020F0502020204030204" pitchFamily="34" charset="0"/>
                <a:ea typeface="Times New Roman" panose="02020603050405020304" pitchFamily="18" charset="0"/>
              </a:rPr>
              <a:t>puede discriminar las características que identifican de manera única un objeto o evento a describir, presentar estas características en un mensaje coherente y excluir información redundante e inútil. Además, los buenos oradores captan y mantienen la atención del receptor y pueden modificar su mensaje si el receptor indica que no puede seleccionar el elemento objetivo o muestra una falla de comprensión.</a:t>
            </a:r>
          </a:p>
          <a:p>
            <a:pPr marL="158750" indent="0" algn="just">
              <a:lnSpc>
                <a:spcPct val="150000"/>
              </a:lnSpc>
              <a:spcBef>
                <a:spcPts val="600"/>
              </a:spcBef>
              <a:buFontTx/>
              <a:buNone/>
            </a:pPr>
            <a:endParaRPr lang="en-US" sz="1800" dirty="0">
              <a:effectLs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es" sz="1800" dirty="0">
                <a:effectLst/>
                <a:latin typeface="Calibri" panose="020F0502020204030204" pitchFamily="34" charset="0"/>
                <a:ea typeface="Times New Roman" panose="02020603050405020304" pitchFamily="18" charset="0"/>
              </a:rPr>
              <a:t>El </a:t>
            </a:r>
            <a:r>
              <a:rPr lang="es" sz="1800" i="1" dirty="0">
                <a:effectLst/>
                <a:latin typeface="Calibri" panose="020F0502020204030204" pitchFamily="34" charset="0"/>
                <a:ea typeface="Times New Roman" panose="02020603050405020304" pitchFamily="18" charset="0"/>
              </a:rPr>
              <a:t>receptor eficiente </a:t>
            </a:r>
            <a:r>
              <a:rPr lang="es" sz="1800" dirty="0">
                <a:effectLst/>
                <a:latin typeface="Calibri" panose="020F0502020204030204" pitchFamily="34" charset="0"/>
                <a:ea typeface="Times New Roman" panose="02020603050405020304" pitchFamily="18" charset="0"/>
              </a:rPr>
              <a:t>es aquel que puede, tras un mensaje preciso, dar la respuesta adecuada. Cuando los mensajes no son completos (por ejemplo, hacen referencia a más de un ítem), es interesante observar cómo abordan esta insuficiencia. ¿Pueden formular el tipo de preguntas que se utilizan normalmente para decirle a otra persona que no puede actuar según el mensaje recibido?</a:t>
            </a:r>
          </a:p>
          <a:p>
            <a:pPr marL="158750" indent="0" algn="just">
              <a:lnSpc>
                <a:spcPct val="150000"/>
              </a:lnSpc>
              <a:spcBef>
                <a:spcPts val="600"/>
              </a:spcBef>
              <a:buFontTx/>
              <a:buNone/>
            </a:pPr>
            <a:endParaRPr lang="fr-BE" sz="1800" dirty="0">
              <a:effectLst/>
              <a:latin typeface="Times New Roman" panose="02020603050405020304" pitchFamily="18" charset="0"/>
              <a:ea typeface="Times New Roman" panose="02020603050405020304" pitchFamily="18" charset="0"/>
            </a:endParaRPr>
          </a:p>
          <a:p>
            <a:pPr marL="158750" indent="0" algn="just">
              <a:lnSpc>
                <a:spcPct val="150000"/>
              </a:lnSpc>
              <a:spcBef>
                <a:spcPts val="600"/>
              </a:spcBef>
              <a:buFontTx/>
              <a:buNone/>
            </a:pPr>
            <a:r>
              <a:rPr lang="es" sz="1800" dirty="0">
                <a:effectLst/>
                <a:latin typeface="Calibri" panose="020F0502020204030204" pitchFamily="34" charset="0"/>
                <a:ea typeface="Times New Roman" panose="02020603050405020304" pitchFamily="18" charset="0"/>
              </a:rPr>
              <a:t>Las habilidades del hablante normalmente se desarrollan antes que las del receptor, en contraste con el patrón normal de desarrollo del lenguaje, donde se dice que la comprensión precede a la producción (Lloyd, 1994).</a:t>
            </a:r>
            <a:endParaRPr lang="fr-BE" sz="1800" dirty="0">
              <a:effectLst/>
              <a:latin typeface="Times New Roman" panose="02020603050405020304" pitchFamily="18" charset="0"/>
              <a:ea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3045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¿Por qué tales dificultades en los actos comunicativos que implican comunicación referencial? Además de la dificultad ya comentada para utilizar adecuadamente los deícticos (pronombres, determinantes, etc.), la persona con DI debe comprender correctamente el contexto en el que se produce el intercambio, las necesidades de información del hablante y sus propias necesidades comunicativas.</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dirty="0">
                <a:effectLst/>
                <a:latin typeface="Calibri" panose="020F0502020204030204" pitchFamily="34" charset="0"/>
                <a:ea typeface="Calibri" panose="020F0502020204030204" pitchFamily="34" charset="0"/>
              </a:rPr>
              <a:t>En un estudio realizado con niños X frágil, Comblain y </a:t>
            </a:r>
            <a:r>
              <a:rPr lang="es" sz="1800" dirty="0" err="1">
                <a:effectLst/>
                <a:latin typeface="Calibri" panose="020F0502020204030204" pitchFamily="34" charset="0"/>
                <a:ea typeface="Calibri" panose="020F0502020204030204" pitchFamily="34" charset="0"/>
              </a:rPr>
              <a:t>Elbouz </a:t>
            </a:r>
            <a:r>
              <a:rPr lang="es" sz="1800" dirty="0">
                <a:effectLst/>
                <a:latin typeface="Calibri" panose="020F0502020204030204" pitchFamily="34" charset="0"/>
                <a:ea typeface="Calibri" panose="020F0502020204030204" pitchFamily="34" charset="0"/>
              </a:rPr>
              <a:t>(2002) demostraron que estos participantes pueden ser hablantes y receptores eficientes pero que la eficiencia de la comunicación depende de la naturaleza de la información a comunicar.</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dirty="0">
              <a:effectLst/>
              <a:latin typeface="Calibri" panose="020F0502020204030204" pitchFamily="34" charset="0"/>
              <a:ea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s" sz="1800" dirty="0">
                <a:effectLst/>
                <a:latin typeface="Calibri" panose="020F0502020204030204" pitchFamily="34" charset="0"/>
                <a:ea typeface="Calibri" panose="020F0502020204030204" pitchFamily="34" charset="0"/>
              </a:rPr>
              <a:t>La capacidad de los hablantes de DI para proporcionar información relevante a los receptores depende estrechamente de la cantidad y el tipo de información que se debe proporcionar. Las dificultades aparecen principalmente con la información espacial y ordinal que implica el dominio del vocabulario y conceptos que parece ser deficiente en la mayoría de las personas con DI.</a:t>
            </a:r>
            <a:r>
              <a:rPr lang="es" sz="1800" dirty="0">
                <a:effectLst/>
                <a:latin typeface="TimesNewRomanPSMT"/>
                <a:ea typeface="Calibri" panose="020F0502020204030204" pitchFamily="34" charset="0"/>
                <a:cs typeface="Times New Roman" panose="02020603050405020304" pitchFamily="18" charset="0"/>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4354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4.png"/><Relationship Id="rId7" Type="http://schemas.openxmlformats.org/officeDocument/2006/relationships/diagramQuickStyle" Target="../diagrams/quickStyle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4.png"/><Relationship Id="rId7" Type="http://schemas.openxmlformats.org/officeDocument/2006/relationships/diagramQuickStyle" Target="../diagrams/quickStyle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4.png"/><Relationship Id="rId7" Type="http://schemas.openxmlformats.org/officeDocument/2006/relationships/diagramQuickStyle" Target="../diagrams/quickStyle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4.png"/><Relationship Id="rId7" Type="http://schemas.openxmlformats.org/officeDocument/2006/relationships/diagramQuickStyle" Target="../diagrams/quickStyle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10" Type="http://schemas.microsoft.com/office/2007/relationships/hdphoto" Target="../media/hdphoto3.wdp"/><Relationship Id="rId4" Type="http://schemas.openxmlformats.org/officeDocument/2006/relationships/image" Target="../media/image1.pn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10.jpeg"/><Relationship Id="rId5" Type="http://schemas.openxmlformats.org/officeDocument/2006/relationships/image" Target="../media/image6.png"/><Relationship Id="rId10" Type="http://schemas.openxmlformats.org/officeDocument/2006/relationships/image" Target="../media/image9.jpeg"/><Relationship Id="rId4" Type="http://schemas.openxmlformats.org/officeDocument/2006/relationships/image" Target="../media/image1.png"/><Relationship Id="rId9"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4.png"/><Relationship Id="rId7" Type="http://schemas.openxmlformats.org/officeDocument/2006/relationships/diagramQuickStyle" Target="../diagrams/quickStyle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png"/><Relationship Id="rId9" Type="http://schemas.microsoft.com/office/2007/relationships/diagramDrawing" Target="../diagrams/drawin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s" sz="3200" cap="none"/>
              <a:t> </a:t>
            </a:r>
            <a:endParaRPr/>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2" name="Google Shape;105;p1">
            <a:extLst>
              <a:ext uri="{FF2B5EF4-FFF2-40B4-BE49-F238E27FC236}">
                <a16:creationId xmlns:a16="http://schemas.microsoft.com/office/drawing/2014/main" id="{F7B2BE18-E817-7FB6-04A1-35A486257369}"/>
              </a:ext>
            </a:extLst>
          </p:cNvPr>
          <p:cNvSpPr txBox="1"/>
          <p:nvPr/>
        </p:nvSpPr>
        <p:spPr>
          <a:xfrm>
            <a:off x="7117189" y="856565"/>
            <a:ext cx="4092221"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rtl="0" fontAlgn="base"/>
            <a:r>
              <a:rPr lang="es-ES" sz="1800" b="0" i="0" u="none" strike="noStrike" dirty="0">
                <a:solidFill>
                  <a:srgbClr val="000000"/>
                </a:solidFill>
                <a:effectLst/>
                <a:latin typeface="Calibri" panose="020F0502020204030204" pitchFamily="34" charset="0"/>
              </a:rPr>
              <a:t>Formación dedicada a profesionales que trabajan con personas con DI para apoyar el desarrollo de</a:t>
            </a:r>
            <a:r>
              <a:rPr lang="es-ES" sz="1800" b="0" i="0" dirty="0">
                <a:solidFill>
                  <a:srgbClr val="000000"/>
                </a:solidFill>
                <a:effectLst/>
                <a:latin typeface="Calibri" panose="020F0502020204030204" pitchFamily="34" charset="0"/>
              </a:rPr>
              <a:t>​</a:t>
            </a:r>
            <a:endParaRPr lang="es-ES" sz="2400" b="0" i="0" dirty="0">
              <a:solidFill>
                <a:srgbClr val="000000"/>
              </a:solidFill>
              <a:effectLst/>
              <a:latin typeface="Segoe UI" panose="020B0502040204020203" pitchFamily="34" charset="0"/>
            </a:endParaRPr>
          </a:p>
          <a:p>
            <a:pPr algn="ctr" rtl="0" fontAlgn="base"/>
            <a:r>
              <a:rPr lang="es-ES" sz="1800" b="1" i="0" u="none" strike="noStrike" dirty="0">
                <a:solidFill>
                  <a:srgbClr val="000000"/>
                </a:solidFill>
                <a:effectLst/>
                <a:latin typeface="Calibri" panose="020F0502020204030204" pitchFamily="34" charset="0"/>
              </a:rPr>
              <a:t>Habilidades de comunicación social</a:t>
            </a:r>
            <a:endParaRPr lang="es-ES" sz="2400" b="0" i="0" dirty="0">
              <a:solidFill>
                <a:srgbClr val="000000"/>
              </a:solidFill>
              <a:effectLst/>
              <a:latin typeface="Segoe UI" panose="020B0502040204020203" pitchFamily="34" charset="0"/>
            </a:endParaRPr>
          </a:p>
        </p:txBody>
      </p:sp>
      <p:sp>
        <p:nvSpPr>
          <p:cNvPr id="5" name="Google Shape;99;p1">
            <a:extLst>
              <a:ext uri="{FF2B5EF4-FFF2-40B4-BE49-F238E27FC236}">
                <a16:creationId xmlns:a16="http://schemas.microsoft.com/office/drawing/2014/main" id="{F767A69A-2320-7A69-4A94-F8F1E2EE4610}"/>
              </a:ext>
            </a:extLst>
          </p:cNvPr>
          <p:cNvSpPr txBox="1">
            <a:spLocks noGrp="1"/>
          </p:cNvSpPr>
          <p:nvPr/>
        </p:nvSpPr>
        <p:spPr>
          <a:xfrm>
            <a:off x="7279964" y="2508937"/>
            <a:ext cx="3766670" cy="246914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lnSpc>
                <a:spcPct val="100000"/>
              </a:lnSpc>
              <a:spcBef>
                <a:spcPts val="0"/>
              </a:spcBef>
              <a:spcAft>
                <a:spcPts val="0"/>
              </a:spcAft>
              <a:buClr>
                <a:srgbClr val="674EA7"/>
              </a:buClr>
              <a:buSzPts val="6000"/>
              <a:buFont typeface="Calibri"/>
              <a:buNone/>
            </a:pPr>
            <a:r>
              <a:rPr lang="es" sz="6000" b="1" dirty="0">
                <a:solidFill>
                  <a:srgbClr val="674EA7"/>
                </a:solidFill>
                <a:latin typeface="Calibri"/>
                <a:ea typeface="Calibri"/>
                <a:cs typeface="Calibri"/>
                <a:sym typeface="Calibri"/>
              </a:rPr>
              <a:t>Módulo 6</a:t>
            </a:r>
            <a:endParaRPr sz="6000" dirty="0">
              <a:solidFill>
                <a:srgbClr val="674EA7"/>
              </a:solidFill>
              <a:latin typeface="Calibri"/>
              <a:ea typeface="Calibri"/>
              <a:cs typeface="Calibri"/>
              <a:sym typeface="Calibri"/>
            </a:endParaRPr>
          </a:p>
          <a:p>
            <a:pPr marL="0" indent="0" algn="ctr">
              <a:buClr>
                <a:srgbClr val="674EA7"/>
              </a:buClr>
              <a:buSzPts val="3200"/>
            </a:pPr>
            <a:r>
              <a:rPr lang="es-ES" sz="3200" b="1" dirty="0">
                <a:solidFill>
                  <a:srgbClr val="674EA7"/>
                </a:solidFill>
                <a:latin typeface="Calibri"/>
                <a:cs typeface="Calibri"/>
              </a:rPr>
              <a:t>Herramientas de Comunicación Complejas</a:t>
            </a: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grpSp>
        <p:nvGrpSpPr>
          <p:cNvPr id="3" name="Grupo 2">
            <a:extLst>
              <a:ext uri="{FF2B5EF4-FFF2-40B4-BE49-F238E27FC236}">
                <a16:creationId xmlns:a16="http://schemas.microsoft.com/office/drawing/2014/main" id="{4229B552-2F87-8114-0034-01FFB7F2A80C}"/>
              </a:ext>
            </a:extLst>
          </p:cNvPr>
          <p:cNvGrpSpPr/>
          <p:nvPr/>
        </p:nvGrpSpPr>
        <p:grpSpPr>
          <a:xfrm>
            <a:off x="341780" y="5902699"/>
            <a:ext cx="6238875" cy="952500"/>
            <a:chOff x="341780" y="5902699"/>
            <a:chExt cx="6238875" cy="952500"/>
          </a:xfrm>
        </p:grpSpPr>
        <p:pic>
          <p:nvPicPr>
            <p:cNvPr id="4" name="Imagen 3" descr="A blue and yellow logo&#10;&#10;Description automatically generated">
              <a:extLst>
                <a:ext uri="{FF2B5EF4-FFF2-40B4-BE49-F238E27FC236}">
                  <a16:creationId xmlns:a16="http://schemas.microsoft.com/office/drawing/2014/main" id="{38A8B76C-F81F-E6F6-7605-E77DEDBF55E9}"/>
                </a:ext>
              </a:extLst>
            </p:cNvPr>
            <p:cNvPicPr>
              <a:picLocks noChangeAspect="1"/>
            </p:cNvPicPr>
            <p:nvPr/>
          </p:nvPicPr>
          <p:blipFill>
            <a:blip r:embed="rId4"/>
            <a:stretch>
              <a:fillRect/>
            </a:stretch>
          </p:blipFill>
          <p:spPr>
            <a:xfrm>
              <a:off x="344581" y="5902699"/>
              <a:ext cx="1733550" cy="952500"/>
            </a:xfrm>
            <a:prstGeom prst="rect">
              <a:avLst/>
            </a:prstGeom>
          </p:spPr>
        </p:pic>
        <p:pic>
          <p:nvPicPr>
            <p:cNvPr id="6" name="Imagen 5" descr="Cuadro de texto">
              <a:extLst>
                <a:ext uri="{FF2B5EF4-FFF2-40B4-BE49-F238E27FC236}">
                  <a16:creationId xmlns:a16="http://schemas.microsoft.com/office/drawing/2014/main" id="{435F5988-E7B3-BDD8-1AD1-048C7E47309B}"/>
                </a:ext>
              </a:extLst>
            </p:cNvPr>
            <p:cNvPicPr>
              <a:picLocks noChangeAspect="1"/>
            </p:cNvPicPr>
            <p:nvPr/>
          </p:nvPicPr>
          <p:blipFill>
            <a:blip r:embed="rId5"/>
            <a:stretch>
              <a:fillRect/>
            </a:stretch>
          </p:blipFill>
          <p:spPr>
            <a:xfrm>
              <a:off x="341780" y="6213662"/>
              <a:ext cx="6238875" cy="314325"/>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494751"/>
          </a:xfrm>
          <a:prstGeom prst="rect">
            <a:avLst/>
          </a:prstGeom>
        </p:spPr>
        <p:txBody>
          <a:bodyPr wrap="square">
            <a:spAutoFit/>
          </a:bodyPr>
          <a:lstStyle/>
          <a:p>
            <a:pPr algn="ctr">
              <a:lnSpc>
                <a:spcPct val="120000"/>
              </a:lnSpc>
              <a:buClr>
                <a:srgbClr val="674EA7"/>
              </a:buClr>
              <a:buSzPts val="4000"/>
            </a:pPr>
            <a:r>
              <a:rPr lang="es" sz="2400" b="1" dirty="0">
                <a:solidFill>
                  <a:schemeClr val="accent1"/>
                </a:solidFill>
              </a:rPr>
              <a:t>2 – Gestión de actos de habla</a:t>
            </a:r>
          </a:p>
        </p:txBody>
      </p:sp>
      <p:graphicFrame>
        <p:nvGraphicFramePr>
          <p:cNvPr id="2" name="Diagramme 1">
            <a:extLst>
              <a:ext uri="{FF2B5EF4-FFF2-40B4-BE49-F238E27FC236}">
                <a16:creationId xmlns:a16="http://schemas.microsoft.com/office/drawing/2014/main" id="{6C36579C-0F77-853B-B767-40AE29E872AC}"/>
              </a:ext>
            </a:extLst>
          </p:cNvPr>
          <p:cNvGraphicFramePr/>
          <p:nvPr>
            <p:extLst>
              <p:ext uri="{D42A27DB-BD31-4B8C-83A1-F6EECF244321}">
                <p14:modId xmlns:p14="http://schemas.microsoft.com/office/powerpoint/2010/main" val="3967871008"/>
              </p:ext>
            </p:extLst>
          </p:nvPr>
        </p:nvGraphicFramePr>
        <p:xfrm>
          <a:off x="1870750" y="1365250"/>
          <a:ext cx="8979220" cy="524490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08909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494751"/>
          </a:xfrm>
          <a:prstGeom prst="rect">
            <a:avLst/>
          </a:prstGeom>
        </p:spPr>
        <p:txBody>
          <a:bodyPr wrap="square">
            <a:spAutoFit/>
          </a:bodyPr>
          <a:lstStyle/>
          <a:p>
            <a:pPr algn="ctr">
              <a:lnSpc>
                <a:spcPct val="120000"/>
              </a:lnSpc>
              <a:buClr>
                <a:srgbClr val="674EA7"/>
              </a:buClr>
              <a:buSzPts val="4000"/>
            </a:pPr>
            <a:r>
              <a:rPr lang="es" sz="2400" b="1" dirty="0">
                <a:solidFill>
                  <a:schemeClr val="accent1"/>
                </a:solidFill>
              </a:rPr>
              <a:t>3 – </a:t>
            </a:r>
            <a:r>
              <a:rPr lang="es" sz="2400" b="1" dirty="0" err="1">
                <a:solidFill>
                  <a:schemeClr val="accent1"/>
                </a:solidFill>
              </a:rPr>
              <a:t>Organizar </a:t>
            </a:r>
            <a:r>
              <a:rPr lang="es" sz="2400" b="1" dirty="0">
                <a:solidFill>
                  <a:schemeClr val="accent1"/>
                </a:solidFill>
              </a:rPr>
              <a:t>el tema de conversación</a:t>
            </a:r>
          </a:p>
        </p:txBody>
      </p:sp>
      <p:pic>
        <p:nvPicPr>
          <p:cNvPr id="5" name="Image 4" descr="Deux personnes avec des bulles de dialogue">
            <a:extLst>
              <a:ext uri="{FF2B5EF4-FFF2-40B4-BE49-F238E27FC236}">
                <a16:creationId xmlns:a16="http://schemas.microsoft.com/office/drawing/2014/main" id="{59BDD83D-12F0-48C4-5F8F-6CFFC442B3C4}"/>
              </a:ext>
            </a:extLst>
          </p:cNvPr>
          <p:cNvPicPr>
            <a:picLocks noChangeAspect="1"/>
          </p:cNvPicPr>
          <p:nvPr/>
        </p:nvPicPr>
        <p:blipFill>
          <a:blip r:embed="rId5"/>
          <a:stretch>
            <a:fillRect/>
          </a:stretch>
        </p:blipFill>
        <p:spPr>
          <a:xfrm>
            <a:off x="4223159" y="1236273"/>
            <a:ext cx="3745681" cy="5008760"/>
          </a:xfrm>
          <a:prstGeom prst="rect">
            <a:avLst/>
          </a:prstGeom>
        </p:spPr>
      </p:pic>
      <p:sp>
        <p:nvSpPr>
          <p:cNvPr id="8" name="ZoneTexte 7">
            <a:extLst>
              <a:ext uri="{FF2B5EF4-FFF2-40B4-BE49-F238E27FC236}">
                <a16:creationId xmlns:a16="http://schemas.microsoft.com/office/drawing/2014/main" id="{230E0FA9-2472-BE54-080A-77ADFC48F8CE}"/>
              </a:ext>
            </a:extLst>
          </p:cNvPr>
          <p:cNvSpPr txBox="1"/>
          <p:nvPr/>
        </p:nvSpPr>
        <p:spPr>
          <a:xfrm>
            <a:off x="6209731" y="1774209"/>
            <a:ext cx="744114" cy="307777"/>
          </a:xfrm>
          <a:prstGeom prst="rect">
            <a:avLst/>
          </a:prstGeom>
          <a:noFill/>
        </p:spPr>
        <p:txBody>
          <a:bodyPr wrap="none" rtlCol="0">
            <a:spAutoFit/>
          </a:bodyPr>
          <a:lstStyle/>
          <a:p>
            <a:r>
              <a:rPr lang="es" b="1" dirty="0"/>
              <a:t>Hummm</a:t>
            </a:r>
          </a:p>
        </p:txBody>
      </p:sp>
      <p:sp>
        <p:nvSpPr>
          <p:cNvPr id="9" name="ZoneTexte 8">
            <a:extLst>
              <a:ext uri="{FF2B5EF4-FFF2-40B4-BE49-F238E27FC236}">
                <a16:creationId xmlns:a16="http://schemas.microsoft.com/office/drawing/2014/main" id="{8B31D05C-5047-C905-44B7-083AF2FF8812}"/>
              </a:ext>
            </a:extLst>
          </p:cNvPr>
          <p:cNvSpPr txBox="1"/>
          <p:nvPr/>
        </p:nvSpPr>
        <p:spPr>
          <a:xfrm>
            <a:off x="5959502" y="4776015"/>
            <a:ext cx="622286" cy="307777"/>
          </a:xfrm>
          <a:prstGeom prst="rect">
            <a:avLst/>
          </a:prstGeom>
          <a:noFill/>
        </p:spPr>
        <p:txBody>
          <a:bodyPr wrap="none" rtlCol="0">
            <a:spAutoFit/>
          </a:bodyPr>
          <a:lstStyle/>
          <a:p>
            <a:r>
              <a:rPr lang="es" b="1" dirty="0"/>
              <a:t>Hola</a:t>
            </a:r>
          </a:p>
        </p:txBody>
      </p:sp>
      <p:sp>
        <p:nvSpPr>
          <p:cNvPr id="10" name="ZoneTexte 9">
            <a:extLst>
              <a:ext uri="{FF2B5EF4-FFF2-40B4-BE49-F238E27FC236}">
                <a16:creationId xmlns:a16="http://schemas.microsoft.com/office/drawing/2014/main" id="{C435F877-EB97-BD0D-B9D7-D4CBDC4ED8A6}"/>
              </a:ext>
            </a:extLst>
          </p:cNvPr>
          <p:cNvSpPr txBox="1"/>
          <p:nvPr/>
        </p:nvSpPr>
        <p:spPr>
          <a:xfrm>
            <a:off x="5378159" y="4284376"/>
            <a:ext cx="622286" cy="307777"/>
          </a:xfrm>
          <a:prstGeom prst="rect">
            <a:avLst/>
          </a:prstGeom>
          <a:noFill/>
        </p:spPr>
        <p:txBody>
          <a:bodyPr wrap="none" rtlCol="0">
            <a:spAutoFit/>
          </a:bodyPr>
          <a:lstStyle/>
          <a:p>
            <a:r>
              <a:rPr lang="es" b="1" dirty="0"/>
              <a:t>Hola</a:t>
            </a:r>
          </a:p>
        </p:txBody>
      </p:sp>
      <p:sp>
        <p:nvSpPr>
          <p:cNvPr id="14" name="ZoneTexte 13">
            <a:extLst>
              <a:ext uri="{FF2B5EF4-FFF2-40B4-BE49-F238E27FC236}">
                <a16:creationId xmlns:a16="http://schemas.microsoft.com/office/drawing/2014/main" id="{7B9B8273-2BDD-BA8D-CF4E-3AD02AEACD71}"/>
              </a:ext>
            </a:extLst>
          </p:cNvPr>
          <p:cNvSpPr txBox="1"/>
          <p:nvPr/>
        </p:nvSpPr>
        <p:spPr>
          <a:xfrm>
            <a:off x="5256331" y="2629584"/>
            <a:ext cx="809837" cy="307777"/>
          </a:xfrm>
          <a:prstGeom prst="rect">
            <a:avLst/>
          </a:prstGeom>
          <a:noFill/>
        </p:spPr>
        <p:txBody>
          <a:bodyPr wrap="none" rtlCol="0">
            <a:spAutoFit/>
          </a:bodyPr>
          <a:lstStyle/>
          <a:p>
            <a:r>
              <a:rPr lang="es" b="1" dirty="0"/>
              <a:t>Tema 2</a:t>
            </a:r>
          </a:p>
        </p:txBody>
      </p:sp>
      <p:sp>
        <p:nvSpPr>
          <p:cNvPr id="15" name="ZoneTexte 14">
            <a:extLst>
              <a:ext uri="{FF2B5EF4-FFF2-40B4-BE49-F238E27FC236}">
                <a16:creationId xmlns:a16="http://schemas.microsoft.com/office/drawing/2014/main" id="{53EF9709-E6A2-DFC7-3CAE-4A27AFC17D25}"/>
              </a:ext>
            </a:extLst>
          </p:cNvPr>
          <p:cNvSpPr txBox="1"/>
          <p:nvPr/>
        </p:nvSpPr>
        <p:spPr>
          <a:xfrm>
            <a:off x="6209731" y="3095125"/>
            <a:ext cx="809837" cy="307777"/>
          </a:xfrm>
          <a:prstGeom prst="rect">
            <a:avLst/>
          </a:prstGeom>
          <a:noFill/>
        </p:spPr>
        <p:txBody>
          <a:bodyPr wrap="none" rtlCol="0">
            <a:spAutoFit/>
          </a:bodyPr>
          <a:lstStyle/>
          <a:p>
            <a:r>
              <a:rPr lang="es" b="1" dirty="0"/>
              <a:t>Tema 1</a:t>
            </a:r>
          </a:p>
        </p:txBody>
      </p:sp>
      <p:sp>
        <p:nvSpPr>
          <p:cNvPr id="16" name="ZoneTexte 15">
            <a:extLst>
              <a:ext uri="{FF2B5EF4-FFF2-40B4-BE49-F238E27FC236}">
                <a16:creationId xmlns:a16="http://schemas.microsoft.com/office/drawing/2014/main" id="{6D264BB2-FA17-47C7-BE94-9684C9DC9CFF}"/>
              </a:ext>
            </a:extLst>
          </p:cNvPr>
          <p:cNvSpPr txBox="1"/>
          <p:nvPr/>
        </p:nvSpPr>
        <p:spPr>
          <a:xfrm>
            <a:off x="5990365" y="3976599"/>
            <a:ext cx="809837" cy="307777"/>
          </a:xfrm>
          <a:prstGeom prst="rect">
            <a:avLst/>
          </a:prstGeom>
          <a:noFill/>
        </p:spPr>
        <p:txBody>
          <a:bodyPr wrap="none" rtlCol="0">
            <a:spAutoFit/>
          </a:bodyPr>
          <a:lstStyle/>
          <a:p>
            <a:r>
              <a:rPr lang="es" b="1" dirty="0"/>
              <a:t>Tema 1</a:t>
            </a:r>
          </a:p>
        </p:txBody>
      </p:sp>
      <p:sp>
        <p:nvSpPr>
          <p:cNvPr id="17" name="ZoneTexte 16">
            <a:extLst>
              <a:ext uri="{FF2B5EF4-FFF2-40B4-BE49-F238E27FC236}">
                <a16:creationId xmlns:a16="http://schemas.microsoft.com/office/drawing/2014/main" id="{8170ABC2-2937-DC53-76F1-875FAAAB7B28}"/>
              </a:ext>
            </a:extLst>
          </p:cNvPr>
          <p:cNvSpPr txBox="1"/>
          <p:nvPr/>
        </p:nvSpPr>
        <p:spPr>
          <a:xfrm>
            <a:off x="4884274" y="3071838"/>
            <a:ext cx="744114" cy="307777"/>
          </a:xfrm>
          <a:prstGeom prst="rect">
            <a:avLst/>
          </a:prstGeom>
          <a:noFill/>
        </p:spPr>
        <p:txBody>
          <a:bodyPr wrap="none" rtlCol="0">
            <a:spAutoFit/>
          </a:bodyPr>
          <a:lstStyle/>
          <a:p>
            <a:r>
              <a:rPr lang="es" b="1" dirty="0"/>
              <a:t>Hummm</a:t>
            </a:r>
          </a:p>
        </p:txBody>
      </p:sp>
      <p:sp>
        <p:nvSpPr>
          <p:cNvPr id="18" name="ZoneTexte 17">
            <a:extLst>
              <a:ext uri="{FF2B5EF4-FFF2-40B4-BE49-F238E27FC236}">
                <a16:creationId xmlns:a16="http://schemas.microsoft.com/office/drawing/2014/main" id="{0AF383BC-5020-AE81-6770-3ED78A84FE50}"/>
              </a:ext>
            </a:extLst>
          </p:cNvPr>
          <p:cNvSpPr txBox="1"/>
          <p:nvPr/>
        </p:nvSpPr>
        <p:spPr>
          <a:xfrm>
            <a:off x="4822679" y="2078048"/>
            <a:ext cx="654346" cy="307777"/>
          </a:xfrm>
          <a:prstGeom prst="rect">
            <a:avLst/>
          </a:prstGeom>
          <a:noFill/>
        </p:spPr>
        <p:txBody>
          <a:bodyPr wrap="none" rtlCol="0">
            <a:spAutoFit/>
          </a:bodyPr>
          <a:lstStyle/>
          <a:p>
            <a:r>
              <a:rPr lang="es" b="1" dirty="0"/>
              <a:t>Mmm</a:t>
            </a:r>
          </a:p>
        </p:txBody>
      </p:sp>
      <p:sp>
        <p:nvSpPr>
          <p:cNvPr id="19" name="ZoneTexte 18">
            <a:extLst>
              <a:ext uri="{FF2B5EF4-FFF2-40B4-BE49-F238E27FC236}">
                <a16:creationId xmlns:a16="http://schemas.microsoft.com/office/drawing/2014/main" id="{0562C71C-7D1D-6EF1-B93C-1A92A7AAC7E2}"/>
              </a:ext>
            </a:extLst>
          </p:cNvPr>
          <p:cNvSpPr txBox="1"/>
          <p:nvPr/>
        </p:nvSpPr>
        <p:spPr>
          <a:xfrm>
            <a:off x="5865711" y="2214946"/>
            <a:ext cx="433132" cy="307777"/>
          </a:xfrm>
          <a:prstGeom prst="rect">
            <a:avLst/>
          </a:prstGeom>
          <a:noFill/>
        </p:spPr>
        <p:txBody>
          <a:bodyPr wrap="square" rtlCol="0">
            <a:spAutoFit/>
          </a:bodyPr>
          <a:lstStyle/>
          <a:p>
            <a:r>
              <a:rPr lang="es" b="1" dirty="0"/>
              <a:t>Oh</a:t>
            </a:r>
          </a:p>
        </p:txBody>
      </p:sp>
      <p:sp>
        <p:nvSpPr>
          <p:cNvPr id="20" name="ZoneTexte 19">
            <a:extLst>
              <a:ext uri="{FF2B5EF4-FFF2-40B4-BE49-F238E27FC236}">
                <a16:creationId xmlns:a16="http://schemas.microsoft.com/office/drawing/2014/main" id="{89DD3B7C-1100-A8D0-2F20-69AB5261C0F9}"/>
              </a:ext>
            </a:extLst>
          </p:cNvPr>
          <p:cNvSpPr txBox="1"/>
          <p:nvPr/>
        </p:nvSpPr>
        <p:spPr>
          <a:xfrm>
            <a:off x="6813207" y="2556564"/>
            <a:ext cx="433132" cy="307777"/>
          </a:xfrm>
          <a:prstGeom prst="rect">
            <a:avLst/>
          </a:prstGeom>
          <a:noFill/>
        </p:spPr>
        <p:txBody>
          <a:bodyPr wrap="square" rtlCol="0">
            <a:spAutoFit/>
          </a:bodyPr>
          <a:lstStyle/>
          <a:p>
            <a:r>
              <a:rPr lang="es" b="1" dirty="0"/>
              <a:t>Oh</a:t>
            </a:r>
          </a:p>
        </p:txBody>
      </p:sp>
      <p:sp>
        <p:nvSpPr>
          <p:cNvPr id="21" name="ZoneTexte 20">
            <a:extLst>
              <a:ext uri="{FF2B5EF4-FFF2-40B4-BE49-F238E27FC236}">
                <a16:creationId xmlns:a16="http://schemas.microsoft.com/office/drawing/2014/main" id="{B439D222-7424-669A-F0DD-F164DE19187D}"/>
              </a:ext>
            </a:extLst>
          </p:cNvPr>
          <p:cNvSpPr txBox="1"/>
          <p:nvPr/>
        </p:nvSpPr>
        <p:spPr>
          <a:xfrm>
            <a:off x="5157146" y="3491620"/>
            <a:ext cx="654346" cy="307777"/>
          </a:xfrm>
          <a:prstGeom prst="rect">
            <a:avLst/>
          </a:prstGeom>
          <a:noFill/>
        </p:spPr>
        <p:txBody>
          <a:bodyPr wrap="none" rtlCol="0">
            <a:spAutoFit/>
          </a:bodyPr>
          <a:lstStyle/>
          <a:p>
            <a:r>
              <a:rPr lang="es" b="1" dirty="0"/>
              <a:t>Mmm</a:t>
            </a:r>
          </a:p>
        </p:txBody>
      </p:sp>
      <p:sp>
        <p:nvSpPr>
          <p:cNvPr id="22" name="ZoneTexte 21">
            <a:extLst>
              <a:ext uri="{FF2B5EF4-FFF2-40B4-BE49-F238E27FC236}">
                <a16:creationId xmlns:a16="http://schemas.microsoft.com/office/drawing/2014/main" id="{7CCEB184-2B12-8717-9D88-3B8D541F98A7}"/>
              </a:ext>
            </a:extLst>
          </p:cNvPr>
          <p:cNvSpPr txBox="1"/>
          <p:nvPr/>
        </p:nvSpPr>
        <p:spPr>
          <a:xfrm>
            <a:off x="6581788" y="3580301"/>
            <a:ext cx="654346" cy="307777"/>
          </a:xfrm>
          <a:prstGeom prst="rect">
            <a:avLst/>
          </a:prstGeom>
          <a:noFill/>
        </p:spPr>
        <p:txBody>
          <a:bodyPr wrap="none" rtlCol="0">
            <a:spAutoFit/>
          </a:bodyPr>
          <a:lstStyle/>
          <a:p>
            <a:r>
              <a:rPr lang="es" b="1" dirty="0"/>
              <a:t>Mmm</a:t>
            </a:r>
          </a:p>
        </p:txBody>
      </p:sp>
      <p:sp>
        <p:nvSpPr>
          <p:cNvPr id="26" name="ZoneTexte 25">
            <a:extLst>
              <a:ext uri="{FF2B5EF4-FFF2-40B4-BE49-F238E27FC236}">
                <a16:creationId xmlns:a16="http://schemas.microsoft.com/office/drawing/2014/main" id="{FFB97088-1829-03AA-7A4A-6ADEC47C5F70}"/>
              </a:ext>
            </a:extLst>
          </p:cNvPr>
          <p:cNvSpPr txBox="1"/>
          <p:nvPr/>
        </p:nvSpPr>
        <p:spPr>
          <a:xfrm>
            <a:off x="527372" y="2815747"/>
            <a:ext cx="3405116" cy="797013"/>
          </a:xfrm>
          <a:prstGeom prst="rect">
            <a:avLst/>
          </a:prstGeom>
          <a:noFill/>
        </p:spPr>
        <p:txBody>
          <a:bodyPr wrap="square">
            <a:spAutoFit/>
          </a:bodyPr>
          <a:lstStyle/>
          <a:p>
            <a:pPr>
              <a:lnSpc>
                <a:spcPct val="120000"/>
              </a:lnSpc>
            </a:pPr>
            <a:r>
              <a:rPr lang="es" sz="2000" dirty="0"/>
              <a:t>Esencial para la comunicación </a:t>
            </a:r>
            <a:r>
              <a:rPr lang="es" sz="2000" dirty="0" err="1"/>
              <a:t>interpersonal .</a:t>
            </a:r>
          </a:p>
        </p:txBody>
      </p:sp>
      <p:sp>
        <p:nvSpPr>
          <p:cNvPr id="27" name="ZoneTexte 26">
            <a:extLst>
              <a:ext uri="{FF2B5EF4-FFF2-40B4-BE49-F238E27FC236}">
                <a16:creationId xmlns:a16="http://schemas.microsoft.com/office/drawing/2014/main" id="{AC3927B8-CE88-535B-2DF2-073DC23A7A82}"/>
              </a:ext>
            </a:extLst>
          </p:cNvPr>
          <p:cNvSpPr txBox="1"/>
          <p:nvPr/>
        </p:nvSpPr>
        <p:spPr>
          <a:xfrm>
            <a:off x="8498298" y="2673331"/>
            <a:ext cx="3405116" cy="797013"/>
          </a:xfrm>
          <a:prstGeom prst="rect">
            <a:avLst/>
          </a:prstGeom>
          <a:noFill/>
        </p:spPr>
        <p:txBody>
          <a:bodyPr wrap="square">
            <a:spAutoFit/>
          </a:bodyPr>
          <a:lstStyle/>
          <a:p>
            <a:pPr>
              <a:lnSpc>
                <a:spcPct val="120000"/>
              </a:lnSpc>
            </a:pPr>
            <a:r>
              <a:rPr lang="es" sz="2000" dirty="0"/>
              <a:t>Muy pocos </a:t>
            </a:r>
            <a:r>
              <a:rPr lang="es" sz="2000" dirty="0" err="1"/>
              <a:t>estudios </a:t>
            </a:r>
            <a:r>
              <a:rPr lang="es" sz="2000" dirty="0"/>
              <a:t>y </a:t>
            </a:r>
            <a:r>
              <a:rPr lang="es" sz="2000" dirty="0" err="1"/>
              <a:t>sólo </a:t>
            </a:r>
            <a:r>
              <a:rPr lang="es" sz="2000" dirty="0"/>
              <a:t>en grupos </a:t>
            </a:r>
            <a:r>
              <a:rPr lang="es" sz="2000" dirty="0" err="1"/>
              <a:t>pequeños .</a:t>
            </a:r>
          </a:p>
        </p:txBody>
      </p:sp>
    </p:spTree>
    <p:extLst>
      <p:ext uri="{BB962C8B-B14F-4D97-AF65-F5344CB8AC3E}">
        <p14:creationId xmlns:p14="http://schemas.microsoft.com/office/powerpoint/2010/main" val="3556818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6" name="ZoneTexte 5">
            <a:extLst>
              <a:ext uri="{FF2B5EF4-FFF2-40B4-BE49-F238E27FC236}">
                <a16:creationId xmlns:a16="http://schemas.microsoft.com/office/drawing/2014/main" id="{F4CAE071-F403-1D10-34FF-EF50ED6AEF73}"/>
              </a:ext>
            </a:extLst>
          </p:cNvPr>
          <p:cNvSpPr txBox="1"/>
          <p:nvPr/>
        </p:nvSpPr>
        <p:spPr>
          <a:xfrm>
            <a:off x="2116839" y="712442"/>
            <a:ext cx="7649569" cy="797013"/>
          </a:xfrm>
          <a:prstGeom prst="rect">
            <a:avLst/>
          </a:prstGeom>
          <a:noFill/>
        </p:spPr>
        <p:txBody>
          <a:bodyPr wrap="square">
            <a:spAutoFit/>
          </a:bodyPr>
          <a:lstStyle/>
          <a:p>
            <a:pPr algn="ctr">
              <a:lnSpc>
                <a:spcPct val="120000"/>
              </a:lnSpc>
            </a:pPr>
            <a:r>
              <a:rPr lang="es" sz="2000" b="1" dirty="0">
                <a:solidFill>
                  <a:schemeClr val="accent1">
                    <a:lumMod val="75000"/>
                  </a:schemeClr>
                </a:solidFill>
              </a:rPr>
              <a:t>Los principales </a:t>
            </a:r>
            <a:r>
              <a:rPr lang="es" sz="2000" b="1" dirty="0" err="1">
                <a:solidFill>
                  <a:schemeClr val="accent1">
                    <a:lumMod val="75000"/>
                  </a:schemeClr>
                </a:solidFill>
              </a:rPr>
              <a:t>problemas</a:t>
            </a:r>
            <a:r>
              <a:rPr lang="es" sz="2000" b="1" dirty="0">
                <a:solidFill>
                  <a:schemeClr val="accent1">
                    <a:lumMod val="75000"/>
                  </a:schemeClr>
                </a:solidFill>
              </a:rPr>
              <a:t> </a:t>
            </a:r>
            <a:r>
              <a:rPr lang="es" sz="2000" b="1" dirty="0" err="1">
                <a:solidFill>
                  <a:schemeClr val="accent1">
                    <a:lumMod val="75000"/>
                  </a:schemeClr>
                </a:solidFill>
              </a:rPr>
              <a:t>encontrado </a:t>
            </a:r>
            <a:r>
              <a:rPr lang="es" sz="2000" b="1" dirty="0">
                <a:solidFill>
                  <a:schemeClr val="accent1">
                    <a:lumMod val="75000"/>
                  </a:schemeClr>
                </a:solidFill>
              </a:rPr>
              <a:t>por personas </a:t>
            </a:r>
            <a:r>
              <a:rPr lang="es" sz="2000" b="1" dirty="0" err="1">
                <a:solidFill>
                  <a:schemeClr val="accent1">
                    <a:lumMod val="75000"/>
                  </a:schemeClr>
                </a:solidFill>
              </a:rPr>
              <a:t>con </a:t>
            </a:r>
            <a:r>
              <a:rPr lang="es" sz="2000" b="1" dirty="0">
                <a:solidFill>
                  <a:schemeClr val="accent1">
                    <a:lumMod val="75000"/>
                  </a:schemeClr>
                </a:solidFill>
              </a:rPr>
              <a:t>IDD al </a:t>
            </a:r>
            <a:r>
              <a:rPr lang="es" sz="2000" b="1" dirty="0" err="1">
                <a:solidFill>
                  <a:schemeClr val="accent1">
                    <a:lumMod val="75000"/>
                  </a:schemeClr>
                </a:solidFill>
              </a:rPr>
              <a:t>organizar </a:t>
            </a:r>
            <a:r>
              <a:rPr lang="es" sz="2000" b="1" dirty="0">
                <a:solidFill>
                  <a:schemeClr val="accent1">
                    <a:lumMod val="75000"/>
                  </a:schemeClr>
                </a:solidFill>
              </a:rPr>
              <a:t>el tema de conversación</a:t>
            </a:r>
          </a:p>
        </p:txBody>
      </p:sp>
      <p:sp>
        <p:nvSpPr>
          <p:cNvPr id="3" name="Flèche vers le bas 2">
            <a:extLst>
              <a:ext uri="{FF2B5EF4-FFF2-40B4-BE49-F238E27FC236}">
                <a16:creationId xmlns:a16="http://schemas.microsoft.com/office/drawing/2014/main" id="{7E9E5537-EF12-3D23-99BD-C05B0DEAED49}"/>
              </a:ext>
            </a:extLst>
          </p:cNvPr>
          <p:cNvSpPr/>
          <p:nvPr/>
        </p:nvSpPr>
        <p:spPr>
          <a:xfrm>
            <a:off x="5773300" y="1610436"/>
            <a:ext cx="336645" cy="846161"/>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D99865AE-6B18-5502-56E1-AC2712065F38}"/>
              </a:ext>
            </a:extLst>
          </p:cNvPr>
          <p:cNvSpPr txBox="1"/>
          <p:nvPr/>
        </p:nvSpPr>
        <p:spPr>
          <a:xfrm>
            <a:off x="2891348" y="2746262"/>
            <a:ext cx="6100548" cy="400110"/>
          </a:xfrm>
          <a:prstGeom prst="rect">
            <a:avLst/>
          </a:prstGeom>
          <a:noFill/>
        </p:spPr>
        <p:txBody>
          <a:bodyPr wrap="square">
            <a:spAutoFit/>
          </a:bodyPr>
          <a:lstStyle/>
          <a:p>
            <a:pPr algn="ctr"/>
            <a:r>
              <a:rPr lang="es" sz="2000" b="1" dirty="0">
                <a:solidFill>
                  <a:schemeClr val="accent1">
                    <a:lumMod val="75000"/>
                  </a:schemeClr>
                </a:solidFill>
              </a:rPr>
              <a:t>Dificultad para hacer solicitudes de aclaración</a:t>
            </a:r>
            <a:endParaRPr lang="fr-FR" sz="2000" b="1" dirty="0">
              <a:solidFill>
                <a:schemeClr val="accent1">
                  <a:lumMod val="75000"/>
                </a:schemeClr>
              </a:solidFill>
            </a:endParaRPr>
          </a:p>
        </p:txBody>
      </p:sp>
      <p:cxnSp>
        <p:nvCxnSpPr>
          <p:cNvPr id="7" name="Connecteur droit 6">
            <a:extLst>
              <a:ext uri="{FF2B5EF4-FFF2-40B4-BE49-F238E27FC236}">
                <a16:creationId xmlns:a16="http://schemas.microsoft.com/office/drawing/2014/main" id="{69DF730C-4ACB-57A1-B913-078052BCB2C0}"/>
              </a:ext>
            </a:extLst>
          </p:cNvPr>
          <p:cNvCxnSpPr>
            <a:cxnSpLocks/>
          </p:cNvCxnSpPr>
          <p:nvPr/>
        </p:nvCxnSpPr>
        <p:spPr>
          <a:xfrm>
            <a:off x="6096000" y="3548418"/>
            <a:ext cx="0" cy="281144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19BA8E06-659B-25BD-7CF6-BF0010E1FBBE}"/>
              </a:ext>
            </a:extLst>
          </p:cNvPr>
          <p:cNvSpPr txBox="1"/>
          <p:nvPr/>
        </p:nvSpPr>
        <p:spPr>
          <a:xfrm>
            <a:off x="-201006" y="3548418"/>
            <a:ext cx="7649569" cy="427681"/>
          </a:xfrm>
          <a:prstGeom prst="rect">
            <a:avLst/>
          </a:prstGeom>
          <a:noFill/>
        </p:spPr>
        <p:txBody>
          <a:bodyPr wrap="square">
            <a:spAutoFit/>
          </a:bodyPr>
          <a:lstStyle/>
          <a:p>
            <a:pPr algn="ctr">
              <a:lnSpc>
                <a:spcPct val="120000"/>
              </a:lnSpc>
            </a:pPr>
            <a:r>
              <a:rPr lang="es" sz="2000" b="1" dirty="0">
                <a:solidFill>
                  <a:schemeClr val="accent1">
                    <a:lumMod val="75000"/>
                  </a:schemeClr>
                </a:solidFill>
              </a:rPr>
              <a:t>Niño típico &lt; 5-6 años</a:t>
            </a:r>
            <a:endParaRPr lang="fr-FR" sz="2000" b="1" dirty="0">
              <a:solidFill>
                <a:schemeClr val="accent1">
                  <a:lumMod val="75000"/>
                </a:schemeClr>
              </a:solidFill>
            </a:endParaRPr>
          </a:p>
        </p:txBody>
      </p:sp>
      <p:sp>
        <p:nvSpPr>
          <p:cNvPr id="11" name="ZoneTexte 10">
            <a:extLst>
              <a:ext uri="{FF2B5EF4-FFF2-40B4-BE49-F238E27FC236}">
                <a16:creationId xmlns:a16="http://schemas.microsoft.com/office/drawing/2014/main" id="{DC914620-48C6-80B9-9C6E-BF639130B384}"/>
              </a:ext>
            </a:extLst>
          </p:cNvPr>
          <p:cNvSpPr txBox="1"/>
          <p:nvPr/>
        </p:nvSpPr>
        <p:spPr>
          <a:xfrm>
            <a:off x="4962679" y="3547468"/>
            <a:ext cx="7649569" cy="427681"/>
          </a:xfrm>
          <a:prstGeom prst="rect">
            <a:avLst/>
          </a:prstGeom>
          <a:noFill/>
        </p:spPr>
        <p:txBody>
          <a:bodyPr wrap="square">
            <a:spAutoFit/>
          </a:bodyPr>
          <a:lstStyle/>
          <a:p>
            <a:pPr algn="ctr">
              <a:lnSpc>
                <a:spcPct val="120000"/>
              </a:lnSpc>
            </a:pPr>
            <a:r>
              <a:rPr lang="es" sz="2000" b="1" dirty="0">
                <a:solidFill>
                  <a:schemeClr val="accent1">
                    <a:lumMod val="75000"/>
                  </a:schemeClr>
                </a:solidFill>
              </a:rPr>
              <a:t>Personas con DI </a:t>
            </a:r>
            <a:endParaRPr lang="fr-FR" sz="2000" b="1" dirty="0">
              <a:solidFill>
                <a:schemeClr val="accent1">
                  <a:lumMod val="75000"/>
                </a:schemeClr>
              </a:solidFill>
            </a:endParaRPr>
          </a:p>
        </p:txBody>
      </p:sp>
      <p:sp>
        <p:nvSpPr>
          <p:cNvPr id="13" name="ZoneTexte 12">
            <a:extLst>
              <a:ext uri="{FF2B5EF4-FFF2-40B4-BE49-F238E27FC236}">
                <a16:creationId xmlns:a16="http://schemas.microsoft.com/office/drawing/2014/main" id="{1440848B-8063-97D0-70E2-6F9B89B1AF0D}"/>
              </a:ext>
            </a:extLst>
          </p:cNvPr>
          <p:cNvSpPr txBox="1"/>
          <p:nvPr/>
        </p:nvSpPr>
        <p:spPr>
          <a:xfrm>
            <a:off x="524606" y="3975149"/>
            <a:ext cx="5571394" cy="2351349"/>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s" sz="2000" dirty="0"/>
              <a:t>capaz de </a:t>
            </a:r>
            <a:r>
              <a:rPr lang="es" sz="2000" dirty="0" err="1"/>
              <a:t>producir </a:t>
            </a:r>
            <a:r>
              <a:rPr lang="es" sz="2000" dirty="0"/>
              <a:t>y </a:t>
            </a:r>
            <a:r>
              <a:rPr lang="es" sz="2000" dirty="0" err="1"/>
              <a:t>responder</a:t>
            </a:r>
            <a:r>
              <a:rPr lang="es" sz="2000" dirty="0"/>
              <a:t> </a:t>
            </a:r>
            <a:r>
              <a:rPr lang="es" sz="2000" dirty="0" err="1"/>
              <a:t>correctamente </a:t>
            </a:r>
            <a:r>
              <a:rPr lang="es" sz="2000" dirty="0"/>
              <a:t>a determinadas </a:t>
            </a:r>
            <a:r>
              <a:rPr lang="es" sz="2000" dirty="0" err="1"/>
              <a:t>solicitudes </a:t>
            </a:r>
            <a:r>
              <a:rPr lang="es" sz="2000" dirty="0"/>
              <a:t>de aclaración</a:t>
            </a:r>
          </a:p>
          <a:p>
            <a:pPr marL="285750" indent="-285750">
              <a:lnSpc>
                <a:spcPct val="120000"/>
              </a:lnSpc>
              <a:spcBef>
                <a:spcPts val="600"/>
              </a:spcBef>
              <a:buFont typeface="Arial" panose="020B0604020202020204" pitchFamily="34" charset="0"/>
              <a:buChar char="•"/>
            </a:pPr>
            <a:r>
              <a:rPr lang="es" sz="2000" dirty="0"/>
              <a:t>incapaz de identificar situaciones en las que es necesaria una aclaración para garantizar la comprensión del que habla</a:t>
            </a:r>
            <a:endParaRPr lang="fr-FR" sz="2000" dirty="0"/>
          </a:p>
        </p:txBody>
      </p:sp>
      <p:sp>
        <p:nvSpPr>
          <p:cNvPr id="15" name="ZoneTexte 14">
            <a:extLst>
              <a:ext uri="{FF2B5EF4-FFF2-40B4-BE49-F238E27FC236}">
                <a16:creationId xmlns:a16="http://schemas.microsoft.com/office/drawing/2014/main" id="{4212AA5E-443A-2916-777D-6F2292969278}"/>
              </a:ext>
            </a:extLst>
          </p:cNvPr>
          <p:cNvSpPr txBox="1"/>
          <p:nvPr/>
        </p:nvSpPr>
        <p:spPr>
          <a:xfrm>
            <a:off x="6258512" y="3981100"/>
            <a:ext cx="5466767" cy="1612621"/>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s" sz="2000" dirty="0"/>
              <a:t>Hacen pocas solicitudes de aclaración cuando no entienden un enunciado</a:t>
            </a:r>
            <a:endParaRPr lang="fr-FR" sz="2000" dirty="0"/>
          </a:p>
          <a:p>
            <a:pPr marL="285750" indent="-285750">
              <a:lnSpc>
                <a:spcPct val="120000"/>
              </a:lnSpc>
              <a:spcBef>
                <a:spcPts val="600"/>
              </a:spcBef>
              <a:buFont typeface="Arial" panose="020B0604020202020204" pitchFamily="34" charset="0"/>
              <a:buChar char="•"/>
            </a:pPr>
            <a:r>
              <a:rPr lang="es" sz="2000" dirty="0"/>
              <a:t>Responden mal a las solicitudes de aclaración de otros</a:t>
            </a:r>
          </a:p>
        </p:txBody>
      </p:sp>
    </p:spTree>
    <p:extLst>
      <p:ext uri="{BB962C8B-B14F-4D97-AF65-F5344CB8AC3E}">
        <p14:creationId xmlns:p14="http://schemas.microsoft.com/office/powerpoint/2010/main" val="154784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6" name="ZoneTexte 5">
            <a:extLst>
              <a:ext uri="{FF2B5EF4-FFF2-40B4-BE49-F238E27FC236}">
                <a16:creationId xmlns:a16="http://schemas.microsoft.com/office/drawing/2014/main" id="{F4CAE071-F403-1D10-34FF-EF50ED6AEF73}"/>
              </a:ext>
            </a:extLst>
          </p:cNvPr>
          <p:cNvSpPr txBox="1"/>
          <p:nvPr/>
        </p:nvSpPr>
        <p:spPr>
          <a:xfrm>
            <a:off x="2116839" y="497768"/>
            <a:ext cx="7649569" cy="867482"/>
          </a:xfrm>
          <a:prstGeom prst="rect">
            <a:avLst/>
          </a:prstGeom>
          <a:noFill/>
        </p:spPr>
        <p:txBody>
          <a:bodyPr wrap="square">
            <a:spAutoFit/>
          </a:bodyPr>
          <a:lstStyle/>
          <a:p>
            <a:pPr algn="ctr">
              <a:lnSpc>
                <a:spcPct val="120000"/>
              </a:lnSpc>
            </a:pPr>
            <a:r>
              <a:rPr lang="es" sz="2200" b="1" dirty="0">
                <a:solidFill>
                  <a:schemeClr val="accent1">
                    <a:lumMod val="75000"/>
                  </a:schemeClr>
                </a:solidFill>
              </a:rPr>
              <a:t>La base de una comunicación exitosa:</a:t>
            </a:r>
          </a:p>
          <a:p>
            <a:pPr algn="ctr">
              <a:lnSpc>
                <a:spcPct val="120000"/>
              </a:lnSpc>
            </a:pPr>
            <a:r>
              <a:rPr lang="es" sz="2200" b="1" dirty="0">
                <a:solidFill>
                  <a:schemeClr val="accent1">
                    <a:lumMod val="75000"/>
                  </a:schemeClr>
                </a:solidFill>
              </a:rPr>
              <a:t>Máximas de Grice</a:t>
            </a:r>
            <a:endParaRPr lang="fr-FR" sz="2200" b="1" dirty="0">
              <a:solidFill>
                <a:schemeClr val="accent1">
                  <a:lumMod val="75000"/>
                </a:schemeClr>
              </a:solidFill>
            </a:endParaRPr>
          </a:p>
        </p:txBody>
      </p:sp>
      <p:graphicFrame>
        <p:nvGraphicFramePr>
          <p:cNvPr id="2" name="Diagramme 1">
            <a:extLst>
              <a:ext uri="{FF2B5EF4-FFF2-40B4-BE49-F238E27FC236}">
                <a16:creationId xmlns:a16="http://schemas.microsoft.com/office/drawing/2014/main" id="{15A47B2F-C8A5-B9D8-7436-05DA1222CF96}"/>
              </a:ext>
            </a:extLst>
          </p:cNvPr>
          <p:cNvGraphicFramePr/>
          <p:nvPr>
            <p:extLst>
              <p:ext uri="{D42A27DB-BD31-4B8C-83A1-F6EECF244321}">
                <p14:modId xmlns:p14="http://schemas.microsoft.com/office/powerpoint/2010/main" val="2000930847"/>
              </p:ext>
            </p:extLst>
          </p:nvPr>
        </p:nvGraphicFramePr>
        <p:xfrm>
          <a:off x="1389244" y="2142699"/>
          <a:ext cx="9474374" cy="256577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Connecteur hors page 3">
            <a:extLst>
              <a:ext uri="{FF2B5EF4-FFF2-40B4-BE49-F238E27FC236}">
                <a16:creationId xmlns:a16="http://schemas.microsoft.com/office/drawing/2014/main" id="{AEF80BEB-8EAA-B8F7-9368-FAE9F3AE115B}"/>
              </a:ext>
            </a:extLst>
          </p:cNvPr>
          <p:cNvSpPr/>
          <p:nvPr/>
        </p:nvSpPr>
        <p:spPr>
          <a:xfrm>
            <a:off x="1132765" y="1519676"/>
            <a:ext cx="10017456" cy="4411090"/>
          </a:xfrm>
          <a:prstGeom prst="flowChartOffpageConnector">
            <a:avLst/>
          </a:prstGeom>
          <a:noFill/>
          <a:ln w="28575">
            <a:solidFill>
              <a:schemeClr val="tx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988FBED2-AC40-2805-BD18-740643305535}"/>
              </a:ext>
            </a:extLst>
          </p:cNvPr>
          <p:cNvSpPr txBox="1"/>
          <p:nvPr/>
        </p:nvSpPr>
        <p:spPr>
          <a:xfrm>
            <a:off x="2301646" y="5966377"/>
            <a:ext cx="7649569" cy="461217"/>
          </a:xfrm>
          <a:prstGeom prst="rect">
            <a:avLst/>
          </a:prstGeom>
          <a:noFill/>
        </p:spPr>
        <p:txBody>
          <a:bodyPr wrap="square">
            <a:spAutoFit/>
          </a:bodyPr>
          <a:lstStyle/>
          <a:p>
            <a:pPr algn="ctr">
              <a:lnSpc>
                <a:spcPct val="120000"/>
              </a:lnSpc>
            </a:pPr>
            <a:r>
              <a:rPr lang="es" sz="2200" b="1" dirty="0">
                <a:solidFill>
                  <a:schemeClr val="accent1">
                    <a:lumMod val="75000"/>
                  </a:schemeClr>
                </a:solidFill>
              </a:rPr>
              <a:t>Principio de cooperación</a:t>
            </a:r>
            <a:endParaRPr lang="fr-FR" sz="2200" b="1" dirty="0">
              <a:solidFill>
                <a:schemeClr val="accent1">
                  <a:lumMod val="75000"/>
                </a:schemeClr>
              </a:solidFill>
            </a:endParaRPr>
          </a:p>
        </p:txBody>
      </p:sp>
    </p:spTree>
    <p:extLst>
      <p:ext uri="{BB962C8B-B14F-4D97-AF65-F5344CB8AC3E}">
        <p14:creationId xmlns:p14="http://schemas.microsoft.com/office/powerpoint/2010/main" val="2866852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1147770288"/>
              </p:ext>
            </p:extLst>
          </p:nvPr>
        </p:nvGraphicFramePr>
        <p:xfrm>
          <a:off x="404349" y="1828800"/>
          <a:ext cx="11209896" cy="4033656"/>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4024170972"/>
                    </a:ext>
                  </a:extLst>
                </a:gridCol>
                <a:gridCol w="8229600">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es-ES" sz="2000" dirty="0"/>
                        <a:t>P</a:t>
                      </a:r>
                      <a:r>
                        <a:rPr lang="es" sz="2000" dirty="0"/>
                        <a:t>rincipio de cooperación – Ajuste a la dirección general de la conversación</a:t>
                      </a:r>
                    </a:p>
                  </a:txBody>
                  <a:tcPr/>
                </a:tc>
                <a:tc hMerge="1">
                  <a:txBody>
                    <a:bodyPr/>
                    <a:lstStyle/>
                    <a:p>
                      <a:endParaRPr lang="fr-FR" dirty="0"/>
                    </a:p>
                  </a:txBody>
                  <a:tcPr/>
                </a:tc>
                <a:extLst>
                  <a:ext uri="{0D108BD9-81ED-4DB2-BD59-A6C34878D82A}">
                    <a16:rowId xmlns:a16="http://schemas.microsoft.com/office/drawing/2014/main" val="108632766"/>
                  </a:ext>
                </a:extLst>
              </a:tr>
              <a:tr h="431737">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es" sz="2000" b="0" i="0" u="none" strike="noStrike" cap="none" dirty="0">
                          <a:solidFill>
                            <a:schemeClr val="dk1"/>
                          </a:solidFill>
                          <a:effectLst/>
                          <a:latin typeface="+mn-lt"/>
                          <a:ea typeface="+mn-ea"/>
                          <a:cs typeface="+mn-cs"/>
                          <a:sym typeface="Arial"/>
                        </a:rPr>
                        <a:t>Si me piden que participe en un juego de pelota. Soy libre de aceptar o rechazar. Si acepto, debo escuchar las reglas del juego antes de poder participar en la actividad.</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0" i="0" u="none" strike="noStrike" cap="none" dirty="0">
                          <a:solidFill>
                            <a:schemeClr val="dk1"/>
                          </a:solidFill>
                          <a:effectLst/>
                          <a:latin typeface="+mn-lt"/>
                          <a:ea typeface="+mn-ea"/>
                          <a:cs typeface="+mn-cs"/>
                          <a:sym typeface="Arial"/>
                        </a:rPr>
                        <a:t>➝ mis intervenciones deben realizarse en el momento adecuado de la conversación</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1" i="0" u="none" strike="noStrike" cap="none" dirty="0">
                          <a:solidFill>
                            <a:srgbClr val="C00000"/>
                          </a:solidFill>
                          <a:effectLst/>
                          <a:latin typeface="+mn-lt"/>
                          <a:ea typeface="+mn-ea"/>
                          <a:cs typeface="+mn-cs"/>
                          <a:sym typeface="Arial"/>
                        </a:rPr>
                        <a:t>Incorrecto </a:t>
                      </a:r>
                      <a:r>
                        <a:rPr lang="es" sz="2000" b="0" i="0" u="none" strike="noStrike" cap="none" dirty="0">
                          <a:solidFill>
                            <a:schemeClr val="dk1"/>
                          </a:solidFill>
                          <a:effectLst/>
                          <a:latin typeface="+mn-lt"/>
                          <a:ea typeface="+mn-ea"/>
                          <a:cs typeface="+mn-cs"/>
                          <a:sym typeface="Arial"/>
                        </a:rPr>
                        <a:t>: interrumpir las explicaciones del instructor o hablar al mismo tiempo que mis compañeros de juego</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1" i="0" u="none" strike="noStrike" cap="none" dirty="0">
                          <a:solidFill>
                            <a:srgbClr val="00B050"/>
                          </a:solidFill>
                          <a:effectLst/>
                          <a:latin typeface="+mn-lt"/>
                          <a:ea typeface="+mn-ea"/>
                          <a:cs typeface="+mn-cs"/>
                          <a:sym typeface="Arial"/>
                        </a:rPr>
                        <a:t>Correcto </a:t>
                      </a:r>
                      <a:r>
                        <a:rPr lang="es" sz="2000" b="0" i="0" u="none" strike="noStrike" cap="none" dirty="0">
                          <a:solidFill>
                            <a:schemeClr val="dk1"/>
                          </a:solidFill>
                          <a:effectLst/>
                          <a:latin typeface="+mn-lt"/>
                          <a:ea typeface="+mn-ea"/>
                          <a:cs typeface="+mn-cs"/>
                          <a:sym typeface="Arial"/>
                        </a:rPr>
                        <a:t>: esperar hasta el final de la explicación para hacer una pregunta o pedir repetición.</a:t>
                      </a:r>
                      <a:r>
                        <a:rPr lang="es" sz="2000" dirty="0">
                          <a:effectLst/>
                        </a:rPr>
                        <a:t> </a:t>
                      </a:r>
                      <a:endParaRPr lang="fr-FR" sz="2000" dirty="0"/>
                    </a:p>
                  </a:txBody>
                  <a:tcPr/>
                </a:tc>
                <a:extLst>
                  <a:ext uri="{0D108BD9-81ED-4DB2-BD59-A6C34878D82A}">
                    <a16:rowId xmlns:a16="http://schemas.microsoft.com/office/drawing/2014/main" val="2778643352"/>
                  </a:ext>
                </a:extLst>
              </a:tr>
            </a:tbl>
          </a:graphicData>
        </a:graphic>
      </p:graphicFrame>
      <p:pic>
        <p:nvPicPr>
          <p:cNvPr id="10" name="Image 9" descr="Une image contenant habits, dessin humoristique, chaussures, personne&#10;&#10;Description générée automatiquement">
            <a:extLst>
              <a:ext uri="{FF2B5EF4-FFF2-40B4-BE49-F238E27FC236}">
                <a16:creationId xmlns:a16="http://schemas.microsoft.com/office/drawing/2014/main" id="{50FA7AA3-805A-5A31-8636-CD03A0918DCF}"/>
              </a:ext>
            </a:extLst>
          </p:cNvPr>
          <p:cNvPicPr>
            <a:picLocks noChangeAspect="1"/>
          </p:cNvPicPr>
          <p:nvPr/>
        </p:nvPicPr>
        <p:blipFill>
          <a:blip r:embed="rId5"/>
          <a:stretch>
            <a:fillRect/>
          </a:stretch>
        </p:blipFill>
        <p:spPr>
          <a:xfrm>
            <a:off x="577755" y="2608306"/>
            <a:ext cx="2643117" cy="2643117"/>
          </a:xfrm>
          <a:prstGeom prst="rect">
            <a:avLst/>
          </a:prstGeom>
        </p:spPr>
      </p:pic>
    </p:spTree>
    <p:extLst>
      <p:ext uri="{BB962C8B-B14F-4D97-AF65-F5344CB8AC3E}">
        <p14:creationId xmlns:p14="http://schemas.microsoft.com/office/powerpoint/2010/main" val="13459067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1566625025"/>
              </p:ext>
            </p:extLst>
          </p:nvPr>
        </p:nvGraphicFramePr>
        <p:xfrm>
          <a:off x="404349" y="1828800"/>
          <a:ext cx="11209896" cy="4399416"/>
        </p:xfrm>
        <a:graphic>
          <a:graphicData uri="http://schemas.openxmlformats.org/drawingml/2006/table">
            <a:tbl>
              <a:tblPr firstRow="1" bandRow="1">
                <a:tableStyleId>{5C22544A-7EE6-4342-B048-85BDC9FD1C3A}</a:tableStyleId>
              </a:tblPr>
              <a:tblGrid>
                <a:gridCol w="2953000">
                  <a:extLst>
                    <a:ext uri="{9D8B030D-6E8A-4147-A177-3AD203B41FA5}">
                      <a16:colId xmlns:a16="http://schemas.microsoft.com/office/drawing/2014/main" val="4024170972"/>
                    </a:ext>
                  </a:extLst>
                </a:gridCol>
                <a:gridCol w="8256896">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es" sz="2000" dirty="0"/>
                        <a:t>Máxima de Cantidad – No dar mucha o poca información</a:t>
                      </a:r>
                    </a:p>
                  </a:txBody>
                  <a:tcPr/>
                </a:tc>
                <a:tc hMerge="1">
                  <a:txBody>
                    <a:bodyPr/>
                    <a:lstStyle/>
                    <a:p>
                      <a:endParaRPr lang="fr-FR" dirty="0"/>
                    </a:p>
                  </a:txBody>
                  <a:tcPr/>
                </a:tc>
                <a:extLst>
                  <a:ext uri="{0D108BD9-81ED-4DB2-BD59-A6C34878D82A}">
                    <a16:rowId xmlns:a16="http://schemas.microsoft.com/office/drawing/2014/main" val="108632766"/>
                  </a:ext>
                </a:extLst>
              </a:tr>
              <a:tr h="431737">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es" sz="2000" b="0" i="0" u="none" strike="noStrike" cap="none" dirty="0">
                          <a:solidFill>
                            <a:schemeClr val="dk1"/>
                          </a:solidFill>
                          <a:effectLst/>
                          <a:latin typeface="+mn-lt"/>
                          <a:ea typeface="+mn-ea"/>
                          <a:cs typeface="+mn-cs"/>
                          <a:sym typeface="Arial"/>
                        </a:rPr>
                        <a:t>Jean se divierte y se ríe. Le cuenta a sus padres cómo fue su día y quiere explicarles que él y sus amigos han estado jugando al fútbol y que cuando la pelota fue chutada demasiado fuerte, fue a parar fuera del área de juegos en el jardín del vecino .</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1" i="0" u="none" strike="noStrike" cap="none" dirty="0">
                          <a:solidFill>
                            <a:srgbClr val="C00000"/>
                          </a:solidFill>
                          <a:effectLst/>
                          <a:latin typeface="+mn-lt"/>
                          <a:ea typeface="+mn-ea"/>
                          <a:cs typeface="+mn-cs"/>
                          <a:sym typeface="Arial"/>
                        </a:rPr>
                        <a:t>Incorrecto </a:t>
                      </a:r>
                      <a:r>
                        <a:rPr lang="es" sz="2000" b="0" i="0" u="none" strike="noStrike" cap="none" dirty="0">
                          <a:solidFill>
                            <a:schemeClr val="dk1"/>
                          </a:solidFill>
                          <a:effectLst/>
                          <a:latin typeface="+mn-lt"/>
                          <a:ea typeface="+mn-ea"/>
                          <a:cs typeface="+mn-cs"/>
                          <a:sym typeface="Arial"/>
                        </a:rPr>
                        <a:t>: El chute fue muy fuerte, así que la pelota cayó en las flores.</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0" i="0" u="none" strike="noStrike" cap="none" dirty="0">
                          <a:solidFill>
                            <a:schemeClr val="dk1"/>
                          </a:solidFill>
                          <a:effectLst/>
                          <a:latin typeface="+mn-lt"/>
                          <a:ea typeface="+mn-ea"/>
                          <a:cs typeface="+mn-cs"/>
                          <a:sym typeface="Arial"/>
                        </a:rPr>
                        <a:t>➝ La intervención de Jean contiene muy poca información para que sus padres comprendan la situación y se rían con él.</a:t>
                      </a:r>
                      <a:r>
                        <a:rPr lang="es" sz="2000" dirty="0">
                          <a:effectLst/>
                        </a:rPr>
                        <a:t> </a:t>
                      </a:r>
                    </a:p>
                    <a:p>
                      <a:pPr>
                        <a:lnSpc>
                          <a:spcPct val="120000"/>
                        </a:lnSpc>
                        <a:spcBef>
                          <a:spcPts val="600"/>
                        </a:spcBef>
                      </a:pPr>
                      <a:r>
                        <a:rPr lang="es" sz="2000" b="1" i="0" u="none" strike="noStrike" cap="none" dirty="0">
                          <a:solidFill>
                            <a:srgbClr val="00B050"/>
                          </a:solidFill>
                          <a:effectLst/>
                          <a:latin typeface="+mn-lt"/>
                          <a:ea typeface="+mn-ea"/>
                          <a:cs typeface="+mn-cs"/>
                          <a:sym typeface="Arial"/>
                        </a:rPr>
                        <a:t>Correcto </a:t>
                      </a:r>
                      <a:r>
                        <a:rPr lang="es" sz="2000" b="0" i="0" u="none" strike="noStrike" cap="none" dirty="0">
                          <a:solidFill>
                            <a:schemeClr val="dk1"/>
                          </a:solidFill>
                          <a:effectLst/>
                          <a:latin typeface="+mn-lt"/>
                          <a:ea typeface="+mn-ea"/>
                          <a:cs typeface="+mn-cs"/>
                          <a:sym typeface="Arial"/>
                        </a:rPr>
                        <a:t>: Jugábamos al fútbol en la escuela, chuté demasiado fuerte y la pelota cayó en las flores del vecino .</a:t>
                      </a:r>
                      <a:r>
                        <a:rPr lang="es" sz="2000" dirty="0">
                          <a:effectLst/>
                        </a:rPr>
                        <a:t> </a:t>
                      </a:r>
                      <a:endParaRPr lang="fr-FR" sz="2000" dirty="0"/>
                    </a:p>
                  </a:txBody>
                  <a:tcPr/>
                </a:tc>
                <a:extLst>
                  <a:ext uri="{0D108BD9-81ED-4DB2-BD59-A6C34878D82A}">
                    <a16:rowId xmlns:a16="http://schemas.microsoft.com/office/drawing/2014/main" val="2778643352"/>
                  </a:ext>
                </a:extLst>
              </a:tr>
            </a:tbl>
          </a:graphicData>
        </a:graphic>
      </p:graphicFrame>
      <p:pic>
        <p:nvPicPr>
          <p:cNvPr id="10" name="Image 9">
            <a:extLst>
              <a:ext uri="{FF2B5EF4-FFF2-40B4-BE49-F238E27FC236}">
                <a16:creationId xmlns:a16="http://schemas.microsoft.com/office/drawing/2014/main" id="{50FA7AA3-805A-5A31-8636-CD03A0918DCF}"/>
              </a:ext>
            </a:extLst>
          </p:cNvPr>
          <p:cNvPicPr>
            <a:picLocks noChangeAspect="1"/>
          </p:cNvPicPr>
          <p:nvPr/>
        </p:nvPicPr>
        <p:blipFill>
          <a:blip r:embed="rId5"/>
          <a:srcRect/>
          <a:stretch/>
        </p:blipFill>
        <p:spPr>
          <a:xfrm>
            <a:off x="577754" y="2608305"/>
            <a:ext cx="2629469" cy="2629469"/>
          </a:xfrm>
          <a:prstGeom prst="rect">
            <a:avLst/>
          </a:prstGeom>
        </p:spPr>
      </p:pic>
    </p:spTree>
    <p:extLst>
      <p:ext uri="{BB962C8B-B14F-4D97-AF65-F5344CB8AC3E}">
        <p14:creationId xmlns:p14="http://schemas.microsoft.com/office/powerpoint/2010/main" val="2379328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4109536636"/>
              </p:ext>
            </p:extLst>
          </p:nvPr>
        </p:nvGraphicFramePr>
        <p:xfrm>
          <a:off x="404349" y="1828800"/>
          <a:ext cx="11209896" cy="3667896"/>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4024170972"/>
                    </a:ext>
                  </a:extLst>
                </a:gridCol>
                <a:gridCol w="8229600">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es" sz="2000" dirty="0"/>
                        <a:t>Máximas de Calidad y Relación – No digas nada falso o irrelevante</a:t>
                      </a:r>
                      <a:endParaRPr lang="fr-FR" sz="2000" dirty="0"/>
                    </a:p>
                  </a:txBody>
                  <a:tcPr/>
                </a:tc>
                <a:tc hMerge="1">
                  <a:txBody>
                    <a:bodyPr/>
                    <a:lstStyle/>
                    <a:p>
                      <a:endParaRPr lang="fr-FR" dirty="0"/>
                    </a:p>
                  </a:txBody>
                  <a:tcPr/>
                </a:tc>
                <a:extLst>
                  <a:ext uri="{0D108BD9-81ED-4DB2-BD59-A6C34878D82A}">
                    <a16:rowId xmlns:a16="http://schemas.microsoft.com/office/drawing/2014/main" val="108632766"/>
                  </a:ext>
                </a:extLst>
              </a:tr>
              <a:tr h="431737">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es" sz="2000" b="0" i="0" u="none" strike="noStrike" cap="none" dirty="0">
                          <a:solidFill>
                            <a:schemeClr val="dk1"/>
                          </a:solidFill>
                          <a:effectLst/>
                          <a:latin typeface="+mn-lt"/>
                          <a:ea typeface="+mn-ea"/>
                          <a:cs typeface="+mn-cs"/>
                          <a:sym typeface="Arial"/>
                        </a:rPr>
                        <a:t>La educadora le pregunta a Jean, quién ha guardado el libro de cocina en la cocina después de la actividad de repostería. Jean no había participado en la actividad de cocina y por eso no podía responder la pregunta.</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1" i="0" u="none" strike="noStrike" cap="none" dirty="0">
                          <a:solidFill>
                            <a:srgbClr val="C00000"/>
                          </a:solidFill>
                          <a:effectLst/>
                          <a:latin typeface="+mn-lt"/>
                          <a:ea typeface="+mn-ea"/>
                          <a:cs typeface="+mn-cs"/>
                          <a:sym typeface="Arial"/>
                        </a:rPr>
                        <a:t>Incorrecto </a:t>
                      </a:r>
                      <a:r>
                        <a:rPr lang="es" sz="2000" b="0" i="0" u="none" strike="noStrike" cap="none" dirty="0">
                          <a:solidFill>
                            <a:schemeClr val="dk1"/>
                          </a:solidFill>
                          <a:effectLst/>
                          <a:latin typeface="+mn-lt"/>
                          <a:ea typeface="+mn-ea"/>
                          <a:cs typeface="+mn-cs"/>
                          <a:sym typeface="Arial"/>
                        </a:rPr>
                        <a:t>: Anna lo quitó. Está sobre la mesa.</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0" i="0" u="none" strike="noStrike" cap="none" dirty="0">
                          <a:solidFill>
                            <a:schemeClr val="dk1"/>
                          </a:solidFill>
                          <a:effectLst/>
                          <a:latin typeface="+mn-lt"/>
                          <a:ea typeface="+mn-ea"/>
                          <a:cs typeface="+mn-cs"/>
                          <a:sym typeface="Arial"/>
                        </a:rPr>
                        <a:t>➝ El comentario de Jean es irrelevante: (1) no responde la pregunta y (2) él no puede responderla porque no participó en la actividad.</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1" i="0" u="none" strike="noStrike" cap="none" dirty="0">
                          <a:solidFill>
                            <a:srgbClr val="00B050"/>
                          </a:solidFill>
                          <a:effectLst/>
                          <a:latin typeface="+mn-lt"/>
                          <a:ea typeface="+mn-ea"/>
                          <a:cs typeface="+mn-cs"/>
                          <a:sym typeface="Arial"/>
                        </a:rPr>
                        <a:t>Correcto </a:t>
                      </a:r>
                      <a:r>
                        <a:rPr lang="es" sz="2000" b="0" i="0" u="none" strike="noStrike" cap="none" dirty="0">
                          <a:solidFill>
                            <a:schemeClr val="dk1"/>
                          </a:solidFill>
                          <a:effectLst/>
                          <a:latin typeface="+mn-lt"/>
                          <a:ea typeface="+mn-ea"/>
                          <a:cs typeface="+mn-cs"/>
                          <a:sym typeface="Arial"/>
                        </a:rPr>
                        <a:t>: No lo sé, no participé en la actividad.</a:t>
                      </a:r>
                      <a:r>
                        <a:rPr lang="es" sz="2000" dirty="0">
                          <a:effectLst/>
                        </a:rPr>
                        <a:t>  </a:t>
                      </a:r>
                      <a:endParaRPr lang="fr-FR" sz="2000" dirty="0"/>
                    </a:p>
                  </a:txBody>
                  <a:tcPr/>
                </a:tc>
                <a:extLst>
                  <a:ext uri="{0D108BD9-81ED-4DB2-BD59-A6C34878D82A}">
                    <a16:rowId xmlns:a16="http://schemas.microsoft.com/office/drawing/2014/main" val="2778643352"/>
                  </a:ext>
                </a:extLst>
              </a:tr>
            </a:tbl>
          </a:graphicData>
        </a:graphic>
      </p:graphicFrame>
      <p:pic>
        <p:nvPicPr>
          <p:cNvPr id="10" name="Image 9">
            <a:extLst>
              <a:ext uri="{FF2B5EF4-FFF2-40B4-BE49-F238E27FC236}">
                <a16:creationId xmlns:a16="http://schemas.microsoft.com/office/drawing/2014/main" id="{50FA7AA3-805A-5A31-8636-CD03A0918DCF}"/>
              </a:ext>
            </a:extLst>
          </p:cNvPr>
          <p:cNvPicPr>
            <a:picLocks noChangeAspect="1"/>
          </p:cNvPicPr>
          <p:nvPr/>
        </p:nvPicPr>
        <p:blipFill>
          <a:blip r:embed="rId5"/>
          <a:srcRect/>
          <a:stretch/>
        </p:blipFill>
        <p:spPr>
          <a:xfrm>
            <a:off x="577755" y="2608306"/>
            <a:ext cx="2711355" cy="2711355"/>
          </a:xfrm>
          <a:prstGeom prst="rect">
            <a:avLst/>
          </a:prstGeom>
        </p:spPr>
      </p:pic>
    </p:spTree>
    <p:extLst>
      <p:ext uri="{BB962C8B-B14F-4D97-AF65-F5344CB8AC3E}">
        <p14:creationId xmlns:p14="http://schemas.microsoft.com/office/powerpoint/2010/main" val="2109586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3009799873"/>
              </p:ext>
            </p:extLst>
          </p:nvPr>
        </p:nvGraphicFramePr>
        <p:xfrm>
          <a:off x="404349" y="1828800"/>
          <a:ext cx="11209896" cy="4917576"/>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4024170972"/>
                    </a:ext>
                  </a:extLst>
                </a:gridCol>
                <a:gridCol w="8229600">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es" sz="2000" dirty="0"/>
                        <a:t>Máxima de Modalidad / manera – Sea claro , evite ambigüedad , sea breve y ordenado</a:t>
                      </a:r>
                      <a:endParaRPr lang="fr-FR" sz="2000" dirty="0"/>
                    </a:p>
                  </a:txBody>
                  <a:tcPr/>
                </a:tc>
                <a:tc hMerge="1">
                  <a:txBody>
                    <a:bodyPr/>
                    <a:lstStyle/>
                    <a:p>
                      <a:endParaRPr lang="fr-FR" dirty="0"/>
                    </a:p>
                  </a:txBody>
                  <a:tcPr/>
                </a:tc>
                <a:extLst>
                  <a:ext uri="{0D108BD9-81ED-4DB2-BD59-A6C34878D82A}">
                    <a16:rowId xmlns:a16="http://schemas.microsoft.com/office/drawing/2014/main" val="108632766"/>
                  </a:ext>
                </a:extLst>
              </a:tr>
              <a:tr h="0">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es" sz="2000" b="0" i="0" u="none" strike="noStrike" cap="none" dirty="0">
                          <a:solidFill>
                            <a:schemeClr val="dk1"/>
                          </a:solidFill>
                          <a:effectLst/>
                          <a:latin typeface="+mn-lt"/>
                          <a:ea typeface="+mn-ea"/>
                          <a:cs typeface="+mn-cs"/>
                          <a:sym typeface="Arial"/>
                        </a:rPr>
                        <a:t>Jean les dice a sus padres que ha estado hablando con sus amigos Paul y James y que James lo invitó a su fiesta de cumpleaños.</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1" i="0" u="none" strike="noStrike" cap="none" dirty="0">
                          <a:solidFill>
                            <a:srgbClr val="C00000"/>
                          </a:solidFill>
                          <a:effectLst/>
                          <a:latin typeface="+mn-lt"/>
                          <a:ea typeface="+mn-ea"/>
                          <a:cs typeface="+mn-cs"/>
                          <a:sym typeface="Arial"/>
                        </a:rPr>
                        <a:t>Incorrecto </a:t>
                      </a:r>
                      <a:r>
                        <a:rPr lang="es" sz="2000" b="0" i="0" u="none" strike="noStrike" cap="none" dirty="0">
                          <a:solidFill>
                            <a:schemeClr val="dk1"/>
                          </a:solidFill>
                          <a:effectLst/>
                          <a:latin typeface="+mn-lt"/>
                          <a:ea typeface="+mn-ea"/>
                          <a:cs typeface="+mn-cs"/>
                          <a:sym typeface="Arial"/>
                        </a:rPr>
                        <a:t>: conocí a Paul y James. Él me invitó a su fiesta de cumpleaños.</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0" i="0" u="none" strike="noStrike" cap="none" dirty="0">
                          <a:solidFill>
                            <a:schemeClr val="dk1"/>
                          </a:solidFill>
                          <a:effectLst/>
                          <a:latin typeface="+mn-lt"/>
                          <a:ea typeface="+mn-ea"/>
                          <a:cs typeface="+mn-cs"/>
                          <a:sym typeface="Arial"/>
                        </a:rPr>
                        <a:t>➝ No sabemos a quién se refiere el pronombre "él". Por tanto, hay cierta ambigüedad en el texto, ya que "él" puede referirse a Paul o James.</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s" sz="2000" b="1" i="0" u="none" strike="noStrike" cap="none" dirty="0">
                          <a:solidFill>
                            <a:srgbClr val="00B050"/>
                          </a:solidFill>
                          <a:effectLst/>
                          <a:latin typeface="+mn-lt"/>
                          <a:ea typeface="+mn-ea"/>
                          <a:cs typeface="+mn-cs"/>
                          <a:sym typeface="Arial"/>
                        </a:rPr>
                        <a:t>Correcto </a:t>
                      </a:r>
                      <a:r>
                        <a:rPr lang="es" sz="2000" b="0" i="0" u="none" strike="noStrike" cap="none" dirty="0">
                          <a:solidFill>
                            <a:schemeClr val="dk1"/>
                          </a:solidFill>
                          <a:effectLst/>
                          <a:latin typeface="+mn-lt"/>
                          <a:ea typeface="+mn-ea"/>
                          <a:cs typeface="+mn-cs"/>
                          <a:sym typeface="Arial"/>
                        </a:rPr>
                        <a:t>: conocí a Paul y James. James me invitó a su fiesta de cumpleaños.</a:t>
                      </a:r>
                      <a:r>
                        <a:rPr lang="es" sz="2000" dirty="0">
                          <a:effectLst/>
                        </a:rPr>
                        <a:t> </a:t>
                      </a:r>
                    </a:p>
                    <a:p>
                      <a:pPr>
                        <a:lnSpc>
                          <a:spcPct val="120000"/>
                        </a:lnSpc>
                        <a:spcBef>
                          <a:spcPts val="600"/>
                        </a:spcBef>
                      </a:pPr>
                      <a:endParaRPr lang="fr-FR" sz="2000" dirty="0">
                        <a:effectLst/>
                      </a:endParaRPr>
                    </a:p>
                    <a:p>
                      <a:pPr>
                        <a:lnSpc>
                          <a:spcPct val="120000"/>
                        </a:lnSpc>
                        <a:spcBef>
                          <a:spcPts val="600"/>
                        </a:spcBef>
                      </a:pPr>
                      <a:endParaRPr lang="fr-BE" sz="2000" dirty="0">
                        <a:effectLst/>
                      </a:endParaRPr>
                    </a:p>
                  </a:txBody>
                  <a:tcPr/>
                </a:tc>
                <a:extLst>
                  <a:ext uri="{0D108BD9-81ED-4DB2-BD59-A6C34878D82A}">
                    <a16:rowId xmlns:a16="http://schemas.microsoft.com/office/drawing/2014/main" val="2778643352"/>
                  </a:ext>
                </a:extLst>
              </a:tr>
            </a:tbl>
          </a:graphicData>
        </a:graphic>
      </p:graphicFrame>
      <p:pic>
        <p:nvPicPr>
          <p:cNvPr id="10" name="Image 9">
            <a:extLst>
              <a:ext uri="{FF2B5EF4-FFF2-40B4-BE49-F238E27FC236}">
                <a16:creationId xmlns:a16="http://schemas.microsoft.com/office/drawing/2014/main" id="{50FA7AA3-805A-5A31-8636-CD03A0918DCF}"/>
              </a:ext>
            </a:extLst>
          </p:cNvPr>
          <p:cNvPicPr>
            <a:picLocks noChangeAspect="1"/>
          </p:cNvPicPr>
          <p:nvPr/>
        </p:nvPicPr>
        <p:blipFill>
          <a:blip r:embed="rId5"/>
          <a:srcRect/>
          <a:stretch/>
        </p:blipFill>
        <p:spPr>
          <a:xfrm>
            <a:off x="577755" y="2608306"/>
            <a:ext cx="2711355" cy="2711355"/>
          </a:xfrm>
          <a:prstGeom prst="rect">
            <a:avLst/>
          </a:prstGeom>
        </p:spPr>
      </p:pic>
    </p:spTree>
    <p:extLst>
      <p:ext uri="{BB962C8B-B14F-4D97-AF65-F5344CB8AC3E}">
        <p14:creationId xmlns:p14="http://schemas.microsoft.com/office/powerpoint/2010/main" val="3606738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s" sz="2800" b="1" dirty="0">
                <a:solidFill>
                  <a:schemeClr val="accent1"/>
                </a:solidFill>
              </a:rPr>
              <a:t>Bibliografía</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3" name="ZoneTexte 2">
            <a:extLst>
              <a:ext uri="{FF2B5EF4-FFF2-40B4-BE49-F238E27FC236}">
                <a16:creationId xmlns:a16="http://schemas.microsoft.com/office/drawing/2014/main" id="{71D0227C-D4E5-B0A9-C2FA-880CC33B546D}"/>
              </a:ext>
            </a:extLst>
          </p:cNvPr>
          <p:cNvSpPr txBox="1"/>
          <p:nvPr/>
        </p:nvSpPr>
        <p:spPr>
          <a:xfrm>
            <a:off x="598096" y="1510579"/>
            <a:ext cx="10795379" cy="5100051"/>
          </a:xfrm>
          <a:prstGeom prst="rect">
            <a:avLst/>
          </a:prstGeom>
          <a:noFill/>
        </p:spPr>
        <p:txBody>
          <a:bodyPr wrap="square">
            <a:spAutoFit/>
          </a:bodyPr>
          <a:lstStyle/>
          <a:p>
            <a:pPr marL="457200" indent="-457200" algn="just">
              <a:lnSpc>
                <a:spcPct val="120000"/>
              </a:lnSpc>
              <a:spcBef>
                <a:spcPts val="600"/>
              </a:spcBef>
            </a:pPr>
            <a:r>
              <a:rPr lang="es" sz="1800" kern="100" dirty="0" err="1">
                <a:effectLst/>
                <a:latin typeface="+mn-lt"/>
                <a:ea typeface="Calibri" panose="020F0502020204030204" pitchFamily="34" charset="0"/>
                <a:cs typeface="Calibri" panose="020F0502020204030204" pitchFamily="34" charset="0"/>
              </a:rPr>
              <a:t>Abbeduto </a:t>
            </a:r>
            <a:r>
              <a:rPr lang="es" sz="1800" kern="100" dirty="0">
                <a:effectLst/>
                <a:latin typeface="+mn-lt"/>
                <a:ea typeface="Calibri" panose="020F0502020204030204" pitchFamily="34" charset="0"/>
                <a:cs typeface="Calibri" panose="020F0502020204030204" pitchFamily="34" charset="0"/>
              </a:rPr>
              <a:t>, L. (1991). Desarrollo de la comunicación verbal en personas con retraso mental de moderado a leve. En NW Bray ( </a:t>
            </a:r>
            <a:r>
              <a:rPr lang="es" sz="1800" kern="100" dirty="0" err="1">
                <a:effectLst/>
                <a:latin typeface="+mn-lt"/>
                <a:ea typeface="Calibri" panose="020F0502020204030204" pitchFamily="34" charset="0"/>
                <a:cs typeface="Calibri" panose="020F0502020204030204" pitchFamily="34" charset="0"/>
              </a:rPr>
              <a:t>Éd </a:t>
            </a:r>
            <a:r>
              <a:rPr lang="es" sz="1800" kern="100" dirty="0">
                <a:effectLst/>
                <a:latin typeface="+mn-lt"/>
                <a:ea typeface="Calibri" panose="020F0502020204030204" pitchFamily="34" charset="0"/>
                <a:cs typeface="Calibri" panose="020F0502020204030204" pitchFamily="34" charset="0"/>
              </a:rPr>
              <a:t>.), </a:t>
            </a:r>
            <a:r>
              <a:rPr lang="es" sz="1800" i="1" kern="100" dirty="0">
                <a:effectLst/>
                <a:latin typeface="+mn-lt"/>
                <a:ea typeface="Calibri" panose="020F0502020204030204" pitchFamily="34" charset="0"/>
                <a:cs typeface="Calibri" panose="020F0502020204030204" pitchFamily="34" charset="0"/>
              </a:rPr>
              <a:t>Revista internacional de investigaciones sobre retraso mental </a:t>
            </a:r>
            <a:r>
              <a:rPr lang="es" sz="1800" kern="100" dirty="0">
                <a:effectLst/>
                <a:latin typeface="+mn-lt"/>
                <a:ea typeface="Calibri" panose="020F0502020204030204" pitchFamily="34" charset="0"/>
                <a:cs typeface="Calibri" panose="020F0502020204030204" pitchFamily="34" charset="0"/>
              </a:rPr>
              <a:t>(Vol. 17, p. 91-115). Prensa académica. https://doi.org/10.1016/S0074-7750(08)60104-4</a:t>
            </a:r>
            <a:r>
              <a:rPr lang="es" sz="1800" kern="100" dirty="0" err="1">
                <a:effectLst/>
                <a:latin typeface="+mn-lt"/>
                <a:ea typeface="Calibri" panose="020F0502020204030204" pitchFamily="34" charset="0"/>
                <a:cs typeface="Calibri" panose="020F0502020204030204" pitchFamily="34" charset="0"/>
              </a:rPr>
              <a:t>​</a:t>
            </a:r>
            <a:r>
              <a:rPr lang="es" sz="1800" kern="100" dirty="0">
                <a:effectLst/>
                <a:latin typeface="+mn-lt"/>
                <a:ea typeface="Calibri" panose="020F0502020204030204" pitchFamily="34" charset="0"/>
                <a:cs typeface="Calibri" panose="020F0502020204030204" pitchFamily="34" charset="0"/>
              </a:rPr>
              <a:t>​</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s" sz="1800" kern="100" dirty="0" err="1">
                <a:effectLst/>
                <a:latin typeface="+mn-lt"/>
                <a:ea typeface="Calibri" panose="020F0502020204030204" pitchFamily="34" charset="0"/>
                <a:cs typeface="Calibri" panose="020F0502020204030204" pitchFamily="34" charset="0"/>
              </a:rPr>
              <a:t>Abbeduto </a:t>
            </a:r>
            <a:r>
              <a:rPr lang="es" sz="1800" kern="100" dirty="0">
                <a:effectLst/>
                <a:latin typeface="+mn-lt"/>
                <a:ea typeface="Calibri" panose="020F0502020204030204" pitchFamily="34" charset="0"/>
                <a:cs typeface="Calibri" panose="020F0502020204030204" pitchFamily="34" charset="0"/>
              </a:rPr>
              <a:t>, L. y Rosenberg, S. (1980). La competencia comunicativa de los adultos con retraso leve. </a:t>
            </a:r>
            <a:r>
              <a:rPr lang="es" sz="1800" i="1" kern="100" dirty="0" err="1">
                <a:effectLst/>
                <a:latin typeface="+mn-lt"/>
                <a:ea typeface="Calibri" panose="020F0502020204030204" pitchFamily="34" charset="0"/>
                <a:cs typeface="Calibri" panose="020F0502020204030204" pitchFamily="34" charset="0"/>
              </a:rPr>
              <a:t>Aplicado</a:t>
            </a:r>
            <a:r>
              <a:rPr lang="es" sz="1800" i="1" kern="100" dirty="0">
                <a:effectLst/>
                <a:latin typeface="+mn-lt"/>
                <a:ea typeface="Calibri" panose="020F0502020204030204" pitchFamily="34" charset="0"/>
                <a:cs typeface="Calibri" panose="020F0502020204030204" pitchFamily="34" charset="0"/>
              </a:rPr>
              <a:t> </a:t>
            </a:r>
            <a:r>
              <a:rPr lang="es" sz="1800" i="1" kern="100" dirty="0" err="1">
                <a:effectLst/>
                <a:latin typeface="+mn-lt"/>
                <a:ea typeface="Calibri" panose="020F0502020204030204" pitchFamily="34" charset="0"/>
                <a:cs typeface="Calibri" panose="020F0502020204030204" pitchFamily="34" charset="0"/>
              </a:rPr>
              <a:t>Psicolingüística </a:t>
            </a:r>
            <a:r>
              <a:rPr lang="es" sz="1800" kern="100" dirty="0">
                <a:effectLst/>
                <a:latin typeface="+mn-lt"/>
                <a:ea typeface="Calibri" panose="020F0502020204030204" pitchFamily="34" charset="0"/>
                <a:cs typeface="Calibri" panose="020F0502020204030204" pitchFamily="34" charset="0"/>
              </a:rPr>
              <a:t>, </a:t>
            </a:r>
            <a:r>
              <a:rPr lang="es" sz="1800" i="1" kern="100" dirty="0">
                <a:effectLst/>
                <a:latin typeface="+mn-lt"/>
                <a:ea typeface="Calibri" panose="020F0502020204030204" pitchFamily="34" charset="0"/>
                <a:cs typeface="Calibri" panose="020F0502020204030204" pitchFamily="34" charset="0"/>
              </a:rPr>
              <a:t>1 </a:t>
            </a:r>
            <a:r>
              <a:rPr lang="es" sz="1800" kern="100" dirty="0">
                <a:effectLst/>
                <a:latin typeface="+mn-lt"/>
                <a:ea typeface="Calibri" panose="020F0502020204030204" pitchFamily="34" charset="0"/>
                <a:cs typeface="Calibri" panose="020F0502020204030204" pitchFamily="34" charset="0"/>
              </a:rPr>
              <a:t>(4), 405‑426. https://doi.org/10.1017/S0142716400009826</a:t>
            </a:r>
            <a:r>
              <a:rPr lang="es" sz="1800" kern="100" dirty="0" err="1">
                <a:effectLst/>
                <a:latin typeface="+mn-lt"/>
                <a:ea typeface="Calibri" panose="020F0502020204030204" pitchFamily="34" charset="0"/>
                <a:cs typeface="Calibri" panose="020F0502020204030204" pitchFamily="34" charset="0"/>
              </a:rPr>
              <a:t>​</a:t>
            </a:r>
            <a:r>
              <a:rPr lang="es" sz="1800" kern="100" dirty="0">
                <a:effectLst/>
                <a:latin typeface="+mn-lt"/>
                <a:ea typeface="Calibri" panose="020F0502020204030204" pitchFamily="34" charset="0"/>
                <a:cs typeface="Calibri" panose="020F0502020204030204" pitchFamily="34" charset="0"/>
              </a:rPr>
              <a:t>​</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s" sz="1800" kern="100" dirty="0">
                <a:effectLst/>
                <a:latin typeface="+mn-lt"/>
                <a:ea typeface="Calibri" panose="020F0502020204030204" pitchFamily="34" charset="0"/>
                <a:cs typeface="Calibri" panose="020F0502020204030204" pitchFamily="34" charset="0"/>
              </a:rPr>
              <a:t>Comblain, A. y </a:t>
            </a:r>
            <a:r>
              <a:rPr lang="es" sz="1800" kern="100" dirty="0" err="1">
                <a:effectLst/>
                <a:latin typeface="+mn-lt"/>
                <a:ea typeface="Calibri" panose="020F0502020204030204" pitchFamily="34" charset="0"/>
                <a:cs typeface="Calibri" panose="020F0502020204030204" pitchFamily="34" charset="0"/>
              </a:rPr>
              <a:t>Elbouz </a:t>
            </a:r>
            <a:r>
              <a:rPr lang="es" sz="1800" kern="100" dirty="0">
                <a:effectLst/>
                <a:latin typeface="+mn-lt"/>
                <a:ea typeface="Calibri" panose="020F0502020204030204" pitchFamily="34" charset="0"/>
                <a:cs typeface="Calibri" panose="020F0502020204030204" pitchFamily="34" charset="0"/>
              </a:rPr>
              <a:t>, M. (2002). El síndrome del X frágil: ¿qué pasa con el déficit en el componente pragmático del lenguaje? </a:t>
            </a:r>
            <a:r>
              <a:rPr lang="es" sz="1800" i="1" kern="100" dirty="0">
                <a:effectLst/>
                <a:latin typeface="+mn-lt"/>
                <a:ea typeface="Calibri" panose="020F0502020204030204" pitchFamily="34" charset="0"/>
                <a:cs typeface="Calibri" panose="020F0502020204030204" pitchFamily="34" charset="0"/>
              </a:rPr>
              <a:t>Revista de Educación Cognitiva y Psicología </a:t>
            </a:r>
            <a:r>
              <a:rPr lang="es" sz="1800" kern="100" dirty="0">
                <a:effectLst/>
                <a:latin typeface="+mn-lt"/>
                <a:ea typeface="Calibri" panose="020F0502020204030204" pitchFamily="34" charset="0"/>
                <a:cs typeface="Calibri" panose="020F0502020204030204" pitchFamily="34" charset="0"/>
              </a:rPr>
              <a:t>, </a:t>
            </a:r>
            <a:r>
              <a:rPr lang="es" sz="1800" i="1" kern="100" dirty="0">
                <a:effectLst/>
                <a:latin typeface="+mn-lt"/>
                <a:ea typeface="Calibri" panose="020F0502020204030204" pitchFamily="34" charset="0"/>
                <a:cs typeface="Calibri" panose="020F0502020204030204" pitchFamily="34" charset="0"/>
              </a:rPr>
              <a:t>2 </a:t>
            </a:r>
            <a:r>
              <a:rPr lang="es" sz="1800" kern="100" dirty="0">
                <a:effectLst/>
                <a:latin typeface="+mn-lt"/>
                <a:ea typeface="Calibri" panose="020F0502020204030204" pitchFamily="34" charset="0"/>
                <a:cs typeface="Calibri" panose="020F0502020204030204" pitchFamily="34" charset="0"/>
              </a:rPr>
              <a:t>(3), 244‑265.</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s" sz="1800" kern="100" dirty="0">
                <a:effectLst/>
                <a:latin typeface="+mn-lt"/>
                <a:ea typeface="Calibri" panose="020F0502020204030204" pitchFamily="34" charset="0"/>
                <a:cs typeface="Calibri" panose="020F0502020204030204" pitchFamily="34" charset="0"/>
              </a:rPr>
              <a:t>Grice, HP (1979). Lógica y conversación. </a:t>
            </a:r>
            <a:r>
              <a:rPr lang="es" sz="1800" i="1" kern="100" dirty="0">
                <a:effectLst/>
                <a:latin typeface="+mn-lt"/>
                <a:ea typeface="Calibri" panose="020F0502020204030204" pitchFamily="34" charset="0"/>
                <a:cs typeface="Calibri" panose="020F0502020204030204" pitchFamily="34" charset="0"/>
              </a:rPr>
              <a:t>Comunicaciones </a:t>
            </a:r>
            <a:r>
              <a:rPr lang="es" sz="1800" kern="100" dirty="0">
                <a:effectLst/>
                <a:latin typeface="+mn-lt"/>
                <a:ea typeface="Calibri" panose="020F0502020204030204" pitchFamily="34" charset="0"/>
                <a:cs typeface="Calibri" panose="020F0502020204030204" pitchFamily="34" charset="0"/>
              </a:rPr>
              <a:t>, </a:t>
            </a:r>
            <a:r>
              <a:rPr lang="es" sz="1800" i="1" kern="100" dirty="0">
                <a:effectLst/>
                <a:latin typeface="+mn-lt"/>
                <a:ea typeface="Calibri" panose="020F0502020204030204" pitchFamily="34" charset="0"/>
                <a:cs typeface="Calibri" panose="020F0502020204030204" pitchFamily="34" charset="0"/>
              </a:rPr>
              <a:t>30 </a:t>
            </a:r>
            <a:r>
              <a:rPr lang="es" sz="1800" kern="100" dirty="0">
                <a:effectLst/>
                <a:latin typeface="+mn-lt"/>
                <a:ea typeface="Calibri" panose="020F0502020204030204" pitchFamily="34" charset="0"/>
                <a:cs typeface="Calibri" panose="020F0502020204030204" pitchFamily="34" charset="0"/>
              </a:rPr>
              <a:t>(1), 57‑72. https://doi.org/10.3406/comm.1979.1446</a:t>
            </a:r>
            <a:r>
              <a:rPr lang="es" sz="1800" kern="100" dirty="0" err="1">
                <a:effectLst/>
                <a:latin typeface="+mn-lt"/>
                <a:ea typeface="Calibri" panose="020F0502020204030204" pitchFamily="34" charset="0"/>
                <a:cs typeface="Calibri" panose="020F0502020204030204" pitchFamily="34" charset="0"/>
              </a:rPr>
              <a:t>​</a:t>
            </a:r>
            <a:r>
              <a:rPr lang="es" sz="1800" kern="100" dirty="0">
                <a:effectLst/>
                <a:latin typeface="+mn-lt"/>
                <a:ea typeface="Calibri" panose="020F0502020204030204" pitchFamily="34" charset="0"/>
                <a:cs typeface="Calibri" panose="020F0502020204030204" pitchFamily="34" charset="0"/>
              </a:rPr>
              <a:t>​</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s" sz="1800" kern="100" dirty="0">
                <a:effectLst/>
                <a:latin typeface="+mn-lt"/>
                <a:ea typeface="Calibri" panose="020F0502020204030204" pitchFamily="34" charset="0"/>
                <a:cs typeface="Calibri" panose="020F0502020204030204" pitchFamily="34" charset="0"/>
              </a:rPr>
              <a:t>Lambert, J.-L. y von </a:t>
            </a:r>
            <a:r>
              <a:rPr lang="es" sz="1800" kern="100" dirty="0" err="1">
                <a:effectLst/>
                <a:latin typeface="+mn-lt"/>
                <a:ea typeface="Calibri" panose="020F0502020204030204" pitchFamily="34" charset="0"/>
                <a:cs typeface="Calibri" panose="020F0502020204030204" pitchFamily="34" charset="0"/>
              </a:rPr>
              <a:t>Kaenel </a:t>
            </a:r>
            <a:r>
              <a:rPr lang="es" sz="1800" kern="100" dirty="0">
                <a:effectLst/>
                <a:latin typeface="+mn-lt"/>
                <a:ea typeface="Calibri" panose="020F0502020204030204" pitchFamily="34" charset="0"/>
                <a:cs typeface="Calibri" panose="020F0502020204030204" pitchFamily="34" charset="0"/>
              </a:rPr>
              <a:t>, B. (1984). Estudio de comunicación referente a niños discapacitados mentales. </a:t>
            </a:r>
            <a:r>
              <a:rPr lang="es" sz="1800" i="1" kern="100" dirty="0">
                <a:effectLst/>
                <a:latin typeface="+mn-lt"/>
                <a:ea typeface="Calibri" panose="020F0502020204030204" pitchFamily="34" charset="0"/>
                <a:cs typeface="Calibri" panose="020F0502020204030204" pitchFamily="34" charset="0"/>
              </a:rPr>
              <a:t>Enfance </a:t>
            </a:r>
            <a:r>
              <a:rPr lang="es" sz="1800" kern="100" dirty="0">
                <a:effectLst/>
                <a:latin typeface="+mn-lt"/>
                <a:ea typeface="Calibri" panose="020F0502020204030204" pitchFamily="34" charset="0"/>
                <a:cs typeface="Calibri" panose="020F0502020204030204" pitchFamily="34" charset="0"/>
              </a:rPr>
              <a:t>, </a:t>
            </a:r>
            <a:r>
              <a:rPr lang="es" sz="1800" i="1" kern="100" dirty="0">
                <a:effectLst/>
                <a:latin typeface="+mn-lt"/>
                <a:ea typeface="Calibri" panose="020F0502020204030204" pitchFamily="34" charset="0"/>
                <a:cs typeface="Calibri" panose="020F0502020204030204" pitchFamily="34" charset="0"/>
              </a:rPr>
              <a:t>37 </a:t>
            </a:r>
            <a:r>
              <a:rPr lang="es" sz="1800" kern="100" dirty="0">
                <a:effectLst/>
                <a:latin typeface="+mn-lt"/>
                <a:ea typeface="Calibri" panose="020F0502020204030204" pitchFamily="34" charset="0"/>
                <a:cs typeface="Calibri" panose="020F0502020204030204" pitchFamily="34" charset="0"/>
              </a:rPr>
              <a:t>(1), 41‑50. https://doi.org/10.3406/enfan.1984.2829</a:t>
            </a:r>
            <a:r>
              <a:rPr lang="es" sz="1800" kern="100" dirty="0" err="1">
                <a:effectLst/>
                <a:latin typeface="+mn-lt"/>
                <a:ea typeface="Calibri" panose="020F0502020204030204" pitchFamily="34" charset="0"/>
                <a:cs typeface="Calibri" panose="020F0502020204030204" pitchFamily="34" charset="0"/>
              </a:rPr>
              <a:t>​</a:t>
            </a:r>
            <a:r>
              <a:rPr lang="es" sz="1800" kern="100" dirty="0">
                <a:effectLst/>
                <a:latin typeface="+mn-lt"/>
                <a:ea typeface="Calibri" panose="020F0502020204030204" pitchFamily="34" charset="0"/>
                <a:cs typeface="Calibri" panose="020F0502020204030204" pitchFamily="34" charset="0"/>
              </a:rPr>
              <a:t>​</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s" sz="1800" kern="100" dirty="0" err="1">
                <a:effectLst/>
                <a:latin typeface="+mn-lt"/>
                <a:ea typeface="Calibri" panose="020F0502020204030204" pitchFamily="34" charset="0"/>
                <a:cs typeface="Calibri" panose="020F0502020204030204" pitchFamily="34" charset="0"/>
              </a:rPr>
              <a:t>Rondal </a:t>
            </a:r>
            <a:r>
              <a:rPr lang="es" sz="1800" kern="100" dirty="0">
                <a:effectLst/>
                <a:latin typeface="+mn-lt"/>
                <a:ea typeface="Calibri" panose="020F0502020204030204" pitchFamily="34" charset="0"/>
                <a:cs typeface="Calibri" panose="020F0502020204030204" pitchFamily="34" charset="0"/>
              </a:rPr>
              <a:t>, JA, Lambert, JL y </a:t>
            </a:r>
            <a:r>
              <a:rPr lang="es" sz="1800" kern="100" dirty="0" err="1">
                <a:effectLst/>
                <a:latin typeface="+mn-lt"/>
                <a:ea typeface="Calibri" panose="020F0502020204030204" pitchFamily="34" charset="0"/>
                <a:cs typeface="Calibri" panose="020F0502020204030204" pitchFamily="34" charset="0"/>
              </a:rPr>
              <a:t>Sohier </a:t>
            </a:r>
            <a:r>
              <a:rPr lang="es" sz="1800" kern="100" dirty="0">
                <a:effectLst/>
                <a:latin typeface="+mn-lt"/>
                <a:ea typeface="Calibri" panose="020F0502020204030204" pitchFamily="34" charset="0"/>
                <a:cs typeface="Calibri" panose="020F0502020204030204" pitchFamily="34" charset="0"/>
              </a:rPr>
              <a:t>, C. (1980). Imitación verbal y no verbal en niños retrasados con y sin síndrome de Down. </a:t>
            </a:r>
            <a:r>
              <a:rPr lang="es" sz="1800" i="1" kern="100" dirty="0" err="1">
                <a:effectLst/>
                <a:latin typeface="+mn-lt"/>
                <a:ea typeface="Calibri" panose="020F0502020204030204" pitchFamily="34" charset="0"/>
                <a:cs typeface="Calibri" panose="020F0502020204030204" pitchFamily="34" charset="0"/>
              </a:rPr>
              <a:t>Enfance </a:t>
            </a:r>
            <a:r>
              <a:rPr lang="es" sz="1800" kern="100" dirty="0">
                <a:effectLst/>
                <a:latin typeface="+mn-lt"/>
                <a:ea typeface="Calibri" panose="020F0502020204030204" pitchFamily="34" charset="0"/>
                <a:cs typeface="Calibri" panose="020F0502020204030204" pitchFamily="34" charset="0"/>
              </a:rPr>
              <a:t>, </a:t>
            </a:r>
            <a:r>
              <a:rPr lang="es" sz="1800" i="1" kern="100" dirty="0">
                <a:effectLst/>
                <a:latin typeface="+mn-lt"/>
                <a:ea typeface="Calibri" panose="020F0502020204030204" pitchFamily="34" charset="0"/>
                <a:cs typeface="Calibri" panose="020F0502020204030204" pitchFamily="34" charset="0"/>
              </a:rPr>
              <a:t>3 </a:t>
            </a:r>
            <a:r>
              <a:rPr lang="es" sz="1800" kern="100" dirty="0">
                <a:effectLst/>
                <a:latin typeface="+mn-lt"/>
                <a:ea typeface="Calibri" panose="020F0502020204030204" pitchFamily="34" charset="0"/>
                <a:cs typeface="Calibri" panose="020F0502020204030204" pitchFamily="34" charset="0"/>
              </a:rPr>
              <a:t>, </a:t>
            </a:r>
            <a:r>
              <a:rPr lang="es" sz="1800" kern="100" dirty="0">
                <a:effectLst/>
                <a:latin typeface="+mn-lt"/>
                <a:ea typeface="Calibri" panose="020F0502020204030204" pitchFamily="34" charset="0"/>
                <a:cs typeface="Cambria Math" panose="02040503050406030204" pitchFamily="18" charset="0"/>
              </a:rPr>
              <a:t>107-122 </a:t>
            </a:r>
            <a:r>
              <a:rPr lang="es" sz="1800" kern="100" dirty="0">
                <a:effectLst/>
                <a:latin typeface="+mn-lt"/>
                <a:ea typeface="Calibri" panose="020F0502020204030204" pitchFamily="34" charset="0"/>
                <a:cs typeface="Calibri" panose="020F0502020204030204" pitchFamily="34" charset="0"/>
              </a:rPr>
              <a:t>. </a:t>
            </a:r>
            <a:endParaRPr lang="fr-BE" sz="1800" kern="100"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6803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85"/>
          </a:xfrm>
          <a:prstGeom prst="rect">
            <a:avLst/>
          </a:prstGeom>
        </p:spPr>
        <p:txBody>
          <a:bodyPr wrap="square">
            <a:spAutoFit/>
          </a:bodyPr>
          <a:lstStyle/>
          <a:p>
            <a:pPr algn="ctr">
              <a:lnSpc>
                <a:spcPct val="120000"/>
              </a:lnSpc>
              <a:buClr>
                <a:srgbClr val="674EA7"/>
              </a:buClr>
              <a:buSzPts val="4000"/>
            </a:pPr>
            <a:r>
              <a:rPr lang="es" sz="2800" b="1" dirty="0">
                <a:solidFill>
                  <a:schemeClr val="accent1"/>
                </a:solidFill>
              </a:rPr>
              <a:t>6.2.5 Pragmática</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2" name="Google Shape;114;p2">
            <a:extLst>
              <a:ext uri="{FF2B5EF4-FFF2-40B4-BE49-F238E27FC236}">
                <a16:creationId xmlns:a16="http://schemas.microsoft.com/office/drawing/2014/main" id="{EA60F509-A27E-0690-6B47-EBD53584EF4B}"/>
              </a:ext>
            </a:extLst>
          </p:cNvPr>
          <p:cNvSpPr txBox="1">
            <a:spLocks noGrp="1"/>
          </p:cNvSpPr>
          <p:nvPr/>
        </p:nvSpPr>
        <p:spPr>
          <a:xfrm>
            <a:off x="11480859" y="6115758"/>
            <a:ext cx="524491"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05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05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05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05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05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05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05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05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a:t>
            </a:fld>
            <a:endParaRPr/>
          </a:p>
        </p:txBody>
      </p:sp>
      <p:sp>
        <p:nvSpPr>
          <p:cNvPr id="4" name="Bulle rectangulaire à coins arrondis 37">
            <a:extLst>
              <a:ext uri="{FF2B5EF4-FFF2-40B4-BE49-F238E27FC236}">
                <a16:creationId xmlns:a16="http://schemas.microsoft.com/office/drawing/2014/main" id="{AFE8C54A-A1F6-BCE5-12BD-0E34854DD02C}"/>
              </a:ext>
            </a:extLst>
          </p:cNvPr>
          <p:cNvSpPr/>
          <p:nvPr/>
        </p:nvSpPr>
        <p:spPr>
          <a:xfrm>
            <a:off x="7260316" y="3070314"/>
            <a:ext cx="2603172" cy="1903480"/>
          </a:xfrm>
          <a:prstGeom prst="wedgeRoundRectCallout">
            <a:avLst>
              <a:gd name="adj1" fmla="val 66922"/>
              <a:gd name="adj2" fmla="val -6598"/>
              <a:gd name="adj3" fmla="val 1666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fr-FR"/>
          </a:p>
        </p:txBody>
      </p:sp>
      <p:sp>
        <p:nvSpPr>
          <p:cNvPr id="32" name="Rectangle : coins arrondis 2">
            <a:extLst>
              <a:ext uri="{FF2B5EF4-FFF2-40B4-BE49-F238E27FC236}">
                <a16:creationId xmlns:a16="http://schemas.microsoft.com/office/drawing/2014/main" id="{DE0E3C32-F8C7-BCAF-21C2-679835418F73}"/>
              </a:ext>
            </a:extLst>
          </p:cNvPr>
          <p:cNvSpPr/>
          <p:nvPr/>
        </p:nvSpPr>
        <p:spPr>
          <a:xfrm>
            <a:off x="936077" y="1625722"/>
            <a:ext cx="2083633" cy="539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s" sz="2000" dirty="0"/>
              <a:t>Nivel de sonido </a:t>
            </a:r>
            <a:endParaRPr lang="fr-FR" sz="2000" dirty="0"/>
          </a:p>
        </p:txBody>
      </p:sp>
      <p:sp>
        <p:nvSpPr>
          <p:cNvPr id="34" name="Rectangle : coins arrondis 4">
            <a:extLst>
              <a:ext uri="{FF2B5EF4-FFF2-40B4-BE49-F238E27FC236}">
                <a16:creationId xmlns:a16="http://schemas.microsoft.com/office/drawing/2014/main" id="{7A7F7A3B-46D9-6DCF-FC39-B2F53735BF33}"/>
              </a:ext>
            </a:extLst>
          </p:cNvPr>
          <p:cNvSpPr/>
          <p:nvPr/>
        </p:nvSpPr>
        <p:spPr>
          <a:xfrm>
            <a:off x="936075" y="3705438"/>
            <a:ext cx="2083633" cy="539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s-ES" sz="2000" dirty="0"/>
              <a:t>N</a:t>
            </a:r>
            <a:r>
              <a:rPr lang="es" sz="2000" dirty="0"/>
              <a:t>ivel de significado </a:t>
            </a:r>
            <a:endParaRPr lang="fr-FR" sz="2000" dirty="0"/>
          </a:p>
        </p:txBody>
      </p:sp>
      <p:sp>
        <p:nvSpPr>
          <p:cNvPr id="37" name="Rectangle : coins arrondis 5">
            <a:extLst>
              <a:ext uri="{FF2B5EF4-FFF2-40B4-BE49-F238E27FC236}">
                <a16:creationId xmlns:a16="http://schemas.microsoft.com/office/drawing/2014/main" id="{5E75D04B-F9C8-5E8F-C8C8-F75C9457A46B}"/>
              </a:ext>
            </a:extLst>
          </p:cNvPr>
          <p:cNvSpPr/>
          <p:nvPr/>
        </p:nvSpPr>
        <p:spPr>
          <a:xfrm>
            <a:off x="936076" y="5346700"/>
            <a:ext cx="2083633" cy="539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s-ES" sz="2000" dirty="0"/>
              <a:t>N</a:t>
            </a:r>
            <a:r>
              <a:rPr lang="es" sz="2000" dirty="0"/>
              <a:t>ivel de contexto</a:t>
            </a:r>
            <a:endParaRPr lang="fr-FR" sz="2000" dirty="0"/>
          </a:p>
        </p:txBody>
      </p:sp>
      <p:sp>
        <p:nvSpPr>
          <p:cNvPr id="39" name="Rectangle : coins arrondis 6">
            <a:extLst>
              <a:ext uri="{FF2B5EF4-FFF2-40B4-BE49-F238E27FC236}">
                <a16:creationId xmlns:a16="http://schemas.microsoft.com/office/drawing/2014/main" id="{E7C3C100-D0E8-B7EC-C851-9C00111FB91D}"/>
              </a:ext>
            </a:extLst>
          </p:cNvPr>
          <p:cNvSpPr/>
          <p:nvPr/>
        </p:nvSpPr>
        <p:spPr>
          <a:xfrm>
            <a:off x="3984082" y="1235976"/>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s" sz="2000" dirty="0" err="1">
                <a:solidFill>
                  <a:schemeClr val="tx1">
                    <a:lumMod val="85000"/>
                    <a:lumOff val="15000"/>
                  </a:schemeClr>
                </a:solidFill>
              </a:rPr>
              <a:t>Fonético</a:t>
            </a:r>
            <a:endParaRPr lang="fr-FR" sz="2000" dirty="0">
              <a:solidFill>
                <a:schemeClr val="tx1">
                  <a:lumMod val="85000"/>
                  <a:lumOff val="15000"/>
                </a:schemeClr>
              </a:solidFill>
            </a:endParaRPr>
          </a:p>
        </p:txBody>
      </p:sp>
      <p:sp>
        <p:nvSpPr>
          <p:cNvPr id="40" name="Rectangle : coins arrondis 7">
            <a:extLst>
              <a:ext uri="{FF2B5EF4-FFF2-40B4-BE49-F238E27FC236}">
                <a16:creationId xmlns:a16="http://schemas.microsoft.com/office/drawing/2014/main" id="{F0DCF1EF-3C09-9A2C-71E5-BEECA841403B}"/>
              </a:ext>
            </a:extLst>
          </p:cNvPr>
          <p:cNvSpPr/>
          <p:nvPr/>
        </p:nvSpPr>
        <p:spPr>
          <a:xfrm>
            <a:off x="3984082" y="2004602"/>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s" sz="2000" dirty="0" err="1">
                <a:solidFill>
                  <a:schemeClr val="tx1">
                    <a:lumMod val="85000"/>
                    <a:lumOff val="15000"/>
                  </a:schemeClr>
                </a:solidFill>
              </a:rPr>
              <a:t>Fonología</a:t>
            </a:r>
            <a:endParaRPr lang="fr-FR" sz="2000" dirty="0">
              <a:solidFill>
                <a:schemeClr val="tx1">
                  <a:lumMod val="85000"/>
                  <a:lumOff val="15000"/>
                </a:schemeClr>
              </a:solidFill>
            </a:endParaRPr>
          </a:p>
        </p:txBody>
      </p:sp>
      <p:sp>
        <p:nvSpPr>
          <p:cNvPr id="41" name="Rectangle : coins arrondis 8">
            <a:extLst>
              <a:ext uri="{FF2B5EF4-FFF2-40B4-BE49-F238E27FC236}">
                <a16:creationId xmlns:a16="http://schemas.microsoft.com/office/drawing/2014/main" id="{A06C7F66-7998-D991-FAF9-7D33C16398B5}"/>
              </a:ext>
            </a:extLst>
          </p:cNvPr>
          <p:cNvSpPr/>
          <p:nvPr/>
        </p:nvSpPr>
        <p:spPr>
          <a:xfrm>
            <a:off x="3984081" y="3070314"/>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s" sz="2000" dirty="0" err="1">
                <a:solidFill>
                  <a:schemeClr val="tx1">
                    <a:lumMod val="85000"/>
                    <a:lumOff val="15000"/>
                  </a:schemeClr>
                </a:solidFill>
              </a:rPr>
              <a:t>Léxico</a:t>
            </a:r>
            <a:endParaRPr lang="fr-FR" sz="2000" dirty="0">
              <a:solidFill>
                <a:schemeClr val="tx1">
                  <a:lumMod val="85000"/>
                  <a:lumOff val="15000"/>
                </a:schemeClr>
              </a:solidFill>
            </a:endParaRPr>
          </a:p>
        </p:txBody>
      </p:sp>
      <p:sp>
        <p:nvSpPr>
          <p:cNvPr id="42" name="Rectangle : coins arrondis 9">
            <a:extLst>
              <a:ext uri="{FF2B5EF4-FFF2-40B4-BE49-F238E27FC236}">
                <a16:creationId xmlns:a16="http://schemas.microsoft.com/office/drawing/2014/main" id="{964A3CAD-E301-3656-6287-A9B691C927FB}"/>
              </a:ext>
            </a:extLst>
          </p:cNvPr>
          <p:cNvSpPr/>
          <p:nvPr/>
        </p:nvSpPr>
        <p:spPr>
          <a:xfrm>
            <a:off x="3984081" y="3752231"/>
            <a:ext cx="2083632"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s" sz="2000" dirty="0" err="1">
                <a:solidFill>
                  <a:schemeClr val="tx1">
                    <a:lumMod val="85000"/>
                    <a:lumOff val="15000"/>
                  </a:schemeClr>
                </a:solidFill>
              </a:rPr>
              <a:t>Morfología</a:t>
            </a:r>
            <a:endParaRPr lang="fr-FR" sz="2000" dirty="0">
              <a:solidFill>
                <a:schemeClr val="tx1">
                  <a:lumMod val="85000"/>
                  <a:lumOff val="15000"/>
                </a:schemeClr>
              </a:solidFill>
            </a:endParaRPr>
          </a:p>
        </p:txBody>
      </p:sp>
      <p:sp>
        <p:nvSpPr>
          <p:cNvPr id="43" name="Rectangle : coins arrondis 10">
            <a:extLst>
              <a:ext uri="{FF2B5EF4-FFF2-40B4-BE49-F238E27FC236}">
                <a16:creationId xmlns:a16="http://schemas.microsoft.com/office/drawing/2014/main" id="{8E750FCD-9AAF-E75A-FBF9-0C6EEDED306C}"/>
              </a:ext>
            </a:extLst>
          </p:cNvPr>
          <p:cNvSpPr/>
          <p:nvPr/>
        </p:nvSpPr>
        <p:spPr>
          <a:xfrm>
            <a:off x="3984079" y="4434148"/>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s" sz="2000" dirty="0" err="1">
                <a:solidFill>
                  <a:schemeClr val="tx1">
                    <a:lumMod val="85000"/>
                    <a:lumOff val="15000"/>
                  </a:schemeClr>
                </a:solidFill>
              </a:rPr>
              <a:t>Sintaxis</a:t>
            </a:r>
            <a:endParaRPr lang="fr-FR" sz="2000" dirty="0">
              <a:solidFill>
                <a:schemeClr val="tx1">
                  <a:lumMod val="85000"/>
                  <a:lumOff val="15000"/>
                </a:schemeClr>
              </a:solidFill>
            </a:endParaRPr>
          </a:p>
        </p:txBody>
      </p:sp>
      <p:sp>
        <p:nvSpPr>
          <p:cNvPr id="44" name="Rectangle : coins arrondis 11">
            <a:extLst>
              <a:ext uri="{FF2B5EF4-FFF2-40B4-BE49-F238E27FC236}">
                <a16:creationId xmlns:a16="http://schemas.microsoft.com/office/drawing/2014/main" id="{D47384A6-84E8-ED37-F8FA-1CE265AEAC4D}"/>
              </a:ext>
            </a:extLst>
          </p:cNvPr>
          <p:cNvSpPr/>
          <p:nvPr/>
        </p:nvSpPr>
        <p:spPr>
          <a:xfrm>
            <a:off x="3984079" y="5345180"/>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s" sz="2000" dirty="0" err="1">
                <a:solidFill>
                  <a:schemeClr val="tx1">
                    <a:lumMod val="85000"/>
                    <a:lumOff val="15000"/>
                  </a:schemeClr>
                </a:solidFill>
              </a:rPr>
              <a:t>Pragmática</a:t>
            </a:r>
            <a:endParaRPr lang="fr-FR" sz="2000" dirty="0">
              <a:solidFill>
                <a:schemeClr val="tx1">
                  <a:lumMod val="85000"/>
                  <a:lumOff val="15000"/>
                </a:schemeClr>
              </a:solidFill>
            </a:endParaRPr>
          </a:p>
        </p:txBody>
      </p:sp>
      <p:cxnSp>
        <p:nvCxnSpPr>
          <p:cNvPr id="45" name="Connecteur droit avec flèche 12">
            <a:extLst>
              <a:ext uri="{FF2B5EF4-FFF2-40B4-BE49-F238E27FC236}">
                <a16:creationId xmlns:a16="http://schemas.microsoft.com/office/drawing/2014/main" id="{62952742-1767-9F6F-B350-F88E6D5B0442}"/>
              </a:ext>
            </a:extLst>
          </p:cNvPr>
          <p:cNvCxnSpPr>
            <a:endCxn id="39" idx="1"/>
          </p:cNvCxnSpPr>
          <p:nvPr/>
        </p:nvCxnSpPr>
        <p:spPr>
          <a:xfrm flipV="1">
            <a:off x="3019709" y="1505799"/>
            <a:ext cx="964373" cy="349742"/>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eur droit avec flèche 13">
            <a:extLst>
              <a:ext uri="{FF2B5EF4-FFF2-40B4-BE49-F238E27FC236}">
                <a16:creationId xmlns:a16="http://schemas.microsoft.com/office/drawing/2014/main" id="{A33F85AF-CAAE-66B3-6B21-99501CB63DF9}"/>
              </a:ext>
            </a:extLst>
          </p:cNvPr>
          <p:cNvCxnSpPr>
            <a:cxnSpLocks/>
            <a:stCxn id="32" idx="3"/>
            <a:endCxn id="40" idx="1"/>
          </p:cNvCxnSpPr>
          <p:nvPr/>
        </p:nvCxnSpPr>
        <p:spPr>
          <a:xfrm>
            <a:off x="3019710" y="1895545"/>
            <a:ext cx="964372" cy="37888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14">
            <a:extLst>
              <a:ext uri="{FF2B5EF4-FFF2-40B4-BE49-F238E27FC236}">
                <a16:creationId xmlns:a16="http://schemas.microsoft.com/office/drawing/2014/main" id="{F2213EDF-54CC-1E79-F7C2-A8B8744EA0FD}"/>
              </a:ext>
            </a:extLst>
          </p:cNvPr>
          <p:cNvCxnSpPr>
            <a:cxnSpLocks/>
            <a:endCxn id="43" idx="1"/>
          </p:cNvCxnSpPr>
          <p:nvPr/>
        </p:nvCxnSpPr>
        <p:spPr>
          <a:xfrm>
            <a:off x="3037194" y="4098690"/>
            <a:ext cx="946885" cy="605281"/>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necteur droit avec flèche 15">
            <a:extLst>
              <a:ext uri="{FF2B5EF4-FFF2-40B4-BE49-F238E27FC236}">
                <a16:creationId xmlns:a16="http://schemas.microsoft.com/office/drawing/2014/main" id="{5759ACA3-5FE9-9BD0-9551-00B31360E02D}"/>
              </a:ext>
            </a:extLst>
          </p:cNvPr>
          <p:cNvCxnSpPr>
            <a:cxnSpLocks/>
            <a:endCxn id="41" idx="1"/>
          </p:cNvCxnSpPr>
          <p:nvPr/>
        </p:nvCxnSpPr>
        <p:spPr>
          <a:xfrm flipV="1">
            <a:off x="3019708" y="3340137"/>
            <a:ext cx="964373" cy="467086"/>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necteur droit avec flèche 16">
            <a:extLst>
              <a:ext uri="{FF2B5EF4-FFF2-40B4-BE49-F238E27FC236}">
                <a16:creationId xmlns:a16="http://schemas.microsoft.com/office/drawing/2014/main" id="{2CF332AE-A607-B9A1-C7E3-F83D58A10637}"/>
              </a:ext>
            </a:extLst>
          </p:cNvPr>
          <p:cNvCxnSpPr>
            <a:cxnSpLocks/>
            <a:endCxn id="42" idx="1"/>
          </p:cNvCxnSpPr>
          <p:nvPr/>
        </p:nvCxnSpPr>
        <p:spPr>
          <a:xfrm>
            <a:off x="3037194" y="4022054"/>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eur droit avec flèche 17">
            <a:extLst>
              <a:ext uri="{FF2B5EF4-FFF2-40B4-BE49-F238E27FC236}">
                <a16:creationId xmlns:a16="http://schemas.microsoft.com/office/drawing/2014/main" id="{2681C62D-CCCC-9A12-9125-46580B38A8DB}"/>
              </a:ext>
            </a:extLst>
          </p:cNvPr>
          <p:cNvCxnSpPr>
            <a:cxnSpLocks/>
          </p:cNvCxnSpPr>
          <p:nvPr/>
        </p:nvCxnSpPr>
        <p:spPr>
          <a:xfrm>
            <a:off x="3037194" y="5615003"/>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51" name="Connecteur droit avec flèche 18">
            <a:extLst>
              <a:ext uri="{FF2B5EF4-FFF2-40B4-BE49-F238E27FC236}">
                <a16:creationId xmlns:a16="http://schemas.microsoft.com/office/drawing/2014/main" id="{6251A82D-3A16-E76E-065B-D47BCC4F4856}"/>
              </a:ext>
            </a:extLst>
          </p:cNvPr>
          <p:cNvCxnSpPr>
            <a:cxnSpLocks/>
          </p:cNvCxnSpPr>
          <p:nvPr/>
        </p:nvCxnSpPr>
        <p:spPr>
          <a:xfrm>
            <a:off x="6213603" y="1505799"/>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19">
            <a:extLst>
              <a:ext uri="{FF2B5EF4-FFF2-40B4-BE49-F238E27FC236}">
                <a16:creationId xmlns:a16="http://schemas.microsoft.com/office/drawing/2014/main" id="{CA4B546A-4016-9EA2-A2C8-3A00D27D76B2}"/>
              </a:ext>
            </a:extLst>
          </p:cNvPr>
          <p:cNvCxnSpPr>
            <a:cxnSpLocks/>
          </p:cNvCxnSpPr>
          <p:nvPr/>
        </p:nvCxnSpPr>
        <p:spPr>
          <a:xfrm>
            <a:off x="6213603" y="2274425"/>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Connecteur droit avec flèche 21">
            <a:extLst>
              <a:ext uri="{FF2B5EF4-FFF2-40B4-BE49-F238E27FC236}">
                <a16:creationId xmlns:a16="http://schemas.microsoft.com/office/drawing/2014/main" id="{5696B6D5-0AD6-C13C-8927-9666C5D9B602}"/>
              </a:ext>
            </a:extLst>
          </p:cNvPr>
          <p:cNvCxnSpPr>
            <a:cxnSpLocks/>
          </p:cNvCxnSpPr>
          <p:nvPr/>
        </p:nvCxnSpPr>
        <p:spPr>
          <a:xfrm>
            <a:off x="6213603" y="3340137"/>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avec flèche 22">
            <a:extLst>
              <a:ext uri="{FF2B5EF4-FFF2-40B4-BE49-F238E27FC236}">
                <a16:creationId xmlns:a16="http://schemas.microsoft.com/office/drawing/2014/main" id="{3E85D81A-8EF7-9238-A797-233066B1370F}"/>
              </a:ext>
            </a:extLst>
          </p:cNvPr>
          <p:cNvCxnSpPr>
            <a:cxnSpLocks/>
          </p:cNvCxnSpPr>
          <p:nvPr/>
        </p:nvCxnSpPr>
        <p:spPr>
          <a:xfrm>
            <a:off x="6213602" y="3975261"/>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droit avec flèche 23">
            <a:extLst>
              <a:ext uri="{FF2B5EF4-FFF2-40B4-BE49-F238E27FC236}">
                <a16:creationId xmlns:a16="http://schemas.microsoft.com/office/drawing/2014/main" id="{01FF4FD2-7C59-C543-DC50-D55B416B6B23}"/>
              </a:ext>
            </a:extLst>
          </p:cNvPr>
          <p:cNvCxnSpPr>
            <a:cxnSpLocks/>
          </p:cNvCxnSpPr>
          <p:nvPr/>
        </p:nvCxnSpPr>
        <p:spPr>
          <a:xfrm>
            <a:off x="6213601" y="4610385"/>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eur droit avec flèche 24">
            <a:extLst>
              <a:ext uri="{FF2B5EF4-FFF2-40B4-BE49-F238E27FC236}">
                <a16:creationId xmlns:a16="http://schemas.microsoft.com/office/drawing/2014/main" id="{24A24DFA-B935-A4EB-1C02-D2B71A90F614}"/>
              </a:ext>
            </a:extLst>
          </p:cNvPr>
          <p:cNvCxnSpPr>
            <a:cxnSpLocks/>
          </p:cNvCxnSpPr>
          <p:nvPr/>
        </p:nvCxnSpPr>
        <p:spPr>
          <a:xfrm>
            <a:off x="6213600" y="5615003"/>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57" name="ZoneTexte 25">
            <a:extLst>
              <a:ext uri="{FF2B5EF4-FFF2-40B4-BE49-F238E27FC236}">
                <a16:creationId xmlns:a16="http://schemas.microsoft.com/office/drawing/2014/main" id="{DEA6262B-C029-FDD8-D46D-83DB19A774D7}"/>
              </a:ext>
            </a:extLst>
          </p:cNvPr>
          <p:cNvSpPr txBox="1"/>
          <p:nvPr/>
        </p:nvSpPr>
        <p:spPr>
          <a:xfrm>
            <a:off x="7306378" y="1328369"/>
            <a:ext cx="1890261" cy="369332"/>
          </a:xfrm>
          <a:prstGeom prst="rect">
            <a:avLst/>
          </a:prstGeom>
          <a:noFill/>
        </p:spPr>
        <p:txBody>
          <a:bodyPr wrap="non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 sz="1800" dirty="0" err="1">
                <a:solidFill>
                  <a:schemeClr val="tx1">
                    <a:lumMod val="85000"/>
                    <a:lumOff val="15000"/>
                  </a:schemeClr>
                </a:solidFill>
              </a:rPr>
              <a:t>estudiar</a:t>
            </a:r>
            <a:r>
              <a:rPr lang="es" sz="1800" dirty="0">
                <a:solidFill>
                  <a:schemeClr val="tx1">
                    <a:lumMod val="85000"/>
                    <a:lumOff val="15000"/>
                  </a:schemeClr>
                </a:solidFill>
              </a:rPr>
              <a:t> </a:t>
            </a:r>
            <a:r>
              <a:rPr lang="es" sz="1800" dirty="0" err="1">
                <a:solidFill>
                  <a:schemeClr val="tx1">
                    <a:lumMod val="85000"/>
                    <a:lumOff val="15000"/>
                  </a:schemeClr>
                </a:solidFill>
              </a:rPr>
              <a:t>sonidos</a:t>
            </a:r>
            <a:endParaRPr lang="fr-FR" sz="1800" dirty="0">
              <a:solidFill>
                <a:schemeClr val="tx1">
                  <a:lumMod val="85000"/>
                  <a:lumOff val="15000"/>
                </a:schemeClr>
              </a:solidFill>
            </a:endParaRPr>
          </a:p>
        </p:txBody>
      </p:sp>
      <p:sp>
        <p:nvSpPr>
          <p:cNvPr id="58" name="ZoneTexte 26">
            <a:extLst>
              <a:ext uri="{FF2B5EF4-FFF2-40B4-BE49-F238E27FC236}">
                <a16:creationId xmlns:a16="http://schemas.microsoft.com/office/drawing/2014/main" id="{409D6EAA-E67C-D833-94A8-A23AA68A71DA}"/>
              </a:ext>
            </a:extLst>
          </p:cNvPr>
          <p:cNvSpPr txBox="1"/>
          <p:nvPr/>
        </p:nvSpPr>
        <p:spPr>
          <a:xfrm>
            <a:off x="7306378" y="2134318"/>
            <a:ext cx="3929281" cy="369332"/>
          </a:xfrm>
          <a:prstGeom prst="rect">
            <a:avLst/>
          </a:prstGeom>
          <a:noFill/>
        </p:spPr>
        <p:txBody>
          <a:bodyPr wrap="non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 sz="1800" dirty="0">
                <a:solidFill>
                  <a:schemeClr val="tx1">
                    <a:lumMod val="85000"/>
                    <a:lumOff val="15000"/>
                  </a:schemeClr>
                </a:solidFill>
              </a:rPr>
              <a:t>Buena organización y combinación.</a:t>
            </a:r>
          </a:p>
        </p:txBody>
      </p:sp>
      <p:sp>
        <p:nvSpPr>
          <p:cNvPr id="59" name="ZoneTexte 27">
            <a:extLst>
              <a:ext uri="{FF2B5EF4-FFF2-40B4-BE49-F238E27FC236}">
                <a16:creationId xmlns:a16="http://schemas.microsoft.com/office/drawing/2014/main" id="{F906004A-899F-5BF4-1A2F-7F6488396743}"/>
              </a:ext>
            </a:extLst>
          </p:cNvPr>
          <p:cNvSpPr txBox="1"/>
          <p:nvPr/>
        </p:nvSpPr>
        <p:spPr>
          <a:xfrm>
            <a:off x="7260316" y="3120766"/>
            <a:ext cx="1338828" cy="369332"/>
          </a:xfrm>
          <a:prstGeom prst="rect">
            <a:avLst/>
          </a:prstGeom>
          <a:noFill/>
        </p:spPr>
        <p:txBody>
          <a:bodyPr wrap="non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 sz="1800" dirty="0" err="1">
                <a:solidFill>
                  <a:schemeClr val="tx1">
                    <a:lumMod val="85000"/>
                    <a:lumOff val="15000"/>
                  </a:schemeClr>
                </a:solidFill>
              </a:rPr>
              <a:t>Vocabulario</a:t>
            </a:r>
            <a:endParaRPr lang="fr-FR" sz="1800" dirty="0">
              <a:solidFill>
                <a:schemeClr val="tx1">
                  <a:lumMod val="85000"/>
                  <a:lumOff val="15000"/>
                </a:schemeClr>
              </a:solidFill>
            </a:endParaRPr>
          </a:p>
        </p:txBody>
      </p:sp>
      <p:sp>
        <p:nvSpPr>
          <p:cNvPr id="60" name="ZoneTexte 28">
            <a:extLst>
              <a:ext uri="{FF2B5EF4-FFF2-40B4-BE49-F238E27FC236}">
                <a16:creationId xmlns:a16="http://schemas.microsoft.com/office/drawing/2014/main" id="{F0A52986-D078-B5D6-5F16-7C428B86E168}"/>
              </a:ext>
            </a:extLst>
          </p:cNvPr>
          <p:cNvSpPr txBox="1"/>
          <p:nvPr/>
        </p:nvSpPr>
        <p:spPr>
          <a:xfrm>
            <a:off x="7306378" y="3752231"/>
            <a:ext cx="2557110" cy="369332"/>
          </a:xfrm>
          <a:prstGeom prst="rect">
            <a:avLst/>
          </a:prstGeom>
          <a:noFill/>
        </p:spPr>
        <p:txBody>
          <a:bodyPr wrap="non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 sz="1800" dirty="0">
                <a:solidFill>
                  <a:schemeClr val="tx1">
                    <a:lumMod val="85000"/>
                    <a:lumOff val="15000"/>
                  </a:schemeClr>
                </a:solidFill>
              </a:rPr>
              <a:t>Tipos y </a:t>
            </a:r>
            <a:r>
              <a:rPr lang="es" sz="1800" dirty="0" err="1">
                <a:solidFill>
                  <a:schemeClr val="tx1">
                    <a:lumMod val="85000"/>
                    <a:lumOff val="15000"/>
                  </a:schemeClr>
                </a:solidFill>
              </a:rPr>
              <a:t>formas </a:t>
            </a:r>
            <a:endParaRPr lang="fr-FR" sz="1800" dirty="0">
              <a:solidFill>
                <a:schemeClr val="tx1">
                  <a:lumMod val="85000"/>
                  <a:lumOff val="15000"/>
                </a:schemeClr>
              </a:solidFill>
            </a:endParaRPr>
          </a:p>
        </p:txBody>
      </p:sp>
      <p:sp>
        <p:nvSpPr>
          <p:cNvPr id="61" name="ZoneTexte 29">
            <a:extLst>
              <a:ext uri="{FF2B5EF4-FFF2-40B4-BE49-F238E27FC236}">
                <a16:creationId xmlns:a16="http://schemas.microsoft.com/office/drawing/2014/main" id="{646C7D1D-A69F-1BDA-D750-B69974B306C0}"/>
              </a:ext>
            </a:extLst>
          </p:cNvPr>
          <p:cNvSpPr txBox="1"/>
          <p:nvPr/>
        </p:nvSpPr>
        <p:spPr>
          <a:xfrm>
            <a:off x="7260316" y="4348991"/>
            <a:ext cx="2121093" cy="369332"/>
          </a:xfrm>
          <a:prstGeom prst="rect">
            <a:avLst/>
          </a:prstGeom>
          <a:noFill/>
        </p:spPr>
        <p:txBody>
          <a:bodyPr wrap="non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 sz="1800" dirty="0">
                <a:solidFill>
                  <a:schemeClr val="tx1">
                    <a:lumMod val="85000"/>
                    <a:lumOff val="15000"/>
                  </a:schemeClr>
                </a:solidFill>
              </a:rPr>
              <a:t>Estructura de la oración</a:t>
            </a:r>
          </a:p>
        </p:txBody>
      </p:sp>
      <p:sp>
        <p:nvSpPr>
          <p:cNvPr id="62" name="ZoneTexte 30">
            <a:extLst>
              <a:ext uri="{FF2B5EF4-FFF2-40B4-BE49-F238E27FC236}">
                <a16:creationId xmlns:a16="http://schemas.microsoft.com/office/drawing/2014/main" id="{94F0EA41-8674-41F5-4229-CE7429FE1484}"/>
              </a:ext>
            </a:extLst>
          </p:cNvPr>
          <p:cNvSpPr txBox="1"/>
          <p:nvPr/>
        </p:nvSpPr>
        <p:spPr>
          <a:xfrm>
            <a:off x="7352440" y="5430337"/>
            <a:ext cx="2121093" cy="369332"/>
          </a:xfrm>
          <a:prstGeom prst="rect">
            <a:avLst/>
          </a:prstGeom>
          <a:noFill/>
        </p:spPr>
        <p:txBody>
          <a:bodyPr wrap="non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 sz="1800" dirty="0" err="1">
                <a:solidFill>
                  <a:schemeClr val="tx1">
                    <a:lumMod val="85000"/>
                    <a:lumOff val="15000"/>
                  </a:schemeClr>
                </a:solidFill>
              </a:rPr>
              <a:t>Significado </a:t>
            </a:r>
            <a:r>
              <a:rPr lang="es" sz="1800" dirty="0">
                <a:solidFill>
                  <a:schemeClr val="tx1">
                    <a:lumMod val="85000"/>
                    <a:lumOff val="15000"/>
                  </a:schemeClr>
                </a:solidFill>
              </a:rPr>
              <a:t>en </a:t>
            </a:r>
            <a:r>
              <a:rPr lang="es" sz="1800" dirty="0" err="1">
                <a:solidFill>
                  <a:schemeClr val="tx1">
                    <a:lumMod val="85000"/>
                    <a:lumOff val="15000"/>
                  </a:schemeClr>
                </a:solidFill>
              </a:rPr>
              <a:t>contexto</a:t>
            </a:r>
            <a:endParaRPr lang="fr-FR" sz="1800" dirty="0">
              <a:solidFill>
                <a:schemeClr val="tx1">
                  <a:lumMod val="85000"/>
                  <a:lumOff val="15000"/>
                </a:schemeClr>
              </a:solidFill>
            </a:endParaRPr>
          </a:p>
        </p:txBody>
      </p:sp>
      <p:sp>
        <p:nvSpPr>
          <p:cNvPr id="63" name="ZoneTexte 32">
            <a:extLst>
              <a:ext uri="{FF2B5EF4-FFF2-40B4-BE49-F238E27FC236}">
                <a16:creationId xmlns:a16="http://schemas.microsoft.com/office/drawing/2014/main" id="{8BEF0A7B-7677-6D1B-9C76-C9C647181044}"/>
              </a:ext>
            </a:extLst>
          </p:cNvPr>
          <p:cNvSpPr txBox="1"/>
          <p:nvPr/>
        </p:nvSpPr>
        <p:spPr>
          <a:xfrm>
            <a:off x="10318988" y="3687044"/>
            <a:ext cx="1159292" cy="369332"/>
          </a:xfrm>
          <a:prstGeom prst="rect">
            <a:avLst/>
          </a:prstGeom>
          <a:noFill/>
        </p:spPr>
        <p:txBody>
          <a:bodyPr wrap="non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 sz="1800" dirty="0" err="1">
                <a:solidFill>
                  <a:schemeClr val="tx1">
                    <a:lumMod val="85000"/>
                    <a:lumOff val="15000"/>
                  </a:schemeClr>
                </a:solidFill>
              </a:rPr>
              <a:t>Gramática</a:t>
            </a:r>
            <a:endParaRPr lang="fr-FR" sz="1800" dirty="0">
              <a:solidFill>
                <a:schemeClr val="tx1">
                  <a:lumMod val="85000"/>
                  <a:lumOff val="15000"/>
                </a:schemeClr>
              </a:solidFill>
            </a:endParaRPr>
          </a:p>
        </p:txBody>
      </p:sp>
      <p:sp>
        <p:nvSpPr>
          <p:cNvPr id="64" name="Bulle rectangulaire à coins arrondis 34">
            <a:extLst>
              <a:ext uri="{FF2B5EF4-FFF2-40B4-BE49-F238E27FC236}">
                <a16:creationId xmlns:a16="http://schemas.microsoft.com/office/drawing/2014/main" id="{858A15E8-A558-22D6-45DA-B0AE867977F4}"/>
              </a:ext>
            </a:extLst>
          </p:cNvPr>
          <p:cNvSpPr/>
          <p:nvPr/>
        </p:nvSpPr>
        <p:spPr>
          <a:xfrm>
            <a:off x="537568" y="1151480"/>
            <a:ext cx="11166752" cy="1775005"/>
          </a:xfrm>
          <a:prstGeom prst="wedgeRoundRectCallout">
            <a:avLst>
              <a:gd name="adj1" fmla="val 22521"/>
              <a:gd name="adj2" fmla="val 49742"/>
              <a:gd name="adj3" fmla="val 16667"/>
            </a:avLst>
          </a:prstGeom>
          <a:solidFill>
            <a:schemeClr val="tx2">
              <a:lumMod val="90000"/>
              <a:alpha val="6849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fr-FR"/>
          </a:p>
        </p:txBody>
      </p:sp>
      <p:sp>
        <p:nvSpPr>
          <p:cNvPr id="65" name="Bulle rectangulaire à coins arrondis 35">
            <a:extLst>
              <a:ext uri="{FF2B5EF4-FFF2-40B4-BE49-F238E27FC236}">
                <a16:creationId xmlns:a16="http://schemas.microsoft.com/office/drawing/2014/main" id="{F66B82E4-97EA-5E5B-CDCA-0261687473C0}"/>
              </a:ext>
            </a:extLst>
          </p:cNvPr>
          <p:cNvSpPr/>
          <p:nvPr/>
        </p:nvSpPr>
        <p:spPr>
          <a:xfrm>
            <a:off x="573794" y="2989612"/>
            <a:ext cx="11130526" cy="2216799"/>
          </a:xfrm>
          <a:prstGeom prst="wedgeRoundRectCallout">
            <a:avLst>
              <a:gd name="adj1" fmla="val 22521"/>
              <a:gd name="adj2" fmla="val 49742"/>
              <a:gd name="adj3" fmla="val 16667"/>
            </a:avLst>
          </a:prstGeom>
          <a:solidFill>
            <a:schemeClr val="tx2">
              <a:lumMod val="90000"/>
              <a:alpha val="6849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fr-FR"/>
          </a:p>
        </p:txBody>
      </p:sp>
    </p:spTree>
    <p:extLst>
      <p:ext uri="{BB962C8B-B14F-4D97-AF65-F5344CB8AC3E}">
        <p14:creationId xmlns:p14="http://schemas.microsoft.com/office/powerpoint/2010/main" val="4137831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561885"/>
          </a:xfrm>
          <a:prstGeom prst="rect">
            <a:avLst/>
          </a:prstGeom>
        </p:spPr>
        <p:txBody>
          <a:bodyPr wrap="square">
            <a:spAutoFit/>
          </a:bodyPr>
          <a:lstStyle/>
          <a:p>
            <a:pPr algn="ctr">
              <a:lnSpc>
                <a:spcPct val="120000"/>
              </a:lnSpc>
              <a:buClr>
                <a:srgbClr val="674EA7"/>
              </a:buClr>
              <a:buSzPts val="4000"/>
            </a:pPr>
            <a:r>
              <a:rPr lang="es" sz="2800" b="1" dirty="0">
                <a:solidFill>
                  <a:schemeClr val="accent1"/>
                </a:solidFill>
              </a:rPr>
              <a:t>¿Qué observar?</a:t>
            </a:r>
          </a:p>
        </p:txBody>
      </p:sp>
      <p:graphicFrame>
        <p:nvGraphicFramePr>
          <p:cNvPr id="4" name="Diagramme 3">
            <a:extLst>
              <a:ext uri="{FF2B5EF4-FFF2-40B4-BE49-F238E27FC236}">
                <a16:creationId xmlns:a16="http://schemas.microsoft.com/office/drawing/2014/main" id="{397FC904-6D0C-89AA-0F99-014AA33A726F}"/>
              </a:ext>
            </a:extLst>
          </p:cNvPr>
          <p:cNvGraphicFramePr/>
          <p:nvPr>
            <p:extLst>
              <p:ext uri="{D42A27DB-BD31-4B8C-83A1-F6EECF244321}">
                <p14:modId xmlns:p14="http://schemas.microsoft.com/office/powerpoint/2010/main" val="1487925973"/>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724717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494751"/>
          </a:xfrm>
          <a:prstGeom prst="rect">
            <a:avLst/>
          </a:prstGeom>
        </p:spPr>
        <p:txBody>
          <a:bodyPr wrap="square">
            <a:spAutoFit/>
          </a:bodyPr>
          <a:lstStyle/>
          <a:p>
            <a:pPr algn="ctr">
              <a:lnSpc>
                <a:spcPct val="120000"/>
              </a:lnSpc>
              <a:buClr>
                <a:srgbClr val="674EA7"/>
              </a:buClr>
              <a:buSzPts val="4000"/>
            </a:pPr>
            <a:r>
              <a:rPr lang="es" sz="2400" b="1" dirty="0">
                <a:solidFill>
                  <a:schemeClr val="accent1"/>
                </a:solidFill>
              </a:rPr>
              <a:t>1 – Toma de turnos conversacionales</a:t>
            </a:r>
          </a:p>
        </p:txBody>
      </p:sp>
      <p:graphicFrame>
        <p:nvGraphicFramePr>
          <p:cNvPr id="2" name="Diagramme 1">
            <a:extLst>
              <a:ext uri="{FF2B5EF4-FFF2-40B4-BE49-F238E27FC236}">
                <a16:creationId xmlns:a16="http://schemas.microsoft.com/office/drawing/2014/main" id="{6C36579C-0F77-853B-B767-40AE29E872AC}"/>
              </a:ext>
            </a:extLst>
          </p:cNvPr>
          <p:cNvGraphicFramePr/>
          <p:nvPr>
            <p:extLst>
              <p:ext uri="{D42A27DB-BD31-4B8C-83A1-F6EECF244321}">
                <p14:modId xmlns:p14="http://schemas.microsoft.com/office/powerpoint/2010/main" val="3905196620"/>
              </p:ext>
            </p:extLst>
          </p:nvPr>
        </p:nvGraphicFramePr>
        <p:xfrm>
          <a:off x="1870750" y="1365250"/>
          <a:ext cx="8979220" cy="524490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8076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469334"/>
            <a:ext cx="8259001" cy="494751"/>
          </a:xfrm>
          <a:prstGeom prst="rect">
            <a:avLst/>
          </a:prstGeom>
        </p:spPr>
        <p:txBody>
          <a:bodyPr wrap="square">
            <a:spAutoFit/>
          </a:bodyPr>
          <a:lstStyle/>
          <a:p>
            <a:pPr algn="ctr">
              <a:lnSpc>
                <a:spcPct val="120000"/>
              </a:lnSpc>
              <a:buClr>
                <a:srgbClr val="674EA7"/>
              </a:buClr>
              <a:buSzPts val="4000"/>
            </a:pPr>
            <a:r>
              <a:rPr lang="es" sz="2400" b="1" dirty="0">
                <a:solidFill>
                  <a:schemeClr val="accent1"/>
                </a:solidFill>
              </a:rPr>
              <a:t>Notificar a referentes en la conversación.</a:t>
            </a:r>
          </a:p>
        </p:txBody>
      </p:sp>
      <p:graphicFrame>
        <p:nvGraphicFramePr>
          <p:cNvPr id="4" name="Diagramme 3">
            <a:extLst>
              <a:ext uri="{FF2B5EF4-FFF2-40B4-BE49-F238E27FC236}">
                <a16:creationId xmlns:a16="http://schemas.microsoft.com/office/drawing/2014/main" id="{92C8E291-A456-8D11-3757-3B7D757CA1ED}"/>
              </a:ext>
            </a:extLst>
          </p:cNvPr>
          <p:cNvGraphicFramePr/>
          <p:nvPr>
            <p:extLst>
              <p:ext uri="{D42A27DB-BD31-4B8C-83A1-F6EECF244321}">
                <p14:modId xmlns:p14="http://schemas.microsoft.com/office/powerpoint/2010/main" val="1427190949"/>
              </p:ext>
            </p:extLst>
          </p:nvPr>
        </p:nvGraphicFramePr>
        <p:xfrm>
          <a:off x="848036" y="1471574"/>
          <a:ext cx="10793503" cy="30185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Flèche vers le bas 4">
            <a:extLst>
              <a:ext uri="{FF2B5EF4-FFF2-40B4-BE49-F238E27FC236}">
                <a16:creationId xmlns:a16="http://schemas.microsoft.com/office/drawing/2014/main" id="{57FD6419-DF10-5840-8B66-73FCF2906F0D}"/>
              </a:ext>
            </a:extLst>
          </p:cNvPr>
          <p:cNvSpPr/>
          <p:nvPr/>
        </p:nvSpPr>
        <p:spPr>
          <a:xfrm>
            <a:off x="6096000" y="4237630"/>
            <a:ext cx="373039" cy="103293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F783F06C-2B2B-2654-DBC8-3D24367A2A6A}"/>
              </a:ext>
            </a:extLst>
          </p:cNvPr>
          <p:cNvSpPr txBox="1"/>
          <p:nvPr/>
        </p:nvSpPr>
        <p:spPr>
          <a:xfrm>
            <a:off x="6577528" y="4600206"/>
            <a:ext cx="925253" cy="400110"/>
          </a:xfrm>
          <a:prstGeom prst="rect">
            <a:avLst/>
          </a:prstGeom>
          <a:noFill/>
        </p:spPr>
        <p:txBody>
          <a:bodyPr wrap="none" rtlCol="0">
            <a:spAutoFit/>
          </a:bodyPr>
          <a:lstStyle/>
          <a:p>
            <a:r>
              <a:rPr lang="es" sz="2000" dirty="0"/>
              <a:t>Uso de</a:t>
            </a:r>
          </a:p>
        </p:txBody>
      </p:sp>
      <p:sp>
        <p:nvSpPr>
          <p:cNvPr id="7" name="ZoneTexte 6">
            <a:extLst>
              <a:ext uri="{FF2B5EF4-FFF2-40B4-BE49-F238E27FC236}">
                <a16:creationId xmlns:a16="http://schemas.microsoft.com/office/drawing/2014/main" id="{A521042F-D306-CBA7-5587-289E82CE4938}"/>
              </a:ext>
            </a:extLst>
          </p:cNvPr>
          <p:cNvSpPr txBox="1"/>
          <p:nvPr/>
        </p:nvSpPr>
        <p:spPr>
          <a:xfrm>
            <a:off x="3721331" y="5492808"/>
            <a:ext cx="5495415" cy="400110"/>
          </a:xfrm>
          <a:prstGeom prst="rect">
            <a:avLst/>
          </a:prstGeom>
          <a:noFill/>
        </p:spPr>
        <p:txBody>
          <a:bodyPr wrap="none" rtlCol="0">
            <a:spAutoFit/>
          </a:bodyPr>
          <a:lstStyle/>
          <a:p>
            <a:r>
              <a:rPr lang="es" sz="2000" dirty="0" err="1"/>
              <a:t>Deícticos </a:t>
            </a:r>
            <a:r>
              <a:rPr lang="es" sz="2000" dirty="0"/>
              <a:t>: </a:t>
            </a:r>
            <a:r>
              <a:rPr lang="es" sz="2000" dirty="0" err="1"/>
              <a:t>pronombres </a:t>
            </a:r>
            <a:r>
              <a:rPr lang="es" sz="2000" dirty="0"/>
              <a:t>, </a:t>
            </a:r>
            <a:r>
              <a:rPr lang="es" sz="2000" dirty="0" err="1"/>
              <a:t>adverbios </a:t>
            </a:r>
            <a:r>
              <a:rPr lang="es" sz="2000" dirty="0"/>
              <a:t>, </a:t>
            </a:r>
            <a:r>
              <a:rPr lang="es" sz="2000" dirty="0" err="1"/>
              <a:t>preposiciones </a:t>
            </a:r>
            <a:r>
              <a:rPr lang="es" sz="2000" dirty="0"/>
              <a:t>, etc.</a:t>
            </a:r>
          </a:p>
        </p:txBody>
      </p:sp>
    </p:spTree>
    <p:extLst>
      <p:ext uri="{BB962C8B-B14F-4D97-AF65-F5344CB8AC3E}">
        <p14:creationId xmlns:p14="http://schemas.microsoft.com/office/powerpoint/2010/main" val="4154068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cxnSp>
        <p:nvCxnSpPr>
          <p:cNvPr id="8" name="Connecteur droit 7">
            <a:extLst>
              <a:ext uri="{FF2B5EF4-FFF2-40B4-BE49-F238E27FC236}">
                <a16:creationId xmlns:a16="http://schemas.microsoft.com/office/drawing/2014/main" id="{65A8B62F-5E9D-6F76-B7B9-85B7F1FF6F7F}"/>
              </a:ext>
            </a:extLst>
          </p:cNvPr>
          <p:cNvCxnSpPr/>
          <p:nvPr/>
        </p:nvCxnSpPr>
        <p:spPr>
          <a:xfrm>
            <a:off x="6096000" y="1365250"/>
            <a:ext cx="0" cy="47080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22D6FDE0-5FA8-2B6F-38CD-97F03851141E}"/>
              </a:ext>
            </a:extLst>
          </p:cNvPr>
          <p:cNvSpPr txBox="1"/>
          <p:nvPr/>
        </p:nvSpPr>
        <p:spPr>
          <a:xfrm>
            <a:off x="1836675" y="1238946"/>
            <a:ext cx="2055371" cy="430887"/>
          </a:xfrm>
          <a:prstGeom prst="rect">
            <a:avLst/>
          </a:prstGeom>
          <a:noFill/>
        </p:spPr>
        <p:txBody>
          <a:bodyPr wrap="none" rtlCol="0">
            <a:spAutoFit/>
          </a:bodyPr>
          <a:lstStyle/>
          <a:p>
            <a:r>
              <a:rPr lang="es" sz="2200" b="1" dirty="0">
                <a:solidFill>
                  <a:schemeClr val="accent1">
                    <a:lumMod val="75000"/>
                  </a:schemeClr>
                </a:solidFill>
              </a:rPr>
              <a:t>En niño típico</a:t>
            </a:r>
            <a:endParaRPr lang="fr-FR" sz="2200" b="1" dirty="0">
              <a:solidFill>
                <a:schemeClr val="accent1">
                  <a:lumMod val="75000"/>
                </a:schemeClr>
              </a:solidFill>
            </a:endParaRPr>
          </a:p>
        </p:txBody>
      </p:sp>
      <p:sp>
        <p:nvSpPr>
          <p:cNvPr id="10" name="ZoneTexte 9">
            <a:extLst>
              <a:ext uri="{FF2B5EF4-FFF2-40B4-BE49-F238E27FC236}">
                <a16:creationId xmlns:a16="http://schemas.microsoft.com/office/drawing/2014/main" id="{47A5877D-6CAE-4DA3-DC06-C0DF04078308}"/>
              </a:ext>
            </a:extLst>
          </p:cNvPr>
          <p:cNvSpPr txBox="1"/>
          <p:nvPr/>
        </p:nvSpPr>
        <p:spPr>
          <a:xfrm>
            <a:off x="7822442" y="1555844"/>
            <a:ext cx="906017" cy="430887"/>
          </a:xfrm>
          <a:prstGeom prst="rect">
            <a:avLst/>
          </a:prstGeom>
          <a:noFill/>
        </p:spPr>
        <p:txBody>
          <a:bodyPr wrap="none" rtlCol="0">
            <a:spAutoFit/>
          </a:bodyPr>
          <a:lstStyle/>
          <a:p>
            <a:r>
              <a:rPr lang="es" sz="2200" b="1" dirty="0">
                <a:solidFill>
                  <a:schemeClr val="accent1">
                    <a:lumMod val="75000"/>
                  </a:schemeClr>
                </a:solidFill>
              </a:rPr>
              <a:t>En DI</a:t>
            </a:r>
          </a:p>
        </p:txBody>
      </p:sp>
      <p:pic>
        <p:nvPicPr>
          <p:cNvPr id="13" name="Image 12" descr="Une image contenant jaune, main&#10;&#10;Description générée automatiquement">
            <a:extLst>
              <a:ext uri="{FF2B5EF4-FFF2-40B4-BE49-F238E27FC236}">
                <a16:creationId xmlns:a16="http://schemas.microsoft.com/office/drawing/2014/main" id="{8ED45D79-8A7D-4B5E-983B-340B5D81E6B7}"/>
              </a:ext>
            </a:extLst>
          </p:cNvPr>
          <p:cNvPicPr>
            <a:picLocks noChangeAspect="1"/>
          </p:cNvPicPr>
          <p:nvPr/>
        </p:nvPicPr>
        <p:blipFill>
          <a:blip r:embed="rId5">
            <a:duotone>
              <a:prstClr val="black"/>
              <a:schemeClr val="accent3">
                <a:tint val="45000"/>
                <a:satMod val="400000"/>
              </a:schemeClr>
            </a:duotone>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7465623" y="2261682"/>
            <a:ext cx="3543300" cy="3708400"/>
          </a:xfrm>
          <a:prstGeom prst="rect">
            <a:avLst/>
          </a:prstGeom>
        </p:spPr>
      </p:pic>
      <p:sp>
        <p:nvSpPr>
          <p:cNvPr id="14" name="ZoneTexte 13">
            <a:extLst>
              <a:ext uri="{FF2B5EF4-FFF2-40B4-BE49-F238E27FC236}">
                <a16:creationId xmlns:a16="http://schemas.microsoft.com/office/drawing/2014/main" id="{859110EE-4A75-AFA1-4A11-A788D2A098BE}"/>
              </a:ext>
            </a:extLst>
          </p:cNvPr>
          <p:cNvSpPr txBox="1"/>
          <p:nvPr/>
        </p:nvSpPr>
        <p:spPr>
          <a:xfrm>
            <a:off x="404350" y="1881827"/>
            <a:ext cx="5587012" cy="2797625"/>
          </a:xfrm>
          <a:prstGeom prst="rect">
            <a:avLst/>
          </a:prstGeom>
          <a:noFill/>
        </p:spPr>
        <p:txBody>
          <a:bodyPr wrap="square" rtlCol="0">
            <a:spAutoFit/>
          </a:bodyPr>
          <a:lstStyle/>
          <a:p>
            <a:pPr>
              <a:lnSpc>
                <a:spcPct val="120000"/>
              </a:lnSpc>
              <a:spcBef>
                <a:spcPts val="600"/>
              </a:spcBef>
            </a:pPr>
            <a:r>
              <a:rPr lang="es" sz="2000" b="1" dirty="0">
                <a:solidFill>
                  <a:schemeClr val="accent1">
                    <a:lumMod val="75000"/>
                  </a:schemeClr>
                </a:solidFill>
              </a:rPr>
              <a:t>7 años </a:t>
            </a:r>
            <a:r>
              <a:rPr lang="es" sz="2000" dirty="0"/>
              <a:t>➝ consciente de la necesidad de tomar conciencia de la situación conversacional y claramente identificar y diferenciar los referentes</a:t>
            </a:r>
            <a:endParaRPr lang="fr-FR" sz="2000" dirty="0"/>
          </a:p>
          <a:p>
            <a:pPr>
              <a:lnSpc>
                <a:spcPct val="120000"/>
              </a:lnSpc>
              <a:spcBef>
                <a:spcPts val="600"/>
              </a:spcBef>
            </a:pPr>
            <a:endParaRPr lang="fr-FR" sz="2000" dirty="0"/>
          </a:p>
          <a:p>
            <a:pPr>
              <a:lnSpc>
                <a:spcPct val="120000"/>
              </a:lnSpc>
              <a:spcBef>
                <a:spcPts val="600"/>
              </a:spcBef>
            </a:pPr>
            <a:r>
              <a:rPr lang="es" sz="2000" b="1" dirty="0">
                <a:solidFill>
                  <a:schemeClr val="accent1">
                    <a:lumMod val="75000"/>
                  </a:schemeClr>
                </a:solidFill>
              </a:rPr>
              <a:t>10 años </a:t>
            </a:r>
            <a:r>
              <a:rPr lang="es" sz="2000" dirty="0"/>
              <a:t>➝ éxito en tareas comunicación referencial</a:t>
            </a:r>
            <a:endParaRPr lang="fr-FR" sz="2000" dirty="0"/>
          </a:p>
        </p:txBody>
      </p:sp>
      <p:grpSp>
        <p:nvGrpSpPr>
          <p:cNvPr id="21" name="Groupe 20">
            <a:extLst>
              <a:ext uri="{FF2B5EF4-FFF2-40B4-BE49-F238E27FC236}">
                <a16:creationId xmlns:a16="http://schemas.microsoft.com/office/drawing/2014/main" id="{DDCEEEB0-D9DE-9F0F-4FF0-4ABF62BB95E4}"/>
              </a:ext>
            </a:extLst>
          </p:cNvPr>
          <p:cNvGrpSpPr/>
          <p:nvPr/>
        </p:nvGrpSpPr>
        <p:grpSpPr>
          <a:xfrm>
            <a:off x="2469824" y="4522050"/>
            <a:ext cx="2256554" cy="2088107"/>
            <a:chOff x="2667000" y="0"/>
            <a:chExt cx="6858000" cy="6858000"/>
          </a:xfrm>
        </p:grpSpPr>
        <p:pic>
          <p:nvPicPr>
            <p:cNvPr id="22" name="Picture 2" descr="Généré à partir de l’invite">
              <a:extLst>
                <a:ext uri="{FF2B5EF4-FFF2-40B4-BE49-F238E27FC236}">
                  <a16:creationId xmlns:a16="http://schemas.microsoft.com/office/drawing/2014/main" id="{BD00C82A-F6A3-D758-D9E5-F61021B5FAC9}"/>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961" b="89844" l="6055" r="93262">
                          <a14:foregroundMark x1="21387" y1="32617" x2="22168" y2="35059"/>
                          <a14:foregroundMark x1="6055" y1="47754" x2="8105" y2="53906"/>
                          <a14:foregroundMark x1="45898" y1="46387" x2="46680" y2="53516"/>
                          <a14:foregroundMark x1="81348" y1="41211" x2="81348" y2="52148"/>
                          <a14:foregroundMark x1="67773" y1="52734" x2="71387" y2="52930"/>
                          <a14:foregroundMark x1="76367" y1="31250" x2="76367" y2="35254"/>
                          <a14:foregroundMark x1="93262" y1="48535" x2="93066" y2="54688"/>
                          <a14:backgroundMark x1="48633" y1="73242" x2="48438" y2="77832"/>
                          <a14:backgroundMark x1="50293" y1="71289" x2="50488" y2="77051"/>
                          <a14:backgroundMark x1="48828" y1="80762" x2="50293" y2="81836"/>
                          <a14:backgroundMark x1="50488" y1="79395" x2="50488" y2="79395"/>
                          <a14:backgroundMark x1="50488" y1="79199" x2="51465" y2="81641"/>
                          <a14:backgroundMark x1="50879" y1="78027" x2="50879" y2="78027"/>
                          <a14:backgroundMark x1="50098" y1="77832" x2="50098" y2="77832"/>
                          <a14:backgroundMark x1="50098" y1="77832" x2="51855" y2="78223"/>
                        </a14:backgroundRemoval>
                      </a14:imgEffect>
                    </a14:imgLayer>
                  </a14:imgProps>
                </a:ex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30EFD503-5DF3-BE4D-1BD0-58848BFF0235}"/>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8621" b="89655" l="9322" r="89831">
                          <a14:foregroundMark x1="39831" y1="8621" x2="39831" y2="8621"/>
                          <a14:foregroundMark x1="62712" y1="8621" x2="62712" y2="8621"/>
                          <a14:foregroundMark x1="44068" y1="9195" x2="44068" y2="9195"/>
                        </a14:backgroundRemoval>
                      </a14:imgEffect>
                    </a14:imgLayer>
                  </a14:imgProps>
                </a:ext>
              </a:extLst>
            </a:blip>
            <a:stretch>
              <a:fillRect/>
            </a:stretch>
          </p:blipFill>
          <p:spPr>
            <a:xfrm>
              <a:off x="6359858" y="2964889"/>
              <a:ext cx="629483" cy="928221"/>
            </a:xfrm>
            <a:prstGeom prst="rect">
              <a:avLst/>
            </a:prstGeom>
          </p:spPr>
        </p:pic>
      </p:grpSp>
    </p:spTree>
    <p:extLst>
      <p:ext uri="{BB962C8B-B14F-4D97-AF65-F5344CB8AC3E}">
        <p14:creationId xmlns:p14="http://schemas.microsoft.com/office/powerpoint/2010/main" val="323756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pSp>
        <p:nvGrpSpPr>
          <p:cNvPr id="2" name="Groupe 1">
            <a:extLst>
              <a:ext uri="{FF2B5EF4-FFF2-40B4-BE49-F238E27FC236}">
                <a16:creationId xmlns:a16="http://schemas.microsoft.com/office/drawing/2014/main" id="{6D05FD61-CFB2-C3D5-A069-170772F60F3F}"/>
              </a:ext>
            </a:extLst>
          </p:cNvPr>
          <p:cNvGrpSpPr/>
          <p:nvPr/>
        </p:nvGrpSpPr>
        <p:grpSpPr>
          <a:xfrm>
            <a:off x="855136" y="1454390"/>
            <a:ext cx="4707909" cy="4932762"/>
            <a:chOff x="2667000" y="0"/>
            <a:chExt cx="6858000" cy="6858000"/>
          </a:xfrm>
        </p:grpSpPr>
        <p:pic>
          <p:nvPicPr>
            <p:cNvPr id="3" name="Picture 2" descr="Généré à partir de l’invite">
              <a:extLst>
                <a:ext uri="{FF2B5EF4-FFF2-40B4-BE49-F238E27FC236}">
                  <a16:creationId xmlns:a16="http://schemas.microsoft.com/office/drawing/2014/main" id="{03ACF102-FF00-8AB5-3102-E680CE71BFF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61" b="89844" l="6055" r="93262">
                          <a14:foregroundMark x1="21387" y1="32617" x2="22168" y2="35059"/>
                          <a14:foregroundMark x1="6055" y1="47754" x2="8105" y2="53906"/>
                          <a14:foregroundMark x1="45898" y1="46387" x2="46680" y2="53516"/>
                          <a14:foregroundMark x1="81348" y1="41211" x2="81348" y2="52148"/>
                          <a14:foregroundMark x1="67773" y1="52734" x2="71387" y2="52930"/>
                          <a14:foregroundMark x1="76367" y1="31250" x2="76367" y2="35254"/>
                          <a14:foregroundMark x1="93262" y1="48535" x2="93066" y2="54688"/>
                          <a14:backgroundMark x1="48633" y1="73242" x2="48438" y2="77832"/>
                          <a14:backgroundMark x1="50293" y1="71289" x2="50488" y2="77051"/>
                          <a14:backgroundMark x1="48828" y1="80762" x2="50293" y2="81836"/>
                          <a14:backgroundMark x1="50488" y1="79395" x2="50488" y2="79395"/>
                          <a14:backgroundMark x1="50488" y1="79199" x2="51465" y2="81641"/>
                          <a14:backgroundMark x1="50879" y1="78027" x2="50879" y2="78027"/>
                          <a14:backgroundMark x1="50098" y1="77832" x2="50098" y2="77832"/>
                          <a14:backgroundMark x1="50098" y1="77832" x2="51855" y2="78223"/>
                        </a14:backgroundRemoval>
                      </a14:imgEffect>
                    </a14:imgLayer>
                  </a14:imgProps>
                </a:ex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id="{85E06778-D8B7-97BC-7790-DF5472A773D9}"/>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621" b="89655" l="9322" r="89831">
                          <a14:foregroundMark x1="39831" y1="8621" x2="39831" y2="8621"/>
                          <a14:foregroundMark x1="62712" y1="8621" x2="62712" y2="8621"/>
                          <a14:foregroundMark x1="44068" y1="9195" x2="44068" y2="9195"/>
                        </a14:backgroundRemoval>
                      </a14:imgEffect>
                    </a14:imgLayer>
                  </a14:imgProps>
                </a:ext>
              </a:extLst>
            </a:blip>
            <a:stretch>
              <a:fillRect/>
            </a:stretch>
          </p:blipFill>
          <p:spPr>
            <a:xfrm>
              <a:off x="6359858" y="2964889"/>
              <a:ext cx="629483" cy="928221"/>
            </a:xfrm>
            <a:prstGeom prst="rect">
              <a:avLst/>
            </a:prstGeom>
          </p:spPr>
        </p:pic>
      </p:grpSp>
      <p:sp>
        <p:nvSpPr>
          <p:cNvPr id="5" name="ZoneTexte 4">
            <a:extLst>
              <a:ext uri="{FF2B5EF4-FFF2-40B4-BE49-F238E27FC236}">
                <a16:creationId xmlns:a16="http://schemas.microsoft.com/office/drawing/2014/main" id="{A3CB9438-2AE7-DE5B-16E4-7785818F0DCF}"/>
              </a:ext>
            </a:extLst>
          </p:cNvPr>
          <p:cNvSpPr txBox="1"/>
          <p:nvPr/>
        </p:nvSpPr>
        <p:spPr>
          <a:xfrm>
            <a:off x="1165640" y="1508279"/>
            <a:ext cx="4449170" cy="797078"/>
          </a:xfrm>
          <a:prstGeom prst="rect">
            <a:avLst/>
          </a:prstGeom>
          <a:noFill/>
        </p:spPr>
        <p:txBody>
          <a:bodyPr wrap="square" rtlCol="0">
            <a:spAutoFit/>
          </a:bodyPr>
          <a:lstStyle/>
          <a:p>
            <a:pPr>
              <a:lnSpc>
                <a:spcPct val="120000"/>
              </a:lnSpc>
            </a:pPr>
            <a:r>
              <a:rPr lang="es" sz="2000" b="1" dirty="0">
                <a:solidFill>
                  <a:schemeClr val="accent1">
                    <a:lumMod val="75000"/>
                  </a:schemeClr>
                </a:solidFill>
              </a:rPr>
              <a:t>Diseño experimental de tareas de comunicación referencial </a:t>
            </a:r>
            <a:endParaRPr lang="fr-FR" sz="2000" b="1" dirty="0">
              <a:solidFill>
                <a:schemeClr val="accent1">
                  <a:lumMod val="75000"/>
                </a:schemeClr>
              </a:solidFill>
            </a:endParaRPr>
          </a:p>
        </p:txBody>
      </p:sp>
      <p:sp>
        <p:nvSpPr>
          <p:cNvPr id="6" name="ZoneTexte 5">
            <a:extLst>
              <a:ext uri="{FF2B5EF4-FFF2-40B4-BE49-F238E27FC236}">
                <a16:creationId xmlns:a16="http://schemas.microsoft.com/office/drawing/2014/main" id="{099E2F0D-9477-C938-C309-BF37BB4DCE03}"/>
              </a:ext>
            </a:extLst>
          </p:cNvPr>
          <p:cNvSpPr txBox="1"/>
          <p:nvPr/>
        </p:nvSpPr>
        <p:spPr>
          <a:xfrm>
            <a:off x="6566425" y="1454390"/>
            <a:ext cx="5031561" cy="427746"/>
          </a:xfrm>
          <a:prstGeom prst="rect">
            <a:avLst/>
          </a:prstGeom>
          <a:noFill/>
        </p:spPr>
        <p:txBody>
          <a:bodyPr wrap="square" rtlCol="0">
            <a:spAutoFit/>
          </a:bodyPr>
          <a:lstStyle/>
          <a:p>
            <a:pPr>
              <a:lnSpc>
                <a:spcPct val="120000"/>
              </a:lnSpc>
            </a:pPr>
            <a:r>
              <a:rPr lang="es" sz="2000" b="1" dirty="0">
                <a:solidFill>
                  <a:schemeClr val="accent1">
                    <a:lumMod val="75000"/>
                  </a:schemeClr>
                </a:solidFill>
              </a:rPr>
              <a:t>Qué significa esto en la vida cotidiana ?</a:t>
            </a:r>
          </a:p>
        </p:txBody>
      </p:sp>
      <p:pic>
        <p:nvPicPr>
          <p:cNvPr id="5124" name="Picture 4" descr="Généré à partir de l’invite">
            <a:extLst>
              <a:ext uri="{FF2B5EF4-FFF2-40B4-BE49-F238E27FC236}">
                <a16:creationId xmlns:a16="http://schemas.microsoft.com/office/drawing/2014/main" id="{C430AB3B-20B2-4F2B-E5BA-E44C64F66E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17715" y="3586949"/>
            <a:ext cx="2519149" cy="2519149"/>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Généré à partir de l’invite">
            <a:extLst>
              <a:ext uri="{FF2B5EF4-FFF2-40B4-BE49-F238E27FC236}">
                <a16:creationId xmlns:a16="http://schemas.microsoft.com/office/drawing/2014/main" id="{3F0C05EA-6ACF-F0DE-0E12-42626E7684E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21259" y="2056734"/>
            <a:ext cx="1792978" cy="179297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Généré à partir de l’invite">
            <a:extLst>
              <a:ext uri="{FF2B5EF4-FFF2-40B4-BE49-F238E27FC236}">
                <a16:creationId xmlns:a16="http://schemas.microsoft.com/office/drawing/2014/main" id="{ECD3D075-F731-736C-B576-10471097108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66425" y="3954161"/>
            <a:ext cx="1792978" cy="1769885"/>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cteur droit 6">
            <a:extLst>
              <a:ext uri="{FF2B5EF4-FFF2-40B4-BE49-F238E27FC236}">
                <a16:creationId xmlns:a16="http://schemas.microsoft.com/office/drawing/2014/main" id="{B127C303-90E6-0D8C-7917-332DC8BB0906}"/>
              </a:ext>
            </a:extLst>
          </p:cNvPr>
          <p:cNvCxnSpPr/>
          <p:nvPr/>
        </p:nvCxnSpPr>
        <p:spPr>
          <a:xfrm>
            <a:off x="6096000" y="1651856"/>
            <a:ext cx="0" cy="4708004"/>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955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5" name="ZoneTexte 4">
            <a:extLst>
              <a:ext uri="{FF2B5EF4-FFF2-40B4-BE49-F238E27FC236}">
                <a16:creationId xmlns:a16="http://schemas.microsoft.com/office/drawing/2014/main" id="{A3CB9438-2AE7-DE5B-16E4-7785818F0DCF}"/>
              </a:ext>
            </a:extLst>
          </p:cNvPr>
          <p:cNvSpPr txBox="1"/>
          <p:nvPr/>
        </p:nvSpPr>
        <p:spPr>
          <a:xfrm>
            <a:off x="1176406" y="1240549"/>
            <a:ext cx="4449170" cy="427681"/>
          </a:xfrm>
          <a:prstGeom prst="rect">
            <a:avLst/>
          </a:prstGeom>
          <a:noFill/>
        </p:spPr>
        <p:txBody>
          <a:bodyPr wrap="square" rtlCol="0">
            <a:spAutoFit/>
          </a:bodyPr>
          <a:lstStyle/>
          <a:p>
            <a:pPr algn="ctr">
              <a:lnSpc>
                <a:spcPct val="120000"/>
              </a:lnSpc>
            </a:pPr>
            <a:r>
              <a:rPr lang="es" sz="2000" b="1" dirty="0">
                <a:solidFill>
                  <a:schemeClr val="accent1">
                    <a:lumMod val="75000"/>
                  </a:schemeClr>
                </a:solidFill>
              </a:rPr>
              <a:t>El hablante eficiente</a:t>
            </a:r>
          </a:p>
        </p:txBody>
      </p:sp>
      <p:sp>
        <p:nvSpPr>
          <p:cNvPr id="6" name="ZoneTexte 5">
            <a:extLst>
              <a:ext uri="{FF2B5EF4-FFF2-40B4-BE49-F238E27FC236}">
                <a16:creationId xmlns:a16="http://schemas.microsoft.com/office/drawing/2014/main" id="{099E2F0D-9477-C938-C309-BF37BB4DCE03}"/>
              </a:ext>
            </a:extLst>
          </p:cNvPr>
          <p:cNvSpPr txBox="1"/>
          <p:nvPr/>
        </p:nvSpPr>
        <p:spPr>
          <a:xfrm>
            <a:off x="6887694" y="1224175"/>
            <a:ext cx="4449170" cy="427681"/>
          </a:xfrm>
          <a:prstGeom prst="rect">
            <a:avLst/>
          </a:prstGeom>
          <a:noFill/>
        </p:spPr>
        <p:txBody>
          <a:bodyPr wrap="square" rtlCol="0">
            <a:spAutoFit/>
          </a:bodyPr>
          <a:lstStyle/>
          <a:p>
            <a:pPr algn="ctr">
              <a:lnSpc>
                <a:spcPct val="120000"/>
              </a:lnSpc>
            </a:pPr>
            <a:r>
              <a:rPr lang="es" sz="2000" b="1" dirty="0">
                <a:solidFill>
                  <a:schemeClr val="accent1">
                    <a:lumMod val="75000"/>
                  </a:schemeClr>
                </a:solidFill>
              </a:rPr>
              <a:t>El </a:t>
            </a:r>
            <a:r>
              <a:rPr lang="es" sz="2000" b="1" dirty="0" err="1">
                <a:solidFill>
                  <a:schemeClr val="accent1">
                    <a:lumMod val="75000"/>
                  </a:schemeClr>
                </a:solidFill>
              </a:rPr>
              <a:t>receptor eficiente</a:t>
            </a:r>
            <a:endParaRPr lang="fr-FR" sz="2000" b="1" dirty="0">
              <a:solidFill>
                <a:schemeClr val="accent1">
                  <a:lumMod val="75000"/>
                </a:schemeClr>
              </a:solidFill>
            </a:endParaRPr>
          </a:p>
        </p:txBody>
      </p:sp>
      <p:cxnSp>
        <p:nvCxnSpPr>
          <p:cNvPr id="7" name="Connecteur droit 6">
            <a:extLst>
              <a:ext uri="{FF2B5EF4-FFF2-40B4-BE49-F238E27FC236}">
                <a16:creationId xmlns:a16="http://schemas.microsoft.com/office/drawing/2014/main" id="{B127C303-90E6-0D8C-7917-332DC8BB0906}"/>
              </a:ext>
            </a:extLst>
          </p:cNvPr>
          <p:cNvCxnSpPr/>
          <p:nvPr/>
        </p:nvCxnSpPr>
        <p:spPr>
          <a:xfrm>
            <a:off x="6096000" y="1651856"/>
            <a:ext cx="0" cy="47080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6E8490C3-94CF-B1D4-3560-0AEE58D65DBF}"/>
              </a:ext>
            </a:extLst>
          </p:cNvPr>
          <p:cNvSpPr txBox="1"/>
          <p:nvPr/>
        </p:nvSpPr>
        <p:spPr>
          <a:xfrm>
            <a:off x="350717" y="1883026"/>
            <a:ext cx="5640648" cy="4767715"/>
          </a:xfrm>
          <a:prstGeom prst="rect">
            <a:avLst/>
          </a:prstGeom>
          <a:noFill/>
        </p:spPr>
        <p:txBody>
          <a:bodyPr wrap="square">
            <a:spAutoFit/>
          </a:bodyPr>
          <a:lstStyle/>
          <a:p>
            <a:pPr>
              <a:lnSpc>
                <a:spcPct val="120000"/>
              </a:lnSpc>
              <a:spcBef>
                <a:spcPts val="600"/>
              </a:spcBef>
            </a:pPr>
            <a:r>
              <a:rPr lang="es" sz="1800" b="1" dirty="0" err="1">
                <a:solidFill>
                  <a:schemeClr val="tx2">
                    <a:lumMod val="50000"/>
                  </a:schemeClr>
                </a:solidFill>
              </a:rPr>
              <a:t>Diferenciar</a:t>
            </a:r>
            <a:r>
              <a:rPr lang="es" sz="1800" b="1" dirty="0">
                <a:solidFill>
                  <a:schemeClr val="tx2">
                    <a:lumMod val="50000"/>
                  </a:schemeClr>
                </a:solidFill>
              </a:rPr>
              <a:t> </a:t>
            </a:r>
            <a:r>
              <a:rPr lang="es" sz="1800" b="1" dirty="0" err="1">
                <a:solidFill>
                  <a:schemeClr val="tx2">
                    <a:lumMod val="50000"/>
                  </a:schemeClr>
                </a:solidFill>
              </a:rPr>
              <a:t>entre</a:t>
            </a:r>
            <a:r>
              <a:rPr lang="es" sz="1800" b="1" dirty="0">
                <a:solidFill>
                  <a:schemeClr val="tx2">
                    <a:lumMod val="50000"/>
                  </a:schemeClr>
                </a:solidFill>
              </a:rPr>
              <a:t> </a:t>
            </a:r>
            <a:r>
              <a:rPr lang="es" sz="1800" b="1" dirty="0" err="1">
                <a:solidFill>
                  <a:schemeClr val="tx2">
                    <a:lumMod val="50000"/>
                  </a:schemeClr>
                </a:solidFill>
              </a:rPr>
              <a:t>referentes </a:t>
            </a:r>
            <a:r>
              <a:rPr lang="es" sz="1800" b="1" dirty="0">
                <a:solidFill>
                  <a:schemeClr val="tx2">
                    <a:lumMod val="50000"/>
                  </a:schemeClr>
                </a:solidFill>
              </a:rPr>
              <a:t>y </a:t>
            </a:r>
            <a:r>
              <a:rPr lang="es" sz="1800" b="1" dirty="0" err="1">
                <a:solidFill>
                  <a:schemeClr val="tx2">
                    <a:lumMod val="50000"/>
                  </a:schemeClr>
                </a:solidFill>
              </a:rPr>
              <a:t>distractores</a:t>
            </a:r>
            <a:endParaRPr lang="fr-FR" sz="1800" b="1" dirty="0">
              <a:solidFill>
                <a:schemeClr val="tx2">
                  <a:lumMod val="50000"/>
                </a:schemeClr>
              </a:solidFill>
            </a:endParaRPr>
          </a:p>
          <a:p>
            <a:pPr marL="285750" indent="-285750">
              <a:lnSpc>
                <a:spcPct val="120000"/>
              </a:lnSpc>
              <a:spcBef>
                <a:spcPts val="600"/>
              </a:spcBef>
              <a:buFont typeface="Arial" panose="020B0604020202020204" pitchFamily="34" charset="0"/>
              <a:buChar char="•"/>
            </a:pPr>
            <a:r>
              <a:rPr lang="es" sz="1800" dirty="0"/>
              <a:t>5 años (edad mental): compara referentes y no referentes pero no puede aplicar este conocimiento para situaciones de comunicación referencial.</a:t>
            </a:r>
          </a:p>
          <a:p>
            <a:pPr>
              <a:lnSpc>
                <a:spcPct val="120000"/>
              </a:lnSpc>
              <a:spcBef>
                <a:spcPts val="600"/>
              </a:spcBef>
            </a:pPr>
            <a:r>
              <a:rPr lang="es" sz="1800" b="1" dirty="0">
                <a:solidFill>
                  <a:schemeClr val="tx2">
                    <a:lumMod val="50000"/>
                  </a:schemeClr>
                </a:solidFill>
              </a:rPr>
              <a:t>Toma en cuenta al oyente</a:t>
            </a:r>
            <a:endParaRPr lang="fr-FR" sz="1800" b="1" dirty="0">
              <a:solidFill>
                <a:schemeClr val="tx2">
                  <a:lumMod val="50000"/>
                </a:schemeClr>
              </a:solidFill>
            </a:endParaRPr>
          </a:p>
          <a:p>
            <a:pPr marL="285750" indent="-285750">
              <a:lnSpc>
                <a:spcPct val="120000"/>
              </a:lnSpc>
              <a:spcBef>
                <a:spcPts val="600"/>
              </a:spcBef>
              <a:buFont typeface="Arial" panose="020B0604020202020204" pitchFamily="34" charset="0"/>
              <a:buChar char="•"/>
            </a:pPr>
            <a:r>
              <a:rPr lang="es" sz="1800" dirty="0"/>
              <a:t>6 años de edad mental: adapta el lenguaje al oyente, ya sea un adulto u otro niño</a:t>
            </a:r>
            <a:endParaRPr lang="fr-FR" sz="1800" dirty="0"/>
          </a:p>
          <a:p>
            <a:pPr>
              <a:lnSpc>
                <a:spcPct val="120000"/>
              </a:lnSpc>
              <a:spcBef>
                <a:spcPts val="600"/>
              </a:spcBef>
            </a:pPr>
            <a:r>
              <a:rPr lang="es" sz="1800" b="1" dirty="0">
                <a:solidFill>
                  <a:schemeClr val="tx2">
                    <a:lumMod val="50000"/>
                  </a:schemeClr>
                </a:solidFill>
              </a:rPr>
              <a:t>Información de dosis </a:t>
            </a:r>
            <a:r>
              <a:rPr lang="es" sz="1800" b="1" dirty="0" err="1">
                <a:solidFill>
                  <a:schemeClr val="tx2">
                    <a:lumMod val="50000"/>
                  </a:schemeClr>
                </a:solidFill>
              </a:rPr>
              <a:t>cuantitativa </a:t>
            </a:r>
            <a:r>
              <a:rPr lang="es" sz="1800" b="1" dirty="0">
                <a:solidFill>
                  <a:schemeClr val="tx2">
                    <a:lumMod val="50000"/>
                  </a:schemeClr>
                </a:solidFill>
              </a:rPr>
              <a:t>y </a:t>
            </a:r>
            <a:r>
              <a:rPr lang="es" sz="1800" b="1" dirty="0" err="1">
                <a:solidFill>
                  <a:schemeClr val="tx2">
                    <a:lumMod val="50000"/>
                  </a:schemeClr>
                </a:solidFill>
              </a:rPr>
              <a:t>cualitativamente.</a:t>
            </a:r>
            <a:r>
              <a:rPr lang="es" sz="1800" b="1" dirty="0">
                <a:solidFill>
                  <a:schemeClr val="tx2">
                    <a:lumMod val="50000"/>
                  </a:schemeClr>
                </a:solidFill>
              </a:rPr>
              <a:t> </a:t>
            </a:r>
            <a:r>
              <a:rPr lang="es" sz="1800" b="1" dirty="0" err="1">
                <a:solidFill>
                  <a:schemeClr val="tx2">
                    <a:lumMod val="50000"/>
                  </a:schemeClr>
                </a:solidFill>
              </a:rPr>
              <a:t>según </a:t>
            </a:r>
            <a:r>
              <a:rPr lang="es" sz="1800" b="1" dirty="0">
                <a:solidFill>
                  <a:schemeClr val="tx2">
                    <a:lumMod val="50000"/>
                  </a:schemeClr>
                </a:solidFill>
              </a:rPr>
              <a:t>el </a:t>
            </a:r>
            <a:r>
              <a:rPr lang="es" sz="1800" b="1" dirty="0" err="1">
                <a:solidFill>
                  <a:schemeClr val="tx2">
                    <a:lumMod val="50000"/>
                  </a:schemeClr>
                </a:solidFill>
              </a:rPr>
              <a:t>contexto</a:t>
            </a:r>
            <a:endParaRPr lang="fr-FR" sz="1800" b="1" dirty="0">
              <a:solidFill>
                <a:schemeClr val="tx2">
                  <a:lumMod val="50000"/>
                </a:schemeClr>
              </a:solidFill>
            </a:endParaRPr>
          </a:p>
          <a:p>
            <a:pPr marL="285750" indent="-285750">
              <a:lnSpc>
                <a:spcPct val="120000"/>
              </a:lnSpc>
              <a:spcBef>
                <a:spcPts val="600"/>
              </a:spcBef>
              <a:buFont typeface="Arial" panose="020B0604020202020204" pitchFamily="34" charset="0"/>
              <a:buChar char="•"/>
            </a:pPr>
            <a:r>
              <a:rPr lang="es" sz="1800" dirty="0"/>
              <a:t>Mensajes redundantes si el referente es complejo o si el receptor tiene dificultad entendiendo el mensaje</a:t>
            </a:r>
          </a:p>
        </p:txBody>
      </p:sp>
      <p:sp>
        <p:nvSpPr>
          <p:cNvPr id="11" name="ZoneTexte 10">
            <a:extLst>
              <a:ext uri="{FF2B5EF4-FFF2-40B4-BE49-F238E27FC236}">
                <a16:creationId xmlns:a16="http://schemas.microsoft.com/office/drawing/2014/main" id="{D5699B31-DC5D-7D4A-8252-5BED63E3FE21}"/>
              </a:ext>
            </a:extLst>
          </p:cNvPr>
          <p:cNvSpPr txBox="1"/>
          <p:nvPr/>
        </p:nvSpPr>
        <p:spPr>
          <a:xfrm>
            <a:off x="6166515" y="1853883"/>
            <a:ext cx="5674760" cy="4102918"/>
          </a:xfrm>
          <a:prstGeom prst="rect">
            <a:avLst/>
          </a:prstGeom>
          <a:noFill/>
        </p:spPr>
        <p:txBody>
          <a:bodyPr wrap="square">
            <a:spAutoFit/>
          </a:bodyPr>
          <a:lstStyle/>
          <a:p>
            <a:pPr>
              <a:lnSpc>
                <a:spcPct val="120000"/>
              </a:lnSpc>
              <a:spcBef>
                <a:spcPts val="600"/>
              </a:spcBef>
            </a:pPr>
            <a:r>
              <a:rPr lang="es" sz="1800" b="1" dirty="0">
                <a:solidFill>
                  <a:schemeClr val="tx2">
                    <a:lumMod val="50000"/>
                  </a:schemeClr>
                </a:solidFill>
              </a:rPr>
              <a:t>5 años: </a:t>
            </a:r>
            <a:r>
              <a:rPr lang="es" sz="1800" dirty="0">
                <a:solidFill>
                  <a:schemeClr val="tx1"/>
                </a:solidFill>
              </a:rPr>
              <a:t>poca comprensión del rol del mensaje.</a:t>
            </a:r>
          </a:p>
          <a:p>
            <a:pPr marL="285750" indent="-285750">
              <a:lnSpc>
                <a:spcPct val="120000"/>
              </a:lnSpc>
              <a:spcBef>
                <a:spcPts val="600"/>
              </a:spcBef>
              <a:buFont typeface="Arial" panose="020B0604020202020204" pitchFamily="34" charset="0"/>
              <a:buChar char="•"/>
            </a:pPr>
            <a:r>
              <a:rPr lang="es" sz="1800" dirty="0" err="1"/>
              <a:t>No entiende</a:t>
            </a:r>
            <a:r>
              <a:rPr lang="es" sz="1800" dirty="0"/>
              <a:t>​ </a:t>
            </a:r>
            <a:r>
              <a:rPr lang="es" sz="1800" dirty="0" err="1"/>
              <a:t>que </a:t>
            </a:r>
            <a:r>
              <a:rPr lang="es" sz="1800" dirty="0"/>
              <a:t>un mensaje </a:t>
            </a:r>
            <a:r>
              <a:rPr lang="es" sz="1800" dirty="0" err="1"/>
              <a:t>es</a:t>
            </a:r>
            <a:r>
              <a:rPr lang="es" sz="1800" dirty="0"/>
              <a:t> </a:t>
            </a:r>
            <a:r>
              <a:rPr lang="es" sz="1800" dirty="0" err="1"/>
              <a:t>ambiguo</a:t>
            </a:r>
            <a:endParaRPr lang="fr-FR" sz="1800" dirty="0"/>
          </a:p>
          <a:p>
            <a:pPr marL="285750" indent="-285750">
              <a:lnSpc>
                <a:spcPct val="120000"/>
              </a:lnSpc>
              <a:spcBef>
                <a:spcPts val="600"/>
              </a:spcBef>
              <a:buFont typeface="Arial" panose="020B0604020202020204" pitchFamily="34" charset="0"/>
              <a:buChar char="•"/>
            </a:pPr>
            <a:r>
              <a:rPr lang="es" sz="1800" dirty="0"/>
              <a:t>No entiende​ que el fallo en la comunicación puede deberse a la falta de información proporcionada por el hablante</a:t>
            </a:r>
          </a:p>
          <a:p>
            <a:pPr>
              <a:lnSpc>
                <a:spcPct val="120000"/>
              </a:lnSpc>
              <a:spcBef>
                <a:spcPts val="600"/>
              </a:spcBef>
            </a:pPr>
            <a:r>
              <a:rPr lang="es" sz="1800" b="1" dirty="0">
                <a:solidFill>
                  <a:schemeClr val="tx2">
                    <a:lumMod val="50000"/>
                  </a:schemeClr>
                </a:solidFill>
              </a:rPr>
              <a:t>6 años: </a:t>
            </a:r>
            <a:r>
              <a:rPr lang="es" sz="1800" dirty="0">
                <a:solidFill>
                  <a:schemeClr val="tx1"/>
                </a:solidFill>
              </a:rPr>
              <a:t>prefiere mensajes contrastantes que no son demasiado redundantes</a:t>
            </a:r>
            <a:endParaRPr lang="fr-FR" sz="1800" dirty="0">
              <a:solidFill>
                <a:schemeClr val="tx1"/>
              </a:solidFill>
            </a:endParaRPr>
          </a:p>
          <a:p>
            <a:pPr>
              <a:lnSpc>
                <a:spcPct val="120000"/>
              </a:lnSpc>
              <a:spcBef>
                <a:spcPts val="600"/>
              </a:spcBef>
            </a:pPr>
            <a:r>
              <a:rPr lang="es" sz="1800" b="1" dirty="0">
                <a:solidFill>
                  <a:schemeClr val="accent1">
                    <a:lumMod val="75000"/>
                  </a:schemeClr>
                </a:solidFill>
              </a:rPr>
              <a:t>8 años</a:t>
            </a:r>
            <a:r>
              <a:rPr lang="es" sz="1800" dirty="0"/>
              <a:t>: capacidad de detectar insuficiencias y ambigüedades en el mensaje</a:t>
            </a:r>
          </a:p>
          <a:p>
            <a:pPr>
              <a:lnSpc>
                <a:spcPct val="120000"/>
              </a:lnSpc>
              <a:spcBef>
                <a:spcPts val="600"/>
              </a:spcBef>
            </a:pPr>
            <a:r>
              <a:rPr lang="es" sz="1800" b="1" dirty="0">
                <a:solidFill>
                  <a:schemeClr val="accent1">
                    <a:lumMod val="75000"/>
                  </a:schemeClr>
                </a:solidFill>
              </a:rPr>
              <a:t>10 años</a:t>
            </a:r>
            <a:r>
              <a:rPr lang="es" sz="1800" dirty="0"/>
              <a:t>: beneficio de mensajes redundantes que ellos saben como usar</a:t>
            </a:r>
          </a:p>
        </p:txBody>
      </p:sp>
    </p:spTree>
    <p:extLst>
      <p:ext uri="{BB962C8B-B14F-4D97-AF65-F5344CB8AC3E}">
        <p14:creationId xmlns:p14="http://schemas.microsoft.com/office/powerpoint/2010/main" val="3890006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2" name="Diagramme 1">
            <a:extLst>
              <a:ext uri="{FF2B5EF4-FFF2-40B4-BE49-F238E27FC236}">
                <a16:creationId xmlns:a16="http://schemas.microsoft.com/office/drawing/2014/main" id="{1AF701AE-0276-5154-B438-C8C7455C03A4}"/>
              </a:ext>
            </a:extLst>
          </p:cNvPr>
          <p:cNvGraphicFramePr/>
          <p:nvPr>
            <p:extLst>
              <p:ext uri="{D42A27DB-BD31-4B8C-83A1-F6EECF244321}">
                <p14:modId xmlns:p14="http://schemas.microsoft.com/office/powerpoint/2010/main" val="2935622339"/>
              </p:ext>
            </p:extLst>
          </p:nvPr>
        </p:nvGraphicFramePr>
        <p:xfrm>
          <a:off x="1157654" y="501661"/>
          <a:ext cx="10470239" cy="61084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ZoneTexte 5">
            <a:extLst>
              <a:ext uri="{FF2B5EF4-FFF2-40B4-BE49-F238E27FC236}">
                <a16:creationId xmlns:a16="http://schemas.microsoft.com/office/drawing/2014/main" id="{F4CAE071-F403-1D10-34FF-EF50ED6AEF73}"/>
              </a:ext>
            </a:extLst>
          </p:cNvPr>
          <p:cNvSpPr txBox="1"/>
          <p:nvPr/>
        </p:nvSpPr>
        <p:spPr>
          <a:xfrm>
            <a:off x="2108579" y="373170"/>
            <a:ext cx="7649569" cy="797078"/>
          </a:xfrm>
          <a:prstGeom prst="rect">
            <a:avLst/>
          </a:prstGeom>
          <a:noFill/>
        </p:spPr>
        <p:txBody>
          <a:bodyPr wrap="square">
            <a:spAutoFit/>
          </a:bodyPr>
          <a:lstStyle/>
          <a:p>
            <a:pPr>
              <a:lnSpc>
                <a:spcPct val="120000"/>
              </a:lnSpc>
            </a:pPr>
            <a:r>
              <a:rPr lang="es" sz="2000" b="1" dirty="0">
                <a:solidFill>
                  <a:schemeClr val="accent1">
                    <a:lumMod val="75000"/>
                  </a:schemeClr>
                </a:solidFill>
              </a:rPr>
              <a:t>Los principales problemas que se encuentran las personas con DI en tareas de comunicación referencial </a:t>
            </a:r>
            <a:endParaRPr lang="fr-FR" sz="2000" b="1" dirty="0">
              <a:solidFill>
                <a:schemeClr val="accent1">
                  <a:lumMod val="75000"/>
                </a:schemeClr>
              </a:solidFill>
            </a:endParaRPr>
          </a:p>
        </p:txBody>
      </p:sp>
    </p:spTree>
    <p:extLst>
      <p:ext uri="{BB962C8B-B14F-4D97-AF65-F5344CB8AC3E}">
        <p14:creationId xmlns:p14="http://schemas.microsoft.com/office/powerpoint/2010/main" val="821000842"/>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2B3263-EF49-4234-9689-D9203774EBA0}">
  <ds:schemaRefs>
    <ds:schemaRef ds:uri="http://schemas.microsoft.com/office/2006/metadata/properties"/>
    <ds:schemaRef ds:uri="833f7f52-ca37-4ad5-a460-7ba203df286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7a866126-7c09-4654-844e-0d48a974f41d"/>
    <ds:schemaRef ds:uri="http://www.w3.org/XML/1998/namespace"/>
    <ds:schemaRef ds:uri="http://purl.org/dc/dcmitype/"/>
    <ds:schemaRef ds:uri="0b4e6542-4a28-464b-916a-ac287e1e15ef"/>
    <ds:schemaRef ds:uri="cae8c1b8-3cee-434b-8da9-32960356a7de"/>
  </ds:schemaRefs>
</ds:datastoreItem>
</file>

<file path=customXml/itemProps2.xml><?xml version="1.0" encoding="utf-8"?>
<ds:datastoreItem xmlns:ds="http://schemas.openxmlformats.org/officeDocument/2006/customXml" ds:itemID="{933A44AB-C3D9-4F88-8A04-6887FFD4738D}"/>
</file>

<file path=customXml/itemProps3.xml><?xml version="1.0" encoding="utf-8"?>
<ds:datastoreItem xmlns:ds="http://schemas.openxmlformats.org/officeDocument/2006/customXml" ds:itemID="{F6EE3F76-5F07-4A06-AB32-E189D240DE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10994</TotalTime>
  <Words>3219</Words>
  <Application>Microsoft Office PowerPoint</Application>
  <PresentationFormat>Panorámica</PresentationFormat>
  <Paragraphs>225</Paragraphs>
  <Slides>18</Slides>
  <Notes>18</Notes>
  <HiddenSlides>0</HiddenSlides>
  <MMClips>0</MMClips>
  <ScaleCrop>false</ScaleCrop>
  <HeadingPairs>
    <vt:vector size="4" baseType="variant">
      <vt:variant>
        <vt:lpstr>Tema</vt:lpstr>
      </vt:variant>
      <vt:variant>
        <vt:i4>1</vt:i4>
      </vt:variant>
      <vt:variant>
        <vt:lpstr>Títulos de diapositiva</vt:lpstr>
      </vt:variant>
      <vt:variant>
        <vt:i4>18</vt:i4>
      </vt:variant>
    </vt:vector>
  </HeadingPairs>
  <TitlesOfParts>
    <vt:vector size="19" baseType="lpstr">
      <vt:lpstr>AdornVTI</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Miguel Fernandez Campus Arnau</cp:lastModifiedBy>
  <cp:revision>57</cp:revision>
  <dcterms:created xsi:type="dcterms:W3CDTF">2023-11-23T08:37:25Z</dcterms:created>
  <dcterms:modified xsi:type="dcterms:W3CDTF">2024-11-29T09:01:04Z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