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70" r:id="rId6"/>
    <p:sldId id="261" r:id="rId7"/>
    <p:sldId id="263" r:id="rId8"/>
    <p:sldId id="258" r:id="rId9"/>
    <p:sldId id="268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17" roundtripDataSignature="AMtx7mgSpZHKFx2Csd60+kbM13+OyBKV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B66EBD-8B20-FB6C-2F31-DB91FC52F4C9}" v="243" dt="2024-10-22T09:11:11.8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84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guel" userId="S::miguel_campusarnau.org#ext#@univreimsfr.onmicrosoft.com::ab5a12d6-76db-44b6-aa55-46fc0e013e13" providerId="AD" clId="Web-{C81EEB36-5B13-D772-536F-C5D441A82F3A}"/>
    <pc:docChg chg="modSld">
      <pc:chgData name="miguel" userId="S::miguel_campusarnau.org#ext#@univreimsfr.onmicrosoft.com::ab5a12d6-76db-44b6-aa55-46fc0e013e13" providerId="AD" clId="Web-{C81EEB36-5B13-D772-536F-C5D441A82F3A}" dt="2024-07-26T14:59:48.534" v="21"/>
      <pc:docMkLst>
        <pc:docMk/>
      </pc:docMkLst>
      <pc:sldChg chg="modNotes">
        <pc:chgData name="miguel" userId="S::miguel_campusarnau.org#ext#@univreimsfr.onmicrosoft.com::ab5a12d6-76db-44b6-aa55-46fc0e013e13" providerId="AD" clId="Web-{C81EEB36-5B13-D772-536F-C5D441A82F3A}" dt="2024-07-26T14:58:39.299" v="4"/>
        <pc:sldMkLst>
          <pc:docMk/>
          <pc:sldMk cId="0" sldId="258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9:03.330" v="9"/>
        <pc:sldMkLst>
          <pc:docMk/>
          <pc:sldMk cId="2641463687" sldId="264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9:17.987" v="12"/>
        <pc:sldMkLst>
          <pc:docMk/>
          <pc:sldMk cId="522623670" sldId="265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9:27.424" v="15"/>
        <pc:sldMkLst>
          <pc:docMk/>
          <pc:sldMk cId="466764833" sldId="266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9:38.878" v="19"/>
        <pc:sldMkLst>
          <pc:docMk/>
          <pc:sldMk cId="2819064366" sldId="267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8:30.486" v="2"/>
        <pc:sldMkLst>
          <pc:docMk/>
          <pc:sldMk cId="4237451619" sldId="268"/>
        </pc:sldMkLst>
      </pc:sldChg>
      <pc:sldChg chg="modNotes">
        <pc:chgData name="miguel" userId="S::miguel_campusarnau.org#ext#@univreimsfr.onmicrosoft.com::ab5a12d6-76db-44b6-aa55-46fc0e013e13" providerId="AD" clId="Web-{C81EEB36-5B13-D772-536F-C5D441A82F3A}" dt="2024-07-26T14:59:48.534" v="21"/>
        <pc:sldMkLst>
          <pc:docMk/>
          <pc:sldMk cId="3996983556" sldId="269"/>
        </pc:sldMkLst>
      </pc:sldChg>
    </pc:docChg>
  </pc:docChgLst>
  <pc:docChgLst>
    <pc:chgData name="miguel" userId="S::miguel_campusarnau.org#ext#@univreimsfr.onmicrosoft.com::ab5a12d6-76db-44b6-aa55-46fc0e013e13" providerId="AD" clId="Web-{D8429D39-BFDE-597A-B7C3-F95070E9F70E}"/>
    <pc:docChg chg="addSld modSld sldOrd">
      <pc:chgData name="miguel" userId="S::miguel_campusarnau.org#ext#@univreimsfr.onmicrosoft.com::ab5a12d6-76db-44b6-aa55-46fc0e013e13" providerId="AD" clId="Web-{D8429D39-BFDE-597A-B7C3-F95070E9F70E}" dt="2024-01-31T14:19:26.388" v="222" actId="20577"/>
      <pc:docMkLst>
        <pc:docMk/>
      </pc:docMkLst>
      <pc:sldChg chg="modSp">
        <pc:chgData name="miguel" userId="S::miguel_campusarnau.org#ext#@univreimsfr.onmicrosoft.com::ab5a12d6-76db-44b6-aa55-46fc0e013e13" providerId="AD" clId="Web-{D8429D39-BFDE-597A-B7C3-F95070E9F70E}" dt="2024-01-31T14:08:06.919" v="14" actId="20577"/>
        <pc:sldMkLst>
          <pc:docMk/>
          <pc:sldMk cId="2641463687" sldId="264"/>
        </pc:sldMkLst>
      </pc:sldChg>
      <pc:sldChg chg="modSp">
        <pc:chgData name="miguel" userId="S::miguel_campusarnau.org#ext#@univreimsfr.onmicrosoft.com::ab5a12d6-76db-44b6-aa55-46fc0e013e13" providerId="AD" clId="Web-{D8429D39-BFDE-597A-B7C3-F95070E9F70E}" dt="2024-01-31T14:08:10.622" v="15" actId="20577"/>
        <pc:sldMkLst>
          <pc:docMk/>
          <pc:sldMk cId="522623670" sldId="265"/>
        </pc:sldMkLst>
      </pc:sldChg>
      <pc:sldChg chg="modSp">
        <pc:chgData name="miguel" userId="S::miguel_campusarnau.org#ext#@univreimsfr.onmicrosoft.com::ab5a12d6-76db-44b6-aa55-46fc0e013e13" providerId="AD" clId="Web-{D8429D39-BFDE-597A-B7C3-F95070E9F70E}" dt="2024-01-31T14:08:14.435" v="16" actId="20577"/>
        <pc:sldMkLst>
          <pc:docMk/>
          <pc:sldMk cId="466764833" sldId="266"/>
        </pc:sldMkLst>
      </pc:sldChg>
      <pc:sldChg chg="modSp">
        <pc:chgData name="miguel" userId="S::miguel_campusarnau.org#ext#@univreimsfr.onmicrosoft.com::ab5a12d6-76db-44b6-aa55-46fc0e013e13" providerId="AD" clId="Web-{D8429D39-BFDE-597A-B7C3-F95070E9F70E}" dt="2024-01-31T14:19:26.388" v="222" actId="20577"/>
        <pc:sldMkLst>
          <pc:docMk/>
          <pc:sldMk cId="2819064366" sldId="267"/>
        </pc:sldMkLst>
      </pc:sldChg>
      <pc:sldChg chg="addSp delSp modSp add ord replId">
        <pc:chgData name="miguel" userId="S::miguel_campusarnau.org#ext#@univreimsfr.onmicrosoft.com::ab5a12d6-76db-44b6-aa55-46fc0e013e13" providerId="AD" clId="Web-{D8429D39-BFDE-597A-B7C3-F95070E9F70E}" dt="2024-01-31T14:11:21.714" v="54" actId="1076"/>
        <pc:sldMkLst>
          <pc:docMk/>
          <pc:sldMk cId="4237451619" sldId="268"/>
        </pc:sldMkLst>
      </pc:sldChg>
      <pc:sldChg chg="addSp delSp modSp add replId">
        <pc:chgData name="miguel" userId="S::miguel_campusarnau.org#ext#@univreimsfr.onmicrosoft.com::ab5a12d6-76db-44b6-aa55-46fc0e013e13" providerId="AD" clId="Web-{D8429D39-BFDE-597A-B7C3-F95070E9F70E}" dt="2024-01-31T14:18:57.168" v="213"/>
        <pc:sldMkLst>
          <pc:docMk/>
          <pc:sldMk cId="3996983556" sldId="269"/>
        </pc:sldMkLst>
      </pc:sldChg>
    </pc:docChg>
  </pc:docChgLst>
  <pc:docChgLst>
    <pc:chgData name="CHRISTELLE DECLERCQ" userId="S::christelle.declercq@univ-reims.fr::6105ae43-a600-46e8-812e-1762419aa502" providerId="AD" clId="Web-{1D332537-5501-4481-8D1F-26CDAB461453}"/>
    <pc:docChg chg="modSld">
      <pc:chgData name="CHRISTELLE DECLERCQ" userId="S::christelle.declercq@univ-reims.fr::6105ae43-a600-46e8-812e-1762419aa502" providerId="AD" clId="Web-{1D332537-5501-4481-8D1F-26CDAB461453}" dt="2024-02-07T20:47:09.151" v="1"/>
      <pc:docMkLst>
        <pc:docMk/>
      </pc:docMkLst>
      <pc:sldChg chg="addSp delSp modSp">
        <pc:chgData name="CHRISTELLE DECLERCQ" userId="S::christelle.declercq@univ-reims.fr::6105ae43-a600-46e8-812e-1762419aa502" providerId="AD" clId="Web-{1D332537-5501-4481-8D1F-26CDAB461453}" dt="2024-02-07T20:47:09.151" v="1"/>
        <pc:sldMkLst>
          <pc:docMk/>
          <pc:sldMk cId="0" sldId="256"/>
        </pc:sldMkLst>
      </pc:sldChg>
    </pc:docChg>
  </pc:docChgLst>
  <pc:docChgLst>
    <pc:chgData name="miguel" userId="S::miguel_campusarnau.org#ext#@univreimsfr.onmicrosoft.com::ab5a12d6-76db-44b6-aa55-46fc0e013e13" providerId="AD" clId="Web-{C5ED9B7A-926A-914A-256E-B5C1BCB7BA24}"/>
    <pc:docChg chg="addSld modSld sldOrd">
      <pc:chgData name="miguel" userId="S::miguel_campusarnau.org#ext#@univreimsfr.onmicrosoft.com::ab5a12d6-76db-44b6-aa55-46fc0e013e13" providerId="AD" clId="Web-{C5ED9B7A-926A-914A-256E-B5C1BCB7BA24}" dt="2023-11-30T16:04:45.124" v="118" actId="1076"/>
      <pc:docMkLst>
        <pc:docMk/>
      </pc:docMkLst>
      <pc:sldChg chg="addSp delSp modSp add replId">
        <pc:chgData name="miguel" userId="S::miguel_campusarnau.org#ext#@univreimsfr.onmicrosoft.com::ab5a12d6-76db-44b6-aa55-46fc0e013e13" providerId="AD" clId="Web-{C5ED9B7A-926A-914A-256E-B5C1BCB7BA24}" dt="2023-11-30T16:04:45.124" v="118" actId="1076"/>
        <pc:sldMkLst>
          <pc:docMk/>
          <pc:sldMk cId="1608186336" sldId="261"/>
        </pc:sldMkLst>
      </pc:sldChg>
    </pc:docChg>
  </pc:docChgLst>
  <pc:docChgLst>
    <pc:chgData name="miguel" userId="S::miguel_campusarnau.org#ext#@univreimsfr.onmicrosoft.com::ab5a12d6-76db-44b6-aa55-46fc0e013e13" providerId="AD" clId="Web-{2F83905A-6D99-7020-A928-F69456A352E0}"/>
    <pc:docChg chg="modSld">
      <pc:chgData name="miguel" userId="S::miguel_campusarnau.org#ext#@univreimsfr.onmicrosoft.com::ab5a12d6-76db-44b6-aa55-46fc0e013e13" providerId="AD" clId="Web-{2F83905A-6D99-7020-A928-F69456A352E0}" dt="2023-11-29T16:35:54.001" v="15" actId="20577"/>
      <pc:docMkLst>
        <pc:docMk/>
      </pc:docMkLst>
    </pc:docChg>
  </pc:docChgLst>
  <pc:docChgLst>
    <pc:chgData name="CHRISTELLE DECLERCQ" userId="6105ae43-a600-46e8-812e-1762419aa502" providerId="ADAL" clId="{B6D8995C-D35C-4047-85DE-75DF90C892AE}"/>
    <pc:docChg chg="addSld delSld modSld">
      <pc:chgData name="CHRISTELLE DECLERCQ" userId="6105ae43-a600-46e8-812e-1762419aa502" providerId="ADAL" clId="{B6D8995C-D35C-4047-85DE-75DF90C892AE}" dt="2024-02-07T20:49:48.502" v="46" actId="20577"/>
      <pc:docMkLst>
        <pc:docMk/>
      </pc:docMkLst>
      <pc:sldChg chg="del">
        <pc:chgData name="CHRISTELLE DECLERCQ" userId="6105ae43-a600-46e8-812e-1762419aa502" providerId="ADAL" clId="{B6D8995C-D35C-4047-85DE-75DF90C892AE}" dt="2024-02-07T20:48:12.965" v="2" actId="2696"/>
        <pc:sldMkLst>
          <pc:docMk/>
          <pc:sldMk cId="0" sldId="257"/>
        </pc:sldMkLst>
      </pc:sldChg>
      <pc:sldChg chg="modSp">
        <pc:chgData name="CHRISTELLE DECLERCQ" userId="6105ae43-a600-46e8-812e-1762419aa502" providerId="ADAL" clId="{B6D8995C-D35C-4047-85DE-75DF90C892AE}" dt="2024-02-07T20:48:50.626" v="23" actId="20577"/>
        <pc:sldMkLst>
          <pc:docMk/>
          <pc:sldMk cId="0" sldId="258"/>
        </pc:sldMkLst>
      </pc:sldChg>
      <pc:sldChg chg="modSp">
        <pc:chgData name="CHRISTELLE DECLERCQ" userId="6105ae43-a600-46e8-812e-1762419aa502" providerId="ADAL" clId="{B6D8995C-D35C-4047-85DE-75DF90C892AE}" dt="2024-02-07T20:48:21.862" v="5" actId="20577"/>
        <pc:sldMkLst>
          <pc:docMk/>
          <pc:sldMk cId="1608186336" sldId="261"/>
        </pc:sldMkLst>
      </pc:sldChg>
      <pc:sldChg chg="modSp">
        <pc:chgData name="CHRISTELLE DECLERCQ" userId="6105ae43-a600-46e8-812e-1762419aa502" providerId="ADAL" clId="{B6D8995C-D35C-4047-85DE-75DF90C892AE}" dt="2024-02-07T20:48:33.179" v="13" actId="20577"/>
        <pc:sldMkLst>
          <pc:docMk/>
          <pc:sldMk cId="1314171282" sldId="263"/>
        </pc:sldMkLst>
      </pc:sldChg>
      <pc:sldChg chg="modSp">
        <pc:chgData name="CHRISTELLE DECLERCQ" userId="6105ae43-a600-46e8-812e-1762419aa502" providerId="ADAL" clId="{B6D8995C-D35C-4047-85DE-75DF90C892AE}" dt="2024-02-07T20:49:01.491" v="27" actId="20577"/>
        <pc:sldMkLst>
          <pc:docMk/>
          <pc:sldMk cId="2641463687" sldId="264"/>
        </pc:sldMkLst>
      </pc:sldChg>
      <pc:sldChg chg="modSp">
        <pc:chgData name="CHRISTELLE DECLERCQ" userId="6105ae43-a600-46e8-812e-1762419aa502" providerId="ADAL" clId="{B6D8995C-D35C-4047-85DE-75DF90C892AE}" dt="2024-02-07T20:49:10.950" v="33" actId="20577"/>
        <pc:sldMkLst>
          <pc:docMk/>
          <pc:sldMk cId="522623670" sldId="265"/>
        </pc:sldMkLst>
      </pc:sldChg>
      <pc:sldChg chg="modSp">
        <pc:chgData name="CHRISTELLE DECLERCQ" userId="6105ae43-a600-46e8-812e-1762419aa502" providerId="ADAL" clId="{B6D8995C-D35C-4047-85DE-75DF90C892AE}" dt="2024-02-07T20:49:18.725" v="37" actId="20577"/>
        <pc:sldMkLst>
          <pc:docMk/>
          <pc:sldMk cId="466764833" sldId="266"/>
        </pc:sldMkLst>
      </pc:sldChg>
      <pc:sldChg chg="modSp">
        <pc:chgData name="CHRISTELLE DECLERCQ" userId="6105ae43-a600-46e8-812e-1762419aa502" providerId="ADAL" clId="{B6D8995C-D35C-4047-85DE-75DF90C892AE}" dt="2024-02-07T20:49:26.158" v="41" actId="20577"/>
        <pc:sldMkLst>
          <pc:docMk/>
          <pc:sldMk cId="2819064366" sldId="267"/>
        </pc:sldMkLst>
      </pc:sldChg>
      <pc:sldChg chg="modSp">
        <pc:chgData name="CHRISTELLE DECLERCQ" userId="6105ae43-a600-46e8-812e-1762419aa502" providerId="ADAL" clId="{B6D8995C-D35C-4047-85DE-75DF90C892AE}" dt="2024-02-07T20:48:46.265" v="19" actId="20577"/>
        <pc:sldMkLst>
          <pc:docMk/>
          <pc:sldMk cId="4237451619" sldId="268"/>
        </pc:sldMkLst>
      </pc:sldChg>
      <pc:sldChg chg="modSp">
        <pc:chgData name="CHRISTELLE DECLERCQ" userId="6105ae43-a600-46e8-812e-1762419aa502" providerId="ADAL" clId="{B6D8995C-D35C-4047-85DE-75DF90C892AE}" dt="2024-02-07T20:49:34.319" v="45" actId="20577"/>
        <pc:sldMkLst>
          <pc:docMk/>
          <pc:sldMk cId="3996983556" sldId="269"/>
        </pc:sldMkLst>
      </pc:sldChg>
      <pc:sldChg chg="modSp add">
        <pc:chgData name="CHRISTELLE DECLERCQ" userId="6105ae43-a600-46e8-812e-1762419aa502" providerId="ADAL" clId="{B6D8995C-D35C-4047-85DE-75DF90C892AE}" dt="2024-02-07T20:49:48.502" v="46" actId="20577"/>
        <pc:sldMkLst>
          <pc:docMk/>
          <pc:sldMk cId="0" sldId="270"/>
        </pc:sldMkLst>
      </pc:sldChg>
    </pc:docChg>
  </pc:docChgLst>
  <pc:docChgLst>
    <pc:chgData name="miguel" userId="S::miguel_campusarnau.org#ext#@univreimsfr.onmicrosoft.com::ab5a12d6-76db-44b6-aa55-46fc0e013e13" providerId="AD" clId="Web-{BD33A5E8-1902-608D-3E56-0DB63968AAED}"/>
    <pc:docChg chg="delSld modSld">
      <pc:chgData name="miguel" userId="S::miguel_campusarnau.org#ext#@univreimsfr.onmicrosoft.com::ab5a12d6-76db-44b6-aa55-46fc0e013e13" providerId="AD" clId="Web-{BD33A5E8-1902-608D-3E56-0DB63968AAED}" dt="2024-01-31T10:39:04.555" v="9" actId="20577"/>
      <pc:docMkLst>
        <pc:docMk/>
      </pc:docMkLst>
      <pc:sldChg chg="modSp">
        <pc:chgData name="miguel" userId="S::miguel_campusarnau.org#ext#@univreimsfr.onmicrosoft.com::ab5a12d6-76db-44b6-aa55-46fc0e013e13" providerId="AD" clId="Web-{BD33A5E8-1902-608D-3E56-0DB63968AAED}" dt="2024-01-31T10:38:08.443" v="6" actId="14100"/>
        <pc:sldMkLst>
          <pc:docMk/>
          <pc:sldMk cId="1314171282" sldId="263"/>
        </pc:sldMkLst>
      </pc:sldChg>
      <pc:sldChg chg="modSp">
        <pc:chgData name="miguel" userId="S::miguel_campusarnau.org#ext#@univreimsfr.onmicrosoft.com::ab5a12d6-76db-44b6-aa55-46fc0e013e13" providerId="AD" clId="Web-{BD33A5E8-1902-608D-3E56-0DB63968AAED}" dt="2024-01-31T10:39:04.555" v="9" actId="20577"/>
        <pc:sldMkLst>
          <pc:docMk/>
          <pc:sldMk cId="2819064366" sldId="267"/>
        </pc:sldMkLst>
      </pc:sldChg>
    </pc:docChg>
  </pc:docChgLst>
  <pc:docChgLst>
    <pc:chgData name="miguel" userId="S::miguel_campusarnau.org#ext#@univreimsfr.onmicrosoft.com::ab5a12d6-76db-44b6-aa55-46fc0e013e13" providerId="AD" clId="Web-{F126ADEF-2EC1-50EF-30D4-324B5F864A8F}"/>
    <pc:docChg chg="modSld">
      <pc:chgData name="miguel" userId="S::miguel_campusarnau.org#ext#@univreimsfr.onmicrosoft.com::ab5a12d6-76db-44b6-aa55-46fc0e013e13" providerId="AD" clId="Web-{F126ADEF-2EC1-50EF-30D4-324B5F864A8F}" dt="2023-12-01T13:21:45.734" v="5" actId="20577"/>
      <pc:docMkLst>
        <pc:docMk/>
      </pc:docMkLst>
      <pc:sldChg chg="modSp">
        <pc:chgData name="miguel" userId="S::miguel_campusarnau.org#ext#@univreimsfr.onmicrosoft.com::ab5a12d6-76db-44b6-aa55-46fc0e013e13" providerId="AD" clId="Web-{F126ADEF-2EC1-50EF-30D4-324B5F864A8F}" dt="2023-12-01T13:21:33.718" v="3" actId="20577"/>
        <pc:sldMkLst>
          <pc:docMk/>
          <pc:sldMk cId="0" sldId="258"/>
        </pc:sldMkLst>
      </pc:sldChg>
      <pc:sldChg chg="modSp">
        <pc:chgData name="miguel" userId="S::miguel_campusarnau.org#ext#@univreimsfr.onmicrosoft.com::ab5a12d6-76db-44b6-aa55-46fc0e013e13" providerId="AD" clId="Web-{F126ADEF-2EC1-50EF-30D4-324B5F864A8F}" dt="2023-12-01T13:21:31.124" v="2" actId="20577"/>
        <pc:sldMkLst>
          <pc:docMk/>
          <pc:sldMk cId="1314171282" sldId="263"/>
        </pc:sldMkLst>
      </pc:sldChg>
    </pc:docChg>
  </pc:docChgLst>
  <pc:docChgLst>
    <pc:chgData name="miguel" userId="S::miguel_campusarnau.org#ext#@univreimsfr.onmicrosoft.com::ab5a12d6-76db-44b6-aa55-46fc0e013e13" providerId="AD" clId="Web-{B8FB343B-55A0-558B-5D3E-8504C37DC3D9}"/>
    <pc:docChg chg="modSld">
      <pc:chgData name="miguel" userId="S::miguel_campusarnau.org#ext#@univreimsfr.onmicrosoft.com::ab5a12d6-76db-44b6-aa55-46fc0e013e13" providerId="AD" clId="Web-{B8FB343B-55A0-558B-5D3E-8504C37DC3D9}" dt="2023-11-29T16:14:41.980" v="124" actId="20577"/>
      <pc:docMkLst>
        <pc:docMk/>
      </pc:docMkLst>
      <pc:sldChg chg="modSp">
        <pc:chgData name="miguel" userId="S::miguel_campusarnau.org#ext#@univreimsfr.onmicrosoft.com::ab5a12d6-76db-44b6-aa55-46fc0e013e13" providerId="AD" clId="Web-{B8FB343B-55A0-558B-5D3E-8504C37DC3D9}" dt="2023-11-29T16:10:58.612" v="81" actId="20577"/>
        <pc:sldMkLst>
          <pc:docMk/>
          <pc:sldMk cId="0" sldId="256"/>
        </pc:sldMkLst>
      </pc:sldChg>
      <pc:sldChg chg="modSp">
        <pc:chgData name="miguel" userId="S::miguel_campusarnau.org#ext#@univreimsfr.onmicrosoft.com::ab5a12d6-76db-44b6-aa55-46fc0e013e13" providerId="AD" clId="Web-{B8FB343B-55A0-558B-5D3E-8504C37DC3D9}" dt="2023-11-29T16:04:44.114" v="3" actId="20577"/>
        <pc:sldMkLst>
          <pc:docMk/>
          <pc:sldMk cId="0" sldId="258"/>
        </pc:sldMkLst>
      </pc:sldChg>
    </pc:docChg>
  </pc:docChgLst>
  <pc:docChgLst>
    <pc:chgData name="miguel" userId="S::miguel_campusarnau.org#ext#@univreimsfr.onmicrosoft.com::ab5a12d6-76db-44b6-aa55-46fc0e013e13" providerId="AD" clId="Web-{097FC1C6-24E4-9CA9-E566-9F2ED048D812}"/>
    <pc:docChg chg="addSld delSld modSld">
      <pc:chgData name="miguel" userId="S::miguel_campusarnau.org#ext#@univreimsfr.onmicrosoft.com::ab5a12d6-76db-44b6-aa55-46fc0e013e13" providerId="AD" clId="Web-{097FC1C6-24E4-9CA9-E566-9F2ED048D812}" dt="2024-01-29T15:33:02.661" v="1058" actId="20577"/>
      <pc:docMkLst>
        <pc:docMk/>
      </pc:docMkLst>
      <pc:sldChg chg="modSp">
        <pc:chgData name="miguel" userId="S::miguel_campusarnau.org#ext#@univreimsfr.onmicrosoft.com::ab5a12d6-76db-44b6-aa55-46fc0e013e13" providerId="AD" clId="Web-{097FC1C6-24E4-9CA9-E566-9F2ED048D812}" dt="2024-01-29T10:32:52.722" v="49" actId="20577"/>
        <pc:sldMkLst>
          <pc:docMk/>
          <pc:sldMk cId="0" sldId="256"/>
        </pc:sldMkLst>
      </pc:sldChg>
      <pc:sldChg chg="addSp delSp modSp">
        <pc:chgData name="miguel" userId="S::miguel_campusarnau.org#ext#@univreimsfr.onmicrosoft.com::ab5a12d6-76db-44b6-aa55-46fc0e013e13" providerId="AD" clId="Web-{097FC1C6-24E4-9CA9-E566-9F2ED048D812}" dt="2024-01-29T15:06:24.573" v="866" actId="20577"/>
        <pc:sldMkLst>
          <pc:docMk/>
          <pc:sldMk cId="0" sldId="258"/>
        </pc:sldMkLst>
      </pc:sldChg>
      <pc:sldChg chg="modSp">
        <pc:chgData name="miguel" userId="S::miguel_campusarnau.org#ext#@univreimsfr.onmicrosoft.com::ab5a12d6-76db-44b6-aa55-46fc0e013e13" providerId="AD" clId="Web-{097FC1C6-24E4-9CA9-E566-9F2ED048D812}" dt="2024-01-29T10:58:19.506" v="672" actId="1076"/>
        <pc:sldMkLst>
          <pc:docMk/>
          <pc:sldMk cId="1608186336" sldId="261"/>
        </pc:sldMkLst>
      </pc:sldChg>
      <pc:sldChg chg="modSp">
        <pc:chgData name="miguel" userId="S::miguel_campusarnau.org#ext#@univreimsfr.onmicrosoft.com::ab5a12d6-76db-44b6-aa55-46fc0e013e13" providerId="AD" clId="Web-{097FC1C6-24E4-9CA9-E566-9F2ED048D812}" dt="2024-01-29T10:59:34.213" v="676" actId="1076"/>
        <pc:sldMkLst>
          <pc:docMk/>
          <pc:sldMk cId="1314171282" sldId="263"/>
        </pc:sldMkLst>
      </pc:sldChg>
      <pc:sldChg chg="modSp add replId">
        <pc:chgData name="miguel" userId="S::miguel_campusarnau.org#ext#@univreimsfr.onmicrosoft.com::ab5a12d6-76db-44b6-aa55-46fc0e013e13" providerId="AD" clId="Web-{097FC1C6-24E4-9CA9-E566-9F2ED048D812}" dt="2024-01-29T15:08:37.250" v="887" actId="20577"/>
        <pc:sldMkLst>
          <pc:docMk/>
          <pc:sldMk cId="2641463687" sldId="264"/>
        </pc:sldMkLst>
      </pc:sldChg>
      <pc:sldChg chg="modSp add replId">
        <pc:chgData name="miguel" userId="S::miguel_campusarnau.org#ext#@univreimsfr.onmicrosoft.com::ab5a12d6-76db-44b6-aa55-46fc0e013e13" providerId="AD" clId="Web-{097FC1C6-24E4-9CA9-E566-9F2ED048D812}" dt="2024-01-29T15:08:23.484" v="884" actId="20577"/>
        <pc:sldMkLst>
          <pc:docMk/>
          <pc:sldMk cId="522623670" sldId="265"/>
        </pc:sldMkLst>
      </pc:sldChg>
      <pc:sldChg chg="modSp add replId">
        <pc:chgData name="miguel" userId="S::miguel_campusarnau.org#ext#@univreimsfr.onmicrosoft.com::ab5a12d6-76db-44b6-aa55-46fc0e013e13" providerId="AD" clId="Web-{097FC1C6-24E4-9CA9-E566-9F2ED048D812}" dt="2024-01-29T15:12:08.585" v="898" actId="20577"/>
        <pc:sldMkLst>
          <pc:docMk/>
          <pc:sldMk cId="466764833" sldId="266"/>
        </pc:sldMkLst>
      </pc:sldChg>
      <pc:sldChg chg="addSp delSp modSp add replId">
        <pc:chgData name="miguel" userId="S::miguel_campusarnau.org#ext#@univreimsfr.onmicrosoft.com::ab5a12d6-76db-44b6-aa55-46fc0e013e13" providerId="AD" clId="Web-{097FC1C6-24E4-9CA9-E566-9F2ED048D812}" dt="2024-01-29T15:33:02.661" v="1058" actId="20577"/>
        <pc:sldMkLst>
          <pc:docMk/>
          <pc:sldMk cId="2819064366" sldId="267"/>
        </pc:sldMkLst>
      </pc:sldChg>
    </pc:docChg>
  </pc:docChgLst>
  <pc:docChgLst>
    <pc:chgData name="miguel" userId="S::miguel_campusarnau.org#ext#@univreimsfr.onmicrosoft.com::ab5a12d6-76db-44b6-aa55-46fc0e013e13" providerId="AD" clId="Web-{A0D14256-D2ED-1254-1EA2-51D468561F92}"/>
    <pc:docChg chg="addSld modSld">
      <pc:chgData name="miguel" userId="S::miguel_campusarnau.org#ext#@univreimsfr.onmicrosoft.com::ab5a12d6-76db-44b6-aa55-46fc0e013e13" providerId="AD" clId="Web-{A0D14256-D2ED-1254-1EA2-51D468561F92}" dt="2023-12-01T12:12:14.545" v="160" actId="20577"/>
      <pc:docMkLst>
        <pc:docMk/>
      </pc:docMkLst>
      <pc:sldChg chg="modSp">
        <pc:chgData name="miguel" userId="S::miguel_campusarnau.org#ext#@univreimsfr.onmicrosoft.com::ab5a12d6-76db-44b6-aa55-46fc0e013e13" providerId="AD" clId="Web-{A0D14256-D2ED-1254-1EA2-51D468561F92}" dt="2023-12-01T12:11:25.702" v="138" actId="20577"/>
        <pc:sldMkLst>
          <pc:docMk/>
          <pc:sldMk cId="0" sldId="258"/>
        </pc:sldMkLst>
      </pc:sldChg>
      <pc:sldChg chg="modSp add replId">
        <pc:chgData name="miguel" userId="S::miguel_campusarnau.org#ext#@univreimsfr.onmicrosoft.com::ab5a12d6-76db-44b6-aa55-46fc0e013e13" providerId="AD" clId="Web-{A0D14256-D2ED-1254-1EA2-51D468561F92}" dt="2023-12-01T12:12:14.545" v="160" actId="20577"/>
        <pc:sldMkLst>
          <pc:docMk/>
          <pc:sldMk cId="1314171282" sldId="263"/>
        </pc:sldMkLst>
      </pc:sldChg>
    </pc:docChg>
  </pc:docChgLst>
  <pc:docChgLst>
    <pc:chgData name="miguel" userId="S::miguel_campusarnau.org#ext#@univreimsfr.onmicrosoft.com::ab5a12d6-76db-44b6-aa55-46fc0e013e13" providerId="AD" clId="Web-{54B66EBD-8B20-FB6C-2F31-DB91FC52F4C9}"/>
    <pc:docChg chg="modSld">
      <pc:chgData name="miguel" userId="S::miguel_campusarnau.org#ext#@univreimsfr.onmicrosoft.com::ab5a12d6-76db-44b6-aa55-46fc0e013e13" providerId="AD" clId="Web-{54B66EBD-8B20-FB6C-2F31-DB91FC52F4C9}" dt="2024-10-22T09:11:11.827" v="129" actId="20577"/>
      <pc:docMkLst>
        <pc:docMk/>
      </pc:docMkLst>
      <pc:sldChg chg="modSp">
        <pc:chgData name="miguel" userId="S::miguel_campusarnau.org#ext#@univreimsfr.onmicrosoft.com::ab5a12d6-76db-44b6-aa55-46fc0e013e13" providerId="AD" clId="Web-{54B66EBD-8B20-FB6C-2F31-DB91FC52F4C9}" dt="2024-10-22T09:05:50.676" v="82" actId="20577"/>
        <pc:sldMkLst>
          <pc:docMk/>
          <pc:sldMk cId="0" sldId="256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05:50.676" v="82" actId="20577"/>
          <ac:spMkLst>
            <pc:docMk/>
            <pc:sldMk cId="0" sldId="256"/>
            <ac:spMk id="99" creationId="{00000000-0000-0000-0000-000000000000}"/>
          </ac:spMkLst>
        </pc:spChg>
        <pc:spChg chg="mod">
          <ac:chgData name="miguel" userId="S::miguel_campusarnau.org#ext#@univreimsfr.onmicrosoft.com::ab5a12d6-76db-44b6-aa55-46fc0e013e13" providerId="AD" clId="Web-{54B66EBD-8B20-FB6C-2F31-DB91FC52F4C9}" dt="2024-10-22T09:04:48.908" v="76" actId="20577"/>
          <ac:spMkLst>
            <pc:docMk/>
            <pc:sldMk cId="0" sldId="256"/>
            <ac:spMk id="105" creationId="{00000000-0000-0000-0000-000000000000}"/>
          </ac:spMkLst>
        </pc:spChg>
      </pc:sldChg>
      <pc:sldChg chg="modSp">
        <pc:chgData name="miguel" userId="S::miguel_campusarnau.org#ext#@univreimsfr.onmicrosoft.com::ab5a12d6-76db-44b6-aa55-46fc0e013e13" providerId="AD" clId="Web-{54B66EBD-8B20-FB6C-2F31-DB91FC52F4C9}" dt="2024-10-22T09:08:51.979" v="123" actId="20577"/>
        <pc:sldMkLst>
          <pc:docMk/>
          <pc:sldMk cId="0" sldId="258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08:43.322" v="119" actId="20577"/>
          <ac:spMkLst>
            <pc:docMk/>
            <pc:sldMk cId="0" sldId="258"/>
            <ac:spMk id="131" creationId="{00000000-0000-0000-0000-000000000000}"/>
          </ac:spMkLst>
        </pc:spChg>
        <pc:spChg chg="mod">
          <ac:chgData name="miguel" userId="S::miguel_campusarnau.org#ext#@univreimsfr.onmicrosoft.com::ab5a12d6-76db-44b6-aa55-46fc0e013e13" providerId="AD" clId="Web-{54B66EBD-8B20-FB6C-2F31-DB91FC52F4C9}" dt="2024-10-22T09:08:51.979" v="123" actId="20577"/>
          <ac:spMkLst>
            <pc:docMk/>
            <pc:sldMk cId="0" sldId="258"/>
            <ac:spMk id="132" creationId="{00000000-0000-0000-0000-000000000000}"/>
          </ac:spMkLst>
        </pc:spChg>
      </pc:sldChg>
      <pc:sldChg chg="modSp">
        <pc:chgData name="miguel" userId="S::miguel_campusarnau.org#ext#@univreimsfr.onmicrosoft.com::ab5a12d6-76db-44b6-aa55-46fc0e013e13" providerId="AD" clId="Web-{54B66EBD-8B20-FB6C-2F31-DB91FC52F4C9}" dt="2024-10-22T09:08:09.321" v="114" actId="20577"/>
        <pc:sldMkLst>
          <pc:docMk/>
          <pc:sldMk cId="1608186336" sldId="261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03:15.467" v="45" actId="20577"/>
          <ac:spMkLst>
            <pc:docMk/>
            <pc:sldMk cId="1608186336" sldId="261"/>
            <ac:spMk id="8" creationId="{33F8ADDD-6060-018C-F605-AD2446DAB488}"/>
          </ac:spMkLst>
        </pc:spChg>
        <pc:spChg chg="mod">
          <ac:chgData name="miguel" userId="S::miguel_campusarnau.org#ext#@univreimsfr.onmicrosoft.com::ab5a12d6-76db-44b6-aa55-46fc0e013e13" providerId="AD" clId="Web-{54B66EBD-8B20-FB6C-2F31-DB91FC52F4C9}" dt="2024-10-22T09:03:32.749" v="48" actId="20577"/>
          <ac:spMkLst>
            <pc:docMk/>
            <pc:sldMk cId="1608186336" sldId="261"/>
            <ac:spMk id="10" creationId="{80CAD999-F6EA-65F6-0817-5F188F64C5F7}"/>
          </ac:spMkLst>
        </pc:spChg>
        <pc:spChg chg="mod">
          <ac:chgData name="miguel" userId="S::miguel_campusarnau.org#ext#@univreimsfr.onmicrosoft.com::ab5a12d6-76db-44b6-aa55-46fc0e013e13" providerId="AD" clId="Web-{54B66EBD-8B20-FB6C-2F31-DB91FC52F4C9}" dt="2024-10-22T09:08:09.321" v="114" actId="20577"/>
          <ac:spMkLst>
            <pc:docMk/>
            <pc:sldMk cId="1608186336" sldId="261"/>
            <ac:spMk id="13" creationId="{4AFB8E46-F25C-24F4-A5AE-77D5D65E24CB}"/>
          </ac:spMkLst>
        </pc:spChg>
      </pc:sldChg>
      <pc:sldChg chg="modSp">
        <pc:chgData name="miguel" userId="S::miguel_campusarnau.org#ext#@univreimsfr.onmicrosoft.com::ab5a12d6-76db-44b6-aa55-46fc0e013e13" providerId="AD" clId="Web-{54B66EBD-8B20-FB6C-2F31-DB91FC52F4C9}" dt="2024-10-22T09:08:26.728" v="117" actId="20577"/>
        <pc:sldMkLst>
          <pc:docMk/>
          <pc:sldMk cId="1314171282" sldId="263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05:22.300" v="80" actId="20577"/>
          <ac:spMkLst>
            <pc:docMk/>
            <pc:sldMk cId="1314171282" sldId="263"/>
            <ac:spMk id="8" creationId="{33F8ADDD-6060-018C-F605-AD2446DAB488}"/>
          </ac:spMkLst>
        </pc:spChg>
        <pc:spChg chg="mod">
          <ac:chgData name="miguel" userId="S::miguel_campusarnau.org#ext#@univreimsfr.onmicrosoft.com::ab5a12d6-76db-44b6-aa55-46fc0e013e13" providerId="AD" clId="Web-{54B66EBD-8B20-FB6C-2F31-DB91FC52F4C9}" dt="2024-10-22T09:08:26.728" v="117" actId="20577"/>
          <ac:spMkLst>
            <pc:docMk/>
            <pc:sldMk cId="1314171282" sldId="263"/>
            <ac:spMk id="13" creationId="{4AFB8E46-F25C-24F4-A5AE-77D5D65E24CB}"/>
          </ac:spMkLst>
        </pc:spChg>
      </pc:sldChg>
      <pc:sldChg chg="modSp">
        <pc:chgData name="miguel" userId="S::miguel_campusarnau.org#ext#@univreimsfr.onmicrosoft.com::ab5a12d6-76db-44b6-aa55-46fc0e013e13" providerId="AD" clId="Web-{54B66EBD-8B20-FB6C-2F31-DB91FC52F4C9}" dt="2024-10-22T09:10:26.295" v="125" actId="20577"/>
        <pc:sldMkLst>
          <pc:docMk/>
          <pc:sldMk cId="2641463687" sldId="264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10:26.295" v="125" actId="20577"/>
          <ac:spMkLst>
            <pc:docMk/>
            <pc:sldMk cId="2641463687" sldId="264"/>
            <ac:spMk id="131" creationId="{84459502-0EF2-4223-B745-EA2B3EAB8BC8}"/>
          </ac:spMkLst>
        </pc:spChg>
      </pc:sldChg>
      <pc:sldChg chg="modSp">
        <pc:chgData name="miguel" userId="S::miguel_campusarnau.org#ext#@univreimsfr.onmicrosoft.com::ab5a12d6-76db-44b6-aa55-46fc0e013e13" providerId="AD" clId="Web-{54B66EBD-8B20-FB6C-2F31-DB91FC52F4C9}" dt="2024-10-22T09:10:32.451" v="126" actId="20577"/>
        <pc:sldMkLst>
          <pc:docMk/>
          <pc:sldMk cId="522623670" sldId="265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10:32.451" v="126" actId="20577"/>
          <ac:spMkLst>
            <pc:docMk/>
            <pc:sldMk cId="522623670" sldId="265"/>
            <ac:spMk id="131" creationId="{2FD449F4-F76F-5B5B-780C-6357FB38ABAC}"/>
          </ac:spMkLst>
        </pc:spChg>
      </pc:sldChg>
      <pc:sldChg chg="modSp">
        <pc:chgData name="miguel" userId="S::miguel_campusarnau.org#ext#@univreimsfr.onmicrosoft.com::ab5a12d6-76db-44b6-aa55-46fc0e013e13" providerId="AD" clId="Web-{54B66EBD-8B20-FB6C-2F31-DB91FC52F4C9}" dt="2024-10-22T09:10:50.639" v="127" actId="20577"/>
        <pc:sldMkLst>
          <pc:docMk/>
          <pc:sldMk cId="466764833" sldId="266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10:50.639" v="127" actId="20577"/>
          <ac:spMkLst>
            <pc:docMk/>
            <pc:sldMk cId="466764833" sldId="266"/>
            <ac:spMk id="131" creationId="{F6F81836-94E2-DD09-B8F9-CEA10B324FFC}"/>
          </ac:spMkLst>
        </pc:spChg>
      </pc:sldChg>
      <pc:sldChg chg="modSp">
        <pc:chgData name="miguel" userId="S::miguel_campusarnau.org#ext#@univreimsfr.onmicrosoft.com::ab5a12d6-76db-44b6-aa55-46fc0e013e13" providerId="AD" clId="Web-{54B66EBD-8B20-FB6C-2F31-DB91FC52F4C9}" dt="2024-10-22T09:11:01.936" v="128" actId="20577"/>
        <pc:sldMkLst>
          <pc:docMk/>
          <pc:sldMk cId="2819064366" sldId="267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11:01.936" v="128" actId="20577"/>
          <ac:spMkLst>
            <pc:docMk/>
            <pc:sldMk cId="2819064366" sldId="267"/>
            <ac:spMk id="131" creationId="{71C87017-E0B8-EBF7-6736-330A925EECAD}"/>
          </ac:spMkLst>
        </pc:spChg>
      </pc:sldChg>
      <pc:sldChg chg="modSp">
        <pc:chgData name="miguel" userId="S::miguel_campusarnau.org#ext#@univreimsfr.onmicrosoft.com::ab5a12d6-76db-44b6-aa55-46fc0e013e13" providerId="AD" clId="Web-{54B66EBD-8B20-FB6C-2F31-DB91FC52F4C9}" dt="2024-10-22T09:10:16.826" v="124" actId="20577"/>
        <pc:sldMkLst>
          <pc:docMk/>
          <pc:sldMk cId="4237451619" sldId="268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10:16.826" v="124" actId="20577"/>
          <ac:spMkLst>
            <pc:docMk/>
            <pc:sldMk cId="4237451619" sldId="268"/>
            <ac:spMk id="131" creationId="{ED55CB2D-BAD1-9248-7272-1F12404CC5BA}"/>
          </ac:spMkLst>
        </pc:spChg>
      </pc:sldChg>
      <pc:sldChg chg="modSp">
        <pc:chgData name="miguel" userId="S::miguel_campusarnau.org#ext#@univreimsfr.onmicrosoft.com::ab5a12d6-76db-44b6-aa55-46fc0e013e13" providerId="AD" clId="Web-{54B66EBD-8B20-FB6C-2F31-DB91FC52F4C9}" dt="2024-10-22T09:11:11.827" v="129" actId="20577"/>
        <pc:sldMkLst>
          <pc:docMk/>
          <pc:sldMk cId="3996983556" sldId="269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11:11.827" v="129" actId="20577"/>
          <ac:spMkLst>
            <pc:docMk/>
            <pc:sldMk cId="3996983556" sldId="269"/>
            <ac:spMk id="131" creationId="{7BAC1F5D-9E6A-896C-6E25-A31E10AC151F}"/>
          </ac:spMkLst>
        </pc:spChg>
      </pc:sldChg>
      <pc:sldChg chg="modSp">
        <pc:chgData name="miguel" userId="S::miguel_campusarnau.org#ext#@univreimsfr.onmicrosoft.com::ab5a12d6-76db-44b6-aa55-46fc0e013e13" providerId="AD" clId="Web-{54B66EBD-8B20-FB6C-2F31-DB91FC52F4C9}" dt="2024-10-22T09:03:48.109" v="54" actId="20577"/>
        <pc:sldMkLst>
          <pc:docMk/>
          <pc:sldMk cId="0" sldId="270"/>
        </pc:sldMkLst>
        <pc:spChg chg="mod">
          <ac:chgData name="miguel" userId="S::miguel_campusarnau.org#ext#@univreimsfr.onmicrosoft.com::ab5a12d6-76db-44b6-aa55-46fc0e013e13" providerId="AD" clId="Web-{54B66EBD-8B20-FB6C-2F31-DB91FC52F4C9}" dt="2024-10-22T09:03:48.109" v="54" actId="20577"/>
          <ac:spMkLst>
            <pc:docMk/>
            <pc:sldMk cId="0" sldId="270"/>
            <ac:spMk id="8" creationId="{C2A08571-DAD0-4340-A5D4-409AA8F96667}"/>
          </ac:spMkLst>
        </pc:spChg>
        <pc:spChg chg="mod">
          <ac:chgData name="miguel" userId="S::miguel_campusarnau.org#ext#@univreimsfr.onmicrosoft.com::ab5a12d6-76db-44b6-aa55-46fc0e013e13" providerId="AD" clId="Web-{54B66EBD-8B20-FB6C-2F31-DB91FC52F4C9}" dt="2024-10-22T09:03:40.312" v="51" actId="20577"/>
          <ac:spMkLst>
            <pc:docMk/>
            <pc:sldMk cId="0" sldId="270"/>
            <ac:spMk id="115" creationId="{00000000-0000-0000-0000-000000000000}"/>
          </ac:spMkLst>
        </pc:spChg>
      </pc:sldChg>
    </pc:docChg>
  </pc:docChgLst>
  <pc:docChgLst>
    <pc:chgData name="miguel" userId="S::miguel_campusarnau.org#ext#@univreimsfr.onmicrosoft.com::ab5a12d6-76db-44b6-aa55-46fc0e013e13" providerId="AD" clId="Web-{ECD9A6AB-E886-981D-71D2-1985DE8E74D9}"/>
    <pc:docChg chg="modSld">
      <pc:chgData name="miguel" userId="S::miguel_campusarnau.org#ext#@univreimsfr.onmicrosoft.com::ab5a12d6-76db-44b6-aa55-46fc0e013e13" providerId="AD" clId="Web-{ECD9A6AB-E886-981D-71D2-1985DE8E74D9}" dt="2023-12-01T13:26:34.701" v="4"/>
      <pc:docMkLst>
        <pc:docMk/>
      </pc:docMkLst>
      <pc:sldChg chg="modNotes">
        <pc:chgData name="miguel" userId="S::miguel_campusarnau.org#ext#@univreimsfr.onmicrosoft.com::ab5a12d6-76db-44b6-aa55-46fc0e013e13" providerId="AD" clId="Web-{ECD9A6AB-E886-981D-71D2-1985DE8E74D9}" dt="2023-12-01T13:26:13.575" v="1"/>
        <pc:sldMkLst>
          <pc:docMk/>
          <pc:sldMk cId="0" sldId="258"/>
        </pc:sldMkLst>
      </pc:sldChg>
    </pc:docChg>
  </pc:docChgLst>
  <pc:docChgLst>
    <pc:chgData name="secretaria" userId="S::secretaria_campusarnau.org#ext#@univreimsfr.onmicrosoft.com::7d6e2b2a-2011-46f5-b571-ae9728ebbafd" providerId="AD" clId="Web-{537E0571-5893-4576-B540-0B63B93D724E}"/>
    <pc:docChg chg="modSld">
      <pc:chgData name="secretaria" userId="S::secretaria_campusarnau.org#ext#@univreimsfr.onmicrosoft.com::7d6e2b2a-2011-46f5-b571-ae9728ebbafd" providerId="AD" clId="Web-{537E0571-5893-4576-B540-0B63B93D724E}" dt="2024-01-30T20:19:38.069" v="11" actId="20577"/>
      <pc:docMkLst>
        <pc:docMk/>
      </pc:docMkLst>
      <pc:sldChg chg="modSp">
        <pc:chgData name="secretaria" userId="S::secretaria_campusarnau.org#ext#@univreimsfr.onmicrosoft.com::7d6e2b2a-2011-46f5-b571-ae9728ebbafd" providerId="AD" clId="Web-{537E0571-5893-4576-B540-0B63B93D724E}" dt="2024-01-30T13:48:15.394" v="3" actId="14100"/>
        <pc:sldMkLst>
          <pc:docMk/>
          <pc:sldMk cId="1608186336" sldId="261"/>
        </pc:sldMkLst>
      </pc:sldChg>
      <pc:sldChg chg="modSp">
        <pc:chgData name="secretaria" userId="S::secretaria_campusarnau.org#ext#@univreimsfr.onmicrosoft.com::7d6e2b2a-2011-46f5-b571-ae9728ebbafd" providerId="AD" clId="Web-{537E0571-5893-4576-B540-0B63B93D724E}" dt="2024-01-30T20:19:38.069" v="11" actId="20577"/>
        <pc:sldMkLst>
          <pc:docMk/>
          <pc:sldMk cId="2819064366" sldId="267"/>
        </pc:sldMkLst>
      </pc:sldChg>
    </pc:docChg>
  </pc:docChgLst>
  <pc:docChgLst>
    <pc:chgData name="miguel" userId="S::miguel_campusarnau.org#ext#@univreimsfr.onmicrosoft.com::ab5a12d6-76db-44b6-aa55-46fc0e013e13" providerId="AD" clId="Web-{20DBDE5E-5C6F-3F16-2D6C-A115688BB198}"/>
    <pc:docChg chg="modSld">
      <pc:chgData name="miguel" userId="S::miguel_campusarnau.org#ext#@univreimsfr.onmicrosoft.com::ab5a12d6-76db-44b6-aa55-46fc0e013e13" providerId="AD" clId="Web-{20DBDE5E-5C6F-3F16-2D6C-A115688BB198}" dt="2024-02-05T09:27:39.775" v="60" actId="20577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omasabuso.com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66643D61-2A48-665D-CE8C-DA6D5C451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D1BF5EFC-9FDB-652E-8266-48C474EA7DD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 DIAPOSITIVA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NOTAS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chemeClr val="dk1"/>
              </a:buClr>
              <a:buNone/>
            </a:pPr>
            <a:endParaRPr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F96A8E14-5889-6E8A-D34C-33FA5C5F70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953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FBBA1B90-4F62-49A0-65BE-FA76F5C46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8EE8F7F6-0DC8-CB5D-0C75-46445AA629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 DIAPOSITIVA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NOTAS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C4F6B61D-3AED-F087-52E2-B289AF3721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18000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1837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3371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 DIAPOSITIVA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NOTAS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4E87AEC0-A6C7-4A2F-8D0E-6B50E01ED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8E164F12-59E4-69AF-6DB9-262EDB5B769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 DIAPOSITIVA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NOTAS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acoso en línea se puede definir como “el ataque generalizado o severo a un individuo o grupo en línea a través de un comportamiento dañino”.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chemeClr val="dk1"/>
              </a:buClr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 personas con IDD pueden ser más susceptibles al acoso en línea y al ciberacoso debido a su </a:t>
            </a: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comprensión limitada </a:t>
            </a: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 mundo digital. Puede que les resulte difícil </a:t>
            </a: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identificar y denunciar </a:t>
            </a: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tales incidentes.</a:t>
            </a:r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0" indent="0">
              <a:buClr>
                <a:schemeClr val="dk1"/>
              </a:buClr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importante buscar líneas directas u organizaciones en su país que se especialicen en ayudar a las personas con discapacidad que están siendo acosadas en línea. Por ejemplo, en España, esta web está dedicada a este tema </a:t>
            </a:r>
            <a:r>
              <a:rPr lang="es" sz="1200" u="sng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http://nomasabuso.com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4A903AD4-3256-02A6-D472-14D145FA31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0146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01E9DF43-C3E2-2E95-228E-D90CA44E4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C41524FD-0F39-5EA1-FE21-0B9BCEF76B1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 DIAPOSITIVA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NOTAS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3347D89E-69C0-193C-D315-A7AAADBF0C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57106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45C4717C-9136-9494-0936-C0C1B91C4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E39957F4-084E-D814-268A-2B0FDCB9FB1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 DIAPOSITIVA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NOTAS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017904BC-0F8E-C5BE-5A76-B823951FB3B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7279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61BC42C0-A79C-21B8-E68B-57E1DDB89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D1C446CE-72CB-E3B7-BDCF-902F11C8D0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 DIAPOSITIVA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______________________________________________________________________________________________________________________________________________________________________________________________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NOTAS</a:t>
            </a:r>
            <a:endParaRPr sz="12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7CC90044-CF5E-5A93-FDCB-F6FB406C3D9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9967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2035130" y="1066800"/>
            <a:ext cx="8112369" cy="207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7279965" y="6245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grpSp>
        <p:nvGrpSpPr>
          <p:cNvPr id="19" name="Google Shape;19;p5"/>
          <p:cNvGrpSpPr/>
          <p:nvPr/>
        </p:nvGrpSpPr>
        <p:grpSpPr>
          <a:xfrm>
            <a:off x="5662258" y="4216652"/>
            <a:ext cx="867485" cy="163226"/>
            <a:chOff x="8910933" y="1837414"/>
            <a:chExt cx="867485" cy="163226"/>
          </a:xfrm>
        </p:grpSpPr>
        <p:sp>
          <p:nvSpPr>
            <p:cNvPr id="20" name="Google Shape;20;p5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" name="Google Shape;21;p5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22;p5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 rot="5400000">
            <a:off x="4224202" y="-1033598"/>
            <a:ext cx="3743597" cy="101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title"/>
          </p:nvPr>
        </p:nvSpPr>
        <p:spPr>
          <a:xfrm rot="5400000">
            <a:off x="7627074" y="2293075"/>
            <a:ext cx="5410201" cy="2271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1"/>
          </p:nvPr>
        </p:nvSpPr>
        <p:spPr>
          <a:xfrm rot="5400000">
            <a:off x="2170066" y="-722267"/>
            <a:ext cx="5410201" cy="830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33" name="Google Shape;33;p7"/>
          <p:cNvSpPr/>
          <p:nvPr/>
        </p:nvSpPr>
        <p:spPr>
          <a:xfrm>
            <a:off x="723900" y="750338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oogle Shape;34;p7"/>
          <p:cNvGrpSpPr/>
          <p:nvPr/>
        </p:nvGrpSpPr>
        <p:grpSpPr>
          <a:xfrm>
            <a:off x="2580478" y="4690810"/>
            <a:ext cx="867485" cy="163226"/>
            <a:chOff x="8910933" y="1837414"/>
            <a:chExt cx="867485" cy="163226"/>
          </a:xfrm>
        </p:grpSpPr>
        <p:sp>
          <p:nvSpPr>
            <p:cNvPr id="35" name="Google Shape;35;p7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" name="Google Shape;36;p7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37;p7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1037305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6172200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1037306" y="2619103"/>
            <a:ext cx="4849036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3"/>
          </p:nvPr>
        </p:nvSpPr>
        <p:spPr>
          <a:xfrm>
            <a:off x="6250108" y="1801620"/>
            <a:ext cx="4904585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4"/>
          </p:nvPr>
        </p:nvSpPr>
        <p:spPr>
          <a:xfrm>
            <a:off x="6250108" y="2619103"/>
            <a:ext cx="4904585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1"/>
          </p:nvPr>
        </p:nvSpPr>
        <p:spPr>
          <a:xfrm>
            <a:off x="5183188" y="1066800"/>
            <a:ext cx="6172200" cy="483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marL="914400" lvl="1" indent="-37973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380"/>
              <a:buChar char="•"/>
              <a:defRPr sz="28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2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>
            <a:spLocks noGrp="1"/>
          </p:cNvSpPr>
          <p:nvPr>
            <p:ph type="pic" idx="2"/>
          </p:nvPr>
        </p:nvSpPr>
        <p:spPr>
          <a:xfrm>
            <a:off x="5183188" y="1066800"/>
            <a:ext cx="5942012" cy="48387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3"/>
          <p:cNvSpPr txBox="1">
            <a:spLocks noGrp="1"/>
          </p:cNvSpPr>
          <p:nvPr>
            <p:ph type="body" idx="1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5755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835899" y="723900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ctrTitle"/>
          </p:nvPr>
        </p:nvSpPr>
        <p:spPr>
          <a:xfrm>
            <a:off x="7150882" y="1000366"/>
            <a:ext cx="3995397" cy="1239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s" sz="3200" cap="none"/>
              <a:t> </a:t>
            </a:r>
            <a:endParaRPr/>
          </a:p>
        </p:txBody>
      </p:sp>
      <p:sp>
        <p:nvSpPr>
          <p:cNvPr id="99" name="Google Shape;99;p1"/>
          <p:cNvSpPr txBox="1">
            <a:spLocks noGrp="1"/>
          </p:cNvSpPr>
          <p:nvPr>
            <p:ph type="subTitle" idx="1"/>
          </p:nvPr>
        </p:nvSpPr>
        <p:spPr>
          <a:xfrm>
            <a:off x="7279965" y="2668735"/>
            <a:ext cx="3766670" cy="246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6000"/>
              <a:buFont typeface="Calibri"/>
              <a:buNone/>
            </a:pPr>
            <a:r>
              <a:rPr lang="es" sz="6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</a:t>
            </a:r>
            <a:endParaRPr sz="6000" dirty="0">
              <a:solidFill>
                <a:srgbClr val="674E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rgbClr val="674EA7"/>
              </a:buClr>
              <a:buSzPts val="3200"/>
            </a:pPr>
            <a:r>
              <a:rPr lang="es" sz="3200" b="1" dirty="0">
                <a:solidFill>
                  <a:srgbClr val="674EA7"/>
                </a:solidFill>
                <a:latin typeface="Calibri"/>
                <a:cs typeface="Calibri"/>
              </a:rPr>
              <a:t>Comunicación </a:t>
            </a:r>
          </a:p>
          <a:p>
            <a:pPr marL="0" indent="0">
              <a:buSzPts val="3200"/>
            </a:pPr>
            <a:r>
              <a:rPr lang="es" sz="1800" b="1" dirty="0">
                <a:solidFill>
                  <a:srgbClr val="674EA7"/>
                </a:solidFill>
                <a:latin typeface="Calibri"/>
                <a:cs typeface="Calibri"/>
              </a:rPr>
              <a:t>Necesidades e importancia</a:t>
            </a:r>
            <a:endParaRPr lang="es-ES" sz="1800" b="1" dirty="0">
              <a:solidFill>
                <a:srgbClr val="674EA7"/>
              </a:solidFill>
              <a:latin typeface="Calibri"/>
              <a:cs typeface="Calibri"/>
            </a:endParaRPr>
          </a:p>
          <a:p>
            <a:pPr marL="0" indent="0">
              <a:buSzPts val="3200"/>
            </a:pPr>
            <a:r>
              <a:rPr lang="es" sz="1800" b="1" dirty="0">
                <a:solidFill>
                  <a:srgbClr val="674EA7"/>
                </a:solidFill>
                <a:latin typeface="Calibri"/>
                <a:cs typeface="Calibri"/>
              </a:rPr>
              <a:t>5. Toma de decisiones con apoyo</a:t>
            </a:r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lang="en-US" dirty="0"/>
              <a:t/>
            </a:r>
            <a:br>
              <a:rPr lang="en-US" dirty="0"/>
            </a:br>
            <a:endParaRPr/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lang="en-US" dirty="0"/>
              <a:t/>
            </a:r>
            <a:br>
              <a:rPr lang="en-US" dirty="0"/>
            </a:br>
            <a:endParaRPr/>
          </a:p>
        </p:txBody>
      </p:sp>
      <p:pic>
        <p:nvPicPr>
          <p:cNvPr id="100" name="Google Shape;100;p1" descr="A group of people with a infinity symbol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3901" y="1456709"/>
            <a:ext cx="5372100" cy="4029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1"/>
          <p:cNvGrpSpPr/>
          <p:nvPr/>
        </p:nvGrpSpPr>
        <p:grpSpPr>
          <a:xfrm>
            <a:off x="8735610" y="2318479"/>
            <a:ext cx="867485" cy="163226"/>
            <a:chOff x="8910933" y="1837414"/>
            <a:chExt cx="867485" cy="163226"/>
          </a:xfrm>
        </p:grpSpPr>
        <p:sp>
          <p:nvSpPr>
            <p:cNvPr id="102" name="Google Shape;102;p1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3" name="Google Shape;103;p1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4" name="Google Shape;104;p1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5" name="Google Shape;105;p1"/>
          <p:cNvSpPr txBox="1"/>
          <p:nvPr/>
        </p:nvSpPr>
        <p:spPr>
          <a:xfrm>
            <a:off x="7121406" y="1034814"/>
            <a:ext cx="4092221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Formación dedicada a profesionales </a:t>
            </a:r>
            <a:r>
              <a:rPr lang="e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trabajan </a:t>
            </a:r>
            <a:r>
              <a:rPr lang="e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coon</a:t>
            </a:r>
            <a:r>
              <a:rPr lang="e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personas con DI</a:t>
            </a:r>
            <a:r>
              <a:rPr lang="e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para apoyar el desarrollo de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Habilidades de comunicación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Imagen 12" descr="C:\Users\Smartinez\AppData\Local\Microsoft\Windows\INetCache\Content.MSO\8F4D705C.tm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44" y="5826452"/>
            <a:ext cx="1247775" cy="69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C:\Users\Smartinez\AppData\Local\Microsoft\Windows\INetCache\Content.MSO\46B9A2CA.tmp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1" t="-2777" b="-1"/>
          <a:stretch/>
        </p:blipFill>
        <p:spPr bwMode="auto">
          <a:xfrm>
            <a:off x="1853419" y="5995679"/>
            <a:ext cx="4419600" cy="352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97957503-8294-2AF1-FF3E-17DC059B8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778EE52B-AB57-E638-0FD0-2497F54FA025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70E956F3-DB1E-ACE4-C2FF-61855B6257A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7979FCDF-8CA2-43F0-78F7-082CEE3C965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40A2458F-2C9F-FB9F-2258-0C461C5D196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5EF08F03-D1E2-6824-F580-BCAD209289EA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A1C899CE-B834-AE79-08A6-F94495AD0BB5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71C87017-E0B8-EBF7-6736-330A925EECAD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</a:t>
            </a:r>
            <a:r>
              <a:rPr lang="es" sz="2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Comunicación. Necesidades e importancia.</a:t>
            </a:r>
            <a:endParaRPr sz="2000" dirty="0"/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5. Toma de decisiones con apoyo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32D646E4-A496-8BAC-381C-FC35DBE55E24}"/>
              </a:ext>
            </a:extLst>
          </p:cNvPr>
          <p:cNvSpPr txBox="1"/>
          <p:nvPr/>
        </p:nvSpPr>
        <p:spPr>
          <a:xfrm>
            <a:off x="2143400" y="1538100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5.3 Actividad: Expresar sentimientos</a:t>
            </a:r>
            <a:endParaRPr lang="en-US" sz="2000" b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E2469E0-0DCD-44F6-6B6E-90836853BE29}"/>
              </a:ext>
            </a:extLst>
          </p:cNvPr>
          <p:cNvSpPr txBox="1"/>
          <p:nvPr/>
        </p:nvSpPr>
        <p:spPr>
          <a:xfrm>
            <a:off x="1394644" y="2019299"/>
            <a:ext cx="8904645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Char char="•"/>
            </a:pPr>
            <a:r>
              <a:rPr lang="es" sz="1800">
                <a:solidFill>
                  <a:schemeClr val="tx1"/>
                </a:solidFill>
                <a:latin typeface="Calibri"/>
              </a:rPr>
              <a:t>Mala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comunicación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habilidades </a:t>
            </a:r>
            <a:r>
              <a:rPr lang="es" sz="1800">
                <a:solidFill>
                  <a:schemeClr val="tx1"/>
                </a:solidFill>
                <a:latin typeface="Calibri"/>
              </a:rPr>
              <a:t>en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las personas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con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intelectual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discapacidades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hacer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él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difícil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expresar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deseos </a:t>
            </a:r>
            <a:r>
              <a:rPr lang="es" sz="1800">
                <a:solidFill>
                  <a:schemeClr val="tx1"/>
                </a:solidFill>
                <a:latin typeface="Calibri"/>
              </a:rPr>
              <a:t>y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negociar </a:t>
            </a:r>
            <a:r>
              <a:rPr lang="es" sz="1800">
                <a:solidFill>
                  <a:schemeClr val="tx1"/>
                </a:solidFill>
                <a:latin typeface="Calibri"/>
              </a:rPr>
              <a:t>,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liderando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conductual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problemas </a:t>
            </a:r>
            <a:r>
              <a:rPr lang="es" sz="1800">
                <a:solidFill>
                  <a:schemeClr val="tx1"/>
                </a:solidFill>
                <a:latin typeface="Calibri"/>
              </a:rPr>
              <a:t>.</a:t>
            </a:r>
          </a:p>
          <a:p>
            <a:endParaRPr lang="es-ES" sz="1800">
              <a:solidFill>
                <a:schemeClr val="tx1"/>
              </a:solidFill>
              <a:latin typeface="Calibri"/>
            </a:endParaRPr>
          </a:p>
          <a:p>
            <a:pPr>
              <a:buChar char="•"/>
            </a:pPr>
            <a:r>
              <a:rPr lang="es" sz="1800" err="1">
                <a:solidFill>
                  <a:schemeClr val="tx1"/>
                </a:solidFill>
                <a:latin typeface="Calibri"/>
              </a:rPr>
              <a:t>es decir </a:t>
            </a:r>
            <a:r>
              <a:rPr lang="es" sz="1800">
                <a:solidFill>
                  <a:schemeClr val="tx1"/>
                </a:solidFill>
                <a:latin typeface="Calibri"/>
              </a:rPr>
              <a:t>: una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persona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con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intelectual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discapacidades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puede </a:t>
            </a:r>
            <a:r>
              <a:rPr lang="es" sz="1800">
                <a:solidFill>
                  <a:schemeClr val="tx1"/>
                </a:solidFill>
                <a:latin typeface="Calibri"/>
              </a:rPr>
              <a:t>ser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atraído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a </a:t>
            </a:r>
            <a:r>
              <a:rPr lang="es" sz="1800">
                <a:solidFill>
                  <a:schemeClr val="tx1"/>
                </a:solidFill>
                <a:latin typeface="Calibri"/>
              </a:rPr>
              <a:t>un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socio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OMS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se convierte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agitado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pendiente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dificultades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gestionar </a:t>
            </a:r>
            <a:r>
              <a:rPr lang="es" sz="1800">
                <a:solidFill>
                  <a:schemeClr val="tx1"/>
                </a:solidFill>
                <a:latin typeface="Calibri"/>
              </a:rPr>
              <a:t>y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expresar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sentimientos </a:t>
            </a:r>
            <a:r>
              <a:rPr lang="es" sz="1800">
                <a:solidFill>
                  <a:schemeClr val="tx1"/>
                </a:solidFill>
                <a:latin typeface="Calibri"/>
              </a:rPr>
              <a:t>. (1)</a:t>
            </a:r>
          </a:p>
          <a:p>
            <a:pPr marL="285750" lvl="1" indent="-285750">
              <a:buChar char="•"/>
            </a:pPr>
            <a:endParaRPr lang="es-ES" sz="1800">
              <a:solidFill>
                <a:schemeClr val="tx1"/>
              </a:solidFill>
            </a:endParaRPr>
          </a:p>
          <a:p>
            <a:r>
              <a:rPr lang="es" sz="1800" b="1" err="1">
                <a:solidFill>
                  <a:schemeClr val="tx1"/>
                </a:solidFill>
                <a:latin typeface="Calibri"/>
              </a:rPr>
              <a:t>Pensar</a:t>
            </a:r>
            <a:r>
              <a:rPr lang="es" sz="1800" b="1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b="1" err="1">
                <a:solidFill>
                  <a:schemeClr val="tx1"/>
                </a:solidFill>
                <a:latin typeface="Calibri"/>
              </a:rPr>
              <a:t>acerca de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cómo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puedes ayudar</a:t>
            </a:r>
            <a:r>
              <a:rPr lang="es" sz="1800">
                <a:solidFill>
                  <a:schemeClr val="tx1"/>
                </a:solidFill>
                <a:latin typeface="Calibri"/>
              </a:rPr>
              <a:t>​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el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persona</a:t>
            </a:r>
            <a:r>
              <a:rPr lang="es" sz="1800">
                <a:solidFill>
                  <a:schemeClr val="tx1"/>
                </a:solidFill>
                <a:latin typeface="Calibri"/>
              </a:rPr>
              <a:t> 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a</a:t>
            </a:r>
            <a:r>
              <a:rPr lang="es" sz="1800">
                <a:solidFill>
                  <a:schemeClr val="tx1"/>
                </a:solidFill>
                <a:latin typeface="Calibri"/>
              </a:rPr>
              <a:t> 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tomar </a:t>
            </a:r>
            <a:r>
              <a:rPr lang="es" sz="1800">
                <a:solidFill>
                  <a:schemeClr val="tx1"/>
                </a:solidFill>
                <a:latin typeface="Calibri"/>
              </a:rPr>
              <a:t>una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decisión </a:t>
            </a:r>
            <a:r>
              <a:rPr lang="es" sz="1800">
                <a:solidFill>
                  <a:schemeClr val="tx1"/>
                </a:solidFill>
                <a:latin typeface="Calibri"/>
              </a:rPr>
              <a:t>(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comunicar </a:t>
            </a:r>
            <a:r>
              <a:rPr lang="es" sz="1800">
                <a:solidFill>
                  <a:schemeClr val="tx1"/>
                </a:solidFill>
                <a:latin typeface="Calibri"/>
              </a:rPr>
              <a:t>-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o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no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todavía </a:t>
            </a:r>
            <a:r>
              <a:rPr lang="es" sz="1800">
                <a:solidFill>
                  <a:schemeClr val="tx1"/>
                </a:solidFill>
                <a:latin typeface="Calibri"/>
              </a:rPr>
              <a:t>-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ella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sentimientos </a:t>
            </a:r>
            <a:r>
              <a:rPr lang="es" sz="1800">
                <a:solidFill>
                  <a:schemeClr val="tx1"/>
                </a:solidFill>
                <a:latin typeface="Calibri"/>
              </a:rPr>
              <a:t>)</a:t>
            </a:r>
          </a:p>
          <a:p>
            <a:pPr lvl="1"/>
            <a:endParaRPr lang="es-ES" sz="1800">
              <a:solidFill>
                <a:schemeClr val="tx1"/>
              </a:solidFill>
              <a:latin typeface="Calibri"/>
            </a:endParaRPr>
          </a:p>
          <a:p>
            <a:pPr marL="171450" lvl="6" indent="-171450">
              <a:buFont typeface="Arial"/>
              <a:buChar char="•"/>
            </a:pPr>
            <a:r>
              <a:rPr lang="es" sz="1800" err="1">
                <a:solidFill>
                  <a:schemeClr val="tx1"/>
                </a:solidFill>
                <a:latin typeface="Calibri"/>
              </a:rPr>
              <a:t>¿Cuáles </a:t>
            </a:r>
            <a:r>
              <a:rPr lang="es" sz="1800">
                <a:solidFill>
                  <a:schemeClr val="tx1"/>
                </a:solidFill>
                <a:latin typeface="Calibri"/>
              </a:rPr>
              <a:t>son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los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opciones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para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el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decisión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hacerse </a:t>
            </a:r>
            <a:r>
              <a:rPr lang="es" sz="1800">
                <a:solidFill>
                  <a:schemeClr val="tx1"/>
                </a:solidFill>
                <a:latin typeface="Calibri"/>
              </a:rPr>
              <a:t>?​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​</a:t>
            </a:r>
          </a:p>
          <a:p>
            <a:pPr marL="285750" lvl="7" indent="-285750">
              <a:buFont typeface="Arial"/>
              <a:buChar char="•"/>
            </a:pPr>
            <a:endParaRPr lang="es-ES" sz="1800">
              <a:solidFill>
                <a:schemeClr val="tx1"/>
              </a:solidFill>
              <a:latin typeface="Calibri"/>
            </a:endParaRPr>
          </a:p>
          <a:p>
            <a:pPr marL="171450" lvl="7" indent="-171450">
              <a:buFont typeface="Arial"/>
              <a:buChar char="•"/>
            </a:pPr>
            <a:r>
              <a:rPr lang="es" sz="1800" err="1">
                <a:solidFill>
                  <a:schemeClr val="tx1"/>
                </a:solidFill>
                <a:latin typeface="Calibri"/>
              </a:rPr>
              <a:t>Qué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habilidades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hace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el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persona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necesidad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entender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los </a:t>
            </a:r>
            <a:r>
              <a:rPr lang="es" sz="1800">
                <a:solidFill>
                  <a:schemeClr val="tx1"/>
                </a:solidFill>
                <a:latin typeface="Calibri"/>
              </a:rPr>
              <a:t>pros y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los contras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de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cada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opción </a:t>
            </a:r>
            <a:r>
              <a:rPr lang="es" sz="1800">
                <a:solidFill>
                  <a:schemeClr val="tx1"/>
                </a:solidFill>
                <a:latin typeface="Calibri"/>
              </a:rPr>
              <a:t>?</a:t>
            </a:r>
          </a:p>
          <a:p>
            <a:pPr marL="285750" lvl="7" indent="-285750">
              <a:buFont typeface="Arial"/>
              <a:buChar char="•"/>
            </a:pPr>
            <a:endParaRPr lang="es-ES" sz="1800">
              <a:solidFill>
                <a:schemeClr val="tx1"/>
              </a:solidFill>
              <a:latin typeface="Calibri"/>
            </a:endParaRPr>
          </a:p>
          <a:p>
            <a:pPr marL="171450" lvl="7" indent="-171450">
              <a:buFont typeface="Arial"/>
              <a:buChar char="•"/>
            </a:pPr>
            <a:r>
              <a:rPr lang="es" sz="1800" err="1">
                <a:solidFill>
                  <a:schemeClr val="tx1"/>
                </a:solidFill>
                <a:latin typeface="Calibri"/>
              </a:rPr>
              <a:t>Qué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herramientas que </a:t>
            </a:r>
            <a:r>
              <a:rPr lang="es" sz="1800">
                <a:solidFill>
                  <a:schemeClr val="tx1"/>
                </a:solidFill>
                <a:latin typeface="Calibri"/>
              </a:rPr>
              <a:t>puedes utilizar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para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ayuda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el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persona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expresar </a:t>
            </a:r>
            <a:r>
              <a:rPr lang="es" sz="1800">
                <a:solidFill>
                  <a:schemeClr val="tx1"/>
                </a:solidFill>
                <a:latin typeface="Calibri"/>
              </a:rPr>
              <a:t>y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comunicar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su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o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su</a:t>
            </a:r>
            <a:r>
              <a:rPr lang="es" sz="1800">
                <a:solidFill>
                  <a:schemeClr val="tx1"/>
                </a:solidFill>
                <a:latin typeface="Calibri"/>
              </a:rPr>
              <a:t> </a:t>
            </a:r>
            <a:r>
              <a:rPr lang="es" sz="1800" err="1">
                <a:solidFill>
                  <a:schemeClr val="tx1"/>
                </a:solidFill>
                <a:latin typeface="Calibri"/>
              </a:rPr>
              <a:t>sentimientos </a:t>
            </a:r>
            <a:r>
              <a:rPr lang="es" sz="1800">
                <a:solidFill>
                  <a:schemeClr val="tx1"/>
                </a:solidFill>
                <a:latin typeface="Calibri"/>
              </a:rPr>
              <a:t>?</a:t>
            </a:r>
          </a:p>
          <a:p>
            <a:pPr marL="171450" lvl="6" indent="-171450">
              <a:buFont typeface="Arial"/>
              <a:buChar char="•"/>
            </a:pPr>
            <a:endParaRPr lang="es-ES" sz="1800" b="1"/>
          </a:p>
          <a:p>
            <a:endParaRPr lang="es-ES" sz="1800" b="1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C1CC33B-C9CF-A218-817C-309FF4899E5F}"/>
              </a:ext>
            </a:extLst>
          </p:cNvPr>
          <p:cNvSpPr txBox="1"/>
          <p:nvPr/>
        </p:nvSpPr>
        <p:spPr>
          <a:xfrm>
            <a:off x="390524" y="6305549"/>
            <a:ext cx="7000875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" sz="900">
                <a:latin typeface="Calibri"/>
              </a:rPr>
              <a:t>(1) https://www.madrid.org/bvirtual/BVCM013833.pdf</a:t>
            </a:r>
            <a:endParaRPr lang="es-ES" sz="90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9064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CC3F5102-72B8-647B-B425-2976883F6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4283D700-EF5F-509B-DA8E-529E02C54F2D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AC33797E-C137-1F6C-1404-F6F17BB80F1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C0AA8A51-151C-2F33-2645-3F084084CBF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B3920E92-94B3-3CC5-FD99-F2DDF95A559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E020F6E6-EB25-E87A-16AF-1D0D3E4C3352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B3346AC4-C3A9-8769-5295-D79EABF238CE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7BAC1F5D-9E6A-896C-6E25-A31E10AC151F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</a:t>
            </a:r>
            <a:r>
              <a:rPr lang="es" sz="2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Comunicación. Necesidades e importancia.</a:t>
            </a:r>
            <a:endParaRPr sz="2000" dirty="0"/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5. Toma de decisiones con apoyo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B0933576-E8EE-704E-1133-A88B12E3FA1A}"/>
              </a:ext>
            </a:extLst>
          </p:cNvPr>
          <p:cNvSpPr txBox="1"/>
          <p:nvPr/>
        </p:nvSpPr>
        <p:spPr>
          <a:xfrm>
            <a:off x="2143400" y="1557150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5.3 Actividad: Expresar sentimientos</a:t>
            </a:r>
            <a:endParaRPr lang="en-US" sz="2000" b="1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58B4210B-9221-8B7F-CC46-138D8A1BA6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258798"/>
              </p:ext>
            </p:extLst>
          </p:nvPr>
        </p:nvGraphicFramePr>
        <p:xfrm>
          <a:off x="1152525" y="2409825"/>
          <a:ext cx="9273559" cy="3019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643">
                  <a:extLst>
                    <a:ext uri="{9D8B030D-6E8A-4147-A177-3AD203B41FA5}">
                      <a16:colId xmlns:a16="http://schemas.microsoft.com/office/drawing/2014/main" val="3598470172"/>
                    </a:ext>
                  </a:extLst>
                </a:gridCol>
                <a:gridCol w="2692534">
                  <a:extLst>
                    <a:ext uri="{9D8B030D-6E8A-4147-A177-3AD203B41FA5}">
                      <a16:colId xmlns:a16="http://schemas.microsoft.com/office/drawing/2014/main" val="3488355554"/>
                    </a:ext>
                  </a:extLst>
                </a:gridCol>
                <a:gridCol w="2703349">
                  <a:extLst>
                    <a:ext uri="{9D8B030D-6E8A-4147-A177-3AD203B41FA5}">
                      <a16:colId xmlns:a16="http://schemas.microsoft.com/office/drawing/2014/main" val="666832452"/>
                    </a:ext>
                  </a:extLst>
                </a:gridCol>
                <a:gridCol w="2872033">
                  <a:extLst>
                    <a:ext uri="{9D8B030D-6E8A-4147-A177-3AD203B41FA5}">
                      <a16:colId xmlns:a16="http://schemas.microsoft.com/office/drawing/2014/main" val="2935342469"/>
                    </a:ext>
                  </a:extLst>
                </a:gridCol>
              </a:tblGrid>
              <a:tr h="64416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" sz="2000" b="1" i="0" err="1">
                          <a:latin typeface="Calibri"/>
                        </a:rPr>
                        <a:t>Descripción</a:t>
                      </a:r>
                      <a:endParaRPr lang="es-ES" sz="2000" b="1" i="0" dirty="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" sz="2000" b="1" i="0" dirty="0">
                          <a:latin typeface="Calibri"/>
                        </a:rPr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" sz="2000" b="1" i="0" dirty="0">
                          <a:latin typeface="Calibri"/>
                        </a:rPr>
                        <a:t>CONTRAS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675893"/>
                  </a:ext>
                </a:extLst>
              </a:tr>
              <a:tr h="593839">
                <a:tc>
                  <a:txBody>
                    <a:bodyPr/>
                    <a:lstStyle/>
                    <a:p>
                      <a:r>
                        <a:rPr lang="es" err="1">
                          <a:latin typeface="Calibri"/>
                        </a:rPr>
                        <a:t>Opción </a:t>
                      </a:r>
                      <a:r>
                        <a:rPr lang="es" dirty="0">
                          <a:latin typeface="Calibri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047152"/>
                  </a:ext>
                </a:extLst>
              </a:tr>
              <a:tr h="593839">
                <a:tc>
                  <a:txBody>
                    <a:bodyPr/>
                    <a:lstStyle/>
                    <a:p>
                      <a:r>
                        <a:rPr lang="es" err="1">
                          <a:latin typeface="Calibri"/>
                        </a:rPr>
                        <a:t>opcion </a:t>
                      </a:r>
                      <a:r>
                        <a:rPr lang="es" dirty="0">
                          <a:latin typeface="Calibri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637536"/>
                  </a:ext>
                </a:extLst>
              </a:tr>
              <a:tr h="593839">
                <a:tc>
                  <a:txBody>
                    <a:bodyPr/>
                    <a:lstStyle/>
                    <a:p>
                      <a:r>
                        <a:rPr lang="es" err="1">
                          <a:latin typeface="Calibri"/>
                        </a:rPr>
                        <a:t>Opción </a:t>
                      </a:r>
                      <a:r>
                        <a:rPr lang="es" dirty="0">
                          <a:latin typeface="Calibri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719221"/>
                  </a:ext>
                </a:extLst>
              </a:tr>
              <a:tr h="593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00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983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15" name="Google Shape;115;p2"/>
          <p:cNvSpPr/>
          <p:nvPr/>
        </p:nvSpPr>
        <p:spPr>
          <a:xfrm>
            <a:off x="442976" y="2235249"/>
            <a:ext cx="11009327" cy="2962468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 </a:t>
            </a:r>
            <a:r>
              <a:rPr lang="e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Comunicación y </a:t>
            </a:r>
            <a:r>
              <a:rPr lang="e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funciones comunicativas.</a:t>
            </a:r>
            <a:endParaRPr lang="es-ES" sz="1100" dirty="0">
              <a:solidFill>
                <a:schemeClr val="dk1"/>
              </a:solidFill>
            </a:endParaRPr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2 </a:t>
            </a:r>
            <a:r>
              <a:rPr lang="e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Interlocutores</a:t>
            </a:r>
            <a:r>
              <a:rPr lang="es" sz="2800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 y sus funciones</a:t>
            </a: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cs typeface="Calibri"/>
              </a:rPr>
              <a:t>Capítulo 3 </a:t>
            </a:r>
            <a:r>
              <a:rPr lang="es" sz="2800" dirty="0">
                <a:solidFill>
                  <a:schemeClr val="dk1"/>
                </a:solidFill>
                <a:latin typeface="Calibri"/>
                <a:cs typeface="Calibri"/>
              </a:rPr>
              <a:t>: Impacto de la DI en las funciones comunicativas - </a:t>
            </a:r>
            <a:r>
              <a:rPr lang="es" sz="2800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Necesidades de apoyo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cs typeface="Calibri"/>
              </a:rPr>
              <a:t>Capítulo 4 </a:t>
            </a:r>
            <a:r>
              <a:rPr lang="es" sz="2800" dirty="0">
                <a:solidFill>
                  <a:schemeClr val="dk1"/>
                </a:solidFill>
                <a:latin typeface="Calibri"/>
                <a:cs typeface="Calibri"/>
              </a:rPr>
              <a:t>:</a:t>
            </a:r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¿Qué es la comunicación inclusiva?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Capítulo 5: Toma de decisiones con apoyo (SDM)</a:t>
            </a:r>
            <a:endParaRPr lang="es" sz="2800" b="1" dirty="0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C2A08571-DAD0-4340-A5D4-409AA8F96667}"/>
              </a:ext>
            </a:extLst>
          </p:cNvPr>
          <p:cNvSpPr/>
          <p:nvPr/>
        </p:nvSpPr>
        <p:spPr>
          <a:xfrm>
            <a:off x="1968575" y="460215"/>
            <a:ext cx="7660799" cy="677108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</a:t>
            </a:r>
            <a:r>
              <a:rPr lang="es" sz="2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Necesidades e importancia de la comunicación</a:t>
            </a:r>
            <a:endParaRPr lang="es-ES" sz="2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33F8ADDD-6060-018C-F605-AD2446DAB488}"/>
              </a:ext>
            </a:extLst>
          </p:cNvPr>
          <p:cNvSpPr/>
          <p:nvPr/>
        </p:nvSpPr>
        <p:spPr>
          <a:xfrm>
            <a:off x="2228328" y="283699"/>
            <a:ext cx="7302472" cy="70314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</a:t>
            </a:r>
            <a:r>
              <a:rPr lang="es" sz="2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Comunicación. Necesidades e importancia.</a:t>
            </a:r>
            <a:endParaRPr sz="2000" dirty="0" err="1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5;p2">
            <a:extLst>
              <a:ext uri="{FF2B5EF4-FFF2-40B4-BE49-F238E27FC236}">
                <a16:creationId xmlns:a16="http://schemas.microsoft.com/office/drawing/2014/main" id="{80CAD999-F6EA-65F6-0817-5F188F64C5F7}"/>
              </a:ext>
            </a:extLst>
          </p:cNvPr>
          <p:cNvSpPr/>
          <p:nvPr/>
        </p:nvSpPr>
        <p:spPr>
          <a:xfrm>
            <a:off x="2246460" y="1587684"/>
            <a:ext cx="7292049" cy="66396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s" sz="33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5 </a:t>
            </a:r>
            <a:r>
              <a:rPr lang="es" sz="33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Toma de decisiones con apoyo (SDM)</a:t>
            </a:r>
            <a:endParaRPr lang="en-US" sz="3200" dirty="0">
              <a:solidFill>
                <a:schemeClr val="dk1"/>
              </a:solidFill>
              <a:latin typeface="Calibri"/>
              <a:cs typeface="Calibri"/>
            </a:endParaRPr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2255985" y="2810784"/>
            <a:ext cx="7292049" cy="277518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s" sz="24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Objetivos de aprendizaje</a:t>
            </a:r>
            <a:endParaRPr lang="en-US" sz="3200" dirty="0">
              <a:solidFill>
                <a:schemeClr val="dk1"/>
              </a:solidFill>
            </a:endParaRPr>
          </a:p>
          <a:p>
            <a:endParaRPr lang="en-US" sz="3300" b="1">
              <a:solidFill>
                <a:schemeClr val="dk1"/>
              </a:solidFill>
              <a:latin typeface="Calibri"/>
              <a:cs typeface="Calibri"/>
            </a:endParaRPr>
          </a:p>
          <a:p>
            <a:pPr marL="285750" indent="-285750">
              <a:buChar char="•"/>
            </a:pPr>
            <a:r>
              <a:rPr lang="es" sz="2000" dirty="0">
                <a:solidFill>
                  <a:schemeClr val="dk1"/>
                </a:solidFill>
                <a:latin typeface="Calibri"/>
                <a:cs typeface="Calibri"/>
              </a:rPr>
              <a:t>Comprender que el SDM es un derecho de las personas con DI y cómo los profesionales pueden apoyar a las personas a través de los servicios.</a:t>
            </a:r>
            <a:endParaRPr lang="en-US" sz="2000" dirty="0">
              <a:solidFill>
                <a:schemeClr val="dk1"/>
              </a:solidFill>
              <a:latin typeface="Calibri"/>
              <a:cs typeface="Calibri"/>
            </a:endParaRPr>
          </a:p>
          <a:p>
            <a:endParaRPr lang="en-US" sz="2000">
              <a:solidFill>
                <a:schemeClr val="dk1"/>
              </a:solidFill>
              <a:latin typeface="Calibri"/>
              <a:cs typeface="Calibri"/>
            </a:endParaRPr>
          </a:p>
          <a:p>
            <a:pPr marL="285750" indent="-285750">
              <a:buChar char="•"/>
            </a:pPr>
            <a:r>
              <a:rPr lang="es" sz="2000" dirty="0">
                <a:solidFill>
                  <a:schemeClr val="dk1"/>
                </a:solidFill>
                <a:latin typeface="Calibri"/>
                <a:cs typeface="Calibri"/>
              </a:rPr>
              <a:t>Entender que la comunicación es parte del proceso de SDM . </a:t>
            </a:r>
            <a:endParaRPr lang="en-US" sz="2000" dirty="0">
              <a:solidFill>
                <a:schemeClr val="dk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8186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33F8ADDD-6060-018C-F605-AD2446DAB488}"/>
              </a:ext>
            </a:extLst>
          </p:cNvPr>
          <p:cNvSpPr/>
          <p:nvPr/>
        </p:nvSpPr>
        <p:spPr>
          <a:xfrm>
            <a:off x="2163014" y="349013"/>
            <a:ext cx="7291586" cy="6378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</a:t>
            </a:r>
            <a:r>
              <a:rPr lang="es" sz="1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Comunicación. Necesidades e importancia.</a:t>
            </a:r>
            <a:endParaRPr lang="es-ES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5;p2">
            <a:extLst>
              <a:ext uri="{FF2B5EF4-FFF2-40B4-BE49-F238E27FC236}">
                <a16:creationId xmlns:a16="http://schemas.microsoft.com/office/drawing/2014/main" id="{80CAD999-F6EA-65F6-0817-5F188F64C5F7}"/>
              </a:ext>
            </a:extLst>
          </p:cNvPr>
          <p:cNvSpPr/>
          <p:nvPr/>
        </p:nvSpPr>
        <p:spPr>
          <a:xfrm>
            <a:off x="2160427" y="1664301"/>
            <a:ext cx="7320625" cy="51073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5 </a:t>
            </a:r>
            <a:r>
              <a:rPr lang="e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Toma de decisiones con apoyo</a:t>
            </a:r>
            <a:endParaRPr lang="en-US" sz="3200" dirty="0">
              <a:solidFill>
                <a:schemeClr val="dk1"/>
              </a:solidFill>
              <a:latin typeface="Calibri"/>
              <a:cs typeface="Calibri"/>
            </a:endParaRPr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2160427" y="2501936"/>
            <a:ext cx="7320625" cy="292841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s" sz="33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Secciones</a:t>
            </a:r>
          </a:p>
          <a:p>
            <a:endParaRPr lang="en-US" sz="3300" b="1" dirty="0">
              <a:solidFill>
                <a:schemeClr val="dk1"/>
              </a:solidFill>
              <a:latin typeface="Calibri"/>
              <a:cs typeface="Calibri"/>
            </a:endParaRPr>
          </a:p>
          <a:p>
            <a:r>
              <a:rPr lang="es" sz="2000" dirty="0">
                <a:solidFill>
                  <a:schemeClr val="dk1"/>
                </a:solidFill>
                <a:latin typeface="Calibri"/>
              </a:rPr>
              <a:t>5.1 Definición de toma de decisiones con apoyo (SDM)</a:t>
            </a:r>
          </a:p>
          <a:p>
            <a:endParaRPr lang="en-US" sz="2000" dirty="0">
              <a:solidFill>
                <a:schemeClr val="dk1"/>
              </a:solidFill>
              <a:latin typeface="Calibri"/>
            </a:endParaRPr>
          </a:p>
          <a:p>
            <a:r>
              <a:rPr lang="es" sz="2000" dirty="0">
                <a:solidFill>
                  <a:schemeClr val="dk1"/>
                </a:solidFill>
                <a:latin typeface="Calibri"/>
              </a:rPr>
              <a:t>5.2 Proceso de SDM y habilidades de comunicación</a:t>
            </a:r>
          </a:p>
          <a:p>
            <a:endParaRPr lang="en-US" sz="2000" dirty="0">
              <a:solidFill>
                <a:schemeClr val="dk1"/>
              </a:solidFill>
              <a:latin typeface="Calibri"/>
            </a:endParaRPr>
          </a:p>
          <a:p>
            <a:pPr lvl="1"/>
            <a:r>
              <a:rPr lang="es" sz="2000" dirty="0">
                <a:solidFill>
                  <a:schemeClr val="dk1"/>
                </a:solidFill>
                <a:latin typeface="Calibri"/>
              </a:rPr>
              <a:t>5.3 Actividad</a:t>
            </a:r>
          </a:p>
        </p:txBody>
      </p:sp>
    </p:spTree>
    <p:extLst>
      <p:ext uri="{BB962C8B-B14F-4D97-AF65-F5344CB8AC3E}">
        <p14:creationId xmlns:p14="http://schemas.microsoft.com/office/powerpoint/2010/main" val="1314171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Erasmus+ 2021-1-FR01-KA220-VET-000033251</a:t>
            </a:r>
            <a:endParaRPr dirty="0"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dirty="0"/>
              <a:t>5</a:t>
            </a:fld>
            <a:endParaRPr dirty="0"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/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</a:t>
            </a:r>
            <a:r>
              <a:rPr lang="es" sz="2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Comunicación. Necesidades e importancia.</a:t>
            </a:r>
            <a:endParaRPr lang="es-ES" sz="500" dirty="0"/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5. Toma de decisiones con apoyo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/>
          <p:cNvSpPr txBox="1"/>
          <p:nvPr/>
        </p:nvSpPr>
        <p:spPr>
          <a:xfrm>
            <a:off x="2152925" y="1538100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5.1 </a:t>
            </a:r>
            <a:r>
              <a:rPr lang="es" sz="2000" b="1" dirty="0">
                <a:solidFill>
                  <a:schemeClr val="dk1"/>
                </a:solidFill>
                <a:latin typeface="Calibri"/>
                <a:ea typeface="Calibri"/>
                <a:sym typeface="Calibri"/>
              </a:rPr>
              <a:t>Definición de toma de decisiones con apoyo (SDM)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632CC8-1795-B20E-B0AE-6D25B2BD620F}"/>
              </a:ext>
            </a:extLst>
          </p:cNvPr>
          <p:cNvSpPr txBox="1"/>
          <p:nvPr/>
        </p:nvSpPr>
        <p:spPr>
          <a:xfrm>
            <a:off x="2171699" y="2162175"/>
            <a:ext cx="7286625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" sz="2000" b="1" i="1" dirty="0" err="1">
                <a:solidFill>
                  <a:schemeClr val="tx1"/>
                </a:solidFill>
                <a:latin typeface="Calibri"/>
              </a:rPr>
              <a:t>Definición </a:t>
            </a:r>
            <a:r>
              <a:rPr lang="es" sz="2000" b="1" i="1" dirty="0">
                <a:solidFill>
                  <a:schemeClr val="tx1"/>
                </a:solidFill>
                <a:latin typeface="Calibri"/>
              </a:rPr>
              <a:t>:</a:t>
            </a:r>
            <a:r>
              <a:rPr lang="es" sz="2000" b="1" dirty="0">
                <a:solidFill>
                  <a:schemeClr val="tx1"/>
                </a:solidFill>
                <a:latin typeface="Calibri"/>
              </a:rPr>
              <a:t> </a:t>
            </a:r>
          </a:p>
          <a:p>
            <a:r>
              <a:rPr lang="es" sz="2000" dirty="0">
                <a:solidFill>
                  <a:schemeClr val="tx1"/>
                </a:solidFill>
                <a:latin typeface="Calibri"/>
              </a:rPr>
              <a:t>SDM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es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un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proceso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diseñado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a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asistir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individuos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en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la fabricación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su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propio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decisiones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, un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derecho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Reconocido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por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la convención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de la ONU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en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el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Derechos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de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personas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con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Discapacidad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(CDPD).</a:t>
            </a:r>
          </a:p>
          <a:p>
            <a:endParaRPr lang="es-ES" sz="2000" i="1">
              <a:solidFill>
                <a:schemeClr val="tx1"/>
              </a:solidFill>
              <a:latin typeface="Calibri"/>
            </a:endParaRPr>
          </a:p>
          <a:p>
            <a:endParaRPr lang="es-ES" sz="2000" i="1">
              <a:solidFill>
                <a:schemeClr val="tx1"/>
              </a:solidFill>
              <a:latin typeface="Calibri"/>
            </a:endParaRPr>
          </a:p>
          <a:p>
            <a:r>
              <a:rPr lang="es" sz="2000" b="1" i="1" dirty="0">
                <a:solidFill>
                  <a:schemeClr val="tx1"/>
                </a:solidFill>
                <a:latin typeface="Calibri"/>
              </a:rPr>
              <a:t>Mandato de la CDPD:</a:t>
            </a:r>
            <a:r>
              <a:rPr lang="es" sz="2000" b="1" dirty="0">
                <a:solidFill>
                  <a:schemeClr val="tx1"/>
                </a:solidFill>
                <a:latin typeface="Calibri"/>
              </a:rPr>
              <a:t> </a:t>
            </a:r>
            <a:endParaRPr lang="es-ES" sz="2000" dirty="0">
              <a:solidFill>
                <a:schemeClr val="tx1"/>
              </a:solidFill>
              <a:latin typeface="Calibri"/>
            </a:endParaRPr>
          </a:p>
          <a:p>
            <a:r>
              <a:rPr lang="es" sz="2000" dirty="0" err="1">
                <a:solidFill>
                  <a:schemeClr val="tx1"/>
                </a:solidFill>
                <a:latin typeface="Calibri"/>
              </a:rPr>
              <a:t>La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CDPD exige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a los Estados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a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implementar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mecanismos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secundario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individuos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en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la toma de decisiones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.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Esto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puede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manifestarse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a través de apoyo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informal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de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familia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o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amigos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y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profesionales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en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especialidades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o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educativo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los servicios también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pueden </a:t>
            </a:r>
            <a:r>
              <a:rPr lang="es" sz="2000" dirty="0" err="1">
                <a:solidFill>
                  <a:schemeClr val="tx1"/>
                </a:solidFill>
                <a:latin typeface="Calibri"/>
              </a:rPr>
              <a:t>establecer </a:t>
            </a:r>
            <a:r>
              <a:rPr lang="es" sz="2000" dirty="0">
                <a:solidFill>
                  <a:schemeClr val="tx1"/>
                </a:solidFill>
                <a:latin typeface="Calibri"/>
              </a:rPr>
              <a:t>SDM.</a:t>
            </a:r>
          </a:p>
          <a:p>
            <a:pPr algn="l"/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F372C1BB-B186-A03E-1768-F940B5751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F5FE7767-B0E5-01E1-50F6-C1DDB9B15B27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45A61468-98E7-D56B-1721-0AB6F961CAA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D83C9D4A-1450-2D22-732F-CB211AA6CEFC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Erasmus+ 2021-1-FR01-KA220-VET-000033251</a:t>
            </a:r>
            <a:endParaRPr dirty="0"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E0860E0C-8EBC-9960-0C68-3C8F1DC174F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dirty="0"/>
              <a:t>6</a:t>
            </a:fld>
            <a:endParaRPr dirty="0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71239A63-1AB4-66B1-A4D6-DC8F6D4650C9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9E4A151A-679D-0F08-4C02-20903BEC5DA5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ED55CB2D-BAD1-9248-7272-1F12404CC5BA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</a:t>
            </a:r>
            <a:r>
              <a:rPr lang="es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" sz="2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Comunicación. Necesidades e importancia.</a:t>
            </a:r>
            <a:endParaRPr sz="2000" dirty="0"/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5. Toma de decisiones con apoyo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519B2E56-34A0-A3EB-99DC-2325ECA26407}"/>
              </a:ext>
            </a:extLst>
          </p:cNvPr>
          <p:cNvSpPr txBox="1"/>
          <p:nvPr/>
        </p:nvSpPr>
        <p:spPr>
          <a:xfrm>
            <a:off x="2152925" y="1538100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5.2 </a:t>
            </a:r>
            <a:r>
              <a:rPr lang="e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Proceso SDM y habilidades de comunicación: (1/4)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751A62E-273A-B6C9-AAD0-2785C16264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512" y="2500312"/>
            <a:ext cx="7315200" cy="147637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B54ED6C-1A89-CA99-A01A-EFE36AC15430}"/>
              </a:ext>
            </a:extLst>
          </p:cNvPr>
          <p:cNvSpPr txBox="1"/>
          <p:nvPr/>
        </p:nvSpPr>
        <p:spPr>
          <a:xfrm>
            <a:off x="4276724" y="3848100"/>
            <a:ext cx="31623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" sz="2000" err="1">
                <a:latin typeface="Calibri"/>
              </a:rPr>
              <a:t>Diagrama</a:t>
            </a:r>
            <a:r>
              <a:rPr lang="es" sz="2000" dirty="0">
                <a:latin typeface="Calibri"/>
              </a:rPr>
              <a:t> </a:t>
            </a:r>
            <a:r>
              <a:rPr lang="es" sz="2000" err="1">
                <a:latin typeface="Calibri"/>
              </a:rPr>
              <a:t>de</a:t>
            </a:r>
            <a:r>
              <a:rPr lang="es" sz="2000" dirty="0">
                <a:latin typeface="Calibri"/>
              </a:rPr>
              <a:t> </a:t>
            </a:r>
            <a:r>
              <a:rPr lang="es" sz="2000" err="1">
                <a:latin typeface="Calibri"/>
              </a:rPr>
              <a:t>el proceso </a:t>
            </a:r>
            <a:endParaRPr lang="es-ES" sz="160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7451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CABEE0A8-CD39-6C53-DA0C-4318B9AFD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92E26DF0-72B4-3172-7EF3-ED0E4BA356A1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8D0F49A8-21F4-0135-F8B0-77E107D80C8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BD7BAF8D-19C8-9547-E79E-8F58AB84400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B068CD59-FB82-D6A6-40CB-451ACB67C3C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dirty="0"/>
              <a:t>7</a:t>
            </a:fld>
            <a:endParaRPr dirty="0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38FFD323-2865-31A6-15C4-6A1A55553DB9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753DD9FD-2D01-E027-98BD-3BE9E80C46F3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84459502-0EF2-4223-B745-EA2B3EAB8BC8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</a:t>
            </a:r>
            <a:r>
              <a:rPr lang="es" sz="2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Comunicación. Necesidades e importancia.</a:t>
            </a:r>
            <a:endParaRPr sz="2000" dirty="0"/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5. Toma de decisiones con apoyo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FEC3DFD9-47D3-A14E-0EA3-483F992A3F99}"/>
              </a:ext>
            </a:extLst>
          </p:cNvPr>
          <p:cNvSpPr txBox="1"/>
          <p:nvPr/>
        </p:nvSpPr>
        <p:spPr>
          <a:xfrm>
            <a:off x="2152925" y="1538100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5.2 </a:t>
            </a:r>
            <a:r>
              <a:rPr lang="e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Proceso SDM y habilidades de comunicación (2/4)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4D5AF7D-B840-25CA-E491-56F3997C4C55}"/>
              </a:ext>
            </a:extLst>
          </p:cNvPr>
          <p:cNvSpPr txBox="1"/>
          <p:nvPr/>
        </p:nvSpPr>
        <p:spPr>
          <a:xfrm>
            <a:off x="2181224" y="1981200"/>
            <a:ext cx="7353300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s-ES" sz="1800">
              <a:latin typeface="Calibri"/>
            </a:endParaRPr>
          </a:p>
          <a:p>
            <a:r>
              <a:rPr lang="es" sz="1800">
                <a:latin typeface="Calibri"/>
              </a:rPr>
              <a:t>en un </a:t>
            </a:r>
            <a:r>
              <a:rPr lang="es" sz="1800" err="1">
                <a:latin typeface="Calibri"/>
              </a:rPr>
              <a:t>profesional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contexto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Soportado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Decisión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Proceso de fabricación </a:t>
            </a:r>
            <a:r>
              <a:rPr lang="es" sz="1800">
                <a:latin typeface="Calibri"/>
              </a:rPr>
              <a:t>(SDM) </a:t>
            </a:r>
            <a:r>
              <a:rPr lang="es" sz="1800" err="1">
                <a:latin typeface="Calibri"/>
              </a:rPr>
              <a:t>involucra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colaboración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entre </a:t>
            </a:r>
            <a:r>
              <a:rPr lang="es" sz="1800">
                <a:latin typeface="Calibri"/>
              </a:rPr>
              <a:t>un </a:t>
            </a:r>
            <a:r>
              <a:rPr lang="es" sz="1800" err="1">
                <a:latin typeface="Calibri"/>
              </a:rPr>
              <a:t>seguidor </a:t>
            </a:r>
            <a:r>
              <a:rPr lang="es" sz="1800">
                <a:latin typeface="Calibri"/>
              </a:rPr>
              <a:t>( </a:t>
            </a:r>
            <a:r>
              <a:rPr lang="es" sz="1800" err="1">
                <a:latin typeface="Calibri"/>
              </a:rPr>
              <a:t>profesional </a:t>
            </a:r>
            <a:r>
              <a:rPr lang="es" sz="1800">
                <a:latin typeface="Calibri"/>
              </a:rPr>
              <a:t>) y una </a:t>
            </a:r>
            <a:r>
              <a:rPr lang="es" sz="1800" err="1">
                <a:latin typeface="Calibri"/>
              </a:rPr>
              <a:t>persona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con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Intelectual </a:t>
            </a:r>
            <a:r>
              <a:rPr lang="es" sz="1800">
                <a:latin typeface="Calibri"/>
              </a:rPr>
              <a:t>y </a:t>
            </a:r>
            <a:r>
              <a:rPr lang="es" sz="1800" err="1">
                <a:latin typeface="Calibri"/>
              </a:rPr>
              <a:t>de desarrollo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Discapacidades </a:t>
            </a:r>
            <a:r>
              <a:rPr lang="es" sz="1800">
                <a:latin typeface="Calibri"/>
              </a:rPr>
              <a:t>(IDD).</a:t>
            </a:r>
          </a:p>
          <a:p>
            <a:endParaRPr lang="es-ES" sz="1800">
              <a:latin typeface="Calibri"/>
            </a:endParaRPr>
          </a:p>
          <a:p>
            <a:pPr marL="342900" indent="-342900">
              <a:buAutoNum type="arabicPeriod"/>
            </a:pPr>
            <a:r>
              <a:rPr lang="es" sz="1800" b="1" err="1">
                <a:latin typeface="Calibri"/>
              </a:rPr>
              <a:t>Acuerdo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a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Trabajar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Juntos</a:t>
            </a:r>
            <a:endParaRPr lang="es-ES" sz="1800" b="1">
              <a:latin typeface="Calibri"/>
            </a:endParaRPr>
          </a:p>
          <a:p>
            <a:endParaRPr lang="es-ES" sz="1800">
              <a:latin typeface="Calibri"/>
            </a:endParaRPr>
          </a:p>
          <a:p>
            <a:r>
              <a:rPr lang="es" sz="1800" err="1">
                <a:latin typeface="Calibri"/>
                <a:cs typeface="Calibri"/>
              </a:rPr>
              <a:t>El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partidario </a:t>
            </a:r>
            <a:r>
              <a:rPr lang="es" sz="1800">
                <a:latin typeface="Calibri"/>
                <a:cs typeface="Calibri"/>
              </a:rPr>
              <a:t>y </a:t>
            </a:r>
            <a:r>
              <a:rPr lang="es" sz="1800" err="1">
                <a:latin typeface="Calibri"/>
                <a:cs typeface="Calibri"/>
              </a:rPr>
              <a:t>el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persona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aceptar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a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colaborar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con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el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apuntar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de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habilitando</a:t>
            </a:r>
            <a:r>
              <a:rPr lang="es" sz="1800">
                <a:latin typeface="Calibri"/>
                <a:cs typeface="Calibri"/>
              </a:rPr>
              <a:t> </a:t>
            </a:r>
            <a:endParaRPr lang="es-ES" sz="1800"/>
          </a:p>
          <a:p>
            <a:r>
              <a:rPr lang="es" sz="1800" err="1">
                <a:latin typeface="Calibri"/>
                <a:cs typeface="Calibri"/>
              </a:rPr>
              <a:t>el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persona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con </a:t>
            </a:r>
            <a:r>
              <a:rPr lang="es" sz="1800">
                <a:latin typeface="Calibri"/>
                <a:cs typeface="Calibri"/>
              </a:rPr>
              <a:t>IDD </a:t>
            </a:r>
            <a:r>
              <a:rPr lang="es" sz="1800" err="1">
                <a:latin typeface="Calibri"/>
                <a:cs typeface="Calibri"/>
              </a:rPr>
              <a:t>para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hacer </a:t>
            </a:r>
            <a:r>
              <a:rPr lang="es" sz="1800">
                <a:latin typeface="Calibri"/>
                <a:cs typeface="Calibri"/>
              </a:rPr>
              <a:t>un </a:t>
            </a:r>
            <a:r>
              <a:rPr lang="es" sz="1800" err="1">
                <a:latin typeface="Calibri"/>
                <a:cs typeface="Calibri"/>
              </a:rPr>
              <a:t>especifico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decisión </a:t>
            </a:r>
            <a:r>
              <a:rPr lang="es" sz="1800">
                <a:latin typeface="Calibri"/>
                <a:cs typeface="Calibri"/>
              </a:rPr>
              <a:t>. </a:t>
            </a:r>
            <a:r>
              <a:rPr lang="es" sz="1800" err="1">
                <a:latin typeface="Calibri"/>
                <a:cs typeface="Calibri"/>
              </a:rPr>
              <a:t>Es importante destacar </a:t>
            </a:r>
            <a:r>
              <a:rPr lang="es" sz="1800">
                <a:latin typeface="Calibri"/>
                <a:cs typeface="Calibri"/>
              </a:rPr>
              <a:t>que </a:t>
            </a:r>
            <a:r>
              <a:rPr lang="es" sz="1800" err="1">
                <a:latin typeface="Calibri"/>
                <a:cs typeface="Calibri"/>
              </a:rPr>
              <a:t>el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decisión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es</a:t>
            </a:r>
            <a:r>
              <a:rPr lang="es" sz="1800">
                <a:latin typeface="Calibri"/>
                <a:cs typeface="Calibri"/>
              </a:rPr>
              <a:t> </a:t>
            </a:r>
            <a:endParaRPr lang="es-ES" sz="1800"/>
          </a:p>
          <a:p>
            <a:r>
              <a:rPr lang="es" sz="1800" err="1">
                <a:latin typeface="Calibri"/>
                <a:cs typeface="Calibri"/>
              </a:rPr>
              <a:t>nunca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hecho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por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el</a:t>
            </a:r>
            <a:r>
              <a:rPr lang="es" sz="1800">
                <a:latin typeface="Calibri"/>
                <a:cs typeface="Calibri"/>
              </a:rPr>
              <a:t> </a:t>
            </a:r>
            <a:r>
              <a:rPr lang="es" sz="1800" err="1">
                <a:latin typeface="Calibri"/>
                <a:cs typeface="Calibri"/>
              </a:rPr>
              <a:t>partidario </a:t>
            </a:r>
            <a:r>
              <a:rPr lang="es" sz="1800">
                <a:latin typeface="Calibri"/>
                <a:cs typeface="Calibri"/>
              </a:rPr>
              <a:t>.</a:t>
            </a:r>
            <a:endParaRPr lang="es-ES" sz="1800"/>
          </a:p>
          <a:p>
            <a:endParaRPr lang="es-ES" sz="1800">
              <a:latin typeface="Calibri"/>
            </a:endParaRPr>
          </a:p>
          <a:p>
            <a:r>
              <a:rPr lang="es" sz="1800" b="1">
                <a:latin typeface="Calibri"/>
              </a:rPr>
              <a:t>2. </a:t>
            </a:r>
            <a:r>
              <a:rPr lang="es" sz="1800" b="1" err="1">
                <a:latin typeface="Calibri"/>
              </a:rPr>
              <a:t>Definición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el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Decisión</a:t>
            </a:r>
            <a:endParaRPr lang="es-ES" sz="1800" b="1">
              <a:latin typeface="Calibri"/>
            </a:endParaRPr>
          </a:p>
          <a:p>
            <a:endParaRPr lang="es-ES" sz="1800">
              <a:latin typeface="Calibri"/>
            </a:endParaRPr>
          </a:p>
          <a:p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partidario </a:t>
            </a:r>
            <a:r>
              <a:rPr lang="es" sz="1800">
                <a:latin typeface="Calibri"/>
              </a:rPr>
              <a:t>y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persona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con </a:t>
            </a:r>
            <a:r>
              <a:rPr lang="es" sz="1800">
                <a:latin typeface="Calibri"/>
              </a:rPr>
              <a:t>IDD definen </a:t>
            </a:r>
            <a:r>
              <a:rPr lang="es" sz="1800" err="1">
                <a:latin typeface="Calibri"/>
              </a:rPr>
              <a:t>conjuntamente​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decisión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por </a:t>
            </a:r>
            <a:r>
              <a:rPr lang="es" sz="1800">
                <a:latin typeface="Calibri"/>
              </a:rPr>
              <a:t>hacer , </a:t>
            </a:r>
            <a:r>
              <a:rPr lang="es" sz="1800" err="1">
                <a:latin typeface="Calibri"/>
              </a:rPr>
              <a:t>junto​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con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alcance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de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apoyo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requerido </a:t>
            </a:r>
            <a:r>
              <a:rPr lang="es" sz="1800">
                <a:latin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1463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8CF7603E-E39A-ACAB-38E1-9C902B9F3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A0CA7F6D-8D67-0110-D5EA-B94920FE1639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F11F1507-8EF9-16C4-4199-BBD21EAA8F4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F3979F03-6A47-2ECE-F8C6-8402F74E1F2D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042D5620-1829-3755-D0CB-30BFE499FF2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dirty="0"/>
              <a:t>8</a:t>
            </a:fld>
            <a:endParaRPr dirty="0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05662209-3686-51A6-8A75-FC9C6B3123EB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B4522939-80EE-81C9-67FF-1E2C96628C60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2FD449F4-F76F-5B5B-780C-6357FB38ABAC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</a:t>
            </a:r>
            <a:r>
              <a:rPr lang="es" sz="2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Comunicación. Necesidades e importancia.</a:t>
            </a:r>
            <a:endParaRPr sz="2000" dirty="0"/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5. Toma de decisiones con apoyo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31F3FAA9-0D3C-3AC1-B3CF-F244A70233EF}"/>
              </a:ext>
            </a:extLst>
          </p:cNvPr>
          <p:cNvSpPr txBox="1"/>
          <p:nvPr/>
        </p:nvSpPr>
        <p:spPr>
          <a:xfrm>
            <a:off x="2152925" y="1538100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5.2 </a:t>
            </a:r>
            <a:r>
              <a:rPr lang="e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Proceso SDM y habilidades de comunicación (3/4)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94D6C4D-6335-F403-EEAC-836226B116A8}"/>
              </a:ext>
            </a:extLst>
          </p:cNvPr>
          <p:cNvSpPr txBox="1"/>
          <p:nvPr/>
        </p:nvSpPr>
        <p:spPr>
          <a:xfrm>
            <a:off x="2152649" y="2162175"/>
            <a:ext cx="7353300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" sz="1800" b="1" err="1">
                <a:latin typeface="Calibri"/>
              </a:rPr>
              <a:t>Eficaz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comunicación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entre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persona </a:t>
            </a:r>
            <a:r>
              <a:rPr lang="es" sz="1800">
                <a:latin typeface="Calibri"/>
              </a:rPr>
              <a:t>y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seguidor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crítico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Bueno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identificar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necesidades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de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persona </a:t>
            </a:r>
            <a:r>
              <a:rPr lang="es" sz="1800">
                <a:latin typeface="Calibri"/>
              </a:rPr>
              <a:t>.</a:t>
            </a:r>
          </a:p>
          <a:p>
            <a:endParaRPr lang="es-ES" sz="1800">
              <a:latin typeface="Calibri"/>
            </a:endParaRPr>
          </a:p>
          <a:p>
            <a:r>
              <a:rPr lang="es" sz="1800">
                <a:latin typeface="Calibri"/>
              </a:rPr>
              <a:t>En </a:t>
            </a:r>
            <a:r>
              <a:rPr lang="es" sz="1800" err="1">
                <a:latin typeface="Calibri"/>
              </a:rPr>
              <a:t>algunos </a:t>
            </a:r>
            <a:r>
              <a:rPr lang="es" sz="1800">
                <a:latin typeface="Calibri"/>
              </a:rPr>
              <a:t>casos,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persona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puede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necesidad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ayuda </a:t>
            </a:r>
            <a:r>
              <a:rPr lang="es" sz="1800">
                <a:latin typeface="Calibri"/>
              </a:rPr>
              <a:t>en </a:t>
            </a:r>
            <a:r>
              <a:rPr lang="es" sz="1800" err="1">
                <a:latin typeface="Calibri"/>
              </a:rPr>
              <a:t>la comunicación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decisión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tercero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fiestas </a:t>
            </a:r>
            <a:r>
              <a:rPr lang="es" sz="1800">
                <a:latin typeface="Calibri"/>
              </a:rPr>
              <a:t>( </a:t>
            </a:r>
            <a:r>
              <a:rPr lang="es" sz="1800" err="1">
                <a:latin typeface="Calibri"/>
              </a:rPr>
              <a:t>familiares </a:t>
            </a:r>
            <a:r>
              <a:rPr lang="es" sz="1800">
                <a:latin typeface="Calibri"/>
              </a:rPr>
              <a:t>y </a:t>
            </a:r>
            <a:r>
              <a:rPr lang="es" sz="1800" err="1">
                <a:latin typeface="Calibri"/>
              </a:rPr>
              <a:t>amigos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compañeros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profesionales)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de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servicios </a:t>
            </a:r>
            <a:r>
              <a:rPr lang="es" sz="1800">
                <a:latin typeface="Calibri"/>
              </a:rPr>
              <a:t>( </a:t>
            </a:r>
            <a:r>
              <a:rPr lang="es" sz="1800" err="1">
                <a:latin typeface="Calibri"/>
              </a:rPr>
              <a:t>salud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educación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empleo </a:t>
            </a:r>
            <a:r>
              <a:rPr lang="es" sz="1800">
                <a:latin typeface="Calibri"/>
              </a:rPr>
              <a:t>, etc.)</a:t>
            </a:r>
          </a:p>
          <a:p>
            <a:endParaRPr lang="es-ES" sz="1800">
              <a:latin typeface="Calibri"/>
            </a:endParaRPr>
          </a:p>
          <a:p>
            <a:r>
              <a:rPr lang="es" sz="1800" b="1">
                <a:latin typeface="Calibri"/>
              </a:rPr>
              <a:t>3. </a:t>
            </a:r>
            <a:r>
              <a:rPr lang="es" sz="1800" b="1" err="1">
                <a:latin typeface="Calibri"/>
              </a:rPr>
              <a:t>Formalizar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el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Acuerdo</a:t>
            </a:r>
            <a:endParaRPr lang="es-ES" sz="1800" b="1">
              <a:latin typeface="Calibri"/>
            </a:endParaRPr>
          </a:p>
          <a:p>
            <a:endParaRPr lang="es-ES" sz="1800">
              <a:latin typeface="Calibri"/>
            </a:endParaRPr>
          </a:p>
          <a:p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acuerdo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entre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partidario </a:t>
            </a:r>
            <a:r>
              <a:rPr lang="es" sz="1800">
                <a:latin typeface="Calibri"/>
              </a:rPr>
              <a:t>y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la persona </a:t>
            </a:r>
            <a:r>
              <a:rPr lang="es" sz="1800">
                <a:latin typeface="Calibri"/>
              </a:rPr>
              <a:t>puede </a:t>
            </a:r>
            <a:r>
              <a:rPr lang="es" sz="1800" err="1">
                <a:latin typeface="Calibri"/>
              </a:rPr>
              <a:t>formalizarse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 través de </a:t>
            </a:r>
            <a:r>
              <a:rPr lang="es" sz="1800">
                <a:latin typeface="Calibri"/>
              </a:rPr>
              <a:t>un </a:t>
            </a:r>
            <a:r>
              <a:rPr lang="es" sz="1800" err="1">
                <a:latin typeface="Calibri"/>
              </a:rPr>
              <a:t>firmado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documento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otro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forma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de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reconocimiento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delineamiento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compromisos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de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ambos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fiestas </a:t>
            </a:r>
            <a:r>
              <a:rPr lang="es" sz="1800">
                <a:latin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2623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AE1ABBAC-FF38-DF8D-9DE3-1659581EA4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94D2021F-C20B-ACD4-A36C-858B8121A368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3E31FE33-4181-935A-8A0A-C2D71F8B563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CC99020E-E588-6EBD-6475-837760CD9204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Erasmus+ 2021-1-FR01-KA220-VET-000033251</a:t>
            </a:r>
            <a:endParaRPr/>
          </a:p>
        </p:txBody>
      </p:sp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1481BCA7-A151-BBC0-513B-5E6F637FC7B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DC73E59F-C274-A56B-2461-AF1F318E1BCD}"/>
              </a:ext>
            </a:extLst>
          </p:cNvPr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s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2CF82C4D-C3C0-2B43-5A11-A962F881719B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>
            <a:extLst>
              <a:ext uri="{FF2B5EF4-FFF2-40B4-BE49-F238E27FC236}">
                <a16:creationId xmlns:a16="http://schemas.microsoft.com/office/drawing/2014/main" id="{F6F81836-94E2-DD09-B8F9-CEA10B324FFC}"/>
              </a:ext>
            </a:extLst>
          </p:cNvPr>
          <p:cNvSpPr/>
          <p:nvPr/>
        </p:nvSpPr>
        <p:spPr>
          <a:xfrm>
            <a:off x="2144200" y="349013"/>
            <a:ext cx="7310400" cy="11082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e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</a:t>
            </a:r>
            <a:r>
              <a:rPr lang="es" sz="2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Comunicación. Necesidades e importancia.</a:t>
            </a:r>
            <a:endParaRPr sz="2000" dirty="0"/>
          </a:p>
          <a:p>
            <a:r>
              <a:rPr lang="e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5. Toma de decisiones con apoyo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>
            <a:extLst>
              <a:ext uri="{FF2B5EF4-FFF2-40B4-BE49-F238E27FC236}">
                <a16:creationId xmlns:a16="http://schemas.microsoft.com/office/drawing/2014/main" id="{0C3BF86B-3E3F-10F3-DD14-9360181F6CDE}"/>
              </a:ext>
            </a:extLst>
          </p:cNvPr>
          <p:cNvSpPr txBox="1"/>
          <p:nvPr/>
        </p:nvSpPr>
        <p:spPr>
          <a:xfrm>
            <a:off x="2152925" y="1538100"/>
            <a:ext cx="731116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5.2 </a:t>
            </a:r>
            <a:r>
              <a:rPr lang="e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Proceso SDM y habilidades de comunicación (4/4)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43CD7DA-2493-FBB0-BD51-BD33AFDEE2A8}"/>
              </a:ext>
            </a:extLst>
          </p:cNvPr>
          <p:cNvSpPr txBox="1"/>
          <p:nvPr/>
        </p:nvSpPr>
        <p:spPr>
          <a:xfrm>
            <a:off x="2181224" y="1971675"/>
            <a:ext cx="7353300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" sz="1800" b="1">
                <a:latin typeface="Calibri"/>
              </a:rPr>
              <a:t>4. </a:t>
            </a:r>
            <a:r>
              <a:rPr lang="es" sz="1800" b="1" err="1">
                <a:latin typeface="Calibri"/>
              </a:rPr>
              <a:t>Habilidades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Evaluación </a:t>
            </a:r>
            <a:r>
              <a:rPr lang="es" sz="1800" b="1">
                <a:latin typeface="Calibri"/>
              </a:rPr>
              <a:t>y </a:t>
            </a:r>
            <a:r>
              <a:rPr lang="es" sz="1800" b="1" err="1">
                <a:latin typeface="Calibri"/>
              </a:rPr>
              <a:t>Planificación</a:t>
            </a:r>
            <a:endParaRPr lang="es-ES" sz="1800" b="1">
              <a:latin typeface="Calibri"/>
            </a:endParaRPr>
          </a:p>
          <a:p>
            <a:endParaRPr lang="es-ES" sz="1800">
              <a:latin typeface="Calibri"/>
            </a:endParaRPr>
          </a:p>
          <a:p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seguidor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evalúa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varios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habilidades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incluyendo</a:t>
            </a:r>
            <a:r>
              <a:rPr lang="es" sz="1800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comunicación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necesaria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para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Toma de decisiones </a:t>
            </a:r>
            <a:r>
              <a:rPr lang="es" sz="1800">
                <a:latin typeface="Calibri"/>
              </a:rPr>
              <a:t>. </a:t>
            </a:r>
            <a:r>
              <a:rPr lang="es" sz="1800" err="1">
                <a:latin typeface="Calibri"/>
              </a:rPr>
              <a:t>Asistencia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proporcionó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mejorar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específico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habilidades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cuando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necesarios </a:t>
            </a:r>
            <a:r>
              <a:rPr lang="es" sz="1800">
                <a:latin typeface="Calibri"/>
              </a:rPr>
              <a:t>( p. </a:t>
            </a:r>
            <a:r>
              <a:rPr lang="es" sz="1800" err="1">
                <a:latin typeface="Calibri"/>
              </a:rPr>
              <a:t>ej ., habilidades </a:t>
            </a:r>
            <a:r>
              <a:rPr lang="es" sz="1800">
                <a:latin typeface="Calibri"/>
              </a:rPr>
              <a:t>digitales , </a:t>
            </a:r>
            <a:r>
              <a:rPr lang="es" sz="1800" err="1">
                <a:latin typeface="Calibri"/>
              </a:rPr>
              <a:t>aritmética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comunicación verbal </a:t>
            </a:r>
            <a:r>
              <a:rPr lang="es" sz="1800">
                <a:latin typeface="Calibri"/>
              </a:rPr>
              <a:t>).</a:t>
            </a:r>
          </a:p>
          <a:p>
            <a:endParaRPr lang="es-ES" sz="1800">
              <a:latin typeface="Calibri"/>
            </a:endParaRPr>
          </a:p>
          <a:p>
            <a:r>
              <a:rPr lang="es" sz="1800" b="1">
                <a:latin typeface="Calibri"/>
              </a:rPr>
              <a:t>5. </a:t>
            </a:r>
            <a:r>
              <a:rPr lang="es" sz="1800" b="1" err="1">
                <a:latin typeface="Calibri"/>
              </a:rPr>
              <a:t>Decisión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Implementación</a:t>
            </a:r>
            <a:r>
              <a:rPr lang="es" sz="1800" b="1">
                <a:latin typeface="Calibri"/>
              </a:rPr>
              <a:t> </a:t>
            </a:r>
          </a:p>
          <a:p>
            <a:endParaRPr lang="es-ES" sz="1800">
              <a:latin typeface="Calibri"/>
            </a:endParaRPr>
          </a:p>
          <a:p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partidario </a:t>
            </a:r>
            <a:r>
              <a:rPr lang="es" sz="1800">
                <a:latin typeface="Calibri"/>
              </a:rPr>
              <a:t>y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persona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identificar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opciones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enumerar </a:t>
            </a:r>
            <a:r>
              <a:rPr lang="es" sz="1800">
                <a:latin typeface="Calibri"/>
              </a:rPr>
              <a:t>los pros y </a:t>
            </a:r>
            <a:r>
              <a:rPr lang="es" sz="1800" err="1">
                <a:latin typeface="Calibri"/>
              </a:rPr>
              <a:t>los contras </a:t>
            </a:r>
            <a:r>
              <a:rPr lang="es" sz="1800">
                <a:latin typeface="Calibri"/>
              </a:rPr>
              <a:t>y planificar </a:t>
            </a:r>
            <a:r>
              <a:rPr lang="es" sz="1800" err="1">
                <a:latin typeface="Calibri"/>
              </a:rPr>
              <a:t>actividades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alrededor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decisión </a:t>
            </a:r>
            <a:r>
              <a:rPr lang="es" sz="1800">
                <a:latin typeface="Calibri"/>
              </a:rPr>
              <a:t>. </a:t>
            </a:r>
            <a:r>
              <a:rPr lang="es" sz="1800" err="1">
                <a:latin typeface="Calibri"/>
              </a:rPr>
              <a:t>Abogacía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puede </a:t>
            </a:r>
            <a:r>
              <a:rPr lang="es" sz="1800">
                <a:latin typeface="Calibri"/>
              </a:rPr>
              <a:t>ser </a:t>
            </a:r>
            <a:r>
              <a:rPr lang="es" sz="1800" err="1">
                <a:latin typeface="Calibri"/>
              </a:rPr>
              <a:t>requerido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asegurar</a:t>
            </a:r>
            <a:r>
              <a:rPr lang="es" sz="1800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eficaz</a:t>
            </a:r>
            <a:r>
              <a:rPr lang="es" sz="1800" b="1">
                <a:latin typeface="Calibri"/>
              </a:rPr>
              <a:t> </a:t>
            </a:r>
            <a:r>
              <a:rPr lang="es" sz="1800" b="1" err="1">
                <a:latin typeface="Calibri"/>
              </a:rPr>
              <a:t>comunicación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con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otro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profesionales </a:t>
            </a:r>
            <a:r>
              <a:rPr lang="es" sz="1800">
                <a:latin typeface="Calibri"/>
              </a:rPr>
              <a:t>.</a:t>
            </a:r>
          </a:p>
          <a:p>
            <a:endParaRPr lang="es-ES" sz="1800">
              <a:latin typeface="Calibri"/>
            </a:endParaRPr>
          </a:p>
          <a:p>
            <a:r>
              <a:rPr lang="es" sz="1800" b="1">
                <a:latin typeface="Calibri"/>
              </a:rPr>
              <a:t>6. </a:t>
            </a:r>
            <a:r>
              <a:rPr lang="es" sz="1800" b="1" err="1">
                <a:latin typeface="Calibri"/>
              </a:rPr>
              <a:t>Toma de decisiones</a:t>
            </a:r>
            <a:endParaRPr lang="es-ES" sz="1800" b="1">
              <a:latin typeface="Calibri"/>
            </a:endParaRPr>
          </a:p>
          <a:p>
            <a:endParaRPr lang="es-ES" sz="1800">
              <a:latin typeface="Calibri"/>
            </a:endParaRPr>
          </a:p>
          <a:p>
            <a:r>
              <a:rPr lang="es" sz="1800" err="1">
                <a:latin typeface="Calibri"/>
              </a:rPr>
              <a:t>Finalmente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persona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marcas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decisión </a:t>
            </a:r>
            <a:r>
              <a:rPr lang="es" sz="1800">
                <a:latin typeface="Calibri"/>
              </a:rPr>
              <a:t>y </a:t>
            </a:r>
            <a:r>
              <a:rPr lang="es" sz="1800" err="1">
                <a:latin typeface="Calibri"/>
              </a:rPr>
              <a:t>asistencia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es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proporcionado </a:t>
            </a:r>
            <a:r>
              <a:rPr lang="es" sz="1800">
                <a:latin typeface="Calibri"/>
              </a:rPr>
              <a:t>en </a:t>
            </a:r>
            <a:r>
              <a:rPr lang="es" sz="1800" b="1" err="1">
                <a:latin typeface="Calibri"/>
              </a:rPr>
              <a:t>la comunicación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él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a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familiares </a:t>
            </a:r>
            <a:r>
              <a:rPr lang="es" sz="1800">
                <a:latin typeface="Calibri"/>
              </a:rPr>
              <a:t>, </a:t>
            </a:r>
            <a:r>
              <a:rPr lang="es" sz="1800" err="1">
                <a:latin typeface="Calibri"/>
              </a:rPr>
              <a:t>amigos </a:t>
            </a:r>
            <a:r>
              <a:rPr lang="es" sz="1800">
                <a:latin typeface="Calibri"/>
              </a:rPr>
              <a:t>y </a:t>
            </a:r>
            <a:r>
              <a:rPr lang="es" sz="1800" err="1">
                <a:latin typeface="Calibri"/>
              </a:rPr>
              <a:t>otros</a:t>
            </a:r>
            <a:r>
              <a:rPr lang="es" sz="1800">
                <a:latin typeface="Calibri"/>
              </a:rPr>
              <a:t> </a:t>
            </a:r>
            <a:r>
              <a:rPr lang="es" sz="1800" err="1">
                <a:latin typeface="Calibri"/>
              </a:rPr>
              <a:t>profesionales </a:t>
            </a:r>
            <a:r>
              <a:rPr lang="es" sz="1800">
                <a:latin typeface="Calibri"/>
              </a:rPr>
              <a:t>.</a:t>
            </a:r>
            <a:endParaRPr lang="es-ES" sz="160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6764833"/>
      </p:ext>
    </p:extLst>
  </p:cSld>
  <p:clrMapOvr>
    <a:masterClrMapping/>
  </p:clrMapOvr>
</p:sld>
</file>

<file path=ppt/theme/theme1.xml><?xml version="1.0" encoding="utf-8"?>
<a:theme xmlns:a="http://schemas.openxmlformats.org/drawingml/2006/main" name="AdornVTI">
  <a:themeElements>
    <a:clrScheme name="GC1">
      <a:dk1>
        <a:srgbClr val="000000"/>
      </a:dk1>
      <a:lt1>
        <a:srgbClr val="FFFFFF"/>
      </a:lt1>
      <a:dk2>
        <a:srgbClr val="2C2830"/>
      </a:dk2>
      <a:lt2>
        <a:srgbClr val="E0DCE1"/>
      </a:lt2>
      <a:accent1>
        <a:srgbClr val="908193"/>
      </a:accent1>
      <a:accent2>
        <a:srgbClr val="A08889"/>
      </a:accent2>
      <a:accent3>
        <a:srgbClr val="B48C7E"/>
      </a:accent3>
      <a:accent4>
        <a:srgbClr val="809C9B"/>
      </a:accent4>
      <a:accent5>
        <a:srgbClr val="899F91"/>
      </a:accent5>
      <a:accent6>
        <a:srgbClr val="728274"/>
      </a:accent6>
      <a:hlink>
        <a:srgbClr val="837585"/>
      </a:hlink>
      <a:folHlink>
        <a:srgbClr val="677E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3f7f52-ca37-4ad5-a460-7ba203df2864">
      <Terms xmlns="http://schemas.microsoft.com/office/infopath/2007/PartnerControls"/>
    </lcf76f155ced4ddcb4097134ff3c332f>
    <TaxCatchAll xmlns="7a866126-7c09-4654-844e-0d48a974f41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B5839759C3754EA665FAF15703D35E" ma:contentTypeVersion="18" ma:contentTypeDescription="Crée un document." ma:contentTypeScope="" ma:versionID="9aa131ede40c40720ba52900d1631b23">
  <xsd:schema xmlns:xsd="http://www.w3.org/2001/XMLSchema" xmlns:xs="http://www.w3.org/2001/XMLSchema" xmlns:p="http://schemas.microsoft.com/office/2006/metadata/properties" xmlns:ns2="833f7f52-ca37-4ad5-a460-7ba203df2864" xmlns:ns3="7a866126-7c09-4654-844e-0d48a974f41d" targetNamespace="http://schemas.microsoft.com/office/2006/metadata/properties" ma:root="true" ma:fieldsID="1ea870961917295b23ab75fabc61b51a" ns2:_="" ns3:_="">
    <xsd:import namespace="833f7f52-ca37-4ad5-a460-7ba203df2864"/>
    <xsd:import namespace="7a866126-7c09-4654-844e-0d48a974f4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f7f52-ca37-4ad5-a460-7ba203df28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9463c496-16f3-45e4-b326-2a1a88d7a9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66126-7c09-4654-844e-0d48a974f41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9474f2f-4944-4388-b4b2-2aa20f81b265}" ma:internalName="TaxCatchAll" ma:showField="CatchAllData" ma:web="7a866126-7c09-4654-844e-0d48a974f4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2B3263-EF49-4234-9689-D9203774EBA0}">
  <ds:schemaRefs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  <ds:schemaRef ds:uri="7a866126-7c09-4654-844e-0d48a974f41d"/>
    <ds:schemaRef ds:uri="833f7f52-ca37-4ad5-a460-7ba203df286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FA26C87-FD75-4CDB-A20E-096FEFD8BC18}"/>
</file>

<file path=customXml/itemProps3.xml><?xml version="1.0" encoding="utf-8"?>
<ds:datastoreItem xmlns:ds="http://schemas.openxmlformats.org/officeDocument/2006/customXml" ds:itemID="{F6EE3F76-5F07-4A06-AB32-E189D240DE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Microsoft Office PowerPoint</Application>
  <PresentationFormat>Panorámica</PresentationFormat>
  <Paragraphs>188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Arial</vt:lpstr>
      <vt:lpstr>Calibri</vt:lpstr>
      <vt:lpstr>AdornVTI</vt:lpstr>
      <vt:lpstr>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Kalianne  Farren [EASPD]</dc:creator>
  <cp:lastModifiedBy>Sergi Martínez</cp:lastModifiedBy>
  <cp:revision>131</cp:revision>
  <dcterms:created xsi:type="dcterms:W3CDTF">2023-11-23T08:37:25Z</dcterms:created>
  <dcterms:modified xsi:type="dcterms:W3CDTF">2024-11-29T13:07:36Z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0x010100FEB5839759C3754EA665FAF15703D35E</vt:lpwstr>
  </property>
  <property fmtid="{D5CDD505-2E9C-101B-9397-08002B2CF9AE}" pid="3" name="MediaServiceImageTags">
    <vt:lpwstr/>
  </property>
</Properties>
</file>