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15"/>
  </p:notesMasterIdLst>
  <p:sldIdLst>
    <p:sldId id="256" r:id="rId5"/>
    <p:sldId id="257" r:id="rId6"/>
    <p:sldId id="261" r:id="rId7"/>
    <p:sldId id="258" r:id="rId8"/>
    <p:sldId id="270" r:id="rId9"/>
    <p:sldId id="262" r:id="rId10"/>
    <p:sldId id="263" r:id="rId11"/>
    <p:sldId id="272" r:id="rId12"/>
    <p:sldId id="271" r:id="rId13"/>
    <p:sldId id="268" r:id="rId1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8" roundtripDataSignature="AMtx7mgSpZHKFx2Csd60+kbM13+OyBK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A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96317F-8A78-B579-852A-EBEC5EFF0469}" v="1" dt="2024-11-29T09:04:17.4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97" autoAdjust="0"/>
    <p:restoredTop sz="87875" autoAdjust="0"/>
  </p:normalViewPr>
  <p:slideViewPr>
    <p:cSldViewPr snapToGrid="0">
      <p:cViewPr varScale="1">
        <p:scale>
          <a:sx n="69" d="100"/>
          <a:sy n="69" d="100"/>
        </p:scale>
        <p:origin x="1008" y="72"/>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customschemas.google.com/relationships/presentationmetadata" Target="meta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customXml" Target="../customXml/item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guel" userId="S::miguel_campusarnau.org#ext#@univreimsfr.onmicrosoft.com::ab5a12d6-76db-44b6-aa55-46fc0e013e13" providerId="AD" clId="Web-{54C7BD40-F35C-2200-EB69-5F6931A9FEF1}"/>
    <pc:docChg chg="modSld">
      <pc:chgData name="miguel" userId="S::miguel_campusarnau.org#ext#@univreimsfr.onmicrosoft.com::ab5a12d6-76db-44b6-aa55-46fc0e013e13" providerId="AD" clId="Web-{54C7BD40-F35C-2200-EB69-5F6931A9FEF1}" dt="2024-11-12T11:47:14.267" v="4" actId="20577"/>
      <pc:docMkLst>
        <pc:docMk/>
      </pc:docMkLst>
      <pc:sldChg chg="modSp">
        <pc:chgData name="miguel" userId="S::miguel_campusarnau.org#ext#@univreimsfr.onmicrosoft.com::ab5a12d6-76db-44b6-aa55-46fc0e013e13" providerId="AD" clId="Web-{54C7BD40-F35C-2200-EB69-5F6931A9FEF1}" dt="2024-11-12T11:46:02.578" v="1" actId="20577"/>
        <pc:sldMkLst>
          <pc:docMk/>
          <pc:sldMk cId="0" sldId="256"/>
        </pc:sldMkLst>
        <pc:spChg chg="mod">
          <ac:chgData name="miguel" userId="S::miguel_campusarnau.org#ext#@univreimsfr.onmicrosoft.com::ab5a12d6-76db-44b6-aa55-46fc0e013e13" providerId="AD" clId="Web-{54C7BD40-F35C-2200-EB69-5F6931A9FEF1}" dt="2024-11-12T11:46:02.578" v="1" actId="20577"/>
          <ac:spMkLst>
            <pc:docMk/>
            <pc:sldMk cId="0" sldId="256"/>
            <ac:spMk id="99" creationId="{00000000-0000-0000-0000-000000000000}"/>
          </ac:spMkLst>
        </pc:spChg>
      </pc:sldChg>
      <pc:sldChg chg="modSp">
        <pc:chgData name="miguel" userId="S::miguel_campusarnau.org#ext#@univreimsfr.onmicrosoft.com::ab5a12d6-76db-44b6-aa55-46fc0e013e13" providerId="AD" clId="Web-{54C7BD40-F35C-2200-EB69-5F6931A9FEF1}" dt="2024-11-12T11:47:14.267" v="4" actId="20577"/>
        <pc:sldMkLst>
          <pc:docMk/>
          <pc:sldMk cId="0" sldId="257"/>
        </pc:sldMkLst>
        <pc:spChg chg="mod">
          <ac:chgData name="miguel" userId="S::miguel_campusarnau.org#ext#@univreimsfr.onmicrosoft.com::ab5a12d6-76db-44b6-aa55-46fc0e013e13" providerId="AD" clId="Web-{54C7BD40-F35C-2200-EB69-5F6931A9FEF1}" dt="2024-11-12T11:47:14.267" v="4" actId="20577"/>
          <ac:spMkLst>
            <pc:docMk/>
            <pc:sldMk cId="0" sldId="257"/>
            <ac:spMk id="115" creationId="{00000000-0000-0000-0000-000000000000}"/>
          </ac:spMkLst>
        </pc:spChg>
      </pc:sldChg>
    </pc:docChg>
  </pc:docChgLst>
  <pc:docChgLst>
    <pc:chgData name="CHRISTELLE DECLERCQ" userId="6105ae43-a600-46e8-812e-1762419aa502" providerId="ADAL" clId="{4F0EE756-832D-4D5D-9428-351C64414E66}"/>
    <pc:docChg chg="undo custSel addSld delSld modSld">
      <pc:chgData name="CHRISTELLE DECLERCQ" userId="6105ae43-a600-46e8-812e-1762419aa502" providerId="ADAL" clId="{4F0EE756-832D-4D5D-9428-351C64414E66}" dt="2024-07-24T11:36:35.036" v="4658"/>
      <pc:docMkLst>
        <pc:docMk/>
      </pc:docMkLst>
      <pc:sldChg chg="modSp mod">
        <pc:chgData name="CHRISTELLE DECLERCQ" userId="6105ae43-a600-46e8-812e-1762419aa502" providerId="ADAL" clId="{4F0EE756-832D-4D5D-9428-351C64414E66}" dt="2024-07-24T07:26:11.412" v="6" actId="20577"/>
        <pc:sldMkLst>
          <pc:docMk/>
          <pc:sldMk cId="0" sldId="256"/>
        </pc:sldMkLst>
      </pc:sldChg>
      <pc:sldChg chg="modSp mod">
        <pc:chgData name="CHRISTELLE DECLERCQ" userId="6105ae43-a600-46e8-812e-1762419aa502" providerId="ADAL" clId="{4F0EE756-832D-4D5D-9428-351C64414E66}" dt="2024-07-24T07:53:43.966" v="179" actId="5793"/>
        <pc:sldMkLst>
          <pc:docMk/>
          <pc:sldMk cId="0" sldId="257"/>
        </pc:sldMkLst>
      </pc:sldChg>
      <pc:sldChg chg="addSp delSp modSp mod modNotesTx">
        <pc:chgData name="CHRISTELLE DECLERCQ" userId="6105ae43-a600-46e8-812e-1762419aa502" providerId="ADAL" clId="{4F0EE756-832D-4D5D-9428-351C64414E66}" dt="2024-07-24T11:32:22.591" v="4655" actId="20577"/>
        <pc:sldMkLst>
          <pc:docMk/>
          <pc:sldMk cId="0" sldId="258"/>
        </pc:sldMkLst>
      </pc:sldChg>
      <pc:sldChg chg="modSp mod modNotesTx">
        <pc:chgData name="CHRISTELLE DECLERCQ" userId="6105ae43-a600-46e8-812e-1762419aa502" providerId="ADAL" clId="{4F0EE756-832D-4D5D-9428-351C64414E66}" dt="2024-07-24T07:54:55.290" v="388" actId="20577"/>
        <pc:sldMkLst>
          <pc:docMk/>
          <pc:sldMk cId="1608186336" sldId="261"/>
        </pc:sldMkLst>
      </pc:sldChg>
      <pc:sldChg chg="addSp delSp modSp mod modNotesTx">
        <pc:chgData name="CHRISTELLE DECLERCQ" userId="6105ae43-a600-46e8-812e-1762419aa502" providerId="ADAL" clId="{4F0EE756-832D-4D5D-9428-351C64414E66}" dt="2024-07-24T11:34:27.253" v="4656"/>
        <pc:sldMkLst>
          <pc:docMk/>
          <pc:sldMk cId="1062621727" sldId="262"/>
        </pc:sldMkLst>
      </pc:sldChg>
      <pc:sldChg chg="addSp delSp modSp mod modNotesTx">
        <pc:chgData name="CHRISTELLE DECLERCQ" userId="6105ae43-a600-46e8-812e-1762419aa502" providerId="ADAL" clId="{4F0EE756-832D-4D5D-9428-351C64414E66}" dt="2024-07-24T10:15:14.667" v="4205" actId="20577"/>
        <pc:sldMkLst>
          <pc:docMk/>
          <pc:sldMk cId="1433995988" sldId="263"/>
        </pc:sldMkLst>
      </pc:sldChg>
      <pc:sldChg chg="del">
        <pc:chgData name="CHRISTELLE DECLERCQ" userId="6105ae43-a600-46e8-812e-1762419aa502" providerId="ADAL" clId="{4F0EE756-832D-4D5D-9428-351C64414E66}" dt="2024-07-24T10:30:53.483" v="4642" actId="47"/>
        <pc:sldMkLst>
          <pc:docMk/>
          <pc:sldMk cId="1100313335" sldId="264"/>
        </pc:sldMkLst>
      </pc:sldChg>
      <pc:sldChg chg="del">
        <pc:chgData name="CHRISTELLE DECLERCQ" userId="6105ae43-a600-46e8-812e-1762419aa502" providerId="ADAL" clId="{4F0EE756-832D-4D5D-9428-351C64414E66}" dt="2024-07-24T10:31:04.426" v="4643" actId="47"/>
        <pc:sldMkLst>
          <pc:docMk/>
          <pc:sldMk cId="3473132355" sldId="265"/>
        </pc:sldMkLst>
      </pc:sldChg>
      <pc:sldChg chg="del">
        <pc:chgData name="CHRISTELLE DECLERCQ" userId="6105ae43-a600-46e8-812e-1762419aa502" providerId="ADAL" clId="{4F0EE756-832D-4D5D-9428-351C64414E66}" dt="2024-07-24T10:31:06.964" v="4644" actId="47"/>
        <pc:sldMkLst>
          <pc:docMk/>
          <pc:sldMk cId="2893968652" sldId="266"/>
        </pc:sldMkLst>
      </pc:sldChg>
      <pc:sldChg chg="del">
        <pc:chgData name="CHRISTELLE DECLERCQ" userId="6105ae43-a600-46e8-812e-1762419aa502" providerId="ADAL" clId="{4F0EE756-832D-4D5D-9428-351C64414E66}" dt="2024-07-24T10:31:09.454" v="4646" actId="47"/>
        <pc:sldMkLst>
          <pc:docMk/>
          <pc:sldMk cId="1113508281" sldId="267"/>
        </pc:sldMkLst>
      </pc:sldChg>
      <pc:sldChg chg="modSp mod">
        <pc:chgData name="CHRISTELLE DECLERCQ" userId="6105ae43-a600-46e8-812e-1762419aa502" providerId="ADAL" clId="{4F0EE756-832D-4D5D-9428-351C64414E66}" dt="2024-07-24T10:31:50.780" v="4653" actId="403"/>
        <pc:sldMkLst>
          <pc:docMk/>
          <pc:sldMk cId="110182478" sldId="268"/>
        </pc:sldMkLst>
      </pc:sldChg>
      <pc:sldChg chg="del">
        <pc:chgData name="CHRISTELLE DECLERCQ" userId="6105ae43-a600-46e8-812e-1762419aa502" providerId="ADAL" clId="{4F0EE756-832D-4D5D-9428-351C64414E66}" dt="2024-07-24T10:31:08.593" v="4645" actId="47"/>
        <pc:sldMkLst>
          <pc:docMk/>
          <pc:sldMk cId="195994141" sldId="269"/>
        </pc:sldMkLst>
      </pc:sldChg>
      <pc:sldChg chg="addSp modSp add modNotesTx">
        <pc:chgData name="CHRISTELLE DECLERCQ" userId="6105ae43-a600-46e8-812e-1762419aa502" providerId="ADAL" clId="{4F0EE756-832D-4D5D-9428-351C64414E66}" dt="2024-07-24T08:42:49.451" v="1884" actId="20577"/>
        <pc:sldMkLst>
          <pc:docMk/>
          <pc:sldMk cId="367640458" sldId="270"/>
        </pc:sldMkLst>
      </pc:sldChg>
      <pc:sldChg chg="addSp delSp modSp add mod modNotesTx">
        <pc:chgData name="CHRISTELLE DECLERCQ" userId="6105ae43-a600-46e8-812e-1762419aa502" providerId="ADAL" clId="{4F0EE756-832D-4D5D-9428-351C64414E66}" dt="2024-07-24T10:30:34.340" v="4641" actId="1076"/>
        <pc:sldMkLst>
          <pc:docMk/>
          <pc:sldMk cId="1865898269" sldId="271"/>
        </pc:sldMkLst>
      </pc:sldChg>
      <pc:sldChg chg="addSp modSp add mod modNotesTx">
        <pc:chgData name="CHRISTELLE DECLERCQ" userId="6105ae43-a600-46e8-812e-1762419aa502" providerId="ADAL" clId="{4F0EE756-832D-4D5D-9428-351C64414E66}" dt="2024-07-24T11:36:35.036" v="4658"/>
        <pc:sldMkLst>
          <pc:docMk/>
          <pc:sldMk cId="3857465364" sldId="272"/>
        </pc:sldMkLst>
      </pc:sldChg>
    </pc:docChg>
  </pc:docChgLst>
  <pc:docChgLst>
    <pc:chgData name="miguel" userId="S::miguel_campusarnau.org#ext#@univreimsfr.onmicrosoft.com::ab5a12d6-76db-44b6-aa55-46fc0e013e13" providerId="AD" clId="Web-{E496317F-8A78-B579-852A-EBEC5EFF0469}"/>
    <pc:docChg chg="modSld">
      <pc:chgData name="miguel" userId="S::miguel_campusarnau.org#ext#@univreimsfr.onmicrosoft.com::ab5a12d6-76db-44b6-aa55-46fc0e013e13" providerId="AD" clId="Web-{E496317F-8A78-B579-852A-EBEC5EFF0469}" dt="2024-11-29T09:04:17.435" v="0"/>
      <pc:docMkLst>
        <pc:docMk/>
      </pc:docMkLst>
      <pc:sldChg chg="addSp">
        <pc:chgData name="miguel" userId="S::miguel_campusarnau.org#ext#@univreimsfr.onmicrosoft.com::ab5a12d6-76db-44b6-aa55-46fc0e013e13" providerId="AD" clId="Web-{E496317F-8A78-B579-852A-EBEC5EFF0469}" dt="2024-11-29T09:04:17.435" v="0"/>
        <pc:sldMkLst>
          <pc:docMk/>
          <pc:sldMk cId="0" sldId="256"/>
        </pc:sldMkLst>
        <pc:grpChg chg="add">
          <ac:chgData name="miguel" userId="S::miguel_campusarnau.org#ext#@univreimsfr.onmicrosoft.com::ab5a12d6-76db-44b6-aa55-46fc0e013e13" providerId="AD" clId="Web-{E496317F-8A78-B579-852A-EBEC5EFF0469}" dt="2024-11-29T09:04:17.435" v="0"/>
          <ac:grpSpMkLst>
            <pc:docMk/>
            <pc:sldMk cId="0" sldId="256"/>
            <ac:grpSpMk id="2" creationId="{4229B552-2F87-8114-0034-01FFB7F2A80C}"/>
          </ac:grpSpMkLst>
        </pc:grpChg>
        <pc:picChg chg="add">
          <ac:chgData name="miguel" userId="S::miguel_campusarnau.org#ext#@univreimsfr.onmicrosoft.com::ab5a12d6-76db-44b6-aa55-46fc0e013e13" providerId="AD" clId="Web-{E496317F-8A78-B579-852A-EBEC5EFF0469}" dt="2024-11-29T09:04:17.435" v="0"/>
          <ac:picMkLst>
            <pc:docMk/>
            <pc:sldMk cId="0" sldId="256"/>
            <ac:picMk id="3" creationId="{38A8B76C-F81F-E6F6-7605-E77DEDBF55E9}"/>
          </ac:picMkLst>
        </pc:picChg>
        <pc:picChg chg="add">
          <ac:chgData name="miguel" userId="S::miguel_campusarnau.org#ext#@univreimsfr.onmicrosoft.com::ab5a12d6-76db-44b6-aa55-46fc0e013e13" providerId="AD" clId="Web-{E496317F-8A78-B579-852A-EBEC5EFF0469}" dt="2024-11-29T09:04:17.435" v="0"/>
          <ac:picMkLst>
            <pc:docMk/>
            <pc:sldMk cId="0" sldId="256"/>
            <ac:picMk id="4" creationId="{435F5988-E7B3-BDD8-1AD1-048C7E47309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s" sz="2800" dirty="0">
              <a:latin typeface="Calibri" panose="020F0502020204030204" pitchFamily="34" charset="0"/>
              <a:cs typeface="Calibri" panose="020F0502020204030204" pitchFamily="34" charset="0"/>
            </a:rPr>
            <a:t>Intercambios </a:t>
          </a:r>
          <a:r>
            <a:rPr lang="es" sz="2800" dirty="0" err="1">
              <a:latin typeface="Calibri" panose="020F0502020204030204" pitchFamily="34" charset="0"/>
              <a:cs typeface="Calibri" panose="020F0502020204030204" pitchFamily="34" charset="0"/>
            </a:rPr>
            <a:t>entre </a:t>
          </a:r>
          <a:r>
            <a:rPr lang="es" sz="2800" dirty="0">
              <a:latin typeface="Calibri" panose="020F0502020204030204" pitchFamily="34" charset="0"/>
              <a:cs typeface="Calibri" panose="020F0502020204030204" pitchFamily="34" charset="0"/>
            </a:rPr>
            <a:t>personas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4F7A6E-A911-486E-8C9F-39458F9EB066}" type="doc">
      <dgm:prSet loTypeId="urn:microsoft.com/office/officeart/2005/8/layout/radial1" loCatId="relationship" qsTypeId="urn:microsoft.com/office/officeart/2005/8/quickstyle/simple1" qsCatId="simple" csTypeId="urn:microsoft.com/office/officeart/2005/8/colors/colorful5" csCatId="colorful" phldr="1"/>
      <dgm:spPr/>
      <dgm:t>
        <a:bodyPr/>
        <a:lstStyle/>
        <a:p>
          <a:endParaRPr lang="fr-FR"/>
        </a:p>
      </dgm:t>
    </dgm:pt>
    <dgm:pt modelId="{13257462-A045-424E-9692-7219CB24A35A}">
      <dgm:prSet phldrT="[Texte]" custT="1"/>
      <dgm:spPr/>
      <dgm:t>
        <a:bodyPr/>
        <a:lstStyle/>
        <a:p>
          <a:r>
            <a:rPr lang="es" sz="2000" dirty="0">
              <a:latin typeface="Calibri" panose="020F0502020204030204" pitchFamily="34" charset="0"/>
              <a:cs typeface="Calibri" panose="020F0502020204030204" pitchFamily="34" charset="0"/>
            </a:rPr>
            <a:t>Comunicación</a:t>
          </a:r>
        </a:p>
      </dgm:t>
    </dgm:pt>
    <dgm:pt modelId="{EECC979C-DA9A-44D1-B1C5-68266DE8E94F}" type="parTrans" cxnId="{081ED740-18ED-478B-939C-82437FE57E57}">
      <dgm:prSet/>
      <dgm:spPr/>
      <dgm:t>
        <a:bodyPr/>
        <a:lstStyle/>
        <a:p>
          <a:endParaRPr lang="fr-FR"/>
        </a:p>
      </dgm:t>
    </dgm:pt>
    <dgm:pt modelId="{C5E17874-2B21-4EA2-9BAB-23604FFAD432}" type="sibTrans" cxnId="{081ED740-18ED-478B-939C-82437FE57E57}">
      <dgm:prSet/>
      <dgm:spPr/>
      <dgm:t>
        <a:bodyPr/>
        <a:lstStyle/>
        <a:p>
          <a:endParaRPr lang="fr-FR"/>
        </a:p>
      </dgm:t>
    </dgm:pt>
    <dgm:pt modelId="{748F8E9D-F649-4A20-A05E-DC31B75A6BAF}">
      <dgm:prSet phldrT="[Texte]"/>
      <dgm:spPr/>
      <dgm:t>
        <a:bodyPr/>
        <a:lstStyle/>
        <a:p>
          <a:r>
            <a:rPr lang="es"/>
            <a:t>Mirada</a:t>
          </a:r>
          <a:endParaRPr lang="fr-FR" dirty="0"/>
        </a:p>
      </dgm:t>
    </dgm:pt>
    <dgm:pt modelId="{B037A7F0-FA51-4281-9F2C-B84809DCBA10}" type="parTrans" cxnId="{70237FDF-F117-4FA9-BC0E-2F3B307F4765}">
      <dgm:prSet/>
      <dgm:spPr/>
      <dgm:t>
        <a:bodyPr/>
        <a:lstStyle/>
        <a:p>
          <a:endParaRPr lang="fr-FR"/>
        </a:p>
      </dgm:t>
    </dgm:pt>
    <dgm:pt modelId="{C45C512A-8043-44AC-9046-A72B387ABE45}" type="sibTrans" cxnId="{70237FDF-F117-4FA9-BC0E-2F3B307F4765}">
      <dgm:prSet/>
      <dgm:spPr/>
      <dgm:t>
        <a:bodyPr/>
        <a:lstStyle/>
        <a:p>
          <a:endParaRPr lang="fr-FR"/>
        </a:p>
      </dgm:t>
    </dgm:pt>
    <dgm:pt modelId="{1C89EB95-E115-46A5-95E2-7B42DB843AD5}">
      <dgm:prSet phldrT="[Texte]"/>
      <dgm:spPr/>
      <dgm:t>
        <a:bodyPr/>
        <a:lstStyle/>
        <a:p>
          <a:r>
            <a:rPr lang="es" dirty="0" err="1"/>
            <a:t>gestos</a:t>
          </a:r>
          <a:endParaRPr lang="fr-FR" dirty="0"/>
        </a:p>
      </dgm:t>
    </dgm:pt>
    <dgm:pt modelId="{C65876B2-9767-4F72-A424-78592A58BEBE}" type="parTrans" cxnId="{388AEA77-BBCA-49D7-A79F-0249CBB7AE68}">
      <dgm:prSet/>
      <dgm:spPr/>
      <dgm:t>
        <a:bodyPr/>
        <a:lstStyle/>
        <a:p>
          <a:endParaRPr lang="fr-FR"/>
        </a:p>
      </dgm:t>
    </dgm:pt>
    <dgm:pt modelId="{88DF6204-2BA0-4BBB-A25E-5907110F4F53}" type="sibTrans" cxnId="{388AEA77-BBCA-49D7-A79F-0249CBB7AE68}">
      <dgm:prSet/>
      <dgm:spPr/>
      <dgm:t>
        <a:bodyPr/>
        <a:lstStyle/>
        <a:p>
          <a:endParaRPr lang="fr-FR"/>
        </a:p>
      </dgm:t>
    </dgm:pt>
    <dgm:pt modelId="{2A6299A8-5BD7-4895-8B10-27C73A5E980C}">
      <dgm:prSet phldrT="[Texte]"/>
      <dgm:spPr/>
      <dgm:t>
        <a:bodyPr/>
        <a:lstStyle/>
        <a:p>
          <a:r>
            <a:rPr lang="es"/>
            <a:t>Lenguaje oral</a:t>
          </a:r>
          <a:endParaRPr lang="fr-FR" dirty="0"/>
        </a:p>
      </dgm:t>
    </dgm:pt>
    <dgm:pt modelId="{BEE28DC8-44D1-41C0-9232-1394BF1E75C9}" type="parTrans" cxnId="{391C10FD-88F0-491C-B71C-6F4D4313592E}">
      <dgm:prSet/>
      <dgm:spPr/>
      <dgm:t>
        <a:bodyPr/>
        <a:lstStyle/>
        <a:p>
          <a:endParaRPr lang="fr-FR"/>
        </a:p>
      </dgm:t>
    </dgm:pt>
    <dgm:pt modelId="{8BDBD521-B6B6-4F6C-BC79-321F91D83CE3}" type="sibTrans" cxnId="{391C10FD-88F0-491C-B71C-6F4D4313592E}">
      <dgm:prSet/>
      <dgm:spPr/>
      <dgm:t>
        <a:bodyPr/>
        <a:lstStyle/>
        <a:p>
          <a:endParaRPr lang="fr-FR"/>
        </a:p>
      </dgm:t>
    </dgm:pt>
    <dgm:pt modelId="{C24E39FC-4659-468F-8A1B-2C7397C8A068}">
      <dgm:prSet phldrT="[Texte]"/>
      <dgm:spPr/>
      <dgm:t>
        <a:bodyPr/>
        <a:lstStyle/>
        <a:p>
          <a:r>
            <a:rPr lang="es" dirty="0" err="1"/>
            <a:t>Símbolos</a:t>
          </a:r>
          <a:endParaRPr lang="fr-FR" dirty="0"/>
        </a:p>
      </dgm:t>
    </dgm:pt>
    <dgm:pt modelId="{23F2F448-6C6E-43B3-B830-489FE9B0A3A9}" type="parTrans" cxnId="{DCD9CB7E-ED90-42CD-9549-786173C86833}">
      <dgm:prSet/>
      <dgm:spPr/>
      <dgm:t>
        <a:bodyPr/>
        <a:lstStyle/>
        <a:p>
          <a:endParaRPr lang="fr-FR"/>
        </a:p>
      </dgm:t>
    </dgm:pt>
    <dgm:pt modelId="{C40B3DF0-CFEA-4CDB-A447-9D49F5A3EA17}" type="sibTrans" cxnId="{DCD9CB7E-ED90-42CD-9549-786173C86833}">
      <dgm:prSet/>
      <dgm:spPr/>
      <dgm:t>
        <a:bodyPr/>
        <a:lstStyle/>
        <a:p>
          <a:endParaRPr lang="fr-FR"/>
        </a:p>
      </dgm:t>
    </dgm:pt>
    <dgm:pt modelId="{DCFB135A-4E35-429B-91EC-015CA13251B9}">
      <dgm:prSet phldrT="[Texte]"/>
      <dgm:spPr/>
      <dgm:t>
        <a:bodyPr/>
        <a:lstStyle/>
        <a:p>
          <a:r>
            <a:rPr lang="es" dirty="0" err="1"/>
            <a:t>Símbolos</a:t>
          </a:r>
          <a:endParaRPr lang="fr-FR" dirty="0"/>
        </a:p>
      </dgm:t>
    </dgm:pt>
    <dgm:pt modelId="{D587D0B3-271B-4ECA-98DD-57E2F6E7E3FC}" type="parTrans" cxnId="{82AAB585-665D-48B3-AC26-F52560EE085C}">
      <dgm:prSet/>
      <dgm:spPr/>
      <dgm:t>
        <a:bodyPr/>
        <a:lstStyle/>
        <a:p>
          <a:endParaRPr lang="fr-FR"/>
        </a:p>
      </dgm:t>
    </dgm:pt>
    <dgm:pt modelId="{43FC4405-446E-42F0-AB27-C044672DC091}" type="sibTrans" cxnId="{82AAB585-665D-48B3-AC26-F52560EE085C}">
      <dgm:prSet/>
      <dgm:spPr/>
      <dgm:t>
        <a:bodyPr/>
        <a:lstStyle/>
        <a:p>
          <a:endParaRPr lang="fr-FR"/>
        </a:p>
      </dgm:t>
    </dgm:pt>
    <dgm:pt modelId="{1B601F93-B40D-4275-909A-63226854E67F}">
      <dgm:prSet phldrT="[Texte]"/>
      <dgm:spPr/>
      <dgm:t>
        <a:bodyPr/>
        <a:lstStyle/>
        <a:p>
          <a:r>
            <a:rPr lang="es" dirty="0"/>
            <a:t>imitación</a:t>
          </a:r>
        </a:p>
      </dgm:t>
    </dgm:pt>
    <dgm:pt modelId="{14614FCB-923D-4708-BAC7-05C0F11C980E}" type="parTrans" cxnId="{552ED334-CA98-4D55-8950-CF7F75CDDF0C}">
      <dgm:prSet/>
      <dgm:spPr/>
      <dgm:t>
        <a:bodyPr/>
        <a:lstStyle/>
        <a:p>
          <a:endParaRPr lang="fr-FR"/>
        </a:p>
      </dgm:t>
    </dgm:pt>
    <dgm:pt modelId="{9BCBD43B-0785-4498-A69C-0A91875FD946}" type="sibTrans" cxnId="{552ED334-CA98-4D55-8950-CF7F75CDDF0C}">
      <dgm:prSet/>
      <dgm:spPr/>
      <dgm:t>
        <a:bodyPr/>
        <a:lstStyle/>
        <a:p>
          <a:endParaRPr lang="fr-FR"/>
        </a:p>
      </dgm:t>
    </dgm:pt>
    <dgm:pt modelId="{FDE2C3F3-83A9-48FD-A1C7-2D429BFF3899}">
      <dgm:prSet phldrT="[Texte]"/>
      <dgm:spPr/>
      <dgm:t>
        <a:bodyPr/>
        <a:lstStyle/>
        <a:p>
          <a:r>
            <a:rPr lang="es"/>
            <a:t>Lengua escrita</a:t>
          </a:r>
          <a:endParaRPr lang="fr-FR" dirty="0"/>
        </a:p>
      </dgm:t>
    </dgm:pt>
    <dgm:pt modelId="{18EC0136-1D2A-4AFA-A4A2-CE0C99779D5B}" type="sibTrans" cxnId="{6D65A533-B18F-4ABE-90C3-ACED9F75279D}">
      <dgm:prSet/>
      <dgm:spPr/>
      <dgm:t>
        <a:bodyPr/>
        <a:lstStyle/>
        <a:p>
          <a:endParaRPr lang="fr-FR"/>
        </a:p>
      </dgm:t>
    </dgm:pt>
    <dgm:pt modelId="{3019DD86-B699-4AEE-99F7-BA37C4A3DC5C}" type="parTrans" cxnId="{6D65A533-B18F-4ABE-90C3-ACED9F75279D}">
      <dgm:prSet/>
      <dgm:spPr/>
      <dgm:t>
        <a:bodyPr/>
        <a:lstStyle/>
        <a:p>
          <a:endParaRPr lang="fr-FR"/>
        </a:p>
      </dgm:t>
    </dgm:pt>
    <dgm:pt modelId="{1D603B21-34FD-4AAA-AC12-0F5CEE6A1E3D}" type="pres">
      <dgm:prSet presAssocID="{354F7A6E-A911-486E-8C9F-39458F9EB066}" presName="cycle" presStyleCnt="0">
        <dgm:presLayoutVars>
          <dgm:chMax val="1"/>
          <dgm:dir/>
          <dgm:animLvl val="ctr"/>
          <dgm:resizeHandles val="exact"/>
        </dgm:presLayoutVars>
      </dgm:prSet>
      <dgm:spPr/>
    </dgm:pt>
    <dgm:pt modelId="{F3624671-5083-4361-9A91-8DD9A64515A8}" type="pres">
      <dgm:prSet presAssocID="{13257462-A045-424E-9692-7219CB24A35A}" presName="centerShape" presStyleLbl="node0" presStyleIdx="0" presStyleCnt="1" custScaleX="217638" custScaleY="115706"/>
      <dgm:spPr/>
    </dgm:pt>
    <dgm:pt modelId="{5A7FE065-3FC3-41C0-825B-A2107F8E0E45}" type="pres">
      <dgm:prSet presAssocID="{B037A7F0-FA51-4281-9F2C-B84809DCBA10}" presName="Name9" presStyleLbl="parChTrans1D2" presStyleIdx="0" presStyleCnt="7"/>
      <dgm:spPr/>
    </dgm:pt>
    <dgm:pt modelId="{9CC50D39-6135-47AB-94D3-56899890BA7F}" type="pres">
      <dgm:prSet presAssocID="{B037A7F0-FA51-4281-9F2C-B84809DCBA10}" presName="connTx" presStyleLbl="parChTrans1D2" presStyleIdx="0" presStyleCnt="7"/>
      <dgm:spPr/>
    </dgm:pt>
    <dgm:pt modelId="{A617C20B-F0AB-4CAA-A22C-522B75CAF248}" type="pres">
      <dgm:prSet presAssocID="{748F8E9D-F649-4A20-A05E-DC31B75A6BAF}" presName="node" presStyleLbl="node1" presStyleIdx="0" presStyleCnt="7">
        <dgm:presLayoutVars>
          <dgm:bulletEnabled val="1"/>
        </dgm:presLayoutVars>
      </dgm:prSet>
      <dgm:spPr/>
    </dgm:pt>
    <dgm:pt modelId="{C51959C8-8C2E-48E7-AFD7-790AE8BC13CE}" type="pres">
      <dgm:prSet presAssocID="{C65876B2-9767-4F72-A424-78592A58BEBE}" presName="Name9" presStyleLbl="parChTrans1D2" presStyleIdx="1" presStyleCnt="7"/>
      <dgm:spPr/>
    </dgm:pt>
    <dgm:pt modelId="{980802F4-BC72-46EC-9059-8638BBA390E0}" type="pres">
      <dgm:prSet presAssocID="{C65876B2-9767-4F72-A424-78592A58BEBE}" presName="connTx" presStyleLbl="parChTrans1D2" presStyleIdx="1" presStyleCnt="7"/>
      <dgm:spPr/>
    </dgm:pt>
    <dgm:pt modelId="{5C6D0514-B0B3-41BA-82A6-9C50AA920E06}" type="pres">
      <dgm:prSet presAssocID="{1C89EB95-E115-46A5-95E2-7B42DB843AD5}" presName="node" presStyleLbl="node1" presStyleIdx="1" presStyleCnt="7" custRadScaleRad="129287" custRadScaleInc="19767">
        <dgm:presLayoutVars>
          <dgm:bulletEnabled val="1"/>
        </dgm:presLayoutVars>
      </dgm:prSet>
      <dgm:spPr/>
    </dgm:pt>
    <dgm:pt modelId="{C045D218-2739-4C6D-8FED-3D4971206DC2}" type="pres">
      <dgm:prSet presAssocID="{14614FCB-923D-4708-BAC7-05C0F11C980E}" presName="Name9" presStyleLbl="parChTrans1D2" presStyleIdx="2" presStyleCnt="7"/>
      <dgm:spPr/>
    </dgm:pt>
    <dgm:pt modelId="{7FE3EDF5-41DF-443D-803B-7271CB4FDDD6}" type="pres">
      <dgm:prSet presAssocID="{14614FCB-923D-4708-BAC7-05C0F11C980E}" presName="connTx" presStyleLbl="parChTrans1D2" presStyleIdx="2" presStyleCnt="7"/>
      <dgm:spPr/>
    </dgm:pt>
    <dgm:pt modelId="{8E80B0D0-384C-435E-B582-C0ECD004FF67}" type="pres">
      <dgm:prSet presAssocID="{1B601F93-B40D-4275-909A-63226854E67F}" presName="node" presStyleLbl="node1" presStyleIdx="2" presStyleCnt="7" custRadScaleRad="131799" custRadScaleInc="-18593">
        <dgm:presLayoutVars>
          <dgm:bulletEnabled val="1"/>
        </dgm:presLayoutVars>
      </dgm:prSet>
      <dgm:spPr/>
    </dgm:pt>
    <dgm:pt modelId="{FA91C988-78C8-4427-B8D1-4E53DB8BF54E}" type="pres">
      <dgm:prSet presAssocID="{BEE28DC8-44D1-41C0-9232-1394BF1E75C9}" presName="Name9" presStyleLbl="parChTrans1D2" presStyleIdx="3" presStyleCnt="7"/>
      <dgm:spPr/>
    </dgm:pt>
    <dgm:pt modelId="{04AD1597-FAA2-4D05-8FAA-B52697CF9714}" type="pres">
      <dgm:prSet presAssocID="{BEE28DC8-44D1-41C0-9232-1394BF1E75C9}" presName="connTx" presStyleLbl="parChTrans1D2" presStyleIdx="3" presStyleCnt="7"/>
      <dgm:spPr/>
    </dgm:pt>
    <dgm:pt modelId="{F38CB7B8-782F-42F2-993E-52DD24A143D0}" type="pres">
      <dgm:prSet presAssocID="{2A6299A8-5BD7-4895-8B10-27C73A5E980C}" presName="node" presStyleLbl="node1" presStyleIdx="3" presStyleCnt="7" custRadScaleRad="114164" custRadScaleInc="-53698">
        <dgm:presLayoutVars>
          <dgm:bulletEnabled val="1"/>
        </dgm:presLayoutVars>
      </dgm:prSet>
      <dgm:spPr/>
    </dgm:pt>
    <dgm:pt modelId="{AF0C300B-76F5-4316-A34A-388C3170A1B3}" type="pres">
      <dgm:prSet presAssocID="{3019DD86-B699-4AEE-99F7-BA37C4A3DC5C}" presName="Name9" presStyleLbl="parChTrans1D2" presStyleIdx="4" presStyleCnt="7"/>
      <dgm:spPr/>
    </dgm:pt>
    <dgm:pt modelId="{10D0EBA9-993A-416D-9F31-10790A38DC40}" type="pres">
      <dgm:prSet presAssocID="{3019DD86-B699-4AEE-99F7-BA37C4A3DC5C}" presName="connTx" presStyleLbl="parChTrans1D2" presStyleIdx="4" presStyleCnt="7"/>
      <dgm:spPr/>
    </dgm:pt>
    <dgm:pt modelId="{F365D638-BC38-46A1-B5E1-D00C21E8490C}" type="pres">
      <dgm:prSet presAssocID="{FDE2C3F3-83A9-48FD-A1C7-2D429BFF3899}" presName="node" presStyleLbl="node1" presStyleIdx="4" presStyleCnt="7">
        <dgm:presLayoutVars>
          <dgm:bulletEnabled val="1"/>
        </dgm:presLayoutVars>
      </dgm:prSet>
      <dgm:spPr/>
    </dgm:pt>
    <dgm:pt modelId="{1A228A64-892A-4CC4-831F-B345CCA3FBD3}" type="pres">
      <dgm:prSet presAssocID="{23F2F448-6C6E-43B3-B830-489FE9B0A3A9}" presName="Name9" presStyleLbl="parChTrans1D2" presStyleIdx="5" presStyleCnt="7"/>
      <dgm:spPr/>
    </dgm:pt>
    <dgm:pt modelId="{302111A6-0414-4EDD-8559-5F25279F78DE}" type="pres">
      <dgm:prSet presAssocID="{23F2F448-6C6E-43B3-B830-489FE9B0A3A9}" presName="connTx" presStyleLbl="parChTrans1D2" presStyleIdx="5" presStyleCnt="7"/>
      <dgm:spPr/>
    </dgm:pt>
    <dgm:pt modelId="{0D137437-998C-4014-BEAB-EB384A9BAA86}" type="pres">
      <dgm:prSet presAssocID="{C24E39FC-4659-468F-8A1B-2C7397C8A068}" presName="node" presStyleLbl="node1" presStyleIdx="5" presStyleCnt="7" custRadScaleRad="127833" custRadScaleInc="-11159">
        <dgm:presLayoutVars>
          <dgm:bulletEnabled val="1"/>
        </dgm:presLayoutVars>
      </dgm:prSet>
      <dgm:spPr/>
    </dgm:pt>
    <dgm:pt modelId="{2EB134A2-8B68-4A81-ACC1-3CE1741826F5}" type="pres">
      <dgm:prSet presAssocID="{D587D0B3-271B-4ECA-98DD-57E2F6E7E3FC}" presName="Name9" presStyleLbl="parChTrans1D2" presStyleIdx="6" presStyleCnt="7"/>
      <dgm:spPr/>
    </dgm:pt>
    <dgm:pt modelId="{CB8CAEBE-C904-4F79-A87A-25DB186651BA}" type="pres">
      <dgm:prSet presAssocID="{D587D0B3-271B-4ECA-98DD-57E2F6E7E3FC}" presName="connTx" presStyleLbl="parChTrans1D2" presStyleIdx="6" presStyleCnt="7"/>
      <dgm:spPr/>
    </dgm:pt>
    <dgm:pt modelId="{3B4F3974-D038-4BEC-BD4F-73C75E3F07D8}" type="pres">
      <dgm:prSet presAssocID="{DCFB135A-4E35-429B-91EC-015CA13251B9}" presName="node" presStyleLbl="node1" presStyleIdx="6" presStyleCnt="7" custRadScaleRad="124056" custRadScaleInc="-3246">
        <dgm:presLayoutVars>
          <dgm:bulletEnabled val="1"/>
        </dgm:presLayoutVars>
      </dgm:prSet>
      <dgm:spPr/>
    </dgm:pt>
  </dgm:ptLst>
  <dgm:cxnLst>
    <dgm:cxn modelId="{6CDDED09-CA2A-4408-AE6C-9E9FEB3B267D}" type="presOf" srcId="{B037A7F0-FA51-4281-9F2C-B84809DCBA10}" destId="{5A7FE065-3FC3-41C0-825B-A2107F8E0E45}" srcOrd="0" destOrd="0" presId="urn:microsoft.com/office/officeart/2005/8/layout/radial1"/>
    <dgm:cxn modelId="{B0A6FA19-682D-4F5C-BE51-3A51AD608C5B}" type="presOf" srcId="{C65876B2-9767-4F72-A424-78592A58BEBE}" destId="{980802F4-BC72-46EC-9059-8638BBA390E0}" srcOrd="1" destOrd="0" presId="urn:microsoft.com/office/officeart/2005/8/layout/radial1"/>
    <dgm:cxn modelId="{AAEAEC1F-460A-4447-B3A3-B260E60B0027}" type="presOf" srcId="{C24E39FC-4659-468F-8A1B-2C7397C8A068}" destId="{0D137437-998C-4014-BEAB-EB384A9BAA86}" srcOrd="0" destOrd="0" presId="urn:microsoft.com/office/officeart/2005/8/layout/radial1"/>
    <dgm:cxn modelId="{B91DED20-26B6-4AFD-A0E1-AA4FCC189905}" type="presOf" srcId="{23F2F448-6C6E-43B3-B830-489FE9B0A3A9}" destId="{1A228A64-892A-4CC4-831F-B345CCA3FBD3}" srcOrd="0" destOrd="0" presId="urn:microsoft.com/office/officeart/2005/8/layout/radial1"/>
    <dgm:cxn modelId="{6D65A533-B18F-4ABE-90C3-ACED9F75279D}" srcId="{13257462-A045-424E-9692-7219CB24A35A}" destId="{FDE2C3F3-83A9-48FD-A1C7-2D429BFF3899}" srcOrd="4" destOrd="0" parTransId="{3019DD86-B699-4AEE-99F7-BA37C4A3DC5C}" sibTransId="{18EC0136-1D2A-4AFA-A4A2-CE0C99779D5B}"/>
    <dgm:cxn modelId="{552ED334-CA98-4D55-8950-CF7F75CDDF0C}" srcId="{13257462-A045-424E-9692-7219CB24A35A}" destId="{1B601F93-B40D-4275-909A-63226854E67F}" srcOrd="2" destOrd="0" parTransId="{14614FCB-923D-4708-BAC7-05C0F11C980E}" sibTransId="{9BCBD43B-0785-4498-A69C-0A91875FD946}"/>
    <dgm:cxn modelId="{F448C635-8E34-4D9F-83AF-069AD023EB87}" type="presOf" srcId="{D587D0B3-271B-4ECA-98DD-57E2F6E7E3FC}" destId="{CB8CAEBE-C904-4F79-A87A-25DB186651BA}" srcOrd="1" destOrd="0" presId="urn:microsoft.com/office/officeart/2005/8/layout/radial1"/>
    <dgm:cxn modelId="{081ED740-18ED-478B-939C-82437FE57E57}" srcId="{354F7A6E-A911-486E-8C9F-39458F9EB066}" destId="{13257462-A045-424E-9692-7219CB24A35A}" srcOrd="0" destOrd="0" parTransId="{EECC979C-DA9A-44D1-B1C5-68266DE8E94F}" sibTransId="{C5E17874-2B21-4EA2-9BAB-23604FFAD432}"/>
    <dgm:cxn modelId="{22322645-2588-47D1-B1CA-261002E80DC2}" type="presOf" srcId="{B037A7F0-FA51-4281-9F2C-B84809DCBA10}" destId="{9CC50D39-6135-47AB-94D3-56899890BA7F}" srcOrd="1" destOrd="0" presId="urn:microsoft.com/office/officeart/2005/8/layout/radial1"/>
    <dgm:cxn modelId="{BA373B4B-8228-4F04-867E-6A2E4425DB33}" type="presOf" srcId="{3019DD86-B699-4AEE-99F7-BA37C4A3DC5C}" destId="{10D0EBA9-993A-416D-9F31-10790A38DC40}" srcOrd="1" destOrd="0" presId="urn:microsoft.com/office/officeart/2005/8/layout/radial1"/>
    <dgm:cxn modelId="{E42F114D-515C-42D2-808D-AB2700322521}" type="presOf" srcId="{14614FCB-923D-4708-BAC7-05C0F11C980E}" destId="{C045D218-2739-4C6D-8FED-3D4971206DC2}" srcOrd="0" destOrd="0" presId="urn:microsoft.com/office/officeart/2005/8/layout/radial1"/>
    <dgm:cxn modelId="{445C3C70-4EE0-4E2F-A842-2DA07E5D5931}" type="presOf" srcId="{BEE28DC8-44D1-41C0-9232-1394BF1E75C9}" destId="{FA91C988-78C8-4427-B8D1-4E53DB8BF54E}" srcOrd="0" destOrd="0" presId="urn:microsoft.com/office/officeart/2005/8/layout/radial1"/>
    <dgm:cxn modelId="{024F5576-5B0F-4123-A8E1-3D9E1704EC0A}" type="presOf" srcId="{1B601F93-B40D-4275-909A-63226854E67F}" destId="{8E80B0D0-384C-435E-B582-C0ECD004FF67}" srcOrd="0" destOrd="0" presId="urn:microsoft.com/office/officeart/2005/8/layout/radial1"/>
    <dgm:cxn modelId="{040C9576-9C96-46C7-9562-F572A0C17235}" type="presOf" srcId="{FDE2C3F3-83A9-48FD-A1C7-2D429BFF3899}" destId="{F365D638-BC38-46A1-B5E1-D00C21E8490C}" srcOrd="0" destOrd="0" presId="urn:microsoft.com/office/officeart/2005/8/layout/radial1"/>
    <dgm:cxn modelId="{388AEA77-BBCA-49D7-A79F-0249CBB7AE68}" srcId="{13257462-A045-424E-9692-7219CB24A35A}" destId="{1C89EB95-E115-46A5-95E2-7B42DB843AD5}" srcOrd="1" destOrd="0" parTransId="{C65876B2-9767-4F72-A424-78592A58BEBE}" sibTransId="{88DF6204-2BA0-4BBB-A25E-5907110F4F53}"/>
    <dgm:cxn modelId="{3C7FE07C-F0CB-45C2-A12B-23A190D14507}" type="presOf" srcId="{1C89EB95-E115-46A5-95E2-7B42DB843AD5}" destId="{5C6D0514-B0B3-41BA-82A6-9C50AA920E06}" srcOrd="0" destOrd="0" presId="urn:microsoft.com/office/officeart/2005/8/layout/radial1"/>
    <dgm:cxn modelId="{DCD9CB7E-ED90-42CD-9549-786173C86833}" srcId="{13257462-A045-424E-9692-7219CB24A35A}" destId="{C24E39FC-4659-468F-8A1B-2C7397C8A068}" srcOrd="5" destOrd="0" parTransId="{23F2F448-6C6E-43B3-B830-489FE9B0A3A9}" sibTransId="{C40B3DF0-CFEA-4CDB-A447-9D49F5A3EA17}"/>
    <dgm:cxn modelId="{82AAB585-665D-48B3-AC26-F52560EE085C}" srcId="{13257462-A045-424E-9692-7219CB24A35A}" destId="{DCFB135A-4E35-429B-91EC-015CA13251B9}" srcOrd="6" destOrd="0" parTransId="{D587D0B3-271B-4ECA-98DD-57E2F6E7E3FC}" sibTransId="{43FC4405-446E-42F0-AB27-C044672DC091}"/>
    <dgm:cxn modelId="{5D83B893-4D56-4ADB-811E-46D8572E1183}" type="presOf" srcId="{14614FCB-923D-4708-BAC7-05C0F11C980E}" destId="{7FE3EDF5-41DF-443D-803B-7271CB4FDDD6}" srcOrd="1" destOrd="0" presId="urn:microsoft.com/office/officeart/2005/8/layout/radial1"/>
    <dgm:cxn modelId="{4C77A296-5608-43F3-9BB5-0EC40D7ABE70}" type="presOf" srcId="{D587D0B3-271B-4ECA-98DD-57E2F6E7E3FC}" destId="{2EB134A2-8B68-4A81-ACC1-3CE1741826F5}" srcOrd="0" destOrd="0" presId="urn:microsoft.com/office/officeart/2005/8/layout/radial1"/>
    <dgm:cxn modelId="{E2FF1C9A-F650-4D1D-A1F2-A0EAF9FBF558}" type="presOf" srcId="{2A6299A8-5BD7-4895-8B10-27C73A5E980C}" destId="{F38CB7B8-782F-42F2-993E-52DD24A143D0}" srcOrd="0" destOrd="0" presId="urn:microsoft.com/office/officeart/2005/8/layout/radial1"/>
    <dgm:cxn modelId="{0E6B669A-D6F8-4D5E-A1E7-3D2EDA0ED5E1}" type="presOf" srcId="{13257462-A045-424E-9692-7219CB24A35A}" destId="{F3624671-5083-4361-9A91-8DD9A64515A8}" srcOrd="0" destOrd="0" presId="urn:microsoft.com/office/officeart/2005/8/layout/radial1"/>
    <dgm:cxn modelId="{C7C392A2-1F18-4E2A-AC7B-B6F93F93EDA3}" type="presOf" srcId="{748F8E9D-F649-4A20-A05E-DC31B75A6BAF}" destId="{A617C20B-F0AB-4CAA-A22C-522B75CAF248}" srcOrd="0" destOrd="0" presId="urn:microsoft.com/office/officeart/2005/8/layout/radial1"/>
    <dgm:cxn modelId="{CA2D87AF-005D-4B03-80B5-31509949024C}" type="presOf" srcId="{C65876B2-9767-4F72-A424-78592A58BEBE}" destId="{C51959C8-8C2E-48E7-AFD7-790AE8BC13CE}" srcOrd="0" destOrd="0" presId="urn:microsoft.com/office/officeart/2005/8/layout/radial1"/>
    <dgm:cxn modelId="{386C05CE-26FA-4BB9-98A2-5615869F5457}" type="presOf" srcId="{3019DD86-B699-4AEE-99F7-BA37C4A3DC5C}" destId="{AF0C300B-76F5-4316-A34A-388C3170A1B3}" srcOrd="0" destOrd="0" presId="urn:microsoft.com/office/officeart/2005/8/layout/radial1"/>
    <dgm:cxn modelId="{0D3AA9D3-1F73-49B6-8170-B785B857948D}" type="presOf" srcId="{23F2F448-6C6E-43B3-B830-489FE9B0A3A9}" destId="{302111A6-0414-4EDD-8559-5F25279F78DE}" srcOrd="1" destOrd="0" presId="urn:microsoft.com/office/officeart/2005/8/layout/radial1"/>
    <dgm:cxn modelId="{70237FDF-F117-4FA9-BC0E-2F3B307F4765}" srcId="{13257462-A045-424E-9692-7219CB24A35A}" destId="{748F8E9D-F649-4A20-A05E-DC31B75A6BAF}" srcOrd="0" destOrd="0" parTransId="{B037A7F0-FA51-4281-9F2C-B84809DCBA10}" sibTransId="{C45C512A-8043-44AC-9046-A72B387ABE45}"/>
    <dgm:cxn modelId="{4F7D2CF6-CBA7-4423-8B7D-7363CA8B6624}" type="presOf" srcId="{354F7A6E-A911-486E-8C9F-39458F9EB066}" destId="{1D603B21-34FD-4AAA-AC12-0F5CEE6A1E3D}" srcOrd="0" destOrd="0" presId="urn:microsoft.com/office/officeart/2005/8/layout/radial1"/>
    <dgm:cxn modelId="{B10034FA-5F25-412D-8A33-1CD3AB1E6577}" type="presOf" srcId="{DCFB135A-4E35-429B-91EC-015CA13251B9}" destId="{3B4F3974-D038-4BEC-BD4F-73C75E3F07D8}" srcOrd="0" destOrd="0" presId="urn:microsoft.com/office/officeart/2005/8/layout/radial1"/>
    <dgm:cxn modelId="{5FB14FFB-269F-41E8-BE48-C88059081492}" type="presOf" srcId="{BEE28DC8-44D1-41C0-9232-1394BF1E75C9}" destId="{04AD1597-FAA2-4D05-8FAA-B52697CF9714}" srcOrd="1" destOrd="0" presId="urn:microsoft.com/office/officeart/2005/8/layout/radial1"/>
    <dgm:cxn modelId="{391C10FD-88F0-491C-B71C-6F4D4313592E}" srcId="{13257462-A045-424E-9692-7219CB24A35A}" destId="{2A6299A8-5BD7-4895-8B10-27C73A5E980C}" srcOrd="3" destOrd="0" parTransId="{BEE28DC8-44D1-41C0-9232-1394BF1E75C9}" sibTransId="{8BDBD521-B6B6-4F6C-BC79-321F91D83CE3}"/>
    <dgm:cxn modelId="{4A6E1209-4DA4-49F8-8E01-8AD89016AE0C}" type="presParOf" srcId="{1D603B21-34FD-4AAA-AC12-0F5CEE6A1E3D}" destId="{F3624671-5083-4361-9A91-8DD9A64515A8}" srcOrd="0" destOrd="0" presId="urn:microsoft.com/office/officeart/2005/8/layout/radial1"/>
    <dgm:cxn modelId="{26D56D23-707E-4C36-AC0D-3C481E439518}" type="presParOf" srcId="{1D603B21-34FD-4AAA-AC12-0F5CEE6A1E3D}" destId="{5A7FE065-3FC3-41C0-825B-A2107F8E0E45}" srcOrd="1" destOrd="0" presId="urn:microsoft.com/office/officeart/2005/8/layout/radial1"/>
    <dgm:cxn modelId="{7BE66EFE-F08B-4213-AEEB-AA0D1565E574}" type="presParOf" srcId="{5A7FE065-3FC3-41C0-825B-A2107F8E0E45}" destId="{9CC50D39-6135-47AB-94D3-56899890BA7F}" srcOrd="0" destOrd="0" presId="urn:microsoft.com/office/officeart/2005/8/layout/radial1"/>
    <dgm:cxn modelId="{E7AD8913-751D-4608-9147-0E35E2BE3A1F}" type="presParOf" srcId="{1D603B21-34FD-4AAA-AC12-0F5CEE6A1E3D}" destId="{A617C20B-F0AB-4CAA-A22C-522B75CAF248}" srcOrd="2" destOrd="0" presId="urn:microsoft.com/office/officeart/2005/8/layout/radial1"/>
    <dgm:cxn modelId="{CCA35FC7-5659-4075-ACA3-D0D05124CDB4}" type="presParOf" srcId="{1D603B21-34FD-4AAA-AC12-0F5CEE6A1E3D}" destId="{C51959C8-8C2E-48E7-AFD7-790AE8BC13CE}" srcOrd="3" destOrd="0" presId="urn:microsoft.com/office/officeart/2005/8/layout/radial1"/>
    <dgm:cxn modelId="{D6E4BF78-EE4E-41BB-A786-14F25493F3D4}" type="presParOf" srcId="{C51959C8-8C2E-48E7-AFD7-790AE8BC13CE}" destId="{980802F4-BC72-46EC-9059-8638BBA390E0}" srcOrd="0" destOrd="0" presId="urn:microsoft.com/office/officeart/2005/8/layout/radial1"/>
    <dgm:cxn modelId="{DD0EFC69-1008-4C95-9A38-AB092FFEC5BA}" type="presParOf" srcId="{1D603B21-34FD-4AAA-AC12-0F5CEE6A1E3D}" destId="{5C6D0514-B0B3-41BA-82A6-9C50AA920E06}" srcOrd="4" destOrd="0" presId="urn:microsoft.com/office/officeart/2005/8/layout/radial1"/>
    <dgm:cxn modelId="{429205A3-6469-4FA6-9A2E-11A94DC47D77}" type="presParOf" srcId="{1D603B21-34FD-4AAA-AC12-0F5CEE6A1E3D}" destId="{C045D218-2739-4C6D-8FED-3D4971206DC2}" srcOrd="5" destOrd="0" presId="urn:microsoft.com/office/officeart/2005/8/layout/radial1"/>
    <dgm:cxn modelId="{2E1B4491-D614-4862-B481-78BD49D6D057}" type="presParOf" srcId="{C045D218-2739-4C6D-8FED-3D4971206DC2}" destId="{7FE3EDF5-41DF-443D-803B-7271CB4FDDD6}" srcOrd="0" destOrd="0" presId="urn:microsoft.com/office/officeart/2005/8/layout/radial1"/>
    <dgm:cxn modelId="{22997FA4-CA13-4B62-B9C1-01562B950AF1}" type="presParOf" srcId="{1D603B21-34FD-4AAA-AC12-0F5CEE6A1E3D}" destId="{8E80B0D0-384C-435E-B582-C0ECD004FF67}" srcOrd="6" destOrd="0" presId="urn:microsoft.com/office/officeart/2005/8/layout/radial1"/>
    <dgm:cxn modelId="{0F2407EA-F788-420A-A833-86E7E99D1325}" type="presParOf" srcId="{1D603B21-34FD-4AAA-AC12-0F5CEE6A1E3D}" destId="{FA91C988-78C8-4427-B8D1-4E53DB8BF54E}" srcOrd="7" destOrd="0" presId="urn:microsoft.com/office/officeart/2005/8/layout/radial1"/>
    <dgm:cxn modelId="{0FD1C1D4-FF24-4BD0-B23D-9FBE55EBF3CD}" type="presParOf" srcId="{FA91C988-78C8-4427-B8D1-4E53DB8BF54E}" destId="{04AD1597-FAA2-4D05-8FAA-B52697CF9714}" srcOrd="0" destOrd="0" presId="urn:microsoft.com/office/officeart/2005/8/layout/radial1"/>
    <dgm:cxn modelId="{0054F82B-2ADD-4C1E-9AF6-203A079790AF}" type="presParOf" srcId="{1D603B21-34FD-4AAA-AC12-0F5CEE6A1E3D}" destId="{F38CB7B8-782F-42F2-993E-52DD24A143D0}" srcOrd="8" destOrd="0" presId="urn:microsoft.com/office/officeart/2005/8/layout/radial1"/>
    <dgm:cxn modelId="{76A9FA21-3CDC-4A17-8FDF-4E2862C0BA58}" type="presParOf" srcId="{1D603B21-34FD-4AAA-AC12-0F5CEE6A1E3D}" destId="{AF0C300B-76F5-4316-A34A-388C3170A1B3}" srcOrd="9" destOrd="0" presId="urn:microsoft.com/office/officeart/2005/8/layout/radial1"/>
    <dgm:cxn modelId="{EF322CFE-814C-4002-B34F-C2C7493E3C6E}" type="presParOf" srcId="{AF0C300B-76F5-4316-A34A-388C3170A1B3}" destId="{10D0EBA9-993A-416D-9F31-10790A38DC40}" srcOrd="0" destOrd="0" presId="urn:microsoft.com/office/officeart/2005/8/layout/radial1"/>
    <dgm:cxn modelId="{0BD48AB5-4527-433E-85E1-687F68E1F5E8}" type="presParOf" srcId="{1D603B21-34FD-4AAA-AC12-0F5CEE6A1E3D}" destId="{F365D638-BC38-46A1-B5E1-D00C21E8490C}" srcOrd="10" destOrd="0" presId="urn:microsoft.com/office/officeart/2005/8/layout/radial1"/>
    <dgm:cxn modelId="{A4BE4844-F1C6-468C-9D0E-B586ADD36ACD}" type="presParOf" srcId="{1D603B21-34FD-4AAA-AC12-0F5CEE6A1E3D}" destId="{1A228A64-892A-4CC4-831F-B345CCA3FBD3}" srcOrd="11" destOrd="0" presId="urn:microsoft.com/office/officeart/2005/8/layout/radial1"/>
    <dgm:cxn modelId="{3EF79FC3-ED28-4F14-AB0D-959E540B943B}" type="presParOf" srcId="{1A228A64-892A-4CC4-831F-B345CCA3FBD3}" destId="{302111A6-0414-4EDD-8559-5F25279F78DE}" srcOrd="0" destOrd="0" presId="urn:microsoft.com/office/officeart/2005/8/layout/radial1"/>
    <dgm:cxn modelId="{C053DE40-FF94-4E46-A214-AEAF588C9791}" type="presParOf" srcId="{1D603B21-34FD-4AAA-AC12-0F5CEE6A1E3D}" destId="{0D137437-998C-4014-BEAB-EB384A9BAA86}" srcOrd="12" destOrd="0" presId="urn:microsoft.com/office/officeart/2005/8/layout/radial1"/>
    <dgm:cxn modelId="{A5B86023-3286-4FDF-A71F-501D945D4244}" type="presParOf" srcId="{1D603B21-34FD-4AAA-AC12-0F5CEE6A1E3D}" destId="{2EB134A2-8B68-4A81-ACC1-3CE1741826F5}" srcOrd="13" destOrd="0" presId="urn:microsoft.com/office/officeart/2005/8/layout/radial1"/>
    <dgm:cxn modelId="{57E548AF-F830-408F-A293-31BB5CAFF992}" type="presParOf" srcId="{2EB134A2-8B68-4A81-ACC1-3CE1741826F5}" destId="{CB8CAEBE-C904-4F79-A87A-25DB186651BA}" srcOrd="0" destOrd="0" presId="urn:microsoft.com/office/officeart/2005/8/layout/radial1"/>
    <dgm:cxn modelId="{0F13417C-85B6-4B88-8826-90483F910467}" type="presParOf" srcId="{1D603B21-34FD-4AAA-AC12-0F5CEE6A1E3D}" destId="{3B4F3974-D038-4BEC-BD4F-73C75E3F07D8}" srcOrd="14"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s" sz="2800" dirty="0">
              <a:latin typeface="Calibri" panose="020F0502020204030204" pitchFamily="34" charset="0"/>
              <a:cs typeface="Calibri" panose="020F0502020204030204" pitchFamily="34" charset="0"/>
            </a:rPr>
            <a:t>Intercambios </a:t>
          </a:r>
          <a:r>
            <a:rPr lang="es" sz="2800" dirty="0" err="1">
              <a:latin typeface="Calibri" panose="020F0502020204030204" pitchFamily="34" charset="0"/>
              <a:cs typeface="Calibri" panose="020F0502020204030204" pitchFamily="34" charset="0"/>
            </a:rPr>
            <a:t>entre </a:t>
          </a:r>
          <a:r>
            <a:rPr lang="es" sz="2800" dirty="0">
              <a:latin typeface="Calibri" panose="020F0502020204030204" pitchFamily="34" charset="0"/>
              <a:cs typeface="Calibri" panose="020F0502020204030204" pitchFamily="34" charset="0"/>
            </a:rPr>
            <a:t>personas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C247A8-522B-45D7-969D-DA3BA29B6E07}" type="doc">
      <dgm:prSet loTypeId="urn:microsoft.com/office/officeart/2005/8/layout/cycle2" loCatId="cycle" qsTypeId="urn:microsoft.com/office/officeart/2005/8/quickstyle/simple1" qsCatId="simple" csTypeId="urn:microsoft.com/office/officeart/2005/8/colors/colorful5" csCatId="colorful" phldr="1"/>
      <dgm:spPr/>
      <dgm:t>
        <a:bodyPr/>
        <a:lstStyle/>
        <a:p>
          <a:endParaRPr lang="fr-FR"/>
        </a:p>
      </dgm:t>
    </dgm:pt>
    <dgm:pt modelId="{50CB0C77-CAD0-4258-A04B-B087C9A0A129}">
      <dgm:prSet phldrT="[Texte]"/>
      <dgm:spPr/>
      <dgm:t>
        <a:bodyPr/>
        <a:lstStyle/>
        <a:p>
          <a:r>
            <a:rPr lang="es" b="1" dirty="0"/>
            <a:t>3. Aclaración de objetivos</a:t>
          </a:r>
        </a:p>
      </dgm:t>
    </dgm:pt>
    <dgm:pt modelId="{0A3A214F-8BB7-4B48-9AEB-C156E57DA293}" type="parTrans" cxnId="{349A027D-8405-41E0-83D3-DADD581189C6}">
      <dgm:prSet/>
      <dgm:spPr/>
      <dgm:t>
        <a:bodyPr/>
        <a:lstStyle/>
        <a:p>
          <a:endParaRPr lang="fr-FR" b="1"/>
        </a:p>
      </dgm:t>
    </dgm:pt>
    <dgm:pt modelId="{973E6234-A891-4A55-8FF1-B6EFEC24C967}" type="sibTrans" cxnId="{349A027D-8405-41E0-83D3-DADD581189C6}">
      <dgm:prSet/>
      <dgm:spPr/>
      <dgm:t>
        <a:bodyPr/>
        <a:lstStyle/>
        <a:p>
          <a:endParaRPr lang="fr-FR" b="1"/>
        </a:p>
      </dgm:t>
    </dgm:pt>
    <dgm:pt modelId="{D28FFB03-1809-4DE7-AABD-3FF2E0F01560}">
      <dgm:prSet phldrT="[Texte]"/>
      <dgm:spPr/>
      <dgm:t>
        <a:bodyPr/>
        <a:lstStyle/>
        <a:p>
          <a:r>
            <a:rPr lang="es" b="1" dirty="0"/>
            <a:t>4. </a:t>
          </a:r>
          <a:r>
            <a:rPr lang="es" b="1" dirty="0" err="1"/>
            <a:t>Respuesta</a:t>
          </a:r>
          <a:r>
            <a:rPr lang="es" b="1" dirty="0"/>
            <a:t> </a:t>
          </a:r>
          <a:r>
            <a:rPr lang="es" b="1" dirty="0" err="1"/>
            <a:t>acceso </a:t>
          </a:r>
          <a:r>
            <a:rPr lang="es" b="1" dirty="0"/>
            <a:t>o construcción</a:t>
          </a:r>
        </a:p>
      </dgm:t>
    </dgm:pt>
    <dgm:pt modelId="{A693712E-4940-41C8-A7DA-C696C648A98F}" type="parTrans" cxnId="{0536520A-9D1F-41D3-A938-879F3121C541}">
      <dgm:prSet/>
      <dgm:spPr/>
      <dgm:t>
        <a:bodyPr/>
        <a:lstStyle/>
        <a:p>
          <a:endParaRPr lang="fr-FR" b="1"/>
        </a:p>
      </dgm:t>
    </dgm:pt>
    <dgm:pt modelId="{F8238478-BFE6-4599-9C64-BB362B49E4CE}" type="sibTrans" cxnId="{0536520A-9D1F-41D3-A938-879F3121C541}">
      <dgm:prSet/>
      <dgm:spPr/>
      <dgm:t>
        <a:bodyPr/>
        <a:lstStyle/>
        <a:p>
          <a:endParaRPr lang="fr-FR" b="1"/>
        </a:p>
      </dgm:t>
    </dgm:pt>
    <dgm:pt modelId="{E30FDF9B-29B1-44EF-9397-545352D81ED7}">
      <dgm:prSet phldrT="[Texte]"/>
      <dgm:spPr/>
      <dgm:t>
        <a:bodyPr/>
        <a:lstStyle/>
        <a:p>
          <a:r>
            <a:rPr lang="es" b="1" dirty="0"/>
            <a:t>2. </a:t>
          </a:r>
          <a:r>
            <a:rPr lang="es" b="1" dirty="0" err="1"/>
            <a:t>Interpretación </a:t>
          </a:r>
          <a:r>
            <a:rPr lang="es" b="1" dirty="0"/>
            <a:t>de </a:t>
          </a:r>
          <a:r>
            <a:rPr lang="es" b="1" dirty="0" err="1"/>
            <a:t>señales</a:t>
          </a:r>
          <a:endParaRPr lang="fr-FR" b="1" dirty="0"/>
        </a:p>
      </dgm:t>
    </dgm:pt>
    <dgm:pt modelId="{3D2ABF7F-A768-405C-B89A-DB346201B51A}" type="parTrans" cxnId="{05D8FA34-CA53-477B-8185-7B950B3DAE22}">
      <dgm:prSet/>
      <dgm:spPr/>
      <dgm:t>
        <a:bodyPr/>
        <a:lstStyle/>
        <a:p>
          <a:endParaRPr lang="fr-FR" b="1"/>
        </a:p>
      </dgm:t>
    </dgm:pt>
    <dgm:pt modelId="{A8D9B893-AE96-4DE0-A161-FAE5DBDF780B}" type="sibTrans" cxnId="{05D8FA34-CA53-477B-8185-7B950B3DAE22}">
      <dgm:prSet/>
      <dgm:spPr/>
      <dgm:t>
        <a:bodyPr/>
        <a:lstStyle/>
        <a:p>
          <a:endParaRPr lang="fr-FR" b="1"/>
        </a:p>
      </dgm:t>
    </dgm:pt>
    <dgm:pt modelId="{4C006962-6BA8-43E4-81FB-CB34313D0A1C}">
      <dgm:prSet phldrT="[Texte]"/>
      <dgm:spPr/>
      <dgm:t>
        <a:bodyPr/>
        <a:lstStyle/>
        <a:p>
          <a:r>
            <a:rPr lang="es" b="1"/>
            <a:t>1. </a:t>
          </a:r>
          <a:r>
            <a:rPr lang="es" b="1" dirty="0" err="1"/>
            <a:t>Codificación </a:t>
          </a:r>
          <a:r>
            <a:rPr lang="es" b="1" dirty="0"/>
            <a:t>de </a:t>
          </a:r>
          <a:r>
            <a:rPr lang="es" b="1" dirty="0" err="1"/>
            <a:t>señales</a:t>
          </a:r>
          <a:endParaRPr lang="fr-FR" b="1" dirty="0"/>
        </a:p>
      </dgm:t>
    </dgm:pt>
    <dgm:pt modelId="{978FB69C-DAC7-427F-8BCC-0E0687F44CDB}" type="parTrans" cxnId="{97338551-6EEF-4AE0-9DA1-EFA49A83ADB4}">
      <dgm:prSet/>
      <dgm:spPr/>
      <dgm:t>
        <a:bodyPr/>
        <a:lstStyle/>
        <a:p>
          <a:endParaRPr lang="fr-FR" b="1"/>
        </a:p>
      </dgm:t>
    </dgm:pt>
    <dgm:pt modelId="{4F5F36B8-23D9-4330-A888-66DD859248DD}" type="sibTrans" cxnId="{97338551-6EEF-4AE0-9DA1-EFA49A83ADB4}">
      <dgm:prSet/>
      <dgm:spPr/>
      <dgm:t>
        <a:bodyPr/>
        <a:lstStyle/>
        <a:p>
          <a:endParaRPr lang="fr-FR" b="1"/>
        </a:p>
      </dgm:t>
    </dgm:pt>
    <dgm:pt modelId="{BEDBD675-7438-4B88-A837-DAB18C689ED7}">
      <dgm:prSet phldrT="[Texte]"/>
      <dgm:spPr/>
      <dgm:t>
        <a:bodyPr/>
        <a:lstStyle/>
        <a:p>
          <a:r>
            <a:rPr lang="es" b="1" dirty="0"/>
            <a:t>5. </a:t>
          </a:r>
          <a:r>
            <a:rPr lang="es" b="1" dirty="0" err="1"/>
            <a:t>Respuesta</a:t>
          </a:r>
          <a:r>
            <a:rPr lang="es" b="1" dirty="0"/>
            <a:t> </a:t>
          </a:r>
          <a:r>
            <a:rPr lang="es" b="1" dirty="0" err="1"/>
            <a:t>decisión</a:t>
          </a:r>
          <a:endParaRPr lang="fr-FR" b="1" dirty="0"/>
        </a:p>
      </dgm:t>
    </dgm:pt>
    <dgm:pt modelId="{66899A1A-6C96-4AEA-96AF-14A97B719CE7}" type="parTrans" cxnId="{41F72216-CCA9-4F3B-9DFA-D0D76F37FE4C}">
      <dgm:prSet/>
      <dgm:spPr/>
      <dgm:t>
        <a:bodyPr/>
        <a:lstStyle/>
        <a:p>
          <a:endParaRPr lang="fr-FR" b="1"/>
        </a:p>
      </dgm:t>
    </dgm:pt>
    <dgm:pt modelId="{0C93DAB8-A668-4225-8205-7DB3B251143F}" type="sibTrans" cxnId="{41F72216-CCA9-4F3B-9DFA-D0D76F37FE4C}">
      <dgm:prSet/>
      <dgm:spPr/>
      <dgm:t>
        <a:bodyPr/>
        <a:lstStyle/>
        <a:p>
          <a:endParaRPr lang="fr-FR" b="1"/>
        </a:p>
      </dgm:t>
    </dgm:pt>
    <dgm:pt modelId="{59BAD292-6FB4-4A85-B373-22A61C38750D}">
      <dgm:prSet phldrT="[Texte]"/>
      <dgm:spPr/>
      <dgm:t>
        <a:bodyPr/>
        <a:lstStyle/>
        <a:p>
          <a:r>
            <a:rPr lang="es" b="1" dirty="0"/>
            <a:t>6. </a:t>
          </a:r>
          <a:r>
            <a:rPr lang="es" b="1" dirty="0" err="1"/>
            <a:t>Comportamiento</a:t>
          </a:r>
          <a:r>
            <a:rPr lang="es" b="1" dirty="0"/>
            <a:t> </a:t>
          </a:r>
          <a:r>
            <a:rPr lang="es" b="1" dirty="0" err="1"/>
            <a:t>promulgación</a:t>
          </a:r>
          <a:endParaRPr lang="fr-FR" b="1" dirty="0"/>
        </a:p>
      </dgm:t>
    </dgm:pt>
    <dgm:pt modelId="{4D9849E8-2580-4CB0-B614-33E32E6AFB90}" type="parTrans" cxnId="{125BC8C9-F31F-42BA-8B5B-2A9AD0997E2F}">
      <dgm:prSet/>
      <dgm:spPr/>
      <dgm:t>
        <a:bodyPr/>
        <a:lstStyle/>
        <a:p>
          <a:endParaRPr lang="fr-FR" b="1"/>
        </a:p>
      </dgm:t>
    </dgm:pt>
    <dgm:pt modelId="{366D8C07-BF66-439E-AC9B-5F632B80DC41}" type="sibTrans" cxnId="{125BC8C9-F31F-42BA-8B5B-2A9AD0997E2F}">
      <dgm:prSet/>
      <dgm:spPr/>
      <dgm:t>
        <a:bodyPr/>
        <a:lstStyle/>
        <a:p>
          <a:endParaRPr lang="fr-FR" b="1"/>
        </a:p>
      </dgm:t>
    </dgm:pt>
    <dgm:pt modelId="{FC98DF9D-2E7A-4DE1-8514-A14B7886172B}" type="pres">
      <dgm:prSet presAssocID="{0BC247A8-522B-45D7-969D-DA3BA29B6E07}" presName="cycle" presStyleCnt="0">
        <dgm:presLayoutVars>
          <dgm:dir/>
          <dgm:resizeHandles val="exact"/>
        </dgm:presLayoutVars>
      </dgm:prSet>
      <dgm:spPr/>
    </dgm:pt>
    <dgm:pt modelId="{70ACCFFC-6008-4274-A15D-8FB035CF4C65}" type="pres">
      <dgm:prSet presAssocID="{4C006962-6BA8-43E4-81FB-CB34313D0A1C}" presName="node" presStyleLbl="node1" presStyleIdx="0" presStyleCnt="6">
        <dgm:presLayoutVars>
          <dgm:bulletEnabled val="1"/>
        </dgm:presLayoutVars>
      </dgm:prSet>
      <dgm:spPr/>
    </dgm:pt>
    <dgm:pt modelId="{A4A9F47B-C6D3-4639-922F-DB88D4F5A925}" type="pres">
      <dgm:prSet presAssocID="{4F5F36B8-23D9-4330-A888-66DD859248DD}" presName="sibTrans" presStyleLbl="sibTrans2D1" presStyleIdx="0" presStyleCnt="6"/>
      <dgm:spPr/>
    </dgm:pt>
    <dgm:pt modelId="{CA461068-696D-4403-AF5B-9E5EADA73375}" type="pres">
      <dgm:prSet presAssocID="{4F5F36B8-23D9-4330-A888-66DD859248DD}" presName="connectorText" presStyleLbl="sibTrans2D1" presStyleIdx="0" presStyleCnt="6"/>
      <dgm:spPr/>
    </dgm:pt>
    <dgm:pt modelId="{817D753A-59A2-49A9-B8E1-906A650C8858}" type="pres">
      <dgm:prSet presAssocID="{E30FDF9B-29B1-44EF-9397-545352D81ED7}" presName="node" presStyleLbl="node1" presStyleIdx="1" presStyleCnt="6">
        <dgm:presLayoutVars>
          <dgm:bulletEnabled val="1"/>
        </dgm:presLayoutVars>
      </dgm:prSet>
      <dgm:spPr/>
    </dgm:pt>
    <dgm:pt modelId="{700A8F2B-E14E-429C-87AE-77D26ACA7FA0}" type="pres">
      <dgm:prSet presAssocID="{A8D9B893-AE96-4DE0-A161-FAE5DBDF780B}" presName="sibTrans" presStyleLbl="sibTrans2D1" presStyleIdx="1" presStyleCnt="6"/>
      <dgm:spPr/>
    </dgm:pt>
    <dgm:pt modelId="{DB2E1DAA-9992-458D-89F0-5E1442312B4E}" type="pres">
      <dgm:prSet presAssocID="{A8D9B893-AE96-4DE0-A161-FAE5DBDF780B}" presName="connectorText" presStyleLbl="sibTrans2D1" presStyleIdx="1" presStyleCnt="6"/>
      <dgm:spPr/>
    </dgm:pt>
    <dgm:pt modelId="{0E320916-B6D2-4E0A-B88B-CE65092ABABA}" type="pres">
      <dgm:prSet presAssocID="{50CB0C77-CAD0-4258-A04B-B087C9A0A129}" presName="node" presStyleLbl="node1" presStyleIdx="2" presStyleCnt="6">
        <dgm:presLayoutVars>
          <dgm:bulletEnabled val="1"/>
        </dgm:presLayoutVars>
      </dgm:prSet>
      <dgm:spPr/>
    </dgm:pt>
    <dgm:pt modelId="{A62B4CF9-362E-473A-A126-1233A7E84AC2}" type="pres">
      <dgm:prSet presAssocID="{973E6234-A891-4A55-8FF1-B6EFEC24C967}" presName="sibTrans" presStyleLbl="sibTrans2D1" presStyleIdx="2" presStyleCnt="6"/>
      <dgm:spPr/>
    </dgm:pt>
    <dgm:pt modelId="{7F4C372A-7509-45E0-81F0-F164045EFD70}" type="pres">
      <dgm:prSet presAssocID="{973E6234-A891-4A55-8FF1-B6EFEC24C967}" presName="connectorText" presStyleLbl="sibTrans2D1" presStyleIdx="2" presStyleCnt="6"/>
      <dgm:spPr/>
    </dgm:pt>
    <dgm:pt modelId="{738391A1-500A-4A47-BDB4-3928D58D5631}" type="pres">
      <dgm:prSet presAssocID="{D28FFB03-1809-4DE7-AABD-3FF2E0F01560}" presName="node" presStyleLbl="node1" presStyleIdx="3" presStyleCnt="6">
        <dgm:presLayoutVars>
          <dgm:bulletEnabled val="1"/>
        </dgm:presLayoutVars>
      </dgm:prSet>
      <dgm:spPr/>
    </dgm:pt>
    <dgm:pt modelId="{0E79B55B-D0C3-47FF-AB49-799648A6AF43}" type="pres">
      <dgm:prSet presAssocID="{F8238478-BFE6-4599-9C64-BB362B49E4CE}" presName="sibTrans" presStyleLbl="sibTrans2D1" presStyleIdx="3" presStyleCnt="6"/>
      <dgm:spPr/>
    </dgm:pt>
    <dgm:pt modelId="{707C8189-D959-4367-9837-ECDCB3CDD574}" type="pres">
      <dgm:prSet presAssocID="{F8238478-BFE6-4599-9C64-BB362B49E4CE}" presName="connectorText" presStyleLbl="sibTrans2D1" presStyleIdx="3" presStyleCnt="6"/>
      <dgm:spPr/>
    </dgm:pt>
    <dgm:pt modelId="{CA7FBC7A-19E2-4C11-AE7B-28780EF11DAF}" type="pres">
      <dgm:prSet presAssocID="{BEDBD675-7438-4B88-A837-DAB18C689ED7}" presName="node" presStyleLbl="node1" presStyleIdx="4" presStyleCnt="6">
        <dgm:presLayoutVars>
          <dgm:bulletEnabled val="1"/>
        </dgm:presLayoutVars>
      </dgm:prSet>
      <dgm:spPr/>
    </dgm:pt>
    <dgm:pt modelId="{52307B47-9E15-4279-9546-F4A5004C8A5F}" type="pres">
      <dgm:prSet presAssocID="{0C93DAB8-A668-4225-8205-7DB3B251143F}" presName="sibTrans" presStyleLbl="sibTrans2D1" presStyleIdx="4" presStyleCnt="6"/>
      <dgm:spPr/>
    </dgm:pt>
    <dgm:pt modelId="{96DE0AA0-3B8A-4CAD-9B49-097324DDD190}" type="pres">
      <dgm:prSet presAssocID="{0C93DAB8-A668-4225-8205-7DB3B251143F}" presName="connectorText" presStyleLbl="sibTrans2D1" presStyleIdx="4" presStyleCnt="6"/>
      <dgm:spPr/>
    </dgm:pt>
    <dgm:pt modelId="{7EFD3247-8BE7-4BFC-8C2A-BF08E904463A}" type="pres">
      <dgm:prSet presAssocID="{59BAD292-6FB4-4A85-B373-22A61C38750D}" presName="node" presStyleLbl="node1" presStyleIdx="5" presStyleCnt="6">
        <dgm:presLayoutVars>
          <dgm:bulletEnabled val="1"/>
        </dgm:presLayoutVars>
      </dgm:prSet>
      <dgm:spPr/>
    </dgm:pt>
    <dgm:pt modelId="{0B7D4806-BDFC-4391-B474-CCF49495A332}" type="pres">
      <dgm:prSet presAssocID="{366D8C07-BF66-439E-AC9B-5F632B80DC41}" presName="sibTrans" presStyleLbl="sibTrans2D1" presStyleIdx="5" presStyleCnt="6"/>
      <dgm:spPr/>
    </dgm:pt>
    <dgm:pt modelId="{549AF0F7-CB10-436D-885E-8FF28A843CB7}" type="pres">
      <dgm:prSet presAssocID="{366D8C07-BF66-439E-AC9B-5F632B80DC41}" presName="connectorText" presStyleLbl="sibTrans2D1" presStyleIdx="5" presStyleCnt="6"/>
      <dgm:spPr/>
    </dgm:pt>
  </dgm:ptLst>
  <dgm:cxnLst>
    <dgm:cxn modelId="{449B3501-5D9C-44D1-8E63-B576515B87D9}" type="presOf" srcId="{0C93DAB8-A668-4225-8205-7DB3B251143F}" destId="{96DE0AA0-3B8A-4CAD-9B49-097324DDD190}" srcOrd="1" destOrd="0" presId="urn:microsoft.com/office/officeart/2005/8/layout/cycle2"/>
    <dgm:cxn modelId="{0536520A-9D1F-41D3-A938-879F3121C541}" srcId="{0BC247A8-522B-45D7-969D-DA3BA29B6E07}" destId="{D28FFB03-1809-4DE7-AABD-3FF2E0F01560}" srcOrd="3" destOrd="0" parTransId="{A693712E-4940-41C8-A7DA-C696C648A98F}" sibTransId="{F8238478-BFE6-4599-9C64-BB362B49E4CE}"/>
    <dgm:cxn modelId="{CD86F50A-B43F-46BD-AB7E-206F528BBA56}" type="presOf" srcId="{E30FDF9B-29B1-44EF-9397-545352D81ED7}" destId="{817D753A-59A2-49A9-B8E1-906A650C8858}" srcOrd="0" destOrd="0" presId="urn:microsoft.com/office/officeart/2005/8/layout/cycle2"/>
    <dgm:cxn modelId="{FD288A12-54CD-4A5A-BD9E-A45FC2180C77}" type="presOf" srcId="{4F5F36B8-23D9-4330-A888-66DD859248DD}" destId="{A4A9F47B-C6D3-4639-922F-DB88D4F5A925}" srcOrd="0" destOrd="0" presId="urn:microsoft.com/office/officeart/2005/8/layout/cycle2"/>
    <dgm:cxn modelId="{41F72216-CCA9-4F3B-9DFA-D0D76F37FE4C}" srcId="{0BC247A8-522B-45D7-969D-DA3BA29B6E07}" destId="{BEDBD675-7438-4B88-A837-DAB18C689ED7}" srcOrd="4" destOrd="0" parTransId="{66899A1A-6C96-4AEA-96AF-14A97B719CE7}" sibTransId="{0C93DAB8-A668-4225-8205-7DB3B251143F}"/>
    <dgm:cxn modelId="{531D5816-2641-4525-88B0-D48DCB06B463}" type="presOf" srcId="{0BC247A8-522B-45D7-969D-DA3BA29B6E07}" destId="{FC98DF9D-2E7A-4DE1-8514-A14B7886172B}" srcOrd="0" destOrd="0" presId="urn:microsoft.com/office/officeart/2005/8/layout/cycle2"/>
    <dgm:cxn modelId="{94E86017-302B-47D8-8F10-0A00DC56F463}" type="presOf" srcId="{F8238478-BFE6-4599-9C64-BB362B49E4CE}" destId="{707C8189-D959-4367-9837-ECDCB3CDD574}" srcOrd="1" destOrd="0" presId="urn:microsoft.com/office/officeart/2005/8/layout/cycle2"/>
    <dgm:cxn modelId="{EE795833-0C01-4A3C-8CE7-F476E63E3E82}" type="presOf" srcId="{BEDBD675-7438-4B88-A837-DAB18C689ED7}" destId="{CA7FBC7A-19E2-4C11-AE7B-28780EF11DAF}" srcOrd="0" destOrd="0" presId="urn:microsoft.com/office/officeart/2005/8/layout/cycle2"/>
    <dgm:cxn modelId="{05D8FA34-CA53-477B-8185-7B950B3DAE22}" srcId="{0BC247A8-522B-45D7-969D-DA3BA29B6E07}" destId="{E30FDF9B-29B1-44EF-9397-545352D81ED7}" srcOrd="1" destOrd="0" parTransId="{3D2ABF7F-A768-405C-B89A-DB346201B51A}" sibTransId="{A8D9B893-AE96-4DE0-A161-FAE5DBDF780B}"/>
    <dgm:cxn modelId="{CCC5CB5E-36A5-409F-92B4-0FD4C549A57B}" type="presOf" srcId="{4C006962-6BA8-43E4-81FB-CB34313D0A1C}" destId="{70ACCFFC-6008-4274-A15D-8FB035CF4C65}" srcOrd="0" destOrd="0" presId="urn:microsoft.com/office/officeart/2005/8/layout/cycle2"/>
    <dgm:cxn modelId="{A40A6962-DD3D-42DF-9B5E-1BB315F68228}" type="presOf" srcId="{0C93DAB8-A668-4225-8205-7DB3B251143F}" destId="{52307B47-9E15-4279-9546-F4A5004C8A5F}" srcOrd="0" destOrd="0" presId="urn:microsoft.com/office/officeart/2005/8/layout/cycle2"/>
    <dgm:cxn modelId="{97FA6D65-23CA-44A5-B333-7336D30AFE90}" type="presOf" srcId="{A8D9B893-AE96-4DE0-A161-FAE5DBDF780B}" destId="{DB2E1DAA-9992-458D-89F0-5E1442312B4E}" srcOrd="1" destOrd="0" presId="urn:microsoft.com/office/officeart/2005/8/layout/cycle2"/>
    <dgm:cxn modelId="{B5F30D68-89CF-42F8-8544-EF1316CEA1F9}" type="presOf" srcId="{366D8C07-BF66-439E-AC9B-5F632B80DC41}" destId="{549AF0F7-CB10-436D-885E-8FF28A843CB7}" srcOrd="1" destOrd="0" presId="urn:microsoft.com/office/officeart/2005/8/layout/cycle2"/>
    <dgm:cxn modelId="{97338551-6EEF-4AE0-9DA1-EFA49A83ADB4}" srcId="{0BC247A8-522B-45D7-969D-DA3BA29B6E07}" destId="{4C006962-6BA8-43E4-81FB-CB34313D0A1C}" srcOrd="0" destOrd="0" parTransId="{978FB69C-DAC7-427F-8BCC-0E0687F44CDB}" sibTransId="{4F5F36B8-23D9-4330-A888-66DD859248DD}"/>
    <dgm:cxn modelId="{B0879A52-84D3-4C16-8AEF-B9F26F5BA584}" type="presOf" srcId="{50CB0C77-CAD0-4258-A04B-B087C9A0A129}" destId="{0E320916-B6D2-4E0A-B88B-CE65092ABABA}" srcOrd="0" destOrd="0" presId="urn:microsoft.com/office/officeart/2005/8/layout/cycle2"/>
    <dgm:cxn modelId="{5539185A-F496-40CB-A6D3-19E3AA6E8F4D}" type="presOf" srcId="{A8D9B893-AE96-4DE0-A161-FAE5DBDF780B}" destId="{700A8F2B-E14E-429C-87AE-77D26ACA7FA0}" srcOrd="0" destOrd="0" presId="urn:microsoft.com/office/officeart/2005/8/layout/cycle2"/>
    <dgm:cxn modelId="{349A027D-8405-41E0-83D3-DADD581189C6}" srcId="{0BC247A8-522B-45D7-969D-DA3BA29B6E07}" destId="{50CB0C77-CAD0-4258-A04B-B087C9A0A129}" srcOrd="2" destOrd="0" parTransId="{0A3A214F-8BB7-4B48-9AEB-C156E57DA293}" sibTransId="{973E6234-A891-4A55-8FF1-B6EFEC24C967}"/>
    <dgm:cxn modelId="{380A3D8C-21F3-4167-8DBE-9C3121FD7580}" type="presOf" srcId="{366D8C07-BF66-439E-AC9B-5F632B80DC41}" destId="{0B7D4806-BDFC-4391-B474-CCF49495A332}" srcOrd="0" destOrd="0" presId="urn:microsoft.com/office/officeart/2005/8/layout/cycle2"/>
    <dgm:cxn modelId="{889DC3C3-ED5D-42B9-985E-8F901F28B58F}" type="presOf" srcId="{4F5F36B8-23D9-4330-A888-66DD859248DD}" destId="{CA461068-696D-4403-AF5B-9E5EADA73375}" srcOrd="1" destOrd="0" presId="urn:microsoft.com/office/officeart/2005/8/layout/cycle2"/>
    <dgm:cxn modelId="{125BC8C9-F31F-42BA-8B5B-2A9AD0997E2F}" srcId="{0BC247A8-522B-45D7-969D-DA3BA29B6E07}" destId="{59BAD292-6FB4-4A85-B373-22A61C38750D}" srcOrd="5" destOrd="0" parTransId="{4D9849E8-2580-4CB0-B614-33E32E6AFB90}" sibTransId="{366D8C07-BF66-439E-AC9B-5F632B80DC41}"/>
    <dgm:cxn modelId="{9D7B5ED4-3F0A-45F3-9C6E-206687472EE6}" type="presOf" srcId="{973E6234-A891-4A55-8FF1-B6EFEC24C967}" destId="{A62B4CF9-362E-473A-A126-1233A7E84AC2}" srcOrd="0" destOrd="0" presId="urn:microsoft.com/office/officeart/2005/8/layout/cycle2"/>
    <dgm:cxn modelId="{369F81D6-4D13-450A-8CAB-8A10D1F948BD}" type="presOf" srcId="{59BAD292-6FB4-4A85-B373-22A61C38750D}" destId="{7EFD3247-8BE7-4BFC-8C2A-BF08E904463A}" srcOrd="0" destOrd="0" presId="urn:microsoft.com/office/officeart/2005/8/layout/cycle2"/>
    <dgm:cxn modelId="{2B1F09E1-0C74-489D-A86D-EEC2D4D97386}" type="presOf" srcId="{973E6234-A891-4A55-8FF1-B6EFEC24C967}" destId="{7F4C372A-7509-45E0-81F0-F164045EFD70}" srcOrd="1" destOrd="0" presId="urn:microsoft.com/office/officeart/2005/8/layout/cycle2"/>
    <dgm:cxn modelId="{A02F58E2-BA91-4803-92C4-22E317FC915F}" type="presOf" srcId="{F8238478-BFE6-4599-9C64-BB362B49E4CE}" destId="{0E79B55B-D0C3-47FF-AB49-799648A6AF43}" srcOrd="0" destOrd="0" presId="urn:microsoft.com/office/officeart/2005/8/layout/cycle2"/>
    <dgm:cxn modelId="{E88505F5-48D8-4238-BB5D-4799442AF8B8}" type="presOf" srcId="{D28FFB03-1809-4DE7-AABD-3FF2E0F01560}" destId="{738391A1-500A-4A47-BDB4-3928D58D5631}" srcOrd="0" destOrd="0" presId="urn:microsoft.com/office/officeart/2005/8/layout/cycle2"/>
    <dgm:cxn modelId="{EF85C789-8DF5-4C4B-8B8C-D1719E3B8E31}" type="presParOf" srcId="{FC98DF9D-2E7A-4DE1-8514-A14B7886172B}" destId="{70ACCFFC-6008-4274-A15D-8FB035CF4C65}" srcOrd="0" destOrd="0" presId="urn:microsoft.com/office/officeart/2005/8/layout/cycle2"/>
    <dgm:cxn modelId="{63A36E4A-A761-44AE-AE69-9014A3CF225C}" type="presParOf" srcId="{FC98DF9D-2E7A-4DE1-8514-A14B7886172B}" destId="{A4A9F47B-C6D3-4639-922F-DB88D4F5A925}" srcOrd="1" destOrd="0" presId="urn:microsoft.com/office/officeart/2005/8/layout/cycle2"/>
    <dgm:cxn modelId="{17FC85CF-2E14-4EB7-8F5E-7F7B33C00056}" type="presParOf" srcId="{A4A9F47B-C6D3-4639-922F-DB88D4F5A925}" destId="{CA461068-696D-4403-AF5B-9E5EADA73375}" srcOrd="0" destOrd="0" presId="urn:microsoft.com/office/officeart/2005/8/layout/cycle2"/>
    <dgm:cxn modelId="{80725153-4A7D-45C1-8331-153E3C50A713}" type="presParOf" srcId="{FC98DF9D-2E7A-4DE1-8514-A14B7886172B}" destId="{817D753A-59A2-49A9-B8E1-906A650C8858}" srcOrd="2" destOrd="0" presId="urn:microsoft.com/office/officeart/2005/8/layout/cycle2"/>
    <dgm:cxn modelId="{065E386F-EEF6-4775-8844-13844210AC19}" type="presParOf" srcId="{FC98DF9D-2E7A-4DE1-8514-A14B7886172B}" destId="{700A8F2B-E14E-429C-87AE-77D26ACA7FA0}" srcOrd="3" destOrd="0" presId="urn:microsoft.com/office/officeart/2005/8/layout/cycle2"/>
    <dgm:cxn modelId="{7CE6E381-CA58-43C6-BCD9-793EE306AE18}" type="presParOf" srcId="{700A8F2B-E14E-429C-87AE-77D26ACA7FA0}" destId="{DB2E1DAA-9992-458D-89F0-5E1442312B4E}" srcOrd="0" destOrd="0" presId="urn:microsoft.com/office/officeart/2005/8/layout/cycle2"/>
    <dgm:cxn modelId="{D94A63E4-A143-48C7-A69C-3E122AABA905}" type="presParOf" srcId="{FC98DF9D-2E7A-4DE1-8514-A14B7886172B}" destId="{0E320916-B6D2-4E0A-B88B-CE65092ABABA}" srcOrd="4" destOrd="0" presId="urn:microsoft.com/office/officeart/2005/8/layout/cycle2"/>
    <dgm:cxn modelId="{B6C0D1E4-6668-4DF1-B3FD-655449BBBE4A}" type="presParOf" srcId="{FC98DF9D-2E7A-4DE1-8514-A14B7886172B}" destId="{A62B4CF9-362E-473A-A126-1233A7E84AC2}" srcOrd="5" destOrd="0" presId="urn:microsoft.com/office/officeart/2005/8/layout/cycle2"/>
    <dgm:cxn modelId="{3166FB1A-5BC1-4FA6-B640-DA67A91D56A4}" type="presParOf" srcId="{A62B4CF9-362E-473A-A126-1233A7E84AC2}" destId="{7F4C372A-7509-45E0-81F0-F164045EFD70}" srcOrd="0" destOrd="0" presId="urn:microsoft.com/office/officeart/2005/8/layout/cycle2"/>
    <dgm:cxn modelId="{C003F8F3-47E9-4C27-9AB2-1045B39C6464}" type="presParOf" srcId="{FC98DF9D-2E7A-4DE1-8514-A14B7886172B}" destId="{738391A1-500A-4A47-BDB4-3928D58D5631}" srcOrd="6" destOrd="0" presId="urn:microsoft.com/office/officeart/2005/8/layout/cycle2"/>
    <dgm:cxn modelId="{CBA750DF-940E-4A98-9697-A77FCB6D20C7}" type="presParOf" srcId="{FC98DF9D-2E7A-4DE1-8514-A14B7886172B}" destId="{0E79B55B-D0C3-47FF-AB49-799648A6AF43}" srcOrd="7" destOrd="0" presId="urn:microsoft.com/office/officeart/2005/8/layout/cycle2"/>
    <dgm:cxn modelId="{6E27426E-F1D9-4B80-8148-E3E1B0398536}" type="presParOf" srcId="{0E79B55B-D0C3-47FF-AB49-799648A6AF43}" destId="{707C8189-D959-4367-9837-ECDCB3CDD574}" srcOrd="0" destOrd="0" presId="urn:microsoft.com/office/officeart/2005/8/layout/cycle2"/>
    <dgm:cxn modelId="{AAF45617-BEB4-43DE-A4B8-594B33C4CBD8}" type="presParOf" srcId="{FC98DF9D-2E7A-4DE1-8514-A14B7886172B}" destId="{CA7FBC7A-19E2-4C11-AE7B-28780EF11DAF}" srcOrd="8" destOrd="0" presId="urn:microsoft.com/office/officeart/2005/8/layout/cycle2"/>
    <dgm:cxn modelId="{5B4B8D9B-952C-496A-A560-1781D8AC3E45}" type="presParOf" srcId="{FC98DF9D-2E7A-4DE1-8514-A14B7886172B}" destId="{52307B47-9E15-4279-9546-F4A5004C8A5F}" srcOrd="9" destOrd="0" presId="urn:microsoft.com/office/officeart/2005/8/layout/cycle2"/>
    <dgm:cxn modelId="{41411846-72D9-43CF-8403-E9F2C3DB4E5F}" type="presParOf" srcId="{52307B47-9E15-4279-9546-F4A5004C8A5F}" destId="{96DE0AA0-3B8A-4CAD-9B49-097324DDD190}" srcOrd="0" destOrd="0" presId="urn:microsoft.com/office/officeart/2005/8/layout/cycle2"/>
    <dgm:cxn modelId="{BD6B4C2C-7CF4-43E4-A055-6347A8276A3D}" type="presParOf" srcId="{FC98DF9D-2E7A-4DE1-8514-A14B7886172B}" destId="{7EFD3247-8BE7-4BFC-8C2A-BF08E904463A}" srcOrd="10" destOrd="0" presId="urn:microsoft.com/office/officeart/2005/8/layout/cycle2"/>
    <dgm:cxn modelId="{732C3B07-2BEC-4AC3-BA25-E2B9FE9999EE}" type="presParOf" srcId="{FC98DF9D-2E7A-4DE1-8514-A14B7886172B}" destId="{0B7D4806-BDFC-4391-B474-CCF49495A332}" srcOrd="11" destOrd="0" presId="urn:microsoft.com/office/officeart/2005/8/layout/cycle2"/>
    <dgm:cxn modelId="{37F5EF09-7CFC-4781-9065-32799BFF14FE}" type="presParOf" srcId="{0B7D4806-BDFC-4391-B474-CCF49495A332}" destId="{549AF0F7-CB10-436D-885E-8FF28A843CB7}"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4BB4005-86C6-43E5-BBF5-EAF5E67692B3}" type="doc">
      <dgm:prSet loTypeId="urn:microsoft.com/office/officeart/2005/8/layout/equation2" loCatId="process" qsTypeId="urn:microsoft.com/office/officeart/2005/8/quickstyle/simple1" qsCatId="simple" csTypeId="urn:microsoft.com/office/officeart/2005/8/colors/accent6_2" csCatId="accent6" phldr="1"/>
      <dgm:spPr/>
    </dgm:pt>
    <dgm:pt modelId="{2BDA395B-BFFC-4FBA-AC50-A02DDFA3EAC6}">
      <dgm:prSet phldrT="[Texte]"/>
      <dgm:spPr/>
      <dgm:t>
        <a:bodyPr/>
        <a:lstStyle/>
        <a:p>
          <a:r>
            <a:rPr lang="es" dirty="0" err="1"/>
            <a:t>Conocimiento</a:t>
          </a:r>
          <a:endParaRPr lang="fr-FR" dirty="0"/>
        </a:p>
      </dgm:t>
    </dgm:pt>
    <dgm:pt modelId="{AABE1D3F-87C6-48DB-8694-61D51F1DEE06}" type="parTrans" cxnId="{902C8912-CE26-4809-84E0-2B613991021D}">
      <dgm:prSet/>
      <dgm:spPr/>
      <dgm:t>
        <a:bodyPr/>
        <a:lstStyle/>
        <a:p>
          <a:endParaRPr lang="fr-FR"/>
        </a:p>
      </dgm:t>
    </dgm:pt>
    <dgm:pt modelId="{94081046-7FFF-43EA-BB58-6E0DB34813AF}" type="sibTrans" cxnId="{902C8912-CE26-4809-84E0-2B613991021D}">
      <dgm:prSet/>
      <dgm:spPr/>
      <dgm:t>
        <a:bodyPr/>
        <a:lstStyle/>
        <a:p>
          <a:endParaRPr lang="fr-FR"/>
        </a:p>
      </dgm:t>
    </dgm:pt>
    <dgm:pt modelId="{7261AD37-003C-47A2-B2A8-FB566BEB97EF}" type="pres">
      <dgm:prSet presAssocID="{14BB4005-86C6-43E5-BBF5-EAF5E67692B3}" presName="Name0" presStyleCnt="0">
        <dgm:presLayoutVars>
          <dgm:dir/>
          <dgm:resizeHandles val="exact"/>
        </dgm:presLayoutVars>
      </dgm:prSet>
      <dgm:spPr/>
    </dgm:pt>
    <dgm:pt modelId="{785AADA4-1B81-4FC5-B17E-1CCB99409BB0}" type="pres">
      <dgm:prSet presAssocID="{14BB4005-86C6-43E5-BBF5-EAF5E67692B3}" presName="vNodes" presStyleCnt="0"/>
      <dgm:spPr/>
    </dgm:pt>
    <dgm:pt modelId="{128222AF-BA97-4D39-B006-459C0415235C}" type="pres">
      <dgm:prSet presAssocID="{14BB4005-86C6-43E5-BBF5-EAF5E67692B3}" presName="lastNode" presStyleLbl="node1" presStyleIdx="0" presStyleCnt="1" custLinFactNeighborX="-754" custLinFactNeighborY="-29444">
        <dgm:presLayoutVars>
          <dgm:bulletEnabled val="1"/>
        </dgm:presLayoutVars>
      </dgm:prSet>
      <dgm:spPr/>
    </dgm:pt>
  </dgm:ptLst>
  <dgm:cxnLst>
    <dgm:cxn modelId="{902C8912-CE26-4809-84E0-2B613991021D}" srcId="{14BB4005-86C6-43E5-BBF5-EAF5E67692B3}" destId="{2BDA395B-BFFC-4FBA-AC50-A02DDFA3EAC6}" srcOrd="0" destOrd="0" parTransId="{AABE1D3F-87C6-48DB-8694-61D51F1DEE06}" sibTransId="{94081046-7FFF-43EA-BB58-6E0DB34813AF}"/>
    <dgm:cxn modelId="{DC7E8E54-71CA-4C3A-8CE8-4844EC189880}" type="presOf" srcId="{2BDA395B-BFFC-4FBA-AC50-A02DDFA3EAC6}" destId="{128222AF-BA97-4D39-B006-459C0415235C}" srcOrd="0" destOrd="0" presId="urn:microsoft.com/office/officeart/2005/8/layout/equation2"/>
    <dgm:cxn modelId="{CEF0E49A-C802-4F82-8EB9-5D95FDDBE438}" type="presOf" srcId="{14BB4005-86C6-43E5-BBF5-EAF5E67692B3}" destId="{7261AD37-003C-47A2-B2A8-FB566BEB97EF}" srcOrd="0" destOrd="0" presId="urn:microsoft.com/office/officeart/2005/8/layout/equation2"/>
    <dgm:cxn modelId="{67CCAB7A-705A-42F6-ABB7-2E13D9A26663}" type="presParOf" srcId="{7261AD37-003C-47A2-B2A8-FB566BEB97EF}" destId="{785AADA4-1B81-4FC5-B17E-1CCB99409BB0}" srcOrd="0" destOrd="0" presId="urn:microsoft.com/office/officeart/2005/8/layout/equation2"/>
    <dgm:cxn modelId="{E382137E-4919-4CA4-B13F-9056787ECC44}" type="presParOf" srcId="{7261AD37-003C-47A2-B2A8-FB566BEB97EF}" destId="{128222AF-BA97-4D39-B006-459C0415235C}" srcOrd="1" destOrd="0" presId="urn:microsoft.com/office/officeart/2005/8/layout/equation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074ADC9-3C31-4BAF-A5AA-66E6C6DA67FB}"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46776515-0F7F-441B-B24E-636376C03602}">
      <dgm:prSet phldrT="[Texte]" custT="1"/>
      <dgm:spPr/>
      <dgm:t>
        <a:bodyPr/>
        <a:lstStyle/>
        <a:p>
          <a:r>
            <a:rPr lang="es" sz="1400" dirty="0" err="1">
              <a:latin typeface="Calibri" panose="020F0502020204030204" pitchFamily="34" charset="0"/>
              <a:cs typeface="Calibri" panose="020F0502020204030204" pitchFamily="34" charset="0"/>
            </a:rPr>
            <a:t>Evaluación </a:t>
          </a:r>
          <a:r>
            <a:rPr lang="es" sz="1400" dirty="0">
              <a:latin typeface="Calibri" panose="020F0502020204030204" pitchFamily="34" charset="0"/>
              <a:cs typeface="Calibri" panose="020F0502020204030204" pitchFamily="34" charset="0"/>
            </a:rPr>
            <a:t>y </a:t>
          </a:r>
          <a:r>
            <a:rPr lang="es" sz="1400" dirty="0" err="1">
              <a:latin typeface="Calibri" panose="020F0502020204030204" pitchFamily="34" charset="0"/>
              <a:cs typeface="Calibri" panose="020F0502020204030204" pitchFamily="34" charset="0"/>
            </a:rPr>
            <a:t>respuesta </a:t>
          </a:r>
          <a:endParaRPr lang="fr-FR" sz="1400" dirty="0">
            <a:latin typeface="Calibri" panose="020F0502020204030204" pitchFamily="34" charset="0"/>
            <a:cs typeface="Calibri" panose="020F0502020204030204" pitchFamily="34" charset="0"/>
          </a:endParaRPr>
        </a:p>
      </dgm:t>
    </dgm:pt>
    <dgm:pt modelId="{E95D0892-9D4A-414A-9863-87B26DE339CC}" type="parTrans" cxnId="{F5057EA3-EB89-452E-B502-4DB0887B735D}">
      <dgm:prSet/>
      <dgm:spPr/>
      <dgm:t>
        <a:bodyPr/>
        <a:lstStyle/>
        <a:p>
          <a:endParaRPr lang="fr-FR"/>
        </a:p>
      </dgm:t>
    </dgm:pt>
    <dgm:pt modelId="{D5820CA9-C8CB-4B8A-A7BE-040898E9AE06}" type="sibTrans" cxnId="{F5057EA3-EB89-452E-B502-4DB0887B735D}">
      <dgm:prSet/>
      <dgm:spPr/>
      <dgm:t>
        <a:bodyPr/>
        <a:lstStyle/>
        <a:p>
          <a:endParaRPr lang="fr-FR"/>
        </a:p>
      </dgm:t>
    </dgm:pt>
    <dgm:pt modelId="{E5F909B7-F707-4844-B059-B6294E04FD3A}" type="pres">
      <dgm:prSet presAssocID="{A074ADC9-3C31-4BAF-A5AA-66E6C6DA67FB}" presName="diagram" presStyleCnt="0">
        <dgm:presLayoutVars>
          <dgm:dir/>
          <dgm:resizeHandles val="exact"/>
        </dgm:presLayoutVars>
      </dgm:prSet>
      <dgm:spPr/>
    </dgm:pt>
    <dgm:pt modelId="{D07C3CEE-BF2C-444F-A3E6-D152C1FD20D8}" type="pres">
      <dgm:prSet presAssocID="{46776515-0F7F-441B-B24E-636376C03602}" presName="node" presStyleLbl="node1" presStyleIdx="0" presStyleCnt="1" custScaleX="17338" custScaleY="11503" custLinFactNeighborX="-23003" custLinFactNeighborY="-30474">
        <dgm:presLayoutVars>
          <dgm:bulletEnabled val="1"/>
        </dgm:presLayoutVars>
      </dgm:prSet>
      <dgm:spPr/>
    </dgm:pt>
  </dgm:ptLst>
  <dgm:cxnLst>
    <dgm:cxn modelId="{56350893-EB1C-4883-9839-C60EFF1FD665}" type="presOf" srcId="{46776515-0F7F-441B-B24E-636376C03602}" destId="{D07C3CEE-BF2C-444F-A3E6-D152C1FD20D8}" srcOrd="0" destOrd="0" presId="urn:microsoft.com/office/officeart/2005/8/layout/default"/>
    <dgm:cxn modelId="{F5057EA3-EB89-452E-B502-4DB0887B735D}" srcId="{A074ADC9-3C31-4BAF-A5AA-66E6C6DA67FB}" destId="{46776515-0F7F-441B-B24E-636376C03602}" srcOrd="0" destOrd="0" parTransId="{E95D0892-9D4A-414A-9863-87B26DE339CC}" sibTransId="{D5820CA9-C8CB-4B8A-A7BE-040898E9AE06}"/>
    <dgm:cxn modelId="{9B2D21F4-9EA2-41BD-88C7-75A73F90E3A1}" type="presOf" srcId="{A074ADC9-3C31-4BAF-A5AA-66E6C6DA67FB}" destId="{E5F909B7-F707-4844-B059-B6294E04FD3A}" srcOrd="0" destOrd="0" presId="urn:microsoft.com/office/officeart/2005/8/layout/default"/>
    <dgm:cxn modelId="{247F502F-B413-4B2C-ADF4-C92DDBE4BDDB}" type="presParOf" srcId="{E5F909B7-F707-4844-B059-B6294E04FD3A}" destId="{D07C3CEE-BF2C-444F-A3E6-D152C1FD20D8}" srcOrd="0" destOrd="0" presId="urn:microsoft.com/office/officeart/2005/8/layout/default"/>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21B4F5F-4F89-452F-8730-DAFF61BA3D3A}" type="doc">
      <dgm:prSet loTypeId="urn:microsoft.com/office/officeart/2005/8/layout/default" loCatId="list" qsTypeId="urn:microsoft.com/office/officeart/2005/8/quickstyle/simple1" qsCatId="simple" csTypeId="urn:microsoft.com/office/officeart/2005/8/colors/accent4_4" csCatId="accent4" phldr="1"/>
      <dgm:spPr/>
      <dgm:t>
        <a:bodyPr/>
        <a:lstStyle/>
        <a:p>
          <a:endParaRPr lang="fr-FR"/>
        </a:p>
      </dgm:t>
    </dgm:pt>
    <dgm:pt modelId="{C8EEDB81-8DE4-4442-8816-ADC9829E9C8F}">
      <dgm:prSet phldrT="[Texte]" custT="1"/>
      <dgm:spPr/>
      <dgm:t>
        <a:bodyPr/>
        <a:lstStyle/>
        <a:p>
          <a:r>
            <a:rPr lang="es" sz="2800" dirty="0">
              <a:latin typeface="Calibri" panose="020F0502020204030204" pitchFamily="34" charset="0"/>
              <a:cs typeface="Calibri" panose="020F0502020204030204" pitchFamily="34" charset="0"/>
            </a:rPr>
            <a:t>Intercambios </a:t>
          </a:r>
          <a:r>
            <a:rPr lang="es" sz="2800" dirty="0" err="1">
              <a:latin typeface="Calibri" panose="020F0502020204030204" pitchFamily="34" charset="0"/>
              <a:cs typeface="Calibri" panose="020F0502020204030204" pitchFamily="34" charset="0"/>
            </a:rPr>
            <a:t>entre </a:t>
          </a:r>
          <a:r>
            <a:rPr lang="es" sz="2800" dirty="0">
              <a:latin typeface="Calibri" panose="020F0502020204030204" pitchFamily="34" charset="0"/>
              <a:cs typeface="Calibri" panose="020F0502020204030204" pitchFamily="34" charset="0"/>
            </a:rPr>
            <a:t>personas</a:t>
          </a:r>
        </a:p>
        <a:p>
          <a:endParaRPr lang="fr-FR" sz="2800" dirty="0">
            <a:latin typeface="Calibri" panose="020F0502020204030204" pitchFamily="34" charset="0"/>
            <a:cs typeface="Calibri" panose="020F0502020204030204" pitchFamily="34" charset="0"/>
          </a:endParaRPr>
        </a:p>
        <a:p>
          <a:endParaRPr lang="fr-FR" sz="2800" dirty="0">
            <a:latin typeface="Calibri" panose="020F0502020204030204" pitchFamily="34" charset="0"/>
            <a:cs typeface="Calibri" panose="020F0502020204030204" pitchFamily="34" charset="0"/>
          </a:endParaRPr>
        </a:p>
      </dgm:t>
    </dgm:pt>
    <dgm:pt modelId="{BE175551-DF03-4D12-AF40-D745A32C5833}" type="parTrans" cxnId="{72AEC031-8E63-4516-8EDA-65CD8919527C}">
      <dgm:prSet/>
      <dgm:spPr/>
      <dgm:t>
        <a:bodyPr/>
        <a:lstStyle/>
        <a:p>
          <a:endParaRPr lang="fr-FR"/>
        </a:p>
      </dgm:t>
    </dgm:pt>
    <dgm:pt modelId="{BC3BB3BC-CF6C-43CC-990A-DD44BF9AED92}" type="sibTrans" cxnId="{72AEC031-8E63-4516-8EDA-65CD8919527C}">
      <dgm:prSet/>
      <dgm:spPr/>
      <dgm:t>
        <a:bodyPr/>
        <a:lstStyle/>
        <a:p>
          <a:endParaRPr lang="fr-FR"/>
        </a:p>
      </dgm:t>
    </dgm:pt>
    <dgm:pt modelId="{0790E493-E460-4739-833D-B5F418DE8384}" type="pres">
      <dgm:prSet presAssocID="{221B4F5F-4F89-452F-8730-DAFF61BA3D3A}" presName="diagram" presStyleCnt="0">
        <dgm:presLayoutVars>
          <dgm:dir/>
          <dgm:resizeHandles val="exact"/>
        </dgm:presLayoutVars>
      </dgm:prSet>
      <dgm:spPr/>
    </dgm:pt>
    <dgm:pt modelId="{31B2FB6C-0504-46BF-8FF3-7D0587C4E6B3}" type="pres">
      <dgm:prSet presAssocID="{C8EEDB81-8DE4-4442-8816-ADC9829E9C8F}" presName="node" presStyleLbl="node1" presStyleIdx="0" presStyleCnt="1" custScaleX="39900" custScaleY="78720" custLinFactNeighborX="-36263" custLinFactNeighborY="2427">
        <dgm:presLayoutVars>
          <dgm:bulletEnabled val="1"/>
        </dgm:presLayoutVars>
      </dgm:prSet>
      <dgm:spPr/>
    </dgm:pt>
  </dgm:ptLst>
  <dgm:cxnLst>
    <dgm:cxn modelId="{2CC0B412-B913-4874-854A-FCEB8B29E74F}" type="presOf" srcId="{C8EEDB81-8DE4-4442-8816-ADC9829E9C8F}" destId="{31B2FB6C-0504-46BF-8FF3-7D0587C4E6B3}" srcOrd="0" destOrd="0" presId="urn:microsoft.com/office/officeart/2005/8/layout/default"/>
    <dgm:cxn modelId="{72AEC031-8E63-4516-8EDA-65CD8919527C}" srcId="{221B4F5F-4F89-452F-8730-DAFF61BA3D3A}" destId="{C8EEDB81-8DE4-4442-8816-ADC9829E9C8F}" srcOrd="0" destOrd="0" parTransId="{BE175551-DF03-4D12-AF40-D745A32C5833}" sibTransId="{BC3BB3BC-CF6C-43CC-990A-DD44BF9AED92}"/>
    <dgm:cxn modelId="{21E051A7-B2D7-4771-BDD5-37E7F33294EC}" type="presOf" srcId="{221B4F5F-4F89-452F-8730-DAFF61BA3D3A}" destId="{0790E493-E460-4739-833D-B5F418DE8384}" srcOrd="0" destOrd="0" presId="urn:microsoft.com/office/officeart/2005/8/layout/default"/>
    <dgm:cxn modelId="{4B6B0A11-F7E6-424D-9A39-79F1E469924B}" type="presParOf" srcId="{0790E493-E460-4739-833D-B5F418DE8384}" destId="{31B2FB6C-0504-46BF-8FF3-7D0587C4E6B3}" srcOrd="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B1BD0EA-A950-488C-BD7A-EAB4C5457039}" type="doc">
      <dgm:prSet loTypeId="urn:microsoft.com/office/officeart/2005/8/layout/venn1" loCatId="relationship" qsTypeId="urn:microsoft.com/office/officeart/2005/8/quickstyle/simple1" qsCatId="simple" csTypeId="urn:microsoft.com/office/officeart/2005/8/colors/accent6_5" csCatId="accent6" phldr="1"/>
      <dgm:spPr/>
    </dgm:pt>
    <dgm:pt modelId="{F98652EF-AE91-4F9B-A8F7-7ADE32FEA88C}">
      <dgm:prSet/>
      <dgm:spPr>
        <a:solidFill>
          <a:schemeClr val="accent4">
            <a:lumMod val="75000"/>
          </a:schemeClr>
        </a:solidFill>
      </dgm:spPr>
      <dgm:t>
        <a:bodyPr/>
        <a:lstStyle/>
        <a:p>
          <a:r>
            <a:rPr lang="es" dirty="0" err="1">
              <a:solidFill>
                <a:schemeClr val="bg1"/>
              </a:solidFill>
            </a:rPr>
            <a:t>amigos</a:t>
          </a:r>
          <a:endParaRPr lang="fr-FR" dirty="0">
            <a:solidFill>
              <a:schemeClr val="bg1"/>
            </a:solidFill>
          </a:endParaRPr>
        </a:p>
      </dgm:t>
    </dgm:pt>
    <dgm:pt modelId="{5FA6B897-A866-4E4E-93F2-D3BC232A8961}" type="parTrans" cxnId="{39568661-D37B-4707-988E-D23AB3BC9480}">
      <dgm:prSet/>
      <dgm:spPr/>
      <dgm:t>
        <a:bodyPr/>
        <a:lstStyle/>
        <a:p>
          <a:endParaRPr lang="fr-FR"/>
        </a:p>
      </dgm:t>
    </dgm:pt>
    <dgm:pt modelId="{0B7CF859-2D7F-4976-9FA4-FBA8F6F51A45}" type="sibTrans" cxnId="{39568661-D37B-4707-988E-D23AB3BC9480}">
      <dgm:prSet/>
      <dgm:spPr/>
      <dgm:t>
        <a:bodyPr/>
        <a:lstStyle/>
        <a:p>
          <a:endParaRPr lang="fr-FR"/>
        </a:p>
      </dgm:t>
    </dgm:pt>
    <dgm:pt modelId="{032007FE-C11F-4F33-9779-52256D756118}">
      <dgm:prSet/>
      <dgm:spPr>
        <a:solidFill>
          <a:schemeClr val="accent4">
            <a:lumMod val="75000"/>
          </a:schemeClr>
        </a:solidFill>
      </dgm:spPr>
      <dgm:t>
        <a:bodyPr/>
        <a:lstStyle/>
        <a:p>
          <a:r>
            <a:rPr lang="es">
              <a:solidFill>
                <a:schemeClr val="bg1"/>
              </a:solidFill>
            </a:rPr>
            <a:t>padres</a:t>
          </a:r>
          <a:endParaRPr lang="fr-FR" dirty="0">
            <a:solidFill>
              <a:schemeClr val="bg1"/>
            </a:solidFill>
          </a:endParaRPr>
        </a:p>
      </dgm:t>
    </dgm:pt>
    <dgm:pt modelId="{D6222716-2096-49C9-9EB0-D7DF185D5525}" type="parTrans" cxnId="{D696C449-AA60-43F7-8334-9BB0DE3A069B}">
      <dgm:prSet/>
      <dgm:spPr/>
      <dgm:t>
        <a:bodyPr/>
        <a:lstStyle/>
        <a:p>
          <a:endParaRPr lang="fr-FR"/>
        </a:p>
      </dgm:t>
    </dgm:pt>
    <dgm:pt modelId="{A1F215B7-0748-4398-BCB5-8194AF8FF88A}" type="sibTrans" cxnId="{D696C449-AA60-43F7-8334-9BB0DE3A069B}">
      <dgm:prSet/>
      <dgm:spPr/>
      <dgm:t>
        <a:bodyPr/>
        <a:lstStyle/>
        <a:p>
          <a:endParaRPr lang="fr-FR"/>
        </a:p>
      </dgm:t>
    </dgm:pt>
    <dgm:pt modelId="{F0792AE0-D0A5-4890-944B-7F5111689A1A}">
      <dgm:prSet/>
      <dgm:spPr>
        <a:solidFill>
          <a:schemeClr val="accent4">
            <a:lumMod val="75000"/>
          </a:schemeClr>
        </a:solidFill>
      </dgm:spPr>
      <dgm:t>
        <a:bodyPr/>
        <a:lstStyle/>
        <a:p>
          <a:r>
            <a:rPr lang="es">
              <a:solidFill>
                <a:schemeClr val="bg1"/>
              </a:solidFill>
            </a:rPr>
            <a:t>profesionales</a:t>
          </a:r>
          <a:endParaRPr lang="fr-FR" dirty="0">
            <a:solidFill>
              <a:schemeClr val="bg1"/>
            </a:solidFill>
          </a:endParaRPr>
        </a:p>
      </dgm:t>
    </dgm:pt>
    <dgm:pt modelId="{929FC01F-9E06-445B-B299-144F294EB766}" type="parTrans" cxnId="{B2487F0A-B3F2-42A3-81F8-60D01E9C07C4}">
      <dgm:prSet/>
      <dgm:spPr/>
      <dgm:t>
        <a:bodyPr/>
        <a:lstStyle/>
        <a:p>
          <a:endParaRPr lang="fr-FR"/>
        </a:p>
      </dgm:t>
    </dgm:pt>
    <dgm:pt modelId="{EA3C8C2D-77CE-4409-861B-3212509019C5}" type="sibTrans" cxnId="{B2487F0A-B3F2-42A3-81F8-60D01E9C07C4}">
      <dgm:prSet/>
      <dgm:spPr/>
      <dgm:t>
        <a:bodyPr/>
        <a:lstStyle/>
        <a:p>
          <a:endParaRPr lang="fr-FR"/>
        </a:p>
      </dgm:t>
    </dgm:pt>
    <dgm:pt modelId="{5AA8C566-1347-45EA-BEE3-4BF9470CF714}">
      <dgm:prSet/>
      <dgm:spPr>
        <a:solidFill>
          <a:schemeClr val="accent4">
            <a:lumMod val="75000"/>
          </a:schemeClr>
        </a:solidFill>
      </dgm:spPr>
      <dgm:t>
        <a:bodyPr/>
        <a:lstStyle/>
        <a:p>
          <a:r>
            <a:rPr lang="es">
              <a:solidFill>
                <a:schemeClr val="bg1"/>
              </a:solidFill>
            </a:rPr>
            <a:t>profesores…</a:t>
          </a:r>
          <a:endParaRPr lang="fr-FR" dirty="0">
            <a:solidFill>
              <a:schemeClr val="bg1"/>
            </a:solidFill>
          </a:endParaRPr>
        </a:p>
      </dgm:t>
    </dgm:pt>
    <dgm:pt modelId="{29C60748-B0EB-4929-98C3-ACBDABC6FB89}" type="parTrans" cxnId="{58AE339A-EB01-4301-B619-B58F3C343D4E}">
      <dgm:prSet/>
      <dgm:spPr/>
      <dgm:t>
        <a:bodyPr/>
        <a:lstStyle/>
        <a:p>
          <a:endParaRPr lang="fr-FR"/>
        </a:p>
      </dgm:t>
    </dgm:pt>
    <dgm:pt modelId="{8093A52A-A6BE-48A9-8E66-93A5F76356DC}" type="sibTrans" cxnId="{58AE339A-EB01-4301-B619-B58F3C343D4E}">
      <dgm:prSet/>
      <dgm:spPr/>
      <dgm:t>
        <a:bodyPr/>
        <a:lstStyle/>
        <a:p>
          <a:endParaRPr lang="fr-FR"/>
        </a:p>
      </dgm:t>
    </dgm:pt>
    <dgm:pt modelId="{1729EE32-BFEE-4011-B09F-83CEB5D3E879}">
      <dgm:prSet/>
      <dgm:spPr>
        <a:solidFill>
          <a:schemeClr val="accent4">
            <a:lumMod val="75000"/>
          </a:schemeClr>
        </a:solidFill>
      </dgm:spPr>
      <dgm:t>
        <a:bodyPr/>
        <a:lstStyle/>
        <a:p>
          <a:r>
            <a:rPr lang="es" dirty="0" err="1">
              <a:solidFill>
                <a:schemeClr val="bg1"/>
              </a:solidFill>
            </a:rPr>
            <a:t>Situado </a:t>
          </a:r>
          <a:r>
            <a:rPr lang="es" dirty="0">
              <a:solidFill>
                <a:schemeClr val="bg1"/>
              </a:solidFill>
            </a:rPr>
            <a:t>en un </a:t>
          </a:r>
          <a:r>
            <a:rPr lang="es" dirty="0" err="1">
              <a:solidFill>
                <a:schemeClr val="bg1"/>
              </a:solidFill>
            </a:rPr>
            <a:t>contexto</a:t>
          </a:r>
          <a:endParaRPr lang="fr-FR" dirty="0">
            <a:solidFill>
              <a:schemeClr val="bg1"/>
            </a:solidFill>
          </a:endParaRPr>
        </a:p>
      </dgm:t>
    </dgm:pt>
    <dgm:pt modelId="{4E1841CC-A1AE-4037-BBCF-9602FD99980C}" type="parTrans" cxnId="{9795EBCA-1490-4B1B-AD29-9B8437D838EE}">
      <dgm:prSet/>
      <dgm:spPr/>
      <dgm:t>
        <a:bodyPr/>
        <a:lstStyle/>
        <a:p>
          <a:endParaRPr lang="fr-FR"/>
        </a:p>
      </dgm:t>
    </dgm:pt>
    <dgm:pt modelId="{0BC8CB21-57B5-4218-84E6-249AB22D4D06}" type="sibTrans" cxnId="{9795EBCA-1490-4B1B-AD29-9B8437D838EE}">
      <dgm:prSet/>
      <dgm:spPr/>
      <dgm:t>
        <a:bodyPr/>
        <a:lstStyle/>
        <a:p>
          <a:endParaRPr lang="fr-FR"/>
        </a:p>
      </dgm:t>
    </dgm:pt>
    <dgm:pt modelId="{BF6EABB2-2393-4380-9E2B-9BDFE6F1FCD4}" type="pres">
      <dgm:prSet presAssocID="{8B1BD0EA-A950-488C-BD7A-EAB4C5457039}" presName="compositeShape" presStyleCnt="0">
        <dgm:presLayoutVars>
          <dgm:chMax val="7"/>
          <dgm:dir/>
          <dgm:resizeHandles val="exact"/>
        </dgm:presLayoutVars>
      </dgm:prSet>
      <dgm:spPr/>
    </dgm:pt>
    <dgm:pt modelId="{2B6D1FED-9EDF-40E7-9E5D-DED7BA7CB0CF}" type="pres">
      <dgm:prSet presAssocID="{1729EE32-BFEE-4011-B09F-83CEB5D3E879}" presName="circ1TxSh" presStyleLbl="vennNode1" presStyleIdx="0" presStyleCnt="1"/>
      <dgm:spPr/>
    </dgm:pt>
  </dgm:ptLst>
  <dgm:cxnLst>
    <dgm:cxn modelId="{B2487F0A-B3F2-42A3-81F8-60D01E9C07C4}" srcId="{1729EE32-BFEE-4011-B09F-83CEB5D3E879}" destId="{F0792AE0-D0A5-4890-944B-7F5111689A1A}" srcOrd="2" destOrd="0" parTransId="{929FC01F-9E06-445B-B299-144F294EB766}" sibTransId="{EA3C8C2D-77CE-4409-861B-3212509019C5}"/>
    <dgm:cxn modelId="{68D1981A-AC99-4649-AFF1-884EF106C3A3}" type="presOf" srcId="{8B1BD0EA-A950-488C-BD7A-EAB4C5457039}" destId="{BF6EABB2-2393-4380-9E2B-9BDFE6F1FCD4}" srcOrd="0" destOrd="0" presId="urn:microsoft.com/office/officeart/2005/8/layout/venn1"/>
    <dgm:cxn modelId="{39568661-D37B-4707-988E-D23AB3BC9480}" srcId="{1729EE32-BFEE-4011-B09F-83CEB5D3E879}" destId="{F98652EF-AE91-4F9B-A8F7-7ADE32FEA88C}" srcOrd="0" destOrd="0" parTransId="{5FA6B897-A866-4E4E-93F2-D3BC232A8961}" sibTransId="{0B7CF859-2D7F-4976-9FA4-FBA8F6F51A45}"/>
    <dgm:cxn modelId="{CC355844-93E9-495E-83BE-3C48005EDB1F}" type="presOf" srcId="{1729EE32-BFEE-4011-B09F-83CEB5D3E879}" destId="{2B6D1FED-9EDF-40E7-9E5D-DED7BA7CB0CF}" srcOrd="0" destOrd="0" presId="urn:microsoft.com/office/officeart/2005/8/layout/venn1"/>
    <dgm:cxn modelId="{D696C449-AA60-43F7-8334-9BB0DE3A069B}" srcId="{1729EE32-BFEE-4011-B09F-83CEB5D3E879}" destId="{032007FE-C11F-4F33-9779-52256D756118}" srcOrd="1" destOrd="0" parTransId="{D6222716-2096-49C9-9EB0-D7DF185D5525}" sibTransId="{A1F215B7-0748-4398-BCB5-8194AF8FF88A}"/>
    <dgm:cxn modelId="{74454584-E525-4123-9498-0CAB373C4897}" type="presOf" srcId="{F98652EF-AE91-4F9B-A8F7-7ADE32FEA88C}" destId="{2B6D1FED-9EDF-40E7-9E5D-DED7BA7CB0CF}" srcOrd="0" destOrd="1" presId="urn:microsoft.com/office/officeart/2005/8/layout/venn1"/>
    <dgm:cxn modelId="{9975258A-AF8C-4B5C-AFD8-F3E11B1B39F9}" type="presOf" srcId="{F0792AE0-D0A5-4890-944B-7F5111689A1A}" destId="{2B6D1FED-9EDF-40E7-9E5D-DED7BA7CB0CF}" srcOrd="0" destOrd="3" presId="urn:microsoft.com/office/officeart/2005/8/layout/venn1"/>
    <dgm:cxn modelId="{58AE339A-EB01-4301-B619-B58F3C343D4E}" srcId="{1729EE32-BFEE-4011-B09F-83CEB5D3E879}" destId="{5AA8C566-1347-45EA-BEE3-4BF9470CF714}" srcOrd="3" destOrd="0" parTransId="{29C60748-B0EB-4929-98C3-ACBDABC6FB89}" sibTransId="{8093A52A-A6BE-48A9-8E66-93A5F76356DC}"/>
    <dgm:cxn modelId="{FFDA9E9F-7F6A-4941-A885-51619ABCEA1B}" type="presOf" srcId="{5AA8C566-1347-45EA-BEE3-4BF9470CF714}" destId="{2B6D1FED-9EDF-40E7-9E5D-DED7BA7CB0CF}" srcOrd="0" destOrd="4" presId="urn:microsoft.com/office/officeart/2005/8/layout/venn1"/>
    <dgm:cxn modelId="{9795EBCA-1490-4B1B-AD29-9B8437D838EE}" srcId="{8B1BD0EA-A950-488C-BD7A-EAB4C5457039}" destId="{1729EE32-BFEE-4011-B09F-83CEB5D3E879}" srcOrd="0" destOrd="0" parTransId="{4E1841CC-A1AE-4037-BBCF-9602FD99980C}" sibTransId="{0BC8CB21-57B5-4218-84E6-249AB22D4D06}"/>
    <dgm:cxn modelId="{48109BE5-3FBC-4605-820D-92C0D30BC3C3}" type="presOf" srcId="{032007FE-C11F-4F33-9779-52256D756118}" destId="{2B6D1FED-9EDF-40E7-9E5D-DED7BA7CB0CF}" srcOrd="0" destOrd="2" presId="urn:microsoft.com/office/officeart/2005/8/layout/venn1"/>
    <dgm:cxn modelId="{B19726AD-0184-4DB8-9BD5-F384C7E676DE}" type="presParOf" srcId="{BF6EABB2-2393-4380-9E2B-9BDFE6F1FCD4}" destId="{2B6D1FED-9EDF-40E7-9E5D-DED7BA7CB0CF}" srcOrd="0" destOrd="0" presId="urn:microsoft.com/office/officeart/2005/8/layout/venn1"/>
  </dgm:cxnLst>
  <dgm:bg>
    <a:noFill/>
  </dgm:bg>
  <dgm:whole/>
  <dgm:extLst>
    <a:ext uri="http://schemas.microsoft.com/office/drawing/2008/diagram">
      <dsp:dataModelExt xmlns:dsp="http://schemas.microsoft.com/office/drawing/2008/diagram" relId="rId15"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 sz="2800" kern="1200" dirty="0">
              <a:latin typeface="Calibri" panose="020F0502020204030204" pitchFamily="34" charset="0"/>
              <a:cs typeface="Calibri" panose="020F0502020204030204" pitchFamily="34" charset="0"/>
            </a:rPr>
            <a:t>Intercambios </a:t>
          </a:r>
          <a:r>
            <a:rPr lang="es" sz="2800" kern="1200" dirty="0" err="1">
              <a:latin typeface="Calibri" panose="020F0502020204030204" pitchFamily="34" charset="0"/>
              <a:cs typeface="Calibri" panose="020F0502020204030204" pitchFamily="34" charset="0"/>
            </a:rPr>
            <a:t>entre </a:t>
          </a:r>
          <a:r>
            <a:rPr lang="es" sz="2800" kern="1200" dirty="0">
              <a:latin typeface="Calibri" panose="020F0502020204030204" pitchFamily="34" charset="0"/>
              <a:cs typeface="Calibri" panose="020F0502020204030204" pitchFamily="34" charset="0"/>
            </a:rPr>
            <a:t>personas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24671-5083-4361-9A91-8DD9A64515A8}">
      <dsp:nvSpPr>
        <dsp:cNvPr id="0" name=""/>
        <dsp:cNvSpPr/>
      </dsp:nvSpPr>
      <dsp:spPr>
        <a:xfrm>
          <a:off x="2298611" y="1814091"/>
          <a:ext cx="2772372" cy="147391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 sz="2000" kern="1200" dirty="0">
              <a:latin typeface="Calibri" panose="020F0502020204030204" pitchFamily="34" charset="0"/>
              <a:cs typeface="Calibri" panose="020F0502020204030204" pitchFamily="34" charset="0"/>
            </a:rPr>
            <a:t>Comunicación</a:t>
          </a:r>
        </a:p>
      </dsp:txBody>
      <dsp:txXfrm>
        <a:off x="2704615" y="2029941"/>
        <a:ext cx="1960364" cy="1042216"/>
      </dsp:txXfrm>
    </dsp:sp>
    <dsp:sp modelId="{5A7FE065-3FC3-41C0-825B-A2107F8E0E45}">
      <dsp:nvSpPr>
        <dsp:cNvPr id="0" name=""/>
        <dsp:cNvSpPr/>
      </dsp:nvSpPr>
      <dsp:spPr>
        <a:xfrm rot="16200000">
          <a:off x="3417313" y="1531050"/>
          <a:ext cx="534968" cy="31113"/>
        </a:xfrm>
        <a:custGeom>
          <a:avLst/>
          <a:gdLst/>
          <a:ahLst/>
          <a:cxnLst/>
          <a:rect l="0" t="0" r="0" b="0"/>
          <a:pathLst>
            <a:path>
              <a:moveTo>
                <a:pt x="0" y="15556"/>
              </a:moveTo>
              <a:lnTo>
                <a:pt x="534968"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3671423" y="1533232"/>
        <a:ext cx="26748" cy="26748"/>
      </dsp:txXfrm>
    </dsp:sp>
    <dsp:sp modelId="{A617C20B-F0AB-4CAA-A22C-522B75CAF248}">
      <dsp:nvSpPr>
        <dsp:cNvPr id="0" name=""/>
        <dsp:cNvSpPr/>
      </dsp:nvSpPr>
      <dsp:spPr>
        <a:xfrm>
          <a:off x="3047874" y="5276"/>
          <a:ext cx="1273846" cy="127384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a:t>Mirada</a:t>
          </a:r>
          <a:endParaRPr lang="fr-FR" sz="1600" kern="1200" dirty="0"/>
        </a:p>
      </dsp:txBody>
      <dsp:txXfrm>
        <a:off x="3234424" y="191826"/>
        <a:ext cx="900746" cy="900746"/>
      </dsp:txXfrm>
    </dsp:sp>
    <dsp:sp modelId="{C51959C8-8C2E-48E7-AFD7-790AE8BC13CE}">
      <dsp:nvSpPr>
        <dsp:cNvPr id="0" name=""/>
        <dsp:cNvSpPr/>
      </dsp:nvSpPr>
      <dsp:spPr>
        <a:xfrm rot="19590691">
          <a:off x="4487538" y="1743123"/>
          <a:ext cx="789841" cy="31113"/>
        </a:xfrm>
        <a:custGeom>
          <a:avLst/>
          <a:gdLst/>
          <a:ahLst/>
          <a:cxnLst/>
          <a:rect l="0" t="0" r="0" b="0"/>
          <a:pathLst>
            <a:path>
              <a:moveTo>
                <a:pt x="0" y="15556"/>
              </a:moveTo>
              <a:lnTo>
                <a:pt x="78984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862713" y="1738934"/>
        <a:ext cx="39492" cy="39492"/>
      </dsp:txXfrm>
    </dsp:sp>
    <dsp:sp modelId="{5C6D0514-B0B3-41BA-82A6-9C50AA920E06}">
      <dsp:nvSpPr>
        <dsp:cNvPr id="0" name=""/>
        <dsp:cNvSpPr/>
      </dsp:nvSpPr>
      <dsp:spPr>
        <a:xfrm>
          <a:off x="5106090" y="552417"/>
          <a:ext cx="1273846" cy="1273846"/>
        </a:xfrm>
        <a:prstGeom prst="ellipse">
          <a:avLst/>
        </a:prstGeom>
        <a:solidFill>
          <a:schemeClr val="accent5">
            <a:hueOff val="-143169"/>
            <a:satOff val="-620"/>
            <a:lumOff val="-16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dirty="0" err="1"/>
            <a:t>gestos</a:t>
          </a:r>
          <a:endParaRPr lang="fr-FR" sz="1600" kern="1200" dirty="0"/>
        </a:p>
      </dsp:txBody>
      <dsp:txXfrm>
        <a:off x="5292640" y="738967"/>
        <a:ext cx="900746" cy="900746"/>
      </dsp:txXfrm>
    </dsp:sp>
    <dsp:sp modelId="{C045D218-2739-4C6D-8FED-3D4971206DC2}">
      <dsp:nvSpPr>
        <dsp:cNvPr id="0" name=""/>
        <dsp:cNvSpPr/>
      </dsp:nvSpPr>
      <dsp:spPr>
        <a:xfrm rot="484565">
          <a:off x="5021492" y="2762496"/>
          <a:ext cx="526202" cy="31113"/>
        </a:xfrm>
        <a:custGeom>
          <a:avLst/>
          <a:gdLst/>
          <a:ahLst/>
          <a:cxnLst/>
          <a:rect l="0" t="0" r="0" b="0"/>
          <a:pathLst>
            <a:path>
              <a:moveTo>
                <a:pt x="0" y="15556"/>
              </a:moveTo>
              <a:lnTo>
                <a:pt x="526202"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5271438" y="2764897"/>
        <a:ext cx="26310" cy="26310"/>
      </dsp:txXfrm>
    </dsp:sp>
    <dsp:sp modelId="{8E80B0D0-384C-435E-B582-C0ECD004FF67}">
      <dsp:nvSpPr>
        <dsp:cNvPr id="0" name=""/>
        <dsp:cNvSpPr/>
      </dsp:nvSpPr>
      <dsp:spPr>
        <a:xfrm>
          <a:off x="5538768" y="2267572"/>
          <a:ext cx="1273846" cy="1273846"/>
        </a:xfrm>
        <a:prstGeom prst="ellipse">
          <a:avLst/>
        </a:prstGeom>
        <a:solidFill>
          <a:schemeClr val="accent5">
            <a:hueOff val="-286338"/>
            <a:satOff val="-1241"/>
            <a:lumOff val="-33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dirty="0"/>
            <a:t>imitación</a:t>
          </a:r>
        </a:p>
      </dsp:txBody>
      <dsp:txXfrm>
        <a:off x="5725318" y="2454122"/>
        <a:ext cx="900746" cy="900746"/>
      </dsp:txXfrm>
    </dsp:sp>
    <dsp:sp modelId="{FA91C988-78C8-4427-B8D1-4E53DB8BF54E}">
      <dsp:nvSpPr>
        <dsp:cNvPr id="0" name=""/>
        <dsp:cNvSpPr/>
      </dsp:nvSpPr>
      <dsp:spPr>
        <a:xfrm rot="3028659">
          <a:off x="4120245" y="3467786"/>
          <a:ext cx="667371" cy="31113"/>
        </a:xfrm>
        <a:custGeom>
          <a:avLst/>
          <a:gdLst/>
          <a:ahLst/>
          <a:cxnLst/>
          <a:rect l="0" t="0" r="0" b="0"/>
          <a:pathLst>
            <a:path>
              <a:moveTo>
                <a:pt x="0" y="15556"/>
              </a:moveTo>
              <a:lnTo>
                <a:pt x="667371"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a:off x="4437247" y="3466658"/>
        <a:ext cx="33368" cy="33368"/>
      </dsp:txXfrm>
    </dsp:sp>
    <dsp:sp modelId="{F38CB7B8-782F-42F2-993E-52DD24A143D0}">
      <dsp:nvSpPr>
        <dsp:cNvPr id="0" name=""/>
        <dsp:cNvSpPr/>
      </dsp:nvSpPr>
      <dsp:spPr>
        <a:xfrm>
          <a:off x="4434684" y="3595124"/>
          <a:ext cx="1273846" cy="1273846"/>
        </a:xfrm>
        <a:prstGeom prst="ellipse">
          <a:avLst/>
        </a:prstGeom>
        <a:solidFill>
          <a:schemeClr val="accent5">
            <a:hueOff val="-429508"/>
            <a:satOff val="-1861"/>
            <a:lumOff val="-5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a:t>Lenguaje oral</a:t>
          </a:r>
          <a:endParaRPr lang="fr-FR" sz="1600" kern="1200" dirty="0"/>
        </a:p>
      </dsp:txBody>
      <dsp:txXfrm>
        <a:off x="4621234" y="3781674"/>
        <a:ext cx="900746" cy="900746"/>
      </dsp:txXfrm>
    </dsp:sp>
    <dsp:sp modelId="{AF0C300B-76F5-4316-A34A-388C3170A1B3}">
      <dsp:nvSpPr>
        <dsp:cNvPr id="0" name=""/>
        <dsp:cNvSpPr/>
      </dsp:nvSpPr>
      <dsp:spPr>
        <a:xfrm rot="6942857">
          <a:off x="2997195" y="3465441"/>
          <a:ext cx="479523" cy="31113"/>
        </a:xfrm>
        <a:custGeom>
          <a:avLst/>
          <a:gdLst/>
          <a:ahLst/>
          <a:cxnLst/>
          <a:rect l="0" t="0" r="0" b="0"/>
          <a:pathLst>
            <a:path>
              <a:moveTo>
                <a:pt x="0" y="15556"/>
              </a:moveTo>
              <a:lnTo>
                <a:pt x="479523"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3224969" y="3469009"/>
        <a:ext cx="23976" cy="23976"/>
      </dsp:txXfrm>
    </dsp:sp>
    <dsp:sp modelId="{F365D638-BC38-46A1-B5E1-D00C21E8490C}">
      <dsp:nvSpPr>
        <dsp:cNvPr id="0" name=""/>
        <dsp:cNvSpPr/>
      </dsp:nvSpPr>
      <dsp:spPr>
        <a:xfrm>
          <a:off x="2219655" y="3633940"/>
          <a:ext cx="1273846" cy="1273846"/>
        </a:xfrm>
        <a:prstGeom prst="ellipse">
          <a:avLst/>
        </a:prstGeom>
        <a:solidFill>
          <a:schemeClr val="accent5">
            <a:hueOff val="-572677"/>
            <a:satOff val="-2481"/>
            <a:lumOff val="-67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a:t>Lengua escrita</a:t>
          </a:r>
          <a:endParaRPr lang="fr-FR" sz="1600" kern="1200" dirty="0"/>
        </a:p>
      </dsp:txBody>
      <dsp:txXfrm>
        <a:off x="2406205" y="3820490"/>
        <a:ext cx="900746" cy="900746"/>
      </dsp:txXfrm>
    </dsp:sp>
    <dsp:sp modelId="{1A228A64-892A-4CC4-831F-B345CCA3FBD3}">
      <dsp:nvSpPr>
        <dsp:cNvPr id="0" name=""/>
        <dsp:cNvSpPr/>
      </dsp:nvSpPr>
      <dsp:spPr>
        <a:xfrm rot="9856404">
          <a:off x="1939150" y="2952340"/>
          <a:ext cx="530606" cy="31113"/>
        </a:xfrm>
        <a:custGeom>
          <a:avLst/>
          <a:gdLst/>
          <a:ahLst/>
          <a:cxnLst/>
          <a:rect l="0" t="0" r="0" b="0"/>
          <a:pathLst>
            <a:path>
              <a:moveTo>
                <a:pt x="0" y="15556"/>
              </a:moveTo>
              <a:lnTo>
                <a:pt x="530606"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191188" y="2954631"/>
        <a:ext cx="26530" cy="26530"/>
      </dsp:txXfrm>
    </dsp:sp>
    <dsp:sp modelId="{0D137437-998C-4014-BEAB-EB384A9BAA86}">
      <dsp:nvSpPr>
        <dsp:cNvPr id="0" name=""/>
        <dsp:cNvSpPr/>
      </dsp:nvSpPr>
      <dsp:spPr>
        <a:xfrm>
          <a:off x="699078" y="2575519"/>
          <a:ext cx="1273846" cy="1273846"/>
        </a:xfrm>
        <a:prstGeom prst="ellipse">
          <a:avLst/>
        </a:prstGeom>
        <a:solidFill>
          <a:schemeClr val="accent5">
            <a:hueOff val="-715846"/>
            <a:satOff val="-3102"/>
            <a:lumOff val="-8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dirty="0" err="1"/>
            <a:t>Símbolos</a:t>
          </a:r>
          <a:endParaRPr lang="fr-FR" sz="1600" kern="1200" dirty="0"/>
        </a:p>
      </dsp:txBody>
      <dsp:txXfrm>
        <a:off x="885628" y="2762069"/>
        <a:ext cx="900746" cy="900746"/>
      </dsp:txXfrm>
    </dsp:sp>
    <dsp:sp modelId="{2EB134A2-8B68-4A81-ACC1-3CE1741826F5}">
      <dsp:nvSpPr>
        <dsp:cNvPr id="0" name=""/>
        <dsp:cNvSpPr/>
      </dsp:nvSpPr>
      <dsp:spPr>
        <a:xfrm rot="13064205">
          <a:off x="2238524" y="1702020"/>
          <a:ext cx="738629" cy="31113"/>
        </a:xfrm>
        <a:custGeom>
          <a:avLst/>
          <a:gdLst/>
          <a:ahLst/>
          <a:cxnLst/>
          <a:rect l="0" t="0" r="0" b="0"/>
          <a:pathLst>
            <a:path>
              <a:moveTo>
                <a:pt x="0" y="15556"/>
              </a:moveTo>
              <a:lnTo>
                <a:pt x="738629" y="1555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fr-FR" sz="500" kern="1200"/>
        </a:p>
      </dsp:txBody>
      <dsp:txXfrm rot="10800000">
        <a:off x="2589373" y="1699111"/>
        <a:ext cx="36931" cy="36931"/>
      </dsp:txXfrm>
    </dsp:sp>
    <dsp:sp modelId="{3B4F3974-D038-4BEC-BD4F-73C75E3F07D8}">
      <dsp:nvSpPr>
        <dsp:cNvPr id="0" name=""/>
        <dsp:cNvSpPr/>
      </dsp:nvSpPr>
      <dsp:spPr>
        <a:xfrm>
          <a:off x="1175152" y="464802"/>
          <a:ext cx="1273846" cy="1273846"/>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 sz="1600" kern="1200" dirty="0" err="1"/>
            <a:t>Símbolos</a:t>
          </a:r>
          <a:endParaRPr lang="fr-FR" sz="1600" kern="1200" dirty="0"/>
        </a:p>
      </dsp:txBody>
      <dsp:txXfrm>
        <a:off x="1361702" y="651352"/>
        <a:ext cx="900746" cy="9007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 sz="2800" kern="1200" dirty="0">
              <a:latin typeface="Calibri" panose="020F0502020204030204" pitchFamily="34" charset="0"/>
              <a:cs typeface="Calibri" panose="020F0502020204030204" pitchFamily="34" charset="0"/>
            </a:rPr>
            <a:t>Intercambios </a:t>
          </a:r>
          <a:r>
            <a:rPr lang="es" sz="2800" kern="1200" dirty="0" err="1">
              <a:latin typeface="Calibri" panose="020F0502020204030204" pitchFamily="34" charset="0"/>
              <a:cs typeface="Calibri" panose="020F0502020204030204" pitchFamily="34" charset="0"/>
            </a:rPr>
            <a:t>entre </a:t>
          </a:r>
          <a:r>
            <a:rPr lang="es" sz="2800" kern="1200" dirty="0">
              <a:latin typeface="Calibri" panose="020F0502020204030204" pitchFamily="34" charset="0"/>
              <a:cs typeface="Calibri" panose="020F0502020204030204" pitchFamily="34" charset="0"/>
            </a:rPr>
            <a:t>personas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CCFFC-6008-4274-A15D-8FB035CF4C65}">
      <dsp:nvSpPr>
        <dsp:cNvPr id="0" name=""/>
        <dsp:cNvSpPr/>
      </dsp:nvSpPr>
      <dsp:spPr>
        <a:xfrm>
          <a:off x="4351734" y="706"/>
          <a:ext cx="1282359" cy="128235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a:t>1. </a:t>
          </a:r>
          <a:r>
            <a:rPr lang="es" sz="800" b="1" kern="1200" dirty="0" err="1"/>
            <a:t>Codificación </a:t>
          </a:r>
          <a:r>
            <a:rPr lang="es" sz="800" b="1" kern="1200" dirty="0"/>
            <a:t>de </a:t>
          </a:r>
          <a:r>
            <a:rPr lang="es" sz="800" b="1" kern="1200" dirty="0" err="1"/>
            <a:t>señales</a:t>
          </a:r>
          <a:endParaRPr lang="fr-FR" sz="800" b="1" kern="1200" dirty="0"/>
        </a:p>
      </dsp:txBody>
      <dsp:txXfrm>
        <a:off x="4539531" y="188503"/>
        <a:ext cx="906765" cy="906765"/>
      </dsp:txXfrm>
    </dsp:sp>
    <dsp:sp modelId="{A4A9F47B-C6D3-4639-922F-DB88D4F5A925}">
      <dsp:nvSpPr>
        <dsp:cNvPr id="0" name=""/>
        <dsp:cNvSpPr/>
      </dsp:nvSpPr>
      <dsp:spPr>
        <a:xfrm rot="1800000">
          <a:off x="5648237" y="902579"/>
          <a:ext cx="342042" cy="432796"/>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a:off x="5655111" y="963485"/>
        <a:ext cx="239429" cy="259678"/>
      </dsp:txXfrm>
    </dsp:sp>
    <dsp:sp modelId="{817D753A-59A2-49A9-B8E1-906A650C8858}">
      <dsp:nvSpPr>
        <dsp:cNvPr id="0" name=""/>
        <dsp:cNvSpPr/>
      </dsp:nvSpPr>
      <dsp:spPr>
        <a:xfrm>
          <a:off x="6021190" y="964568"/>
          <a:ext cx="1282359" cy="1282359"/>
        </a:xfrm>
        <a:prstGeom prst="ellipse">
          <a:avLst/>
        </a:prstGeom>
        <a:solidFill>
          <a:schemeClr val="accent5">
            <a:hueOff val="-171803"/>
            <a:satOff val="-744"/>
            <a:lumOff val="-2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dirty="0"/>
            <a:t>2. </a:t>
          </a:r>
          <a:r>
            <a:rPr lang="es" sz="800" b="1" kern="1200" dirty="0" err="1"/>
            <a:t>Interpretación </a:t>
          </a:r>
          <a:r>
            <a:rPr lang="es" sz="800" b="1" kern="1200" dirty="0"/>
            <a:t>de </a:t>
          </a:r>
          <a:r>
            <a:rPr lang="es" sz="800" b="1" kern="1200" dirty="0" err="1"/>
            <a:t>señales</a:t>
          </a:r>
          <a:endParaRPr lang="fr-FR" sz="800" b="1" kern="1200" dirty="0"/>
        </a:p>
      </dsp:txBody>
      <dsp:txXfrm>
        <a:off x="6208987" y="1152365"/>
        <a:ext cx="906765" cy="906765"/>
      </dsp:txXfrm>
    </dsp:sp>
    <dsp:sp modelId="{700A8F2B-E14E-429C-87AE-77D26ACA7FA0}">
      <dsp:nvSpPr>
        <dsp:cNvPr id="0" name=""/>
        <dsp:cNvSpPr/>
      </dsp:nvSpPr>
      <dsp:spPr>
        <a:xfrm rot="5400000">
          <a:off x="6491349" y="2343530"/>
          <a:ext cx="342042" cy="432796"/>
        </a:xfrm>
        <a:prstGeom prst="rightArrow">
          <a:avLst>
            <a:gd name="adj1" fmla="val 60000"/>
            <a:gd name="adj2" fmla="val 50000"/>
          </a:avLst>
        </a:prstGeom>
        <a:solidFill>
          <a:schemeClr val="accent5">
            <a:hueOff val="-171803"/>
            <a:satOff val="-744"/>
            <a:lumOff val="-203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a:off x="6542656" y="2378783"/>
        <a:ext cx="239429" cy="259678"/>
      </dsp:txXfrm>
    </dsp:sp>
    <dsp:sp modelId="{0E320916-B6D2-4E0A-B88B-CE65092ABABA}">
      <dsp:nvSpPr>
        <dsp:cNvPr id="0" name=""/>
        <dsp:cNvSpPr/>
      </dsp:nvSpPr>
      <dsp:spPr>
        <a:xfrm>
          <a:off x="6021190" y="2892290"/>
          <a:ext cx="1282359" cy="1282359"/>
        </a:xfrm>
        <a:prstGeom prst="ellipse">
          <a:avLst/>
        </a:prstGeom>
        <a:solidFill>
          <a:schemeClr val="accent5">
            <a:hueOff val="-343606"/>
            <a:satOff val="-1489"/>
            <a:lumOff val="-4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dirty="0"/>
            <a:t>3. Aclaración de objetivos</a:t>
          </a:r>
        </a:p>
      </dsp:txBody>
      <dsp:txXfrm>
        <a:off x="6208987" y="3080087"/>
        <a:ext cx="906765" cy="906765"/>
      </dsp:txXfrm>
    </dsp:sp>
    <dsp:sp modelId="{A62B4CF9-362E-473A-A126-1233A7E84AC2}">
      <dsp:nvSpPr>
        <dsp:cNvPr id="0" name=""/>
        <dsp:cNvSpPr/>
      </dsp:nvSpPr>
      <dsp:spPr>
        <a:xfrm rot="9000000">
          <a:off x="5665004" y="3794163"/>
          <a:ext cx="342042" cy="432796"/>
        </a:xfrm>
        <a:prstGeom prst="rightArrow">
          <a:avLst>
            <a:gd name="adj1" fmla="val 60000"/>
            <a:gd name="adj2" fmla="val 50000"/>
          </a:avLst>
        </a:prstGeom>
        <a:solidFill>
          <a:schemeClr val="accent5">
            <a:hueOff val="-343606"/>
            <a:satOff val="-1489"/>
            <a:lumOff val="-4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rot="10800000">
        <a:off x="5760743" y="3855069"/>
        <a:ext cx="239429" cy="259678"/>
      </dsp:txXfrm>
    </dsp:sp>
    <dsp:sp modelId="{738391A1-500A-4A47-BDB4-3928D58D5631}">
      <dsp:nvSpPr>
        <dsp:cNvPr id="0" name=""/>
        <dsp:cNvSpPr/>
      </dsp:nvSpPr>
      <dsp:spPr>
        <a:xfrm>
          <a:off x="4351734" y="3856152"/>
          <a:ext cx="1282359" cy="1282359"/>
        </a:xfrm>
        <a:prstGeom prst="ellipse">
          <a:avLst/>
        </a:prstGeom>
        <a:solidFill>
          <a:schemeClr val="accent5">
            <a:hueOff val="-515409"/>
            <a:satOff val="-2233"/>
            <a:lumOff val="-6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dirty="0"/>
            <a:t>4. </a:t>
          </a:r>
          <a:r>
            <a:rPr lang="es" sz="800" b="1" kern="1200" dirty="0" err="1"/>
            <a:t>Respuesta</a:t>
          </a:r>
          <a:r>
            <a:rPr lang="es" sz="800" b="1" kern="1200" dirty="0"/>
            <a:t> </a:t>
          </a:r>
          <a:r>
            <a:rPr lang="es" sz="800" b="1" kern="1200" dirty="0" err="1"/>
            <a:t>acceso </a:t>
          </a:r>
          <a:r>
            <a:rPr lang="es" sz="800" b="1" kern="1200" dirty="0"/>
            <a:t>o construcción</a:t>
          </a:r>
        </a:p>
      </dsp:txBody>
      <dsp:txXfrm>
        <a:off x="4539531" y="4043949"/>
        <a:ext cx="906765" cy="906765"/>
      </dsp:txXfrm>
    </dsp:sp>
    <dsp:sp modelId="{0E79B55B-D0C3-47FF-AB49-799648A6AF43}">
      <dsp:nvSpPr>
        <dsp:cNvPr id="0" name=""/>
        <dsp:cNvSpPr/>
      </dsp:nvSpPr>
      <dsp:spPr>
        <a:xfrm rot="12600000">
          <a:off x="3995547" y="3803843"/>
          <a:ext cx="342042" cy="432796"/>
        </a:xfrm>
        <a:prstGeom prst="rightArrow">
          <a:avLst>
            <a:gd name="adj1" fmla="val 60000"/>
            <a:gd name="adj2" fmla="val 50000"/>
          </a:avLst>
        </a:prstGeom>
        <a:solidFill>
          <a:schemeClr val="accent5">
            <a:hueOff val="-515409"/>
            <a:satOff val="-2233"/>
            <a:lumOff val="-611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rot="10800000">
        <a:off x="4091286" y="3916055"/>
        <a:ext cx="239429" cy="259678"/>
      </dsp:txXfrm>
    </dsp:sp>
    <dsp:sp modelId="{CA7FBC7A-19E2-4C11-AE7B-28780EF11DAF}">
      <dsp:nvSpPr>
        <dsp:cNvPr id="0" name=""/>
        <dsp:cNvSpPr/>
      </dsp:nvSpPr>
      <dsp:spPr>
        <a:xfrm>
          <a:off x="2682277" y="2892290"/>
          <a:ext cx="1282359" cy="1282359"/>
        </a:xfrm>
        <a:prstGeom prst="ellipse">
          <a:avLst/>
        </a:prstGeom>
        <a:solidFill>
          <a:schemeClr val="accent5">
            <a:hueOff val="-687212"/>
            <a:satOff val="-2978"/>
            <a:lumOff val="-8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dirty="0"/>
            <a:t>5. </a:t>
          </a:r>
          <a:r>
            <a:rPr lang="es" sz="800" b="1" kern="1200" dirty="0" err="1"/>
            <a:t>Respuesta</a:t>
          </a:r>
          <a:r>
            <a:rPr lang="es" sz="800" b="1" kern="1200" dirty="0"/>
            <a:t> </a:t>
          </a:r>
          <a:r>
            <a:rPr lang="es" sz="800" b="1" kern="1200" dirty="0" err="1"/>
            <a:t>decisión</a:t>
          </a:r>
          <a:endParaRPr lang="fr-FR" sz="800" b="1" kern="1200" dirty="0"/>
        </a:p>
      </dsp:txBody>
      <dsp:txXfrm>
        <a:off x="2870074" y="3080087"/>
        <a:ext cx="906765" cy="906765"/>
      </dsp:txXfrm>
    </dsp:sp>
    <dsp:sp modelId="{52307B47-9E15-4279-9546-F4A5004C8A5F}">
      <dsp:nvSpPr>
        <dsp:cNvPr id="0" name=""/>
        <dsp:cNvSpPr/>
      </dsp:nvSpPr>
      <dsp:spPr>
        <a:xfrm rot="16200000">
          <a:off x="3152435" y="2362891"/>
          <a:ext cx="342042" cy="432796"/>
        </a:xfrm>
        <a:prstGeom prst="rightArrow">
          <a:avLst>
            <a:gd name="adj1" fmla="val 60000"/>
            <a:gd name="adj2" fmla="val 50000"/>
          </a:avLst>
        </a:prstGeom>
        <a:solidFill>
          <a:schemeClr val="accent5">
            <a:hueOff val="-687212"/>
            <a:satOff val="-2978"/>
            <a:lumOff val="-8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a:off x="3203742" y="2500757"/>
        <a:ext cx="239429" cy="259678"/>
      </dsp:txXfrm>
    </dsp:sp>
    <dsp:sp modelId="{7EFD3247-8BE7-4BFC-8C2A-BF08E904463A}">
      <dsp:nvSpPr>
        <dsp:cNvPr id="0" name=""/>
        <dsp:cNvSpPr/>
      </dsp:nvSpPr>
      <dsp:spPr>
        <a:xfrm>
          <a:off x="2682277" y="964568"/>
          <a:ext cx="1282359" cy="1282359"/>
        </a:xfrm>
        <a:prstGeom prst="ellipse">
          <a:avLst/>
        </a:prstGeom>
        <a:solidFill>
          <a:schemeClr val="accent5">
            <a:hueOff val="-859015"/>
            <a:satOff val="-3722"/>
            <a:lumOff val="-10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355600">
            <a:lnSpc>
              <a:spcPct val="90000"/>
            </a:lnSpc>
            <a:spcBef>
              <a:spcPct val="0"/>
            </a:spcBef>
            <a:spcAft>
              <a:spcPct val="35000"/>
            </a:spcAft>
            <a:buNone/>
          </a:pPr>
          <a:r>
            <a:rPr lang="es" sz="800" b="1" kern="1200" dirty="0"/>
            <a:t>6. </a:t>
          </a:r>
          <a:r>
            <a:rPr lang="es" sz="800" b="1" kern="1200" dirty="0" err="1"/>
            <a:t>Comportamiento</a:t>
          </a:r>
          <a:r>
            <a:rPr lang="es" sz="800" b="1" kern="1200" dirty="0"/>
            <a:t> </a:t>
          </a:r>
          <a:r>
            <a:rPr lang="es" sz="800" b="1" kern="1200" dirty="0" err="1"/>
            <a:t>promulgación</a:t>
          </a:r>
          <a:endParaRPr lang="fr-FR" sz="800" b="1" kern="1200" dirty="0"/>
        </a:p>
      </dsp:txBody>
      <dsp:txXfrm>
        <a:off x="2870074" y="1152365"/>
        <a:ext cx="906765" cy="906765"/>
      </dsp:txXfrm>
    </dsp:sp>
    <dsp:sp modelId="{0B7D4806-BDFC-4391-B474-CCF49495A332}">
      <dsp:nvSpPr>
        <dsp:cNvPr id="0" name=""/>
        <dsp:cNvSpPr/>
      </dsp:nvSpPr>
      <dsp:spPr>
        <a:xfrm rot="19800000">
          <a:off x="3978780" y="912259"/>
          <a:ext cx="342042" cy="432796"/>
        </a:xfrm>
        <a:prstGeom prst="rightArrow">
          <a:avLst>
            <a:gd name="adj1" fmla="val 60000"/>
            <a:gd name="adj2" fmla="val 50000"/>
          </a:avLst>
        </a:prstGeom>
        <a:solidFill>
          <a:schemeClr val="accent5">
            <a:hueOff val="-859015"/>
            <a:satOff val="-3722"/>
            <a:lumOff val="-10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fr-FR" sz="600" b="1" kern="1200"/>
        </a:p>
      </dsp:txBody>
      <dsp:txXfrm>
        <a:off x="3985654" y="1024471"/>
        <a:ext cx="239429" cy="2596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8222AF-BA97-4D39-B006-459C0415235C}">
      <dsp:nvSpPr>
        <dsp:cNvPr id="0" name=""/>
        <dsp:cNvSpPr/>
      </dsp:nvSpPr>
      <dsp:spPr>
        <a:xfrm>
          <a:off x="0" y="1844"/>
          <a:ext cx="1345230" cy="1345230"/>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 sz="1100" kern="1200" dirty="0" err="1"/>
            <a:t>Conocimiento</a:t>
          </a:r>
          <a:endParaRPr lang="fr-FR" sz="1100" kern="1200" dirty="0"/>
        </a:p>
      </dsp:txBody>
      <dsp:txXfrm>
        <a:off x="197004" y="198848"/>
        <a:ext cx="951222" cy="951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C3CEE-BF2C-444F-A3E6-D152C1FD20D8}">
      <dsp:nvSpPr>
        <dsp:cNvPr id="0" name=""/>
        <dsp:cNvSpPr/>
      </dsp:nvSpPr>
      <dsp:spPr>
        <a:xfrm>
          <a:off x="1489699" y="942688"/>
          <a:ext cx="1409232" cy="560978"/>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 sz="1400" kern="1200" dirty="0" err="1">
              <a:latin typeface="Calibri" panose="020F0502020204030204" pitchFamily="34" charset="0"/>
              <a:cs typeface="Calibri" panose="020F0502020204030204" pitchFamily="34" charset="0"/>
            </a:rPr>
            <a:t>Evaluación </a:t>
          </a:r>
          <a:r>
            <a:rPr lang="es" sz="1400" kern="1200" dirty="0">
              <a:latin typeface="Calibri" panose="020F0502020204030204" pitchFamily="34" charset="0"/>
              <a:cs typeface="Calibri" panose="020F0502020204030204" pitchFamily="34" charset="0"/>
            </a:rPr>
            <a:t>y </a:t>
          </a:r>
          <a:r>
            <a:rPr lang="es" sz="1400" kern="1200" dirty="0" err="1">
              <a:latin typeface="Calibri" panose="020F0502020204030204" pitchFamily="34" charset="0"/>
              <a:cs typeface="Calibri" panose="020F0502020204030204" pitchFamily="34" charset="0"/>
            </a:rPr>
            <a:t>respuesta </a:t>
          </a:r>
          <a:endParaRPr lang="fr-FR" sz="1400" kern="1200" dirty="0">
            <a:latin typeface="Calibri" panose="020F0502020204030204" pitchFamily="34" charset="0"/>
            <a:cs typeface="Calibri" panose="020F0502020204030204" pitchFamily="34" charset="0"/>
          </a:endParaRPr>
        </a:p>
      </dsp:txBody>
      <dsp:txXfrm>
        <a:off x="1489699" y="942688"/>
        <a:ext cx="1409232" cy="5609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2FB6C-0504-46BF-8FF3-7D0587C4E6B3}">
      <dsp:nvSpPr>
        <dsp:cNvPr id="0" name=""/>
        <dsp:cNvSpPr/>
      </dsp:nvSpPr>
      <dsp:spPr>
        <a:xfrm>
          <a:off x="0" y="908184"/>
          <a:ext cx="3243071" cy="3839016"/>
        </a:xfrm>
        <a:prstGeom prst="rect">
          <a:avLst/>
        </a:pr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 sz="2800" kern="1200" dirty="0">
              <a:latin typeface="Calibri" panose="020F0502020204030204" pitchFamily="34" charset="0"/>
              <a:cs typeface="Calibri" panose="020F0502020204030204" pitchFamily="34" charset="0"/>
            </a:rPr>
            <a:t>Intercambios </a:t>
          </a:r>
          <a:r>
            <a:rPr lang="es" sz="2800" kern="1200" dirty="0" err="1">
              <a:latin typeface="Calibri" panose="020F0502020204030204" pitchFamily="34" charset="0"/>
              <a:cs typeface="Calibri" panose="020F0502020204030204" pitchFamily="34" charset="0"/>
            </a:rPr>
            <a:t>entre </a:t>
          </a:r>
          <a:r>
            <a:rPr lang="es" sz="2800" kern="1200" dirty="0">
              <a:latin typeface="Calibri" panose="020F0502020204030204" pitchFamily="34" charset="0"/>
              <a:cs typeface="Calibri" panose="020F0502020204030204" pitchFamily="34" charset="0"/>
            </a:rPr>
            <a:t>personas</a:t>
          </a: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a:p>
          <a:pPr marL="0" lvl="0" indent="0" algn="ctr" defTabSz="1244600">
            <a:lnSpc>
              <a:spcPct val="90000"/>
            </a:lnSpc>
            <a:spcBef>
              <a:spcPct val="0"/>
            </a:spcBef>
            <a:spcAft>
              <a:spcPct val="35000"/>
            </a:spcAft>
            <a:buNone/>
          </a:pPr>
          <a:endParaRPr lang="fr-FR" sz="2800" kern="1200" dirty="0">
            <a:latin typeface="Calibri" panose="020F0502020204030204" pitchFamily="34" charset="0"/>
            <a:cs typeface="Calibri" panose="020F0502020204030204" pitchFamily="34" charset="0"/>
          </a:endParaRPr>
        </a:p>
      </dsp:txBody>
      <dsp:txXfrm>
        <a:off x="0" y="908184"/>
        <a:ext cx="3243071" cy="38390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D1FED-9EDF-40E7-9E5D-DED7BA7CB0CF}">
      <dsp:nvSpPr>
        <dsp:cNvPr id="0" name=""/>
        <dsp:cNvSpPr/>
      </dsp:nvSpPr>
      <dsp:spPr>
        <a:xfrm>
          <a:off x="0" y="37255"/>
          <a:ext cx="2509327" cy="2509327"/>
        </a:xfrm>
        <a:prstGeom prst="ellipse">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marL="0" lvl="0" indent="0" algn="l" defTabSz="1022350">
            <a:lnSpc>
              <a:spcPct val="90000"/>
            </a:lnSpc>
            <a:spcBef>
              <a:spcPct val="0"/>
            </a:spcBef>
            <a:spcAft>
              <a:spcPct val="35000"/>
            </a:spcAft>
            <a:buNone/>
          </a:pPr>
          <a:r>
            <a:rPr lang="es" sz="2300" kern="1200" dirty="0" err="1">
              <a:solidFill>
                <a:schemeClr val="bg1"/>
              </a:solidFill>
            </a:rPr>
            <a:t>Situado </a:t>
          </a:r>
          <a:r>
            <a:rPr lang="es" sz="2300" kern="1200" dirty="0">
              <a:solidFill>
                <a:schemeClr val="bg1"/>
              </a:solidFill>
            </a:rPr>
            <a:t>en un </a:t>
          </a:r>
          <a:r>
            <a:rPr lang="es" sz="2300" kern="1200" dirty="0" err="1">
              <a:solidFill>
                <a:schemeClr val="bg1"/>
              </a:solidFill>
            </a:rPr>
            <a:t>contexto</a:t>
          </a:r>
          <a:endParaRPr lang="fr-FR" sz="2300" kern="1200" dirty="0">
            <a:solidFill>
              <a:schemeClr val="bg1"/>
            </a:solidFill>
          </a:endParaRPr>
        </a:p>
        <a:p>
          <a:pPr marL="171450" lvl="1" indent="-171450" algn="l" defTabSz="800100">
            <a:lnSpc>
              <a:spcPct val="90000"/>
            </a:lnSpc>
            <a:spcBef>
              <a:spcPct val="0"/>
            </a:spcBef>
            <a:spcAft>
              <a:spcPct val="15000"/>
            </a:spcAft>
            <a:buChar char="•"/>
          </a:pPr>
          <a:r>
            <a:rPr lang="es" sz="1800" kern="1200" dirty="0" err="1">
              <a:solidFill>
                <a:schemeClr val="bg1"/>
              </a:solidFill>
            </a:rPr>
            <a:t>amigos</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s" sz="1800" kern="1200">
              <a:solidFill>
                <a:schemeClr val="bg1"/>
              </a:solidFill>
            </a:rPr>
            <a:t>padres</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s" sz="1800" kern="1200">
              <a:solidFill>
                <a:schemeClr val="bg1"/>
              </a:solidFill>
            </a:rPr>
            <a:t>profesionales</a:t>
          </a:r>
          <a:endParaRPr lang="fr-FR" sz="1800" kern="1200" dirty="0">
            <a:solidFill>
              <a:schemeClr val="bg1"/>
            </a:solidFill>
          </a:endParaRPr>
        </a:p>
        <a:p>
          <a:pPr marL="171450" lvl="1" indent="-171450" algn="l" defTabSz="800100">
            <a:lnSpc>
              <a:spcPct val="90000"/>
            </a:lnSpc>
            <a:spcBef>
              <a:spcPct val="0"/>
            </a:spcBef>
            <a:spcAft>
              <a:spcPct val="15000"/>
            </a:spcAft>
            <a:buChar char="•"/>
          </a:pPr>
          <a:r>
            <a:rPr lang="es" sz="1800" kern="1200">
              <a:solidFill>
                <a:schemeClr val="bg1"/>
              </a:solidFill>
            </a:rPr>
            <a:t>profesores…</a:t>
          </a:r>
          <a:endParaRPr lang="fr-FR" sz="1800" kern="1200" dirty="0">
            <a:solidFill>
              <a:schemeClr val="bg1"/>
            </a:solidFill>
          </a:endParaRPr>
        </a:p>
      </dsp:txBody>
      <dsp:txXfrm>
        <a:off x="367482" y="404737"/>
        <a:ext cx="1774363" cy="177436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fr-F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969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nSpc>
                <a:spcPct val="150000"/>
              </a:lnSpc>
              <a:spcBef>
                <a:spcPts val="600"/>
              </a:spcBef>
              <a:spcAft>
                <a:spcPts val="800"/>
              </a:spcAft>
              <a:buNone/>
            </a:pPr>
            <a:r>
              <a:rPr lang="es" sz="1800" dirty="0">
                <a:effectLst/>
                <a:latin typeface="Times New Roman" panose="02020603050405020304" pitchFamily="18" charset="0"/>
                <a:ea typeface="Aptos"/>
                <a:cs typeface="Times New Roman" panose="02020603050405020304" pitchFamily="18" charset="0"/>
              </a:rPr>
              <a:t>Al final de la sección, </a:t>
            </a:r>
            <a:r>
              <a:rPr lang="es" sz="1800" dirty="0" err="1">
                <a:effectLst/>
                <a:latin typeface="Times New Roman" panose="02020603050405020304" pitchFamily="18" charset="0"/>
                <a:ea typeface="Aptos"/>
                <a:cs typeface="Times New Roman" panose="02020603050405020304" pitchFamily="18" charset="0"/>
              </a:rPr>
              <a:t>usted</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voluntad</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entender </a:t>
            </a:r>
            <a:r>
              <a:rPr lang="es" sz="1800" dirty="0">
                <a:effectLst/>
                <a:latin typeface="Times New Roman" panose="02020603050405020304" pitchFamily="18" charset="0"/>
                <a:ea typeface="Aptos"/>
                <a:cs typeface="Times New Roman" panose="02020603050405020304" pitchFamily="18" charset="0"/>
              </a:rPr>
              <a:t>:</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buFont typeface="Times New Roman" panose="02020603050405020304" pitchFamily="18" charset="0"/>
              <a:buChar char="-"/>
            </a:pPr>
            <a:r>
              <a:rPr lang="es" sz="1800" dirty="0" err="1">
                <a:effectLst/>
                <a:latin typeface="Times New Roman" panose="02020603050405020304" pitchFamily="18" charset="0"/>
                <a:ea typeface="Aptos"/>
                <a:cs typeface="Times New Roman" panose="02020603050405020304" pitchFamily="18" charset="0"/>
              </a:rPr>
              <a:t>Cómo</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comunicación</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es</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relacionado</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a las interacciones </a:t>
            </a:r>
            <a:r>
              <a:rPr lang="es" sz="1800" dirty="0">
                <a:effectLst/>
                <a:latin typeface="Times New Roman" panose="02020603050405020304" pitchFamily="18" charset="0"/>
                <a:ea typeface="Aptos"/>
                <a:cs typeface="Times New Roman" panose="02020603050405020304" pitchFamily="18" charset="0"/>
              </a:rPr>
              <a:t>sociales ,</a:t>
            </a:r>
            <a:endParaRPr lang="fr-FR" sz="1800" dirty="0">
              <a:effectLst/>
              <a:latin typeface="Aptos"/>
              <a:ea typeface="Aptos"/>
              <a:cs typeface="Times New Roman" panose="02020603050405020304" pitchFamily="18" charset="0"/>
            </a:endParaRPr>
          </a:p>
          <a:p>
            <a:pPr marL="342900" lvl="0" indent="-342900">
              <a:lnSpc>
                <a:spcPct val="150000"/>
              </a:lnSpc>
              <a:spcBef>
                <a:spcPts val="600"/>
              </a:spcBef>
              <a:spcAft>
                <a:spcPts val="800"/>
              </a:spcAft>
              <a:buFont typeface="Times New Roman" panose="02020603050405020304" pitchFamily="18" charset="0"/>
              <a:buChar char="-"/>
            </a:pPr>
            <a:r>
              <a:rPr lang="es" sz="1800" dirty="0" err="1">
                <a:effectLst/>
                <a:latin typeface="Times New Roman" panose="02020603050405020304" pitchFamily="18" charset="0"/>
                <a:ea typeface="Aptos"/>
                <a:cs typeface="Times New Roman" panose="02020603050405020304" pitchFamily="18" charset="0"/>
              </a:rPr>
              <a:t>Cómo</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el</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barreras</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a</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comunicación</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constituyen </a:t>
            </a:r>
            <a:r>
              <a:rPr lang="es" sz="1800" dirty="0">
                <a:effectLst/>
                <a:latin typeface="Times New Roman" panose="02020603050405020304" pitchFamily="18" charset="0"/>
                <a:ea typeface="Aptos"/>
                <a:cs typeface="Times New Roman" panose="02020603050405020304" pitchFamily="18" charset="0"/>
              </a:rPr>
              <a:t>un </a:t>
            </a:r>
            <a:r>
              <a:rPr lang="es" sz="1800" dirty="0" err="1">
                <a:effectLst/>
                <a:latin typeface="Times New Roman" panose="02020603050405020304" pitchFamily="18" charset="0"/>
                <a:ea typeface="Aptos"/>
                <a:cs typeface="Times New Roman" panose="02020603050405020304" pitchFamily="18" charset="0"/>
              </a:rPr>
              <a:t>desafío en las interacciones </a:t>
            </a:r>
            <a:r>
              <a:rPr lang="es" sz="1800" dirty="0">
                <a:effectLst/>
                <a:latin typeface="Times New Roman" panose="02020603050405020304" pitchFamily="18" charset="0"/>
                <a:ea typeface="Aptos"/>
                <a:cs typeface="Times New Roman" panose="02020603050405020304" pitchFamily="18" charset="0"/>
              </a:rPr>
              <a:t>sociales </a:t>
            </a:r>
            <a:r>
              <a:rPr lang="es" sz="1800" dirty="0" err="1">
                <a:effectLst/>
                <a:latin typeface="Times New Roman" panose="02020603050405020304" pitchFamily="18" charset="0"/>
                <a:ea typeface="Aptos"/>
                <a:cs typeface="Times New Roman" panose="02020603050405020304" pitchFamily="18" charset="0"/>
              </a:rPr>
              <a:t>para</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gente</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con </a:t>
            </a:r>
            <a:r>
              <a:rPr lang="es" sz="1800" dirty="0">
                <a:effectLst/>
                <a:latin typeface="Times New Roman" panose="02020603050405020304" pitchFamily="18" charset="0"/>
                <a:ea typeface="Aptos"/>
                <a:cs typeface="Times New Roman" panose="02020603050405020304" pitchFamily="18" charset="0"/>
              </a:rPr>
              <a:t>IDD</a:t>
            </a:r>
            <a:endParaRPr lang="fr-FR" sz="1800" dirty="0">
              <a:effectLst/>
              <a:latin typeface="Aptos"/>
              <a:ea typeface="Aptos"/>
              <a:cs typeface="Times New Roman" panose="02020603050405020304" pitchFamily="18" charset="0"/>
            </a:endParaRPr>
          </a:p>
          <a:p>
            <a:pPr marL="0" lvl="0" indent="0" algn="l" rtl="0">
              <a:spcBef>
                <a:spcPts val="0"/>
              </a:spcBef>
              <a:spcAft>
                <a:spcPts val="0"/>
              </a:spcAft>
              <a:buNone/>
            </a:pPr>
            <a:endParaRPr dirty="0"/>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1837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dirty="0">
                <a:effectLst/>
                <a:latin typeface="Times New Roman" panose="02020603050405020304" pitchFamily="18" charset="0"/>
                <a:ea typeface="Aptos"/>
              </a:rPr>
              <a:t>Las interacciones sociales implican un intercambio entre personas, lo cua significa que las interacciones sociales siempre implican una especie de comunicación ( Chanell &amp; Mattie , 2023).</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s" sz="1800" dirty="0">
                <a:effectLst/>
                <a:latin typeface="Times New Roman" panose="02020603050405020304" pitchFamily="18" charset="0"/>
                <a:ea typeface="Aptos"/>
              </a:rPr>
              <a:t>En efecto, todos las herramientas de comunicación mencionadas anteriormente, ya sean básicas o complejas, son intrincados durante las interacciones sociales.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64723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s" sz="1100" dirty="0">
                <a:effectLst/>
                <a:latin typeface="Times New Roman" panose="02020603050405020304" pitchFamily="18" charset="0"/>
                <a:ea typeface="Aptos"/>
              </a:rPr>
              <a:t>Como afirmaron Crick y Dodge (1994), las interacciones sociales implican varios pasos relacionados con el procesamiento de la información social.</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Primero se codifican las señales sociales, las señales pueden ser internas a la persona o externas. Esto significa que la persona involucrada en una interacción codifica las señales verbales y no verbales proporcionadas por su interlocutor y por sí misma.</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Luego se interpretan, la persona, por ejemplo, atribuye intenciones a sus interlocutores comunicativos (quiere decir…), la persona también evalúa el objetivo de su interlocutor, si los comportamientos interactivos anteriores tuvieron éxito….</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Luego, el socio intenta identificar los objetivos interactivos de su socio.</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y construye una respuesta cuyo resultado potencial se evalúa</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decide responder</a:t>
            </a:r>
          </a:p>
          <a:p>
            <a:pPr marL="501650" indent="-342900" algn="just">
              <a:lnSpc>
                <a:spcPct val="150000"/>
              </a:lnSpc>
              <a:spcAft>
                <a:spcPts val="800"/>
              </a:spcAft>
              <a:buAutoNum type="arabicParenR"/>
            </a:pPr>
            <a:r>
              <a:rPr lang="es" sz="1100" dirty="0">
                <a:effectLst/>
                <a:latin typeface="Times New Roman" panose="02020603050405020304" pitchFamily="18" charset="0"/>
                <a:ea typeface="Aptos"/>
              </a:rPr>
              <a:t>Y finalmente respuestas (es decir, representación conductual)</a:t>
            </a:r>
          </a:p>
          <a:p>
            <a:pPr marL="158750" indent="0" algn="just">
              <a:lnSpc>
                <a:spcPct val="150000"/>
              </a:lnSpc>
              <a:spcAft>
                <a:spcPts val="800"/>
              </a:spcAft>
              <a:buNone/>
            </a:pPr>
            <a:r>
              <a:rPr lang="es" sz="1100" dirty="0">
                <a:effectLst/>
                <a:latin typeface="Times New Roman" panose="02020603050405020304" pitchFamily="18" charset="0"/>
                <a:ea typeface="Aptos"/>
              </a:rPr>
              <a:t>Este proceso se desarrolla de manera cíclica y se repite a medida que avanza la interacción. Este proceso también está relacionado con diferentes habilidades y conocimientos. Entre ellos se encuentran las herramientas de comunicación básicas y complejas (mirada, gestos, lenguaje oral o escrito…) pero también otras habilidades como la memoria, los conocimientos y habilidades sociales o emocionales.</a:t>
            </a:r>
            <a:endParaRPr lang="en-US" dirty="0"/>
          </a:p>
          <a:p>
            <a:pPr marL="158750" indent="0" algn="just">
              <a:lnSpc>
                <a:spcPct val="150000"/>
              </a:lnSpc>
              <a:spcAft>
                <a:spcPts val="800"/>
              </a:spcAft>
              <a:buNone/>
            </a:pP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13774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Ejemplo </a:t>
            </a:r>
            <a:r>
              <a:rPr lang="es" sz="1800" dirty="0" err="1">
                <a:effectLst/>
                <a:latin typeface="Times New Roman" panose="02020603050405020304" pitchFamily="18" charset="0"/>
                <a:ea typeface="Times New Roman" panose="02020603050405020304" pitchFamily="18" charset="0"/>
              </a:rPr>
              <a:t>dado </a:t>
            </a:r>
            <a:r>
              <a:rPr lang="es" sz="1800" dirty="0">
                <a:effectLst/>
                <a:latin typeface="Times New Roman" panose="02020603050405020304" pitchFamily="18" charset="0"/>
                <a:ea typeface="Times New Roman" panose="02020603050405020304" pitchFamily="18" charset="0"/>
              </a:rPr>
              <a:t>por </a:t>
            </a:r>
            <a:r>
              <a:rPr lang="es" sz="1800" dirty="0" err="1">
                <a:effectLst/>
                <a:latin typeface="Times New Roman" panose="02020603050405020304" pitchFamily="18" charset="0"/>
                <a:ea typeface="Times New Roman" panose="02020603050405020304" pitchFamily="18" charset="0"/>
              </a:rPr>
              <a:t>Channell </a:t>
            </a:r>
            <a:r>
              <a:rPr lang="es" sz="1800" dirty="0">
                <a:effectLst/>
                <a:latin typeface="Times New Roman" panose="02020603050405020304" pitchFamily="18" charset="0"/>
                <a:ea typeface="Times New Roman" panose="02020603050405020304" pitchFamily="18" charset="0"/>
              </a:rPr>
              <a:t>y </a:t>
            </a:r>
            <a:r>
              <a:rPr lang="es" sz="1800" dirty="0" err="1">
                <a:effectLst/>
                <a:latin typeface="Times New Roman" panose="02020603050405020304" pitchFamily="18" charset="0"/>
                <a:ea typeface="Times New Roman" panose="02020603050405020304" pitchFamily="18" charset="0"/>
              </a:rPr>
              <a:t>Mattie </a:t>
            </a:r>
            <a:r>
              <a:rPr lang="es" sz="1800" dirty="0">
                <a:effectLst/>
                <a:latin typeface="Times New Roman" panose="02020603050405020304" pitchFamily="18" charset="0"/>
                <a:ea typeface="Times New Roman" panose="02020603050405020304" pitchFamily="18" charset="0"/>
              </a:rPr>
              <a:t>(2023):</a:t>
            </a: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 Imagina que estás de paseo con un amigo cuando ves un ciervo . Señalas y dices : "¡Oh, mira, un ciervo !" Tu amigo se da la vuelta y mira al ciervo contigo . Estás compartiendo tu atención con tu amigo durante esta interacción social.</a:t>
            </a: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Compartir atención </a:t>
            </a:r>
            <a:r>
              <a:rPr lang="es" sz="1800" dirty="0" err="1">
                <a:effectLst/>
                <a:latin typeface="Times New Roman" panose="02020603050405020304" pitchFamily="18" charset="0"/>
                <a:ea typeface="Times New Roman" panose="02020603050405020304" pitchFamily="18" charset="0"/>
              </a:rPr>
              <a:t>con </a:t>
            </a:r>
            <a:r>
              <a:rPr lang="es" sz="1800" dirty="0">
                <a:effectLst/>
                <a:latin typeface="Times New Roman" panose="02020603050405020304" pitchFamily="18" charset="0"/>
                <a:ea typeface="Times New Roman" panose="02020603050405020304" pitchFamily="18" charset="0"/>
              </a:rPr>
              <a:t>un </a:t>
            </a:r>
            <a:r>
              <a:rPr lang="es" sz="1800" dirty="0" err="1">
                <a:effectLst/>
                <a:latin typeface="Times New Roman" panose="02020603050405020304" pitchFamily="18" charset="0"/>
                <a:ea typeface="Times New Roman" panose="02020603050405020304" pitchFamily="18" charset="0"/>
              </a:rPr>
              <a:t>interlocutor social</a:t>
            </a:r>
            <a:r>
              <a:rPr lang="es" sz="1800" dirty="0">
                <a:effectLst/>
                <a:latin typeface="Times New Roman" panose="02020603050405020304" pitchFamily="18" charset="0"/>
                <a:ea typeface="Times New Roman" panose="02020603050405020304" pitchFamily="18" charset="0"/>
              </a:rPr>
              <a:t> </a:t>
            </a:r>
            <a:r>
              <a:rPr lang="es" sz="1800" dirty="0" err="1">
                <a:effectLst/>
                <a:latin typeface="Times New Roman" panose="02020603050405020304" pitchFamily="18" charset="0"/>
                <a:ea typeface="Times New Roman" panose="02020603050405020304" pitchFamily="18" charset="0"/>
              </a:rPr>
              <a:t>es</a:t>
            </a:r>
            <a:r>
              <a:rPr lang="es" sz="1800" dirty="0">
                <a:effectLst/>
                <a:latin typeface="Times New Roman" panose="02020603050405020304" pitchFamily="18" charset="0"/>
                <a:ea typeface="Times New Roman" panose="02020603050405020304" pitchFamily="18" charset="0"/>
              </a:rPr>
              <a:t> </a:t>
            </a:r>
            <a:r>
              <a:rPr lang="es" sz="1800" dirty="0" err="1">
                <a:effectLst/>
                <a:latin typeface="Times New Roman" panose="02020603050405020304" pitchFamily="18" charset="0"/>
                <a:ea typeface="Times New Roman" panose="02020603050405020304" pitchFamily="18" charset="0"/>
              </a:rPr>
              <a:t>considerada </a:t>
            </a:r>
            <a:r>
              <a:rPr lang="es" sz="1800" dirty="0">
                <a:effectLst/>
                <a:latin typeface="Times New Roman" panose="02020603050405020304" pitchFamily="18" charset="0"/>
                <a:ea typeface="Times New Roman" panose="02020603050405020304" pitchFamily="18" charset="0"/>
              </a:rPr>
              <a:t>una </a:t>
            </a:r>
            <a:r>
              <a:rPr lang="es" sz="1800" dirty="0" err="1">
                <a:effectLst/>
                <a:latin typeface="Times New Roman" panose="02020603050405020304" pitchFamily="18" charset="0"/>
                <a:ea typeface="Times New Roman" panose="02020603050405020304" pitchFamily="18" charset="0"/>
              </a:rPr>
              <a:t>habilidad social </a:t>
            </a:r>
            <a:r>
              <a:rPr lang="es" sz="1800" dirty="0">
                <a:effectLst/>
                <a:latin typeface="Times New Roman" panose="02020603050405020304" pitchFamily="18" charset="0"/>
                <a:ea typeface="Times New Roman" panose="02020603050405020304" pitchFamily="18" charset="0"/>
              </a:rPr>
              <a:t>..</a:t>
            </a: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7319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marR="0" lvl="0" indent="0" algn="just" defTabSz="914400" rtl="0" eaLnBrk="1" fontAlgn="auto" latinLnBrk="0" hangingPunct="1">
              <a:lnSpc>
                <a:spcPct val="150000"/>
              </a:lnSpc>
              <a:spcBef>
                <a:spcPts val="0"/>
              </a:spcBef>
              <a:spcAft>
                <a:spcPts val="800"/>
              </a:spcAft>
              <a:buClr>
                <a:srgbClr val="000000"/>
              </a:buClr>
              <a:buSzPts val="1100"/>
              <a:buFont typeface="Arial"/>
              <a:buNone/>
              <a:tabLst/>
              <a:defRPr/>
            </a:pPr>
            <a:r>
              <a:rPr lang="es" sz="1800" dirty="0">
                <a:effectLst/>
                <a:latin typeface="Times New Roman" panose="02020603050405020304" pitchFamily="18" charset="0"/>
                <a:ea typeface="Times New Roman" panose="02020603050405020304" pitchFamily="18" charset="0"/>
              </a:rPr>
              <a:t>Compartir la atención con un interlocutor social es considerada una habilidad social ..</a:t>
            </a: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Haciendo esto también hay otras habilidades implicadas como el lenguaje oral (expresión tuya, percepción en tu interlocutor) y repartiendo y intercambiando tu atención (por ejemplo, entre el ciervo y tu amigo )</a:t>
            </a:r>
          </a:p>
          <a:p>
            <a:pPr marL="158750" indent="0" algn="just">
              <a:lnSpc>
                <a:spcPct val="150000"/>
              </a:lnSpc>
              <a:spcAft>
                <a:spcPts val="800"/>
              </a:spcAft>
              <a:buNone/>
            </a:pPr>
            <a:endParaRPr lang="es" sz="1800" dirty="0">
              <a:effectLst/>
              <a:latin typeface="Times New Roman" panose="02020603050405020304" pitchFamily="18" charset="0"/>
              <a:ea typeface="Times New Roman" panose="02020603050405020304" pitchFamily="18" charset="0"/>
            </a:endParaRP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Cambiar la atención es considerado una habilidad clave del funcionamiento ejecutivo (es decir, funciones cognitivas y de autorregulación de orden superior). </a:t>
            </a:r>
            <a:r>
              <a:rPr lang="es" sz="1800" dirty="0" err="1">
                <a:effectLst/>
                <a:latin typeface="Times New Roman" panose="02020603050405020304" pitchFamily="18" charset="0"/>
                <a:ea typeface="Times New Roman" panose="02020603050405020304" pitchFamily="18" charset="0"/>
              </a:rPr>
              <a:t>procesos</a:t>
            </a:r>
            <a:r>
              <a:rPr lang="es" sz="1800" dirty="0">
                <a:effectLst/>
                <a:latin typeface="Times New Roman" panose="02020603050405020304" pitchFamily="18" charset="0"/>
                <a:ea typeface="Times New Roman" panose="02020603050405020304" pitchFamily="18" charset="0"/>
              </a:rPr>
              <a:t> </a:t>
            </a:r>
            <a:r>
              <a:rPr lang="es" sz="1800" dirty="0" err="1">
                <a:effectLst/>
                <a:latin typeface="Times New Roman" panose="02020603050405020304" pitchFamily="18" charset="0"/>
                <a:ea typeface="Times New Roman" panose="02020603050405020304" pitchFamily="18" charset="0"/>
              </a:rPr>
              <a:t>que </a:t>
            </a:r>
            <a:r>
              <a:rPr lang="es" sz="1800" dirty="0">
                <a:effectLst/>
                <a:latin typeface="Times New Roman" panose="02020603050405020304" pitchFamily="18" charset="0"/>
                <a:ea typeface="Times New Roman" panose="02020603050405020304" pitchFamily="18" charset="0"/>
              </a:rPr>
              <a:t>son importantes para la </a:t>
            </a:r>
            <a:r>
              <a:rPr lang="es" sz="1800" dirty="0" err="1">
                <a:effectLst/>
                <a:latin typeface="Times New Roman" panose="02020603050405020304" pitchFamily="18" charset="0"/>
                <a:ea typeface="Times New Roman" panose="02020603050405020304" pitchFamily="18" charset="0"/>
              </a:rPr>
              <a:t>orientación dirigida a objetivos.</a:t>
            </a:r>
            <a:r>
              <a:rPr lang="es" sz="1800" dirty="0">
                <a:effectLst/>
                <a:latin typeface="Times New Roman" panose="02020603050405020304" pitchFamily="18" charset="0"/>
                <a:ea typeface="Times New Roman" panose="02020603050405020304" pitchFamily="18" charset="0"/>
              </a:rPr>
              <a:t> comportamiento y funcionamiento diario  ; (…). En este ejemplo , si tu amigo tiene dificultad con aspectos de funcionamiento ejecutivo como cambiar la atención, ellos pueden perderse lo que tú estabas referenciando (es decir, el ciervo ) , teniendo un impacto en como se comparte interés con un interlocutor social .</a:t>
            </a:r>
          </a:p>
          <a:p>
            <a:pPr marL="158750" indent="0" algn="just">
              <a:lnSpc>
                <a:spcPct val="150000"/>
              </a:lnSpc>
              <a:spcAft>
                <a:spcPts val="800"/>
              </a:spcAft>
              <a:buNone/>
            </a:pPr>
            <a:endParaRPr lang="es" sz="1800" dirty="0">
              <a:effectLst/>
              <a:latin typeface="Times New Roman" panose="02020603050405020304" pitchFamily="18" charset="0"/>
              <a:ea typeface="Times New Roman" panose="02020603050405020304" pitchFamily="18" charset="0"/>
            </a:endParaRP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Alternativamente , si tiene dificultades usando el lenguaje oral para comunicarse, esto puede afectar la forma en la que diriges a tu amigo hacia el enfoque de tu interés (es decir, compartir atención con un interlocutor social ).</a:t>
            </a:r>
          </a:p>
          <a:p>
            <a:pPr marL="158750" indent="0" algn="just">
              <a:lnSpc>
                <a:spcPct val="150000"/>
              </a:lnSpc>
              <a:spcAft>
                <a:spcPts val="800"/>
              </a:spcAft>
              <a:buNone/>
            </a:pPr>
            <a:r>
              <a:rPr lang="es" sz="1800" dirty="0">
                <a:effectLst/>
                <a:latin typeface="Times New Roman" panose="02020603050405020304" pitchFamily="18" charset="0"/>
                <a:ea typeface="Times New Roman" panose="02020603050405020304" pitchFamily="18" charset="0"/>
              </a:rPr>
              <a:t>En ambos casos, el intercambio social se altera, aunque por diferentes razones . </a:t>
            </a:r>
            <a:r>
              <a:rPr lang="es" sz="1800" dirty="0" err="1">
                <a:effectLst/>
                <a:latin typeface="Times New Roman" panose="02020603050405020304" pitchFamily="18" charset="0"/>
                <a:ea typeface="Times New Roman" panose="02020603050405020304" pitchFamily="18" charset="0"/>
              </a:rPr>
              <a:t>En última instancia </a:t>
            </a:r>
            <a:r>
              <a:rPr lang="es" sz="1800" dirty="0">
                <a:effectLst/>
                <a:latin typeface="Times New Roman" panose="02020603050405020304" pitchFamily="18" charset="0"/>
                <a:ea typeface="Times New Roman" panose="02020603050405020304" pitchFamily="18" charset="0"/>
              </a:rPr>
              <a:t>, </a:t>
            </a:r>
            <a:r>
              <a:rPr lang="es" sz="1800" dirty="0" err="1">
                <a:effectLst/>
                <a:latin typeface="Times New Roman" panose="02020603050405020304" pitchFamily="18" charset="0"/>
                <a:ea typeface="Times New Roman" panose="02020603050405020304" pitchFamily="18" charset="0"/>
              </a:rPr>
              <a:t>tales </a:t>
            </a:r>
            <a:r>
              <a:rPr lang="es" sz="1800" dirty="0">
                <a:effectLst/>
                <a:latin typeface="Times New Roman" panose="02020603050405020304" pitchFamily="18" charset="0"/>
                <a:ea typeface="Times New Roman" panose="02020603050405020304" pitchFamily="18" charset="0"/>
              </a:rPr>
              <a:t>perturbaciones pueden afectar </a:t>
            </a:r>
            <a:r>
              <a:rPr lang="es" sz="1800" dirty="0" err="1">
                <a:effectLst/>
                <a:latin typeface="Times New Roman" panose="02020603050405020304" pitchFamily="18" charset="0"/>
                <a:ea typeface="Times New Roman" panose="02020603050405020304" pitchFamily="18" charset="0"/>
              </a:rPr>
              <a:t>negativamente la calidad </a:t>
            </a:r>
            <a:r>
              <a:rPr lang="es" sz="1800" dirty="0">
                <a:effectLst/>
                <a:latin typeface="Times New Roman" panose="02020603050405020304" pitchFamily="18" charset="0"/>
                <a:ea typeface="Times New Roman" panose="02020603050405020304" pitchFamily="18" charset="0"/>
              </a:rPr>
              <a:t>de las interacciones sociales.</a:t>
            </a:r>
          </a:p>
          <a:p>
            <a:pPr marL="158750" indent="0" algn="just">
              <a:lnSpc>
                <a:spcPct val="150000"/>
              </a:lnSpc>
              <a:spcAft>
                <a:spcPts val="800"/>
              </a:spcAft>
              <a:buNone/>
            </a:pPr>
            <a:r>
              <a:rPr lang="es" sz="1800" dirty="0">
                <a:effectLst/>
                <a:latin typeface="Times New Roman" panose="02020603050405020304" pitchFamily="18" charset="0"/>
                <a:ea typeface="Aptos"/>
              </a:rPr>
              <a:t>Este ejemplo muestra cuán intrincados son las herramientas de comunicación básicas y complejas . </a:t>
            </a:r>
            <a:r>
              <a:rPr lang="es" sz="1800" dirty="0" err="1">
                <a:effectLst/>
                <a:latin typeface="Times New Roman" panose="02020603050405020304" pitchFamily="18" charset="0"/>
                <a:ea typeface="Aptos"/>
              </a:rPr>
              <a:t>durante </a:t>
            </a:r>
            <a:r>
              <a:rPr lang="es" sz="1800" dirty="0">
                <a:effectLst/>
                <a:latin typeface="Times New Roman" panose="02020603050405020304" pitchFamily="18" charset="0"/>
                <a:ea typeface="Aptos"/>
              </a:rPr>
              <a:t>las interacciones sociales</a:t>
            </a:r>
            <a:endParaRPr dirty="0"/>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5522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0" algn="just">
              <a:lnSpc>
                <a:spcPct val="150000"/>
              </a:lnSpc>
              <a:spcBef>
                <a:spcPts val="600"/>
              </a:spcBef>
              <a:spcAft>
                <a:spcPts val="800"/>
              </a:spcAft>
              <a:buNone/>
            </a:pPr>
            <a:r>
              <a:rPr lang="es" sz="1800" dirty="0">
                <a:effectLst/>
                <a:latin typeface="Times New Roman" panose="02020603050405020304" pitchFamily="18" charset="0"/>
                <a:ea typeface="Aptos"/>
                <a:cs typeface="Times New Roman" panose="02020603050405020304" pitchFamily="18" charset="0"/>
              </a:rPr>
              <a:t>Las interacciones sociales también dependen del contexto en el que la persona evoluciona .</a:t>
            </a:r>
          </a:p>
          <a:p>
            <a:pPr marL="457200" indent="0" algn="just">
              <a:lnSpc>
                <a:spcPct val="150000"/>
              </a:lnSpc>
              <a:spcBef>
                <a:spcPts val="600"/>
              </a:spcBef>
              <a:spcAft>
                <a:spcPts val="800"/>
              </a:spcAft>
              <a:buNone/>
            </a:pPr>
            <a:r>
              <a:rPr lang="es" sz="1800" dirty="0">
                <a:effectLst/>
                <a:latin typeface="Times New Roman" panose="02020603050405020304" pitchFamily="18" charset="0"/>
                <a:ea typeface="Aptos"/>
                <a:cs typeface="Times New Roman" panose="02020603050405020304" pitchFamily="18" charset="0"/>
              </a:rPr>
              <a:t>Por </a:t>
            </a:r>
            <a:r>
              <a:rPr lang="es" sz="1800" dirty="0" err="1">
                <a:effectLst/>
                <a:latin typeface="Times New Roman" panose="02020603050405020304" pitchFamily="18" charset="0"/>
                <a:ea typeface="Aptos"/>
                <a:cs typeface="Times New Roman" panose="02020603050405020304" pitchFamily="18" charset="0"/>
              </a:rPr>
              <a:t>ejemplo </a:t>
            </a:r>
            <a:r>
              <a:rPr lang="es" sz="1800" dirty="0">
                <a:effectLst/>
                <a:latin typeface="Times New Roman" panose="02020603050405020304" pitchFamily="18" charset="0"/>
                <a:ea typeface="Aptos"/>
                <a:cs typeface="Times New Roman" panose="02020603050405020304" pitchFamily="18" charset="0"/>
              </a:rPr>
              <a:t>, un </a:t>
            </a:r>
            <a:r>
              <a:rPr lang="es" sz="1800" dirty="0" err="1">
                <a:effectLst/>
                <a:latin typeface="Times New Roman" panose="02020603050405020304" pitchFamily="18" charset="0"/>
                <a:ea typeface="Aptos"/>
                <a:cs typeface="Times New Roman" panose="02020603050405020304" pitchFamily="18" charset="0"/>
              </a:rPr>
              <a:t>joven</a:t>
            </a:r>
            <a:r>
              <a:rPr lang="es" sz="1800" dirty="0">
                <a:effectLst/>
                <a:latin typeface="Times New Roman" panose="02020603050405020304" pitchFamily="18" charset="0"/>
                <a:ea typeface="Aptos"/>
                <a:cs typeface="Times New Roman" panose="02020603050405020304" pitchFamily="18" charset="0"/>
              </a:rPr>
              <a:t> no tendría </a:t>
            </a:r>
            <a:r>
              <a:rPr lang="es" sz="1800" dirty="0" err="1">
                <a:effectLst/>
                <a:latin typeface="Times New Roman" panose="02020603050405020304" pitchFamily="18" charset="0"/>
                <a:ea typeface="Aptos"/>
                <a:cs typeface="Times New Roman" panose="02020603050405020304" pitchFamily="18" charset="0"/>
              </a:rPr>
              <a:t>las mismas </a:t>
            </a:r>
            <a:r>
              <a:rPr lang="es" sz="1800" dirty="0">
                <a:effectLst/>
                <a:latin typeface="Times New Roman" panose="02020603050405020304" pitchFamily="18" charset="0"/>
                <a:ea typeface="Aptos"/>
                <a:cs typeface="Times New Roman" panose="02020603050405020304" pitchFamily="18" charset="0"/>
              </a:rPr>
              <a:t>interacciones </a:t>
            </a:r>
            <a:r>
              <a:rPr lang="es" sz="1800" dirty="0" err="1">
                <a:effectLst/>
                <a:latin typeface="Times New Roman" panose="02020603050405020304" pitchFamily="18" charset="0"/>
                <a:ea typeface="Aptos"/>
                <a:cs typeface="Times New Roman" panose="02020603050405020304" pitchFamily="18" charset="0"/>
              </a:rPr>
              <a:t>con</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su</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amigo </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con</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sus </a:t>
            </a:r>
            <a:r>
              <a:rPr lang="es" sz="1800" dirty="0">
                <a:effectLst/>
                <a:latin typeface="Times New Roman" panose="02020603050405020304" pitchFamily="18" charset="0"/>
                <a:ea typeface="Aptos"/>
                <a:cs typeface="Times New Roman" panose="02020603050405020304" pitchFamily="18" charset="0"/>
              </a:rPr>
              <a:t>padres o </a:t>
            </a:r>
            <a:r>
              <a:rPr lang="es" sz="1800" dirty="0" err="1">
                <a:effectLst/>
                <a:latin typeface="Times New Roman" panose="02020603050405020304" pitchFamily="18" charset="0"/>
                <a:ea typeface="Aptos"/>
                <a:cs typeface="Times New Roman" panose="02020603050405020304" pitchFamily="18" charset="0"/>
              </a:rPr>
              <a:t>con</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su</a:t>
            </a:r>
            <a:r>
              <a:rPr lang="es" sz="1800" dirty="0">
                <a:effectLst/>
                <a:latin typeface="Times New Roman" panose="02020603050405020304" pitchFamily="18" charset="0"/>
                <a:ea typeface="Aptos"/>
                <a:cs typeface="Times New Roman" panose="02020603050405020304" pitchFamily="18" charset="0"/>
              </a:rPr>
              <a:t> </a:t>
            </a:r>
            <a:r>
              <a:rPr lang="es" sz="1800" dirty="0" err="1">
                <a:effectLst/>
                <a:latin typeface="Times New Roman" panose="02020603050405020304" pitchFamily="18" charset="0"/>
                <a:ea typeface="Aptos"/>
                <a:cs typeface="Times New Roman" panose="02020603050405020304" pitchFamily="18" charset="0"/>
              </a:rPr>
              <a:t>profesores </a:t>
            </a:r>
            <a:r>
              <a:rPr lang="es" sz="1800" dirty="0">
                <a:effectLst/>
                <a:latin typeface="Times New Roman" panose="02020603050405020304" pitchFamily="18" charset="0"/>
                <a:ea typeface="Aptos"/>
                <a:cs typeface="Times New Roman" panose="02020603050405020304" pitchFamily="18" charset="0"/>
              </a:rPr>
              <a:t>. Todas las interacciones tienen lugar en un contexto definido por un conjunto de circunstancias culturales y sociales.</a:t>
            </a:r>
          </a:p>
          <a:p>
            <a:pPr marL="457200" indent="0" algn="just">
              <a:lnSpc>
                <a:spcPct val="150000"/>
              </a:lnSpc>
              <a:spcBef>
                <a:spcPts val="600"/>
              </a:spcBef>
              <a:spcAft>
                <a:spcPts val="800"/>
              </a:spcAft>
              <a:buNone/>
            </a:pPr>
            <a:r>
              <a:rPr lang="es" sz="1800" dirty="0">
                <a:effectLst/>
                <a:latin typeface="Times New Roman" panose="02020603050405020304" pitchFamily="18" charset="0"/>
                <a:ea typeface="Aptos"/>
                <a:cs typeface="Times New Roman" panose="02020603050405020304" pitchFamily="18" charset="0"/>
              </a:rPr>
              <a:t>Esto significa que cualquier situación comunicativa no se reduce únicamente a un sitio físico. Por el contrario, el contexto es algo que las personas construyen en el transcurso del tiempo, estableciendo rutinas y hábitos de acuerdo con valores y creencias que comparten los miembros de una comunidad.</a:t>
            </a:r>
          </a:p>
          <a:p>
            <a:pPr marL="457200" indent="0" algn="just">
              <a:lnSpc>
                <a:spcPct val="150000"/>
              </a:lnSpc>
              <a:spcBef>
                <a:spcPts val="600"/>
              </a:spcBef>
              <a:spcAft>
                <a:spcPts val="800"/>
              </a:spcAft>
              <a:buNone/>
            </a:pPr>
            <a:r>
              <a:rPr lang="es" sz="1800" dirty="0">
                <a:effectLst/>
                <a:latin typeface="Times New Roman" panose="02020603050405020304" pitchFamily="18" charset="0"/>
                <a:ea typeface="Aptos"/>
                <a:cs typeface="Times New Roman" panose="02020603050405020304" pitchFamily="18" charset="0"/>
              </a:rPr>
              <a:t>Por tanto, todos los contextos sociales estarán definidos por unas rutinas que los ciudadanos deben respetar, interiorizar y llevar a cabo para prevenir problemas con el entorno y, así, alcanzar sus objetivos sociales. La gente normalmente aprende la manera en la que debería comportarse durante las interacciones porque experimentan las interacciones. Además, las interacciones sociales implican hacer inferencias sobre los estados mentales del otro y por tanto , identificar su creencias , preocupaciones o sentimientos que referidos a la teoría de la mente . Estas habilidades permiten interpretar correctamente las reacciones de las personas, las necesidades de las personas y esto es crucial en las relaciones sociales.</a:t>
            </a:r>
            <a:endParaRPr lang="fr-FR" sz="1800" dirty="0">
              <a:effectLst/>
              <a:latin typeface="Aptos"/>
              <a:ea typeface="Aptos"/>
              <a:cs typeface="Times New Roman" panose="02020603050405020304" pitchFamily="18" charset="0"/>
            </a:endParaRPr>
          </a:p>
        </p:txBody>
      </p:sp>
      <p:sp>
        <p:nvSpPr>
          <p:cNvPr id="118" name="Google Shape;11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29439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2"/>
        <p:cNvGrpSpPr/>
        <p:nvPr/>
      </p:nvGrpSpPr>
      <p:grpSpPr>
        <a:xfrm>
          <a:off x="0" y="0"/>
          <a:ext cx="0" cy="0"/>
          <a:chOff x="0" y="0"/>
          <a:chExt cx="0" cy="0"/>
        </a:xfrm>
      </p:grpSpPr>
      <p:sp>
        <p:nvSpPr>
          <p:cNvPr id="13" name="Google Shape;13;p5"/>
          <p:cNvSpPr/>
          <p:nvPr/>
        </p:nvSpPr>
        <p:spPr>
          <a:xfrm>
            <a:off x="160920" y="157606"/>
            <a:ext cx="11870161" cy="6542788"/>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5"/>
          <p:cNvSpPr txBox="1">
            <a:spLocks noGrp="1"/>
          </p:cNvSpPr>
          <p:nvPr>
            <p:ph type="ctrTitle"/>
          </p:nvPr>
        </p:nvSpPr>
        <p:spPr>
          <a:xfrm>
            <a:off x="2035130" y="1066800"/>
            <a:ext cx="8112369" cy="2073119"/>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2800"/>
              <a:buFont typeface="Arial"/>
              <a:buNone/>
              <a:defRPr sz="2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 name="Google Shape;15;p5"/>
          <p:cNvSpPr txBox="1">
            <a:spLocks noGrp="1"/>
          </p:cNvSpPr>
          <p:nvPr>
            <p:ph type="subTitle" idx="1"/>
          </p:nvPr>
        </p:nvSpPr>
        <p:spPr>
          <a:xfrm>
            <a:off x="2175804" y="4876802"/>
            <a:ext cx="7821637" cy="1028697"/>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1000"/>
              </a:spcBef>
              <a:spcAft>
                <a:spcPts val="0"/>
              </a:spcAft>
              <a:buClr>
                <a:schemeClr val="dk2"/>
              </a:buClr>
              <a:buSzPts val="2000"/>
              <a:buFont typeface="Arial"/>
              <a:buNone/>
              <a:defRPr sz="2000"/>
            </a:lvl1pPr>
            <a:lvl2pPr lvl="1" algn="ctr">
              <a:lnSpc>
                <a:spcPct val="110000"/>
              </a:lnSpc>
              <a:spcBef>
                <a:spcPts val="500"/>
              </a:spcBef>
              <a:spcAft>
                <a:spcPts val="0"/>
              </a:spcAft>
              <a:buClr>
                <a:schemeClr val="dk2"/>
              </a:buClr>
              <a:buSzPts val="1700"/>
              <a:buNone/>
              <a:defRPr sz="2000"/>
            </a:lvl2pPr>
            <a:lvl3pPr lvl="2" algn="ctr">
              <a:lnSpc>
                <a:spcPct val="110000"/>
              </a:lnSpc>
              <a:spcBef>
                <a:spcPts val="500"/>
              </a:spcBef>
              <a:spcAft>
                <a:spcPts val="0"/>
              </a:spcAft>
              <a:buClr>
                <a:schemeClr val="dk2"/>
              </a:buClr>
              <a:buSzPts val="1800"/>
              <a:buFont typeface="Arial"/>
              <a:buNone/>
              <a:defRPr sz="1800"/>
            </a:lvl3pPr>
            <a:lvl4pPr lvl="3" algn="ctr">
              <a:lnSpc>
                <a:spcPct val="110000"/>
              </a:lnSpc>
              <a:spcBef>
                <a:spcPts val="500"/>
              </a:spcBef>
              <a:spcAft>
                <a:spcPts val="0"/>
              </a:spcAft>
              <a:buClr>
                <a:schemeClr val="dk2"/>
              </a:buClr>
              <a:buSzPts val="1600"/>
              <a:buNone/>
              <a:defRPr sz="1600"/>
            </a:lvl4pPr>
            <a:lvl5pPr lvl="4" algn="ctr">
              <a:lnSpc>
                <a:spcPct val="110000"/>
              </a:lnSpc>
              <a:spcBef>
                <a:spcPts val="500"/>
              </a:spcBef>
              <a:spcAft>
                <a:spcPts val="0"/>
              </a:spcAft>
              <a:buClr>
                <a:schemeClr val="dk2"/>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6" name="Google Shape;16;p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5"/>
          <p:cNvSpPr txBox="1">
            <a:spLocks noGrp="1"/>
          </p:cNvSpPr>
          <p:nvPr>
            <p:ph type="ftr" idx="11"/>
          </p:nvPr>
        </p:nvSpPr>
        <p:spPr>
          <a:xfrm>
            <a:off x="7279965" y="6245352"/>
            <a:ext cx="41148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grpSp>
        <p:nvGrpSpPr>
          <p:cNvPr id="19" name="Google Shape;19;p5"/>
          <p:cNvGrpSpPr/>
          <p:nvPr/>
        </p:nvGrpSpPr>
        <p:grpSpPr>
          <a:xfrm>
            <a:off x="5662258" y="4216652"/>
            <a:ext cx="867485" cy="163226"/>
            <a:chOff x="8910933" y="1837414"/>
            <a:chExt cx="867485" cy="163226"/>
          </a:xfrm>
        </p:grpSpPr>
        <p:sp>
          <p:nvSpPr>
            <p:cNvPr id="20" name="Google Shape;20;p5"/>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 name="Google Shape;21;p5"/>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22" name="Google Shape;22;p5"/>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14"/>
          <p:cNvSpPr txBox="1">
            <a:spLocks noGrp="1"/>
          </p:cNvSpPr>
          <p:nvPr>
            <p:ph type="body" idx="1"/>
          </p:nvPr>
        </p:nvSpPr>
        <p:spPr>
          <a:xfrm rot="5400000">
            <a:off x="4224202" y="-1033598"/>
            <a:ext cx="3743597" cy="101346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5"/>
          <p:cNvSpPr txBox="1">
            <a:spLocks noGrp="1"/>
          </p:cNvSpPr>
          <p:nvPr>
            <p:ph type="title"/>
          </p:nvPr>
        </p:nvSpPr>
        <p:spPr>
          <a:xfrm rot="5400000">
            <a:off x="7627074" y="2293075"/>
            <a:ext cx="5410201" cy="227184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15"/>
          <p:cNvSpPr txBox="1">
            <a:spLocks noGrp="1"/>
          </p:cNvSpPr>
          <p:nvPr>
            <p:ph type="body" idx="1"/>
          </p:nvPr>
        </p:nvSpPr>
        <p:spPr>
          <a:xfrm rot="5400000">
            <a:off x="2170066" y="-722267"/>
            <a:ext cx="5410201" cy="8302534"/>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5"/>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15"/>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5"/>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6"/>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29"/>
        <p:cNvGrpSpPr/>
        <p:nvPr/>
      </p:nvGrpSpPr>
      <p:grpSpPr>
        <a:xfrm>
          <a:off x="0" y="0"/>
          <a:ext cx="0" cy="0"/>
          <a:chOff x="0" y="0"/>
          <a:chExt cx="0" cy="0"/>
        </a:xfrm>
      </p:grpSpPr>
      <p:sp>
        <p:nvSpPr>
          <p:cNvPr id="30" name="Google Shape;30;p7"/>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7"/>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7"/>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
        <p:nvSpPr>
          <p:cNvPr id="33" name="Google Shape;33;p7"/>
          <p:cNvSpPr/>
          <p:nvPr/>
        </p:nvSpPr>
        <p:spPr>
          <a:xfrm>
            <a:off x="723900" y="750338"/>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alpha val="80784"/>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34" name="Google Shape;34;p7"/>
          <p:cNvGrpSpPr/>
          <p:nvPr/>
        </p:nvGrpSpPr>
        <p:grpSpPr>
          <a:xfrm>
            <a:off x="2580478" y="4690810"/>
            <a:ext cx="867485" cy="163226"/>
            <a:chOff x="8910933" y="1837414"/>
            <a:chExt cx="867485" cy="163226"/>
          </a:xfrm>
        </p:grpSpPr>
        <p:sp>
          <p:nvSpPr>
            <p:cNvPr id="35" name="Google Shape;35;p7"/>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6" name="Google Shape;36;p7"/>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37" name="Google Shape;37;p7"/>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38" name="Google Shape;38;p7"/>
          <p:cNvSpPr txBox="1">
            <a:spLocks noGrp="1"/>
          </p:cNvSpPr>
          <p:nvPr>
            <p:ph type="title"/>
          </p:nvPr>
        </p:nvSpPr>
        <p:spPr>
          <a:xfrm>
            <a:off x="1151291" y="1274475"/>
            <a:ext cx="3761832" cy="2823913"/>
          </a:xfrm>
          <a:prstGeom prst="rect">
            <a:avLst/>
          </a:prstGeom>
          <a:noFill/>
          <a:ln>
            <a:noFill/>
          </a:ln>
        </p:spPr>
        <p:txBody>
          <a:bodyPr spcFirstLastPara="1" wrap="square" lIns="91425" tIns="45700" rIns="91425" bIns="45700" anchor="b" anchorCtr="0">
            <a:normAutofit/>
          </a:bodyPr>
          <a:lstStyle>
            <a:lvl1pPr lvl="0" algn="ctr">
              <a:lnSpc>
                <a:spcPct val="110000"/>
              </a:lnSpc>
              <a:spcBef>
                <a:spcPts val="0"/>
              </a:spcBef>
              <a:spcAft>
                <a:spcPts val="0"/>
              </a:spcAft>
              <a:buClr>
                <a:schemeClr val="dk2"/>
              </a:buClr>
              <a:buSzPts val="3200"/>
              <a:buFont typeface="Arial"/>
              <a:buNone/>
              <a:defRPr sz="32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
          <p:cNvSpPr txBox="1">
            <a:spLocks noGrp="1"/>
          </p:cNvSpPr>
          <p:nvPr>
            <p:ph type="body" idx="1"/>
          </p:nvPr>
        </p:nvSpPr>
        <p:spPr>
          <a:xfrm>
            <a:off x="6556756" y="2730304"/>
            <a:ext cx="4383030" cy="1397390"/>
          </a:xfrm>
          <a:prstGeom prst="rect">
            <a:avLst/>
          </a:prstGeom>
          <a:noFill/>
          <a:ln>
            <a:noFill/>
          </a:ln>
        </p:spPr>
        <p:txBody>
          <a:bodyPr spcFirstLastPara="1" wrap="square" lIns="91425" tIns="45700" rIns="91425" bIns="45700" anchor="ctr" anchorCtr="0">
            <a:normAutofit/>
          </a:bodyPr>
          <a:lstStyle>
            <a:lvl1pPr marL="457200" lvl="0" indent="-228600" algn="ctr">
              <a:lnSpc>
                <a:spcPct val="110000"/>
              </a:lnSpc>
              <a:spcBef>
                <a:spcPts val="1000"/>
              </a:spcBef>
              <a:spcAft>
                <a:spcPts val="0"/>
              </a:spcAft>
              <a:buClr>
                <a:schemeClr val="dk2"/>
              </a:buClr>
              <a:buSzPts val="2000"/>
              <a:buFont typeface="Arial"/>
              <a:buNone/>
              <a:defRPr sz="2000">
                <a:solidFill>
                  <a:schemeClr val="dk2"/>
                </a:solidFill>
              </a:defRPr>
            </a:lvl1pPr>
            <a:lvl2pPr marL="914400" lvl="1" indent="-228600" algn="l">
              <a:lnSpc>
                <a:spcPct val="110000"/>
              </a:lnSpc>
              <a:spcBef>
                <a:spcPts val="500"/>
              </a:spcBef>
              <a:spcAft>
                <a:spcPts val="0"/>
              </a:spcAft>
              <a:buClr>
                <a:srgbClr val="888888"/>
              </a:buClr>
              <a:buSzPts val="1700"/>
              <a:buNone/>
              <a:defRPr sz="2000">
                <a:solidFill>
                  <a:srgbClr val="888888"/>
                </a:solidFill>
              </a:defRPr>
            </a:lvl2pPr>
            <a:lvl3pPr marL="1371600" lvl="2" indent="-228600" algn="l">
              <a:lnSpc>
                <a:spcPct val="110000"/>
              </a:lnSpc>
              <a:spcBef>
                <a:spcPts val="500"/>
              </a:spcBef>
              <a:spcAft>
                <a:spcPts val="0"/>
              </a:spcAft>
              <a:buClr>
                <a:srgbClr val="888888"/>
              </a:buClr>
              <a:buSzPts val="1800"/>
              <a:buFont typeface="Arial"/>
              <a:buNone/>
              <a:defRPr sz="1800">
                <a:solidFill>
                  <a:srgbClr val="888888"/>
                </a:solidFill>
              </a:defRPr>
            </a:lvl3pPr>
            <a:lvl4pPr marL="1828800" lvl="3" indent="-228600" algn="l">
              <a:lnSpc>
                <a:spcPct val="110000"/>
              </a:lnSpc>
              <a:spcBef>
                <a:spcPts val="500"/>
              </a:spcBef>
              <a:spcAft>
                <a:spcPts val="0"/>
              </a:spcAft>
              <a:buClr>
                <a:srgbClr val="888888"/>
              </a:buClr>
              <a:buSzPts val="1600"/>
              <a:buNone/>
              <a:defRPr sz="1600">
                <a:solidFill>
                  <a:srgbClr val="888888"/>
                </a:solidFill>
              </a:defRPr>
            </a:lvl4pPr>
            <a:lvl5pPr marL="2286000" lvl="4" indent="-228600" algn="l">
              <a:lnSpc>
                <a:spcPct val="110000"/>
              </a:lnSpc>
              <a:spcBef>
                <a:spcPts val="500"/>
              </a:spcBef>
              <a:spcAft>
                <a:spcPts val="0"/>
              </a:spcAft>
              <a:buClr>
                <a:srgbClr val="888888"/>
              </a:buClr>
              <a:buSzPts val="1600"/>
              <a:buFont typeface="Arial"/>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1037305"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8"/>
          <p:cNvSpPr txBox="1">
            <a:spLocks noGrp="1"/>
          </p:cNvSpPr>
          <p:nvPr>
            <p:ph type="body" idx="2"/>
          </p:nvPr>
        </p:nvSpPr>
        <p:spPr>
          <a:xfrm>
            <a:off x="6172200" y="2155369"/>
            <a:ext cx="4953000" cy="3998323"/>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8"/>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8"/>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8"/>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9"/>
          <p:cNvSpPr txBox="1">
            <a:spLocks noGrp="1"/>
          </p:cNvSpPr>
          <p:nvPr>
            <p:ph type="title"/>
          </p:nvPr>
        </p:nvSpPr>
        <p:spPr>
          <a:xfrm>
            <a:off x="1028700" y="555171"/>
            <a:ext cx="10134600" cy="1135517"/>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9"/>
          <p:cNvSpPr txBox="1">
            <a:spLocks noGrp="1"/>
          </p:cNvSpPr>
          <p:nvPr>
            <p:ph type="body" idx="1"/>
          </p:nvPr>
        </p:nvSpPr>
        <p:spPr>
          <a:xfrm>
            <a:off x="1037306" y="1801620"/>
            <a:ext cx="4849036"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9"/>
          <p:cNvSpPr txBox="1">
            <a:spLocks noGrp="1"/>
          </p:cNvSpPr>
          <p:nvPr>
            <p:ph type="body" idx="2"/>
          </p:nvPr>
        </p:nvSpPr>
        <p:spPr>
          <a:xfrm>
            <a:off x="1037306" y="2619103"/>
            <a:ext cx="4849036"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txBox="1">
            <a:spLocks noGrp="1"/>
          </p:cNvSpPr>
          <p:nvPr>
            <p:ph type="body" idx="3"/>
          </p:nvPr>
        </p:nvSpPr>
        <p:spPr>
          <a:xfrm>
            <a:off x="6250108" y="1801620"/>
            <a:ext cx="4904585" cy="814387"/>
          </a:xfrm>
          <a:prstGeom prst="rect">
            <a:avLst/>
          </a:prstGeom>
          <a:noFill/>
          <a:ln>
            <a:noFill/>
          </a:ln>
        </p:spPr>
        <p:txBody>
          <a:bodyPr spcFirstLastPara="1" wrap="square" lIns="91425" tIns="45700" rIns="91425" bIns="45700" anchor="b" anchorCtr="0">
            <a:normAutofit/>
          </a:bodyPr>
          <a:lstStyle>
            <a:lvl1pPr marL="457200" lvl="0" indent="-228600" algn="l">
              <a:lnSpc>
                <a:spcPct val="110000"/>
              </a:lnSpc>
              <a:spcBef>
                <a:spcPts val="1000"/>
              </a:spcBef>
              <a:spcAft>
                <a:spcPts val="0"/>
              </a:spcAft>
              <a:buClr>
                <a:schemeClr val="dk2"/>
              </a:buClr>
              <a:buSzPts val="1800"/>
              <a:buFont typeface="Arial"/>
              <a:buNone/>
              <a:defRPr sz="1800" b="0" cap="none"/>
            </a:lvl1pPr>
            <a:lvl2pPr marL="914400" lvl="1" indent="-228600" algn="l">
              <a:lnSpc>
                <a:spcPct val="110000"/>
              </a:lnSpc>
              <a:spcBef>
                <a:spcPts val="500"/>
              </a:spcBef>
              <a:spcAft>
                <a:spcPts val="0"/>
              </a:spcAft>
              <a:buClr>
                <a:schemeClr val="dk2"/>
              </a:buClr>
              <a:buSzPts val="1700"/>
              <a:buNone/>
              <a:defRPr sz="2000" b="1"/>
            </a:lvl2pPr>
            <a:lvl3pPr marL="1371600" lvl="2" indent="-228600" algn="l">
              <a:lnSpc>
                <a:spcPct val="110000"/>
              </a:lnSpc>
              <a:spcBef>
                <a:spcPts val="500"/>
              </a:spcBef>
              <a:spcAft>
                <a:spcPts val="0"/>
              </a:spcAft>
              <a:buClr>
                <a:schemeClr val="dk2"/>
              </a:buClr>
              <a:buSzPts val="1800"/>
              <a:buFont typeface="Arial"/>
              <a:buNone/>
              <a:defRPr sz="1800" b="1"/>
            </a:lvl3pPr>
            <a:lvl4pPr marL="1828800" lvl="3" indent="-228600" algn="l">
              <a:lnSpc>
                <a:spcPct val="110000"/>
              </a:lnSpc>
              <a:spcBef>
                <a:spcPts val="500"/>
              </a:spcBef>
              <a:spcAft>
                <a:spcPts val="0"/>
              </a:spcAft>
              <a:buClr>
                <a:schemeClr val="dk2"/>
              </a:buClr>
              <a:buSzPts val="1600"/>
              <a:buNone/>
              <a:defRPr sz="1600" b="1"/>
            </a:lvl4pPr>
            <a:lvl5pPr marL="2286000" lvl="4" indent="-228600" algn="l">
              <a:lnSpc>
                <a:spcPct val="110000"/>
              </a:lnSpc>
              <a:spcBef>
                <a:spcPts val="500"/>
              </a:spcBef>
              <a:spcAft>
                <a:spcPts val="0"/>
              </a:spcAft>
              <a:buClr>
                <a:schemeClr val="dk2"/>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9"/>
          <p:cNvSpPr txBox="1">
            <a:spLocks noGrp="1"/>
          </p:cNvSpPr>
          <p:nvPr>
            <p:ph type="body" idx="4"/>
          </p:nvPr>
        </p:nvSpPr>
        <p:spPr>
          <a:xfrm>
            <a:off x="6250108" y="2619103"/>
            <a:ext cx="4904585" cy="3514997"/>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800"/>
              <a:buNone/>
              <a:defRPr/>
            </a:lvl1pPr>
            <a:lvl2pPr marL="914400" lvl="1" indent="-325755" algn="l">
              <a:lnSpc>
                <a:spcPct val="110000"/>
              </a:lnSpc>
              <a:spcBef>
                <a:spcPts val="500"/>
              </a:spcBef>
              <a:spcAft>
                <a:spcPts val="0"/>
              </a:spcAft>
              <a:buClr>
                <a:schemeClr val="dk2"/>
              </a:buClr>
              <a:buSzPts val="1530"/>
              <a:buChar char="•"/>
              <a:defRPr/>
            </a:lvl2pPr>
            <a:lvl3pPr marL="1371600" lvl="2" indent="-228600" algn="l">
              <a:lnSpc>
                <a:spcPct val="110000"/>
              </a:lnSpc>
              <a:spcBef>
                <a:spcPts val="500"/>
              </a:spcBef>
              <a:spcAft>
                <a:spcPts val="0"/>
              </a:spcAft>
              <a:buClr>
                <a:schemeClr val="dk2"/>
              </a:buClr>
              <a:buSzPts val="1800"/>
              <a:buNone/>
              <a:defRPr/>
            </a:lvl3pPr>
            <a:lvl4pPr marL="1828800" lvl="3" indent="-342900" algn="l">
              <a:lnSpc>
                <a:spcPct val="110000"/>
              </a:lnSpc>
              <a:spcBef>
                <a:spcPts val="500"/>
              </a:spcBef>
              <a:spcAft>
                <a:spcPts val="0"/>
              </a:spcAft>
              <a:buClr>
                <a:schemeClr val="dk2"/>
              </a:buClr>
              <a:buSzPts val="1800"/>
              <a:buChar char="•"/>
              <a:defRPr/>
            </a:lvl4pPr>
            <a:lvl5pPr marL="2286000" lvl="4" indent="-228600" algn="l">
              <a:lnSpc>
                <a:spcPct val="110000"/>
              </a:lnSpc>
              <a:spcBef>
                <a:spcPts val="500"/>
              </a:spcBef>
              <a:spcAft>
                <a:spcPts val="0"/>
              </a:spcAft>
              <a:buClr>
                <a:schemeClr val="dk2"/>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9"/>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9"/>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9"/>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10"/>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0"/>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0"/>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1"/>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1"/>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1"/>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2"/>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2"/>
          <p:cNvSpPr txBox="1">
            <a:spLocks noGrp="1"/>
          </p:cNvSpPr>
          <p:nvPr>
            <p:ph type="body" idx="1"/>
          </p:nvPr>
        </p:nvSpPr>
        <p:spPr>
          <a:xfrm>
            <a:off x="5183188" y="1066800"/>
            <a:ext cx="6172200" cy="4838699"/>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3200"/>
              <a:buFont typeface="Arial"/>
              <a:buNone/>
              <a:defRPr sz="3200"/>
            </a:lvl1pPr>
            <a:lvl2pPr marL="914400" lvl="1" indent="-379730" algn="l">
              <a:lnSpc>
                <a:spcPct val="110000"/>
              </a:lnSpc>
              <a:spcBef>
                <a:spcPts val="500"/>
              </a:spcBef>
              <a:spcAft>
                <a:spcPts val="0"/>
              </a:spcAft>
              <a:buClr>
                <a:schemeClr val="dk2"/>
              </a:buClr>
              <a:buSzPts val="2380"/>
              <a:buChar char="•"/>
              <a:defRPr sz="2800"/>
            </a:lvl2pPr>
            <a:lvl3pPr marL="1371600" lvl="2" indent="-228600" algn="l">
              <a:lnSpc>
                <a:spcPct val="110000"/>
              </a:lnSpc>
              <a:spcBef>
                <a:spcPts val="500"/>
              </a:spcBef>
              <a:spcAft>
                <a:spcPts val="0"/>
              </a:spcAft>
              <a:buClr>
                <a:schemeClr val="dk2"/>
              </a:buClr>
              <a:buSzPts val="2400"/>
              <a:buFont typeface="Arial"/>
              <a:buNone/>
              <a:defRPr sz="2400"/>
            </a:lvl3pPr>
            <a:lvl4pPr marL="1828800" lvl="3" indent="-355600" algn="l">
              <a:lnSpc>
                <a:spcPct val="110000"/>
              </a:lnSpc>
              <a:spcBef>
                <a:spcPts val="500"/>
              </a:spcBef>
              <a:spcAft>
                <a:spcPts val="0"/>
              </a:spcAft>
              <a:buClr>
                <a:schemeClr val="dk2"/>
              </a:buClr>
              <a:buSzPts val="2000"/>
              <a:buChar char="•"/>
              <a:defRPr sz="2000"/>
            </a:lvl4pPr>
            <a:lvl5pPr marL="2286000" lvl="4" indent="-228600" algn="l">
              <a:lnSpc>
                <a:spcPct val="110000"/>
              </a:lnSpc>
              <a:spcBef>
                <a:spcPts val="500"/>
              </a:spcBef>
              <a:spcAft>
                <a:spcPts val="0"/>
              </a:spcAft>
              <a:buClr>
                <a:schemeClr val="dk2"/>
              </a:buClr>
              <a:buSzPts val="2000"/>
              <a:buFont typeface="Arial"/>
              <a:buNone/>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2"/>
          <p:cNvSpPr txBox="1">
            <a:spLocks noGrp="1"/>
          </p:cNvSpPr>
          <p:nvPr>
            <p:ph type="body" idx="2"/>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2"/>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3"/>
          <p:cNvSpPr txBox="1">
            <a:spLocks noGrp="1"/>
          </p:cNvSpPr>
          <p:nvPr>
            <p:ph type="title"/>
          </p:nvPr>
        </p:nvSpPr>
        <p:spPr>
          <a:xfrm>
            <a:off x="1066800" y="457200"/>
            <a:ext cx="3705225" cy="1600200"/>
          </a:xfrm>
          <a:prstGeom prst="rect">
            <a:avLst/>
          </a:prstGeom>
          <a:noFill/>
          <a:ln>
            <a:noFill/>
          </a:ln>
        </p:spPr>
        <p:txBody>
          <a:bodyPr spcFirstLastPara="1" wrap="square" lIns="91425" tIns="45700" rIns="91425" bIns="45700" anchor="b" anchorCtr="0">
            <a:normAutofit/>
          </a:bodyPr>
          <a:lstStyle>
            <a:lvl1pPr lvl="0" algn="l">
              <a:lnSpc>
                <a:spcPct val="110000"/>
              </a:lnSpc>
              <a:spcBef>
                <a:spcPts val="0"/>
              </a:spcBef>
              <a:spcAft>
                <a:spcPts val="0"/>
              </a:spcAft>
              <a:buClr>
                <a:schemeClr val="dk2"/>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3"/>
          <p:cNvSpPr>
            <a:spLocks noGrp="1"/>
          </p:cNvSpPr>
          <p:nvPr>
            <p:ph type="pic" idx="2"/>
          </p:nvPr>
        </p:nvSpPr>
        <p:spPr>
          <a:xfrm>
            <a:off x="5183188" y="1066800"/>
            <a:ext cx="5942012" cy="4838700"/>
          </a:xfrm>
          <a:prstGeom prst="rect">
            <a:avLst/>
          </a:prstGeom>
          <a:noFill/>
          <a:ln>
            <a:noFill/>
          </a:ln>
        </p:spPr>
      </p:sp>
      <p:sp>
        <p:nvSpPr>
          <p:cNvPr id="75" name="Google Shape;75;p13"/>
          <p:cNvSpPr txBox="1">
            <a:spLocks noGrp="1"/>
          </p:cNvSpPr>
          <p:nvPr>
            <p:ph type="body" idx="1"/>
          </p:nvPr>
        </p:nvSpPr>
        <p:spPr>
          <a:xfrm>
            <a:off x="1066800" y="2057400"/>
            <a:ext cx="3705225"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1000"/>
              </a:spcBef>
              <a:spcAft>
                <a:spcPts val="0"/>
              </a:spcAft>
              <a:buClr>
                <a:schemeClr val="dk2"/>
              </a:buClr>
              <a:buSzPts val="1600"/>
              <a:buFont typeface="Arial"/>
              <a:buNone/>
              <a:defRPr sz="1600"/>
            </a:lvl1pPr>
            <a:lvl2pPr marL="914400" lvl="1" indent="-228600" algn="l">
              <a:lnSpc>
                <a:spcPct val="110000"/>
              </a:lnSpc>
              <a:spcBef>
                <a:spcPts val="500"/>
              </a:spcBef>
              <a:spcAft>
                <a:spcPts val="0"/>
              </a:spcAft>
              <a:buClr>
                <a:schemeClr val="dk2"/>
              </a:buClr>
              <a:buSzPts val="1190"/>
              <a:buNone/>
              <a:defRPr sz="1400"/>
            </a:lvl2pPr>
            <a:lvl3pPr marL="1371600" lvl="2" indent="-228600" algn="l">
              <a:lnSpc>
                <a:spcPct val="110000"/>
              </a:lnSpc>
              <a:spcBef>
                <a:spcPts val="500"/>
              </a:spcBef>
              <a:spcAft>
                <a:spcPts val="0"/>
              </a:spcAft>
              <a:buClr>
                <a:schemeClr val="dk2"/>
              </a:buClr>
              <a:buSzPts val="1200"/>
              <a:buFont typeface="Arial"/>
              <a:buNone/>
              <a:defRPr sz="1200"/>
            </a:lvl3pPr>
            <a:lvl4pPr marL="1828800" lvl="3" indent="-228600" algn="l">
              <a:lnSpc>
                <a:spcPct val="110000"/>
              </a:lnSpc>
              <a:spcBef>
                <a:spcPts val="500"/>
              </a:spcBef>
              <a:spcAft>
                <a:spcPts val="0"/>
              </a:spcAft>
              <a:buClr>
                <a:schemeClr val="dk2"/>
              </a:buClr>
              <a:buSzPts val="1000"/>
              <a:buNone/>
              <a:defRPr sz="1000"/>
            </a:lvl4pPr>
            <a:lvl5pPr marL="2286000" lvl="4" indent="-228600" algn="l">
              <a:lnSpc>
                <a:spcPct val="110000"/>
              </a:lnSpc>
              <a:spcBef>
                <a:spcPts val="500"/>
              </a:spcBef>
              <a:spcAft>
                <a:spcPts val="0"/>
              </a:spcAft>
              <a:buClr>
                <a:schemeClr val="dk2"/>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3"/>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1028700" y="723900"/>
            <a:ext cx="10134600" cy="1288489"/>
          </a:xfrm>
          <a:prstGeom prst="rect">
            <a:avLst/>
          </a:prstGeom>
          <a:noFill/>
          <a:ln>
            <a:noFill/>
          </a:ln>
        </p:spPr>
        <p:txBody>
          <a:bodyPr spcFirstLastPara="1" wrap="square" lIns="91425" tIns="45700" rIns="91425" bIns="45700" anchor="b" anchorCtr="0">
            <a:normAutofit/>
          </a:bodyPr>
          <a:lstStyle>
            <a:lvl1pPr marR="0" lvl="0" algn="l" rtl="0">
              <a:lnSpc>
                <a:spcPct val="110000"/>
              </a:lnSpc>
              <a:spcBef>
                <a:spcPts val="0"/>
              </a:spcBef>
              <a:spcAft>
                <a:spcPts val="0"/>
              </a:spcAft>
              <a:buClr>
                <a:schemeClr val="dk2"/>
              </a:buClr>
              <a:buSzPts val="3200"/>
              <a:buFont typeface="Arial"/>
              <a:buNone/>
              <a:defRPr sz="3200" b="0" i="0" u="none" strike="noStrike" cap="none">
                <a:solidFill>
                  <a:schemeClr val="dk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
          <p:cNvSpPr txBox="1">
            <a:spLocks noGrp="1"/>
          </p:cNvSpPr>
          <p:nvPr>
            <p:ph type="body" idx="1"/>
          </p:nvPr>
        </p:nvSpPr>
        <p:spPr>
          <a:xfrm>
            <a:off x="1028700" y="2161903"/>
            <a:ext cx="10134600" cy="3969342"/>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10000"/>
              </a:lnSpc>
              <a:spcBef>
                <a:spcPts val="1000"/>
              </a:spcBef>
              <a:spcAft>
                <a:spcPts val="0"/>
              </a:spcAft>
              <a:buClr>
                <a:schemeClr val="dk2"/>
              </a:buClr>
              <a:buSzPts val="2000"/>
              <a:buFont typeface="Arial"/>
              <a:buNone/>
              <a:defRPr sz="2000" b="0" i="0" u="none" strike="noStrike" cap="none">
                <a:solidFill>
                  <a:schemeClr val="dk2"/>
                </a:solidFill>
                <a:latin typeface="Arial"/>
                <a:ea typeface="Arial"/>
                <a:cs typeface="Arial"/>
                <a:sym typeface="Arial"/>
              </a:defRPr>
            </a:lvl1pPr>
            <a:lvl2pPr marL="914400" marR="0" lvl="1" indent="-325755" algn="l" rtl="0">
              <a:lnSpc>
                <a:spcPct val="110000"/>
              </a:lnSpc>
              <a:spcBef>
                <a:spcPts val="500"/>
              </a:spcBef>
              <a:spcAft>
                <a:spcPts val="0"/>
              </a:spcAft>
              <a:buClr>
                <a:schemeClr val="dk2"/>
              </a:buClr>
              <a:buSzPts val="1530"/>
              <a:buFont typeface="Arial"/>
              <a:buChar char="•"/>
              <a:defRPr sz="1800" b="0" i="0" u="none" strike="noStrike" cap="none">
                <a:solidFill>
                  <a:schemeClr val="dk2"/>
                </a:solidFill>
                <a:latin typeface="Arial"/>
                <a:ea typeface="Arial"/>
                <a:cs typeface="Arial"/>
                <a:sym typeface="Arial"/>
              </a:defRPr>
            </a:lvl2pPr>
            <a:lvl3pPr marL="1371600" marR="0" lvl="2" indent="-228600" algn="l" rtl="0">
              <a:lnSpc>
                <a:spcPct val="110000"/>
              </a:lnSpc>
              <a:spcBef>
                <a:spcPts val="500"/>
              </a:spcBef>
              <a:spcAft>
                <a:spcPts val="0"/>
              </a:spcAft>
              <a:buClr>
                <a:schemeClr val="dk2"/>
              </a:buClr>
              <a:buSzPts val="1600"/>
              <a:buFont typeface="Arial"/>
              <a:buNone/>
              <a:defRPr sz="1600" b="0" i="0" u="none" strike="noStrike" cap="none">
                <a:solidFill>
                  <a:schemeClr val="dk2"/>
                </a:solidFill>
                <a:latin typeface="Arial"/>
                <a:ea typeface="Arial"/>
                <a:cs typeface="Arial"/>
                <a:sym typeface="Arial"/>
              </a:defRPr>
            </a:lvl3pPr>
            <a:lvl4pPr marL="1828800" marR="0" lvl="3" indent="-317500" algn="l" rtl="0">
              <a:lnSpc>
                <a:spcPct val="110000"/>
              </a:lnSpc>
              <a:spcBef>
                <a:spcPts val="5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228600" algn="l" rtl="0">
              <a:lnSpc>
                <a:spcPct val="110000"/>
              </a:lnSpc>
              <a:spcBef>
                <a:spcPts val="5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4"/>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chemeClr val="dk2"/>
                </a:solidFill>
                <a:latin typeface="Arial"/>
                <a:ea typeface="Arial"/>
                <a:cs typeface="Arial"/>
                <a:sym typeface="Arial"/>
              </a:defRPr>
            </a:lvl1pPr>
            <a:lvl2pPr marL="0" marR="0" lvl="1" indent="0" algn="r" rtl="0">
              <a:spcBef>
                <a:spcPts val="0"/>
              </a:spcBef>
              <a:buNone/>
              <a:defRPr sz="1050" b="0" i="0" u="none" strike="noStrike" cap="none">
                <a:solidFill>
                  <a:schemeClr val="dk2"/>
                </a:solidFill>
                <a:latin typeface="Arial"/>
                <a:ea typeface="Arial"/>
                <a:cs typeface="Arial"/>
                <a:sym typeface="Arial"/>
              </a:defRPr>
            </a:lvl2pPr>
            <a:lvl3pPr marL="0" marR="0" lvl="2" indent="0" algn="r" rtl="0">
              <a:spcBef>
                <a:spcPts val="0"/>
              </a:spcBef>
              <a:buNone/>
              <a:defRPr sz="1050" b="0" i="0" u="none" strike="noStrike" cap="none">
                <a:solidFill>
                  <a:schemeClr val="dk2"/>
                </a:solidFill>
                <a:latin typeface="Arial"/>
                <a:ea typeface="Arial"/>
                <a:cs typeface="Arial"/>
                <a:sym typeface="Arial"/>
              </a:defRPr>
            </a:lvl3pPr>
            <a:lvl4pPr marL="0" marR="0" lvl="3" indent="0" algn="r" rtl="0">
              <a:spcBef>
                <a:spcPts val="0"/>
              </a:spcBef>
              <a:buNone/>
              <a:defRPr sz="1050" b="0" i="0" u="none" strike="noStrike" cap="none">
                <a:solidFill>
                  <a:schemeClr val="dk2"/>
                </a:solidFill>
                <a:latin typeface="Arial"/>
                <a:ea typeface="Arial"/>
                <a:cs typeface="Arial"/>
                <a:sym typeface="Arial"/>
              </a:defRPr>
            </a:lvl4pPr>
            <a:lvl5pPr marL="0" marR="0" lvl="4" indent="0" algn="r" rtl="0">
              <a:spcBef>
                <a:spcPts val="0"/>
              </a:spcBef>
              <a:buNone/>
              <a:defRPr sz="1050" b="0" i="0" u="none" strike="noStrike" cap="none">
                <a:solidFill>
                  <a:schemeClr val="dk2"/>
                </a:solidFill>
                <a:latin typeface="Arial"/>
                <a:ea typeface="Arial"/>
                <a:cs typeface="Arial"/>
                <a:sym typeface="Arial"/>
              </a:defRPr>
            </a:lvl5pPr>
            <a:lvl6pPr marL="0" marR="0" lvl="5" indent="0" algn="r" rtl="0">
              <a:spcBef>
                <a:spcPts val="0"/>
              </a:spcBef>
              <a:buNone/>
              <a:defRPr sz="1050" b="0" i="0" u="none" strike="noStrike" cap="none">
                <a:solidFill>
                  <a:schemeClr val="dk2"/>
                </a:solidFill>
                <a:latin typeface="Arial"/>
                <a:ea typeface="Arial"/>
                <a:cs typeface="Arial"/>
                <a:sym typeface="Arial"/>
              </a:defRPr>
            </a:lvl6pPr>
            <a:lvl7pPr marL="0" marR="0" lvl="6" indent="0" algn="r" rtl="0">
              <a:spcBef>
                <a:spcPts val="0"/>
              </a:spcBef>
              <a:buNone/>
              <a:defRPr sz="1050" b="0" i="0" u="none" strike="noStrike" cap="none">
                <a:solidFill>
                  <a:schemeClr val="dk2"/>
                </a:solidFill>
                <a:latin typeface="Arial"/>
                <a:ea typeface="Arial"/>
                <a:cs typeface="Arial"/>
                <a:sym typeface="Arial"/>
              </a:defRPr>
            </a:lvl7pPr>
            <a:lvl8pPr marL="0" marR="0" lvl="7" indent="0" algn="r" rtl="0">
              <a:spcBef>
                <a:spcPts val="0"/>
              </a:spcBef>
              <a:buNone/>
              <a:defRPr sz="1050" b="0" i="0" u="none" strike="noStrike" cap="none">
                <a:solidFill>
                  <a:schemeClr val="dk2"/>
                </a:solidFill>
                <a:latin typeface="Arial"/>
                <a:ea typeface="Arial"/>
                <a:cs typeface="Arial"/>
                <a:sym typeface="Arial"/>
              </a:defRPr>
            </a:lvl8pPr>
            <a:lvl9pPr marL="0" marR="0" lvl="8" indent="0" algn="r" rtl="0">
              <a:spcBef>
                <a:spcPts val="0"/>
              </a:spcBef>
              <a:buNone/>
              <a:defRPr sz="105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
        <p:nvSpPr>
          <p:cNvPr id="9" name="Google Shape;9;p4"/>
          <p:cNvSpPr txBox="1">
            <a:spLocks noGrp="1"/>
          </p:cNvSpPr>
          <p:nvPr>
            <p:ph type="dt" idx="10"/>
          </p:nvPr>
        </p:nvSpPr>
        <p:spPr>
          <a:xfrm>
            <a:off x="354841" y="6245032"/>
            <a:ext cx="265938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0" name="Google Shape;10;p4"/>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50" b="0" i="0" u="none" strike="noStrike" cap="none">
                <a:solidFill>
                  <a:schemeClr val="dk2"/>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1" name="Google Shape;11;p4"/>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png"/><Relationship Id="rId4" Type="http://schemas.openxmlformats.org/officeDocument/2006/relationships/image" Target="../media/image1.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5.png"/><Relationship Id="rId10" Type="http://schemas.openxmlformats.org/officeDocument/2006/relationships/diagramData" Target="../diagrams/data3.xml"/><Relationship Id="rId4" Type="http://schemas.openxmlformats.org/officeDocument/2006/relationships/image" Target="../media/image1.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13" Type="http://schemas.openxmlformats.org/officeDocument/2006/relationships/diagramColors" Target="../diagrams/colors5.xml"/><Relationship Id="rId18" Type="http://schemas.openxmlformats.org/officeDocument/2006/relationships/diagramColors" Target="../diagrams/colors6.xml"/><Relationship Id="rId3" Type="http://schemas.openxmlformats.org/officeDocument/2006/relationships/image" Target="../media/image4.png"/><Relationship Id="rId7" Type="http://schemas.openxmlformats.org/officeDocument/2006/relationships/diagramQuickStyle" Target="../diagrams/quickStyle4.xml"/><Relationship Id="rId12" Type="http://schemas.openxmlformats.org/officeDocument/2006/relationships/diagramQuickStyle" Target="../diagrams/quickStyle5.xml"/><Relationship Id="rId17" Type="http://schemas.openxmlformats.org/officeDocument/2006/relationships/diagramQuickStyle" Target="../diagrams/quickStyle6.xml"/><Relationship Id="rId2" Type="http://schemas.openxmlformats.org/officeDocument/2006/relationships/notesSlide" Target="../notesSlides/notesSlide6.xml"/><Relationship Id="rId16" Type="http://schemas.openxmlformats.org/officeDocument/2006/relationships/diagramLayout" Target="../diagrams/layout6.xml"/><Relationship Id="rId1" Type="http://schemas.openxmlformats.org/officeDocument/2006/relationships/slideLayout" Target="../slideLayouts/slideLayout2.xml"/><Relationship Id="rId6" Type="http://schemas.openxmlformats.org/officeDocument/2006/relationships/diagramLayout" Target="../diagrams/layout4.xml"/><Relationship Id="rId11" Type="http://schemas.openxmlformats.org/officeDocument/2006/relationships/diagramLayout" Target="../diagrams/layout5.xml"/><Relationship Id="rId5" Type="http://schemas.openxmlformats.org/officeDocument/2006/relationships/diagramData" Target="../diagrams/data4.xml"/><Relationship Id="rId15" Type="http://schemas.openxmlformats.org/officeDocument/2006/relationships/diagramData" Target="../diagrams/data6.xml"/><Relationship Id="rId10" Type="http://schemas.openxmlformats.org/officeDocument/2006/relationships/diagramData" Target="../diagrams/data5.xml"/><Relationship Id="rId19" Type="http://schemas.microsoft.com/office/2007/relationships/diagramDrawing" Target="../diagrams/drawing6.xml"/><Relationship Id="rId4" Type="http://schemas.openxmlformats.org/officeDocument/2006/relationships/image" Target="../media/image1.png"/><Relationship Id="rId9" Type="http://schemas.microsoft.com/office/2007/relationships/diagramDrawing" Target="../diagrams/drawing4.xml"/><Relationship Id="rId14" Type="http://schemas.microsoft.com/office/2007/relationships/diagramDrawing" Target="../diagrams/drawing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13" Type="http://schemas.openxmlformats.org/officeDocument/2006/relationships/diagramQuickStyle" Target="../diagrams/quickStyle8.xml"/><Relationship Id="rId3" Type="http://schemas.openxmlformats.org/officeDocument/2006/relationships/image" Target="../media/image4.png"/><Relationship Id="rId7" Type="http://schemas.openxmlformats.org/officeDocument/2006/relationships/diagramQuickStyle" Target="../diagrams/quickStyle7.xml"/><Relationship Id="rId12" Type="http://schemas.openxmlformats.org/officeDocument/2006/relationships/diagramLayout" Target="../diagrams/layout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Layout" Target="../diagrams/layout7.xml"/><Relationship Id="rId11" Type="http://schemas.openxmlformats.org/officeDocument/2006/relationships/diagramData" Target="../diagrams/data8.xml"/><Relationship Id="rId5" Type="http://schemas.openxmlformats.org/officeDocument/2006/relationships/diagramData" Target="../diagrams/data7.xml"/><Relationship Id="rId15" Type="http://schemas.microsoft.com/office/2007/relationships/diagramDrawing" Target="../diagrams/drawing8.xml"/><Relationship Id="rId10" Type="http://schemas.openxmlformats.org/officeDocument/2006/relationships/image" Target="../media/image5.png"/><Relationship Id="rId4" Type="http://schemas.openxmlformats.org/officeDocument/2006/relationships/image" Target="../media/image1.png"/><Relationship Id="rId9" Type="http://schemas.microsoft.com/office/2007/relationships/diagramDrawing" Target="../diagrams/drawing7.xml"/><Relationship Id="rId14" Type="http://schemas.openxmlformats.org/officeDocument/2006/relationships/diagramColors" Target="../diagrams/colors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sp>
        <p:nvSpPr>
          <p:cNvPr id="95" name="Google Shape;95;p1"/>
          <p:cNvSpPr/>
          <p:nvPr/>
        </p:nvSpPr>
        <p:spPr>
          <a:xfrm>
            <a:off x="0" y="0"/>
            <a:ext cx="12192000" cy="6858000"/>
          </a:xfrm>
          <a:custGeom>
            <a:avLst/>
            <a:gdLst/>
            <a:ahLst/>
            <a:cxnLst/>
            <a:rect l="l" t="t" r="r" b="b"/>
            <a:pathLst>
              <a:path w="12192000" h="6858000" extrusionOk="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p:nvPr/>
        </p:nvSpPr>
        <p:spPr>
          <a:xfrm>
            <a:off x="6835899" y="723900"/>
            <a:ext cx="4580642" cy="5494694"/>
          </a:xfrm>
          <a:custGeom>
            <a:avLst/>
            <a:gdLst/>
            <a:ahLst/>
            <a:cxnLst/>
            <a:rect l="l" t="t" r="r" b="b"/>
            <a:pathLst>
              <a:path w="6096000" h="6858000" extrusionOk="0">
                <a:moveTo>
                  <a:pt x="0" y="0"/>
                </a:moveTo>
                <a:lnTo>
                  <a:pt x="6096000" y="0"/>
                </a:lnTo>
                <a:lnTo>
                  <a:pt x="6096000" y="6858000"/>
                </a:lnTo>
                <a:lnTo>
                  <a:pt x="3037115" y="5889172"/>
                </a:lnTo>
                <a:lnTo>
                  <a:pt x="0" y="6858000"/>
                </a:lnTo>
                <a:lnTo>
                  <a:pt x="0" y="0"/>
                </a:lnTo>
                <a:close/>
              </a:path>
            </a:pathLst>
          </a:cu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8" name="Google Shape;98;p1"/>
          <p:cNvSpPr txBox="1">
            <a:spLocks noGrp="1"/>
          </p:cNvSpPr>
          <p:nvPr>
            <p:ph type="ctrTitle"/>
          </p:nvPr>
        </p:nvSpPr>
        <p:spPr>
          <a:xfrm>
            <a:off x="7150882" y="1000366"/>
            <a:ext cx="3995397" cy="1239627"/>
          </a:xfrm>
          <a:prstGeom prst="rect">
            <a:avLst/>
          </a:prstGeom>
          <a:noFill/>
          <a:ln>
            <a:noFill/>
          </a:ln>
        </p:spPr>
        <p:txBody>
          <a:bodyPr spcFirstLastPara="1" wrap="square" lIns="91425" tIns="45700" rIns="91425" bIns="45700" anchor="b" anchorCtr="0">
            <a:normAutofit/>
          </a:bodyPr>
          <a:lstStyle/>
          <a:p>
            <a:pPr marL="0" lvl="0" indent="0" algn="ctr" rtl="0">
              <a:lnSpc>
                <a:spcPct val="110000"/>
              </a:lnSpc>
              <a:spcBef>
                <a:spcPts val="0"/>
              </a:spcBef>
              <a:spcAft>
                <a:spcPts val="0"/>
              </a:spcAft>
              <a:buClr>
                <a:schemeClr val="dk2"/>
              </a:buClr>
              <a:buSzPts val="3200"/>
              <a:buFont typeface="Arial"/>
              <a:buNone/>
            </a:pPr>
            <a:r>
              <a:rPr lang="es" sz="3200" cap="none"/>
              <a:t> </a:t>
            </a:r>
            <a:endParaRPr/>
          </a:p>
        </p:txBody>
      </p:sp>
      <p:sp>
        <p:nvSpPr>
          <p:cNvPr id="99" name="Google Shape;99;p1"/>
          <p:cNvSpPr txBox="1">
            <a:spLocks noGrp="1"/>
          </p:cNvSpPr>
          <p:nvPr>
            <p:ph type="subTitle" idx="1"/>
          </p:nvPr>
        </p:nvSpPr>
        <p:spPr>
          <a:xfrm>
            <a:off x="7279965" y="2668735"/>
            <a:ext cx="3766670" cy="246914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674EA7"/>
              </a:buClr>
              <a:buSzPts val="6000"/>
              <a:buFont typeface="Calibri"/>
              <a:buNone/>
            </a:pPr>
            <a:r>
              <a:rPr lang="es" sz="6000" b="1" dirty="0">
                <a:solidFill>
                  <a:srgbClr val="674EA7"/>
                </a:solidFill>
                <a:latin typeface="Calibri"/>
                <a:ea typeface="Calibri"/>
                <a:cs typeface="Calibri"/>
                <a:sym typeface="Calibri"/>
              </a:rPr>
              <a:t>Módulo 6</a:t>
            </a:r>
            <a:endParaRPr sz="6000" dirty="0">
              <a:solidFill>
                <a:srgbClr val="674EA7"/>
              </a:solidFill>
              <a:latin typeface="Calibri"/>
              <a:ea typeface="Calibri"/>
              <a:cs typeface="Calibri"/>
              <a:sym typeface="Calibri"/>
            </a:endParaRPr>
          </a:p>
          <a:p>
            <a:pPr marL="0" indent="0">
              <a:buClr>
                <a:srgbClr val="674EA7"/>
              </a:buClr>
              <a:buSzPts val="3200"/>
            </a:pPr>
            <a:r>
              <a:rPr lang="es-ES" sz="3200" b="1" dirty="0">
                <a:solidFill>
                  <a:srgbClr val="674EA7"/>
                </a:solidFill>
                <a:latin typeface="Calibri"/>
                <a:cs typeface="Calibri"/>
              </a:rPr>
              <a:t>Herramientas de Comunicación Complejas</a:t>
            </a:r>
          </a:p>
          <a:p>
            <a:pPr marL="0" lvl="0" indent="0" algn="ctr" rtl="0">
              <a:lnSpc>
                <a:spcPct val="110000"/>
              </a:lnSpc>
              <a:spcBef>
                <a:spcPts val="1000"/>
              </a:spcBef>
              <a:spcAft>
                <a:spcPts val="0"/>
              </a:spcAft>
              <a:buClr>
                <a:schemeClr val="dk2"/>
              </a:buClr>
              <a:buSzPts val="2000"/>
              <a:buFont typeface="Arial"/>
              <a:buNone/>
            </a:pPr>
            <a:br>
              <a:rPr lang="en-US" dirty="0"/>
            </a:br>
            <a:endParaRPr dirty="0"/>
          </a:p>
          <a:p>
            <a:pPr marL="0" lvl="0" indent="0" algn="ctr" rtl="0">
              <a:lnSpc>
                <a:spcPct val="110000"/>
              </a:lnSpc>
              <a:spcBef>
                <a:spcPts val="1000"/>
              </a:spcBef>
              <a:spcAft>
                <a:spcPts val="0"/>
              </a:spcAft>
              <a:buClr>
                <a:schemeClr val="dk2"/>
              </a:buClr>
              <a:buSzPts val="2000"/>
              <a:buFont typeface="Arial"/>
              <a:buNone/>
            </a:pPr>
            <a:br>
              <a:rPr lang="en-US" dirty="0"/>
            </a:br>
            <a:endParaRPr dirty="0"/>
          </a:p>
        </p:txBody>
      </p:sp>
      <p:pic>
        <p:nvPicPr>
          <p:cNvPr id="100" name="Google Shape;100;p1" descr="A group of people with a infinity symbol&#10;&#10;Description automatically generated"/>
          <p:cNvPicPr preferRelativeResize="0"/>
          <p:nvPr/>
        </p:nvPicPr>
        <p:blipFill rotWithShape="1">
          <a:blip r:embed="rId3">
            <a:alphaModFix/>
          </a:blip>
          <a:srcRect/>
          <a:stretch/>
        </p:blipFill>
        <p:spPr>
          <a:xfrm>
            <a:off x="723901" y="1456709"/>
            <a:ext cx="5372100" cy="4029075"/>
          </a:xfrm>
          <a:prstGeom prst="rect">
            <a:avLst/>
          </a:prstGeom>
          <a:noFill/>
          <a:ln>
            <a:noFill/>
          </a:ln>
        </p:spPr>
      </p:pic>
      <p:grpSp>
        <p:nvGrpSpPr>
          <p:cNvPr id="101" name="Google Shape;101;p1"/>
          <p:cNvGrpSpPr/>
          <p:nvPr/>
        </p:nvGrpSpPr>
        <p:grpSpPr>
          <a:xfrm>
            <a:off x="8735610" y="2318479"/>
            <a:ext cx="867485" cy="163226"/>
            <a:chOff x="8910933" y="1837414"/>
            <a:chExt cx="867485" cy="163226"/>
          </a:xfrm>
        </p:grpSpPr>
        <p:sp>
          <p:nvSpPr>
            <p:cNvPr id="102" name="Google Shape;102;p1"/>
            <p:cNvSpPr/>
            <p:nvPr/>
          </p:nvSpPr>
          <p:spPr>
            <a:xfrm rot="-2635175" flipH="1">
              <a:off x="9286956" y="1861308"/>
              <a:ext cx="115439" cy="115439"/>
            </a:xfrm>
            <a:prstGeom prst="rect">
              <a:avLst/>
            </a:prstGeom>
            <a:noFill/>
            <a:ln w="15875"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3" name="Google Shape;103;p1"/>
            <p:cNvCxnSpPr/>
            <p:nvPr/>
          </p:nvCxnSpPr>
          <p:spPr>
            <a:xfrm>
              <a:off x="9426289" y="1919027"/>
              <a:ext cx="352129" cy="0"/>
            </a:xfrm>
            <a:prstGeom prst="straightConnector1">
              <a:avLst/>
            </a:prstGeom>
            <a:noFill/>
            <a:ln w="15875" cap="flat" cmpd="sng">
              <a:solidFill>
                <a:schemeClr val="dk2"/>
              </a:solidFill>
              <a:prstDash val="solid"/>
              <a:miter lim="800000"/>
              <a:headEnd type="none" w="sm" len="sm"/>
              <a:tailEnd type="none" w="sm" len="sm"/>
            </a:ln>
          </p:spPr>
        </p:cxnSp>
        <p:cxnSp>
          <p:nvCxnSpPr>
            <p:cNvPr id="104" name="Google Shape;104;p1"/>
            <p:cNvCxnSpPr/>
            <p:nvPr/>
          </p:nvCxnSpPr>
          <p:spPr>
            <a:xfrm>
              <a:off x="8910933" y="1919027"/>
              <a:ext cx="352129" cy="0"/>
            </a:xfrm>
            <a:prstGeom prst="straightConnector1">
              <a:avLst/>
            </a:prstGeom>
            <a:noFill/>
            <a:ln w="15875" cap="flat" cmpd="sng">
              <a:solidFill>
                <a:schemeClr val="dk2"/>
              </a:solidFill>
              <a:prstDash val="solid"/>
              <a:miter lim="800000"/>
              <a:headEnd type="none" w="sm" len="sm"/>
              <a:tailEnd type="none" w="sm" len="sm"/>
            </a:ln>
          </p:spPr>
        </p:cxnSp>
      </p:grpSp>
      <p:sp>
        <p:nvSpPr>
          <p:cNvPr id="105" name="Google Shape;105;p1"/>
          <p:cNvSpPr txBox="1"/>
          <p:nvPr/>
        </p:nvSpPr>
        <p:spPr>
          <a:xfrm>
            <a:off x="7121406" y="1034814"/>
            <a:ext cx="4092221" cy="1200288"/>
          </a:xfrm>
          <a:prstGeom prst="rect">
            <a:avLst/>
          </a:prstGeom>
          <a:noFill/>
          <a:ln>
            <a:noFill/>
          </a:ln>
        </p:spPr>
        <p:txBody>
          <a:bodyPr spcFirstLastPara="1" wrap="square" lIns="91425" tIns="45700" rIns="91425" bIns="45700" anchor="t" anchorCtr="0">
            <a:spAutoFit/>
          </a:bodyPr>
          <a:lstStyle/>
          <a:p>
            <a:pPr algn="ctr" rtl="0" fontAlgn="base"/>
            <a:r>
              <a:rPr lang="es-ES" sz="1800" b="0" i="0" u="none" strike="noStrike" dirty="0">
                <a:solidFill>
                  <a:srgbClr val="000000"/>
                </a:solidFill>
                <a:effectLst/>
                <a:latin typeface="Calibri" panose="020F0502020204030204" pitchFamily="34" charset="0"/>
              </a:rPr>
              <a:t>Formación dedicada a profesionales que trabajan con personas con DI para apoyar el desarrollo de</a:t>
            </a:r>
            <a:r>
              <a:rPr lang="es-ES" sz="1800" b="0" i="0" dirty="0">
                <a:solidFill>
                  <a:srgbClr val="000000"/>
                </a:solidFill>
                <a:effectLst/>
                <a:latin typeface="Calibri" panose="020F0502020204030204" pitchFamily="34" charset="0"/>
              </a:rPr>
              <a:t>​</a:t>
            </a:r>
            <a:endParaRPr lang="es-ES" sz="2400" b="0" i="0" dirty="0">
              <a:solidFill>
                <a:srgbClr val="000000"/>
              </a:solidFill>
              <a:effectLst/>
              <a:latin typeface="Segoe UI" panose="020B0502040204020203" pitchFamily="34" charset="0"/>
            </a:endParaRPr>
          </a:p>
          <a:p>
            <a:pPr algn="ctr" rtl="0" fontAlgn="base"/>
            <a:r>
              <a:rPr lang="es-ES" sz="1800" b="1" i="0" u="none" strike="noStrike" dirty="0">
                <a:solidFill>
                  <a:srgbClr val="000000"/>
                </a:solidFill>
                <a:effectLst/>
                <a:latin typeface="Calibri" panose="020F0502020204030204" pitchFamily="34" charset="0"/>
              </a:rPr>
              <a:t>Habilidades de comunicación social</a:t>
            </a:r>
            <a:endParaRPr lang="es-ES" sz="2400" b="0" i="0" dirty="0">
              <a:solidFill>
                <a:srgbClr val="000000"/>
              </a:solidFill>
              <a:effectLst/>
              <a:latin typeface="Segoe UI" panose="020B0502040204020203" pitchFamily="34" charset="0"/>
            </a:endParaRPr>
          </a:p>
        </p:txBody>
      </p:sp>
      <p:grpSp>
        <p:nvGrpSpPr>
          <p:cNvPr id="2" name="Grupo 1">
            <a:extLst>
              <a:ext uri="{FF2B5EF4-FFF2-40B4-BE49-F238E27FC236}">
                <a16:creationId xmlns:a16="http://schemas.microsoft.com/office/drawing/2014/main" id="{4229B552-2F87-8114-0034-01FFB7F2A80C}"/>
              </a:ext>
            </a:extLst>
          </p:cNvPr>
          <p:cNvGrpSpPr/>
          <p:nvPr/>
        </p:nvGrpSpPr>
        <p:grpSpPr>
          <a:xfrm>
            <a:off x="341780" y="5902699"/>
            <a:ext cx="6238875" cy="952500"/>
            <a:chOff x="341780" y="5902699"/>
            <a:chExt cx="6238875" cy="952500"/>
          </a:xfrm>
        </p:grpSpPr>
        <p:pic>
          <p:nvPicPr>
            <p:cNvPr id="3" name="Imagen 2" descr="A blue and yellow logo&#10;&#10;Description automatically generated">
              <a:extLst>
                <a:ext uri="{FF2B5EF4-FFF2-40B4-BE49-F238E27FC236}">
                  <a16:creationId xmlns:a16="http://schemas.microsoft.com/office/drawing/2014/main" id="{38A8B76C-F81F-E6F6-7605-E77DEDBF55E9}"/>
                </a:ext>
              </a:extLst>
            </p:cNvPr>
            <p:cNvPicPr>
              <a:picLocks noChangeAspect="1"/>
            </p:cNvPicPr>
            <p:nvPr/>
          </p:nvPicPr>
          <p:blipFill>
            <a:blip r:embed="rId4"/>
            <a:stretch>
              <a:fillRect/>
            </a:stretch>
          </p:blipFill>
          <p:spPr>
            <a:xfrm>
              <a:off x="344581" y="5902699"/>
              <a:ext cx="1733550" cy="952500"/>
            </a:xfrm>
            <a:prstGeom prst="rect">
              <a:avLst/>
            </a:prstGeom>
          </p:spPr>
        </p:pic>
        <p:pic>
          <p:nvPicPr>
            <p:cNvPr id="4" name="Imagen 3" descr="Cuadro de texto">
              <a:extLst>
                <a:ext uri="{FF2B5EF4-FFF2-40B4-BE49-F238E27FC236}">
                  <a16:creationId xmlns:a16="http://schemas.microsoft.com/office/drawing/2014/main" id="{435F5988-E7B3-BDD8-1AD1-048C7E47309B}"/>
                </a:ext>
              </a:extLst>
            </p:cNvPr>
            <p:cNvPicPr>
              <a:picLocks noChangeAspect="1"/>
            </p:cNvPicPr>
            <p:nvPr/>
          </p:nvPicPr>
          <p:blipFill>
            <a:blip r:embed="rId5"/>
            <a:stretch>
              <a:fillRect/>
            </a:stretch>
          </p:blipFill>
          <p:spPr>
            <a:xfrm>
              <a:off x="341780" y="6213662"/>
              <a:ext cx="6238875" cy="314325"/>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1" name="ZoneTexte 10">
            <a:extLst>
              <a:ext uri="{FF2B5EF4-FFF2-40B4-BE49-F238E27FC236}">
                <a16:creationId xmlns:a16="http://schemas.microsoft.com/office/drawing/2014/main" id="{B70C9DAC-317B-4843-9645-F6F0DCDA0CE5}"/>
              </a:ext>
            </a:extLst>
          </p:cNvPr>
          <p:cNvSpPr txBox="1"/>
          <p:nvPr/>
        </p:nvSpPr>
        <p:spPr>
          <a:xfrm>
            <a:off x="281764" y="1987823"/>
            <a:ext cx="11628472" cy="1903085"/>
          </a:xfrm>
          <a:prstGeom prst="rect">
            <a:avLst/>
          </a:prstGeom>
          <a:noFill/>
        </p:spPr>
        <p:txBody>
          <a:bodyPr wrap="square">
            <a:spAutoFit/>
          </a:bodyPr>
          <a:lstStyle/>
          <a:p>
            <a:pPr algn="ctr">
              <a:spcAft>
                <a:spcPts val="800"/>
              </a:spcAft>
            </a:pPr>
            <a:r>
              <a:rPr lang="es" sz="1600" b="1" dirty="0">
                <a:effectLst/>
                <a:latin typeface="Calibri" panose="020F0502020204030204" pitchFamily="34" charset="0"/>
                <a:ea typeface="Calibri" panose="020F0502020204030204" pitchFamily="34" charset="0"/>
                <a:cs typeface="Calibri" panose="020F0502020204030204" pitchFamily="34" charset="0"/>
              </a:rPr>
              <a:t>BIBLIOGRAFÍA</a:t>
            </a:r>
            <a:endParaRPr lang="fr-FR" sz="1600" dirty="0">
              <a:effectLst/>
              <a:latin typeface="Calibri" panose="020F0502020204030204" pitchFamily="34" charset="0"/>
              <a:ea typeface="Calibri" panose="020F0502020204030204" pitchFamily="34" charset="0"/>
              <a:cs typeface="Calibri" panose="020F0502020204030204" pitchFamily="34" charset="0"/>
            </a:endParaRPr>
          </a:p>
          <a:p>
            <a:pPr algn="just">
              <a:spcAft>
                <a:spcPts val="600"/>
              </a:spcAft>
            </a:pPr>
            <a:r>
              <a:rPr lang="es" sz="1800" dirty="0" err="1">
                <a:effectLst/>
                <a:latin typeface="Calibri" panose="020F0502020204030204" pitchFamily="34" charset="0"/>
                <a:ea typeface="Aptos"/>
                <a:cs typeface="Calibri" panose="020F0502020204030204" pitchFamily="34" charset="0"/>
              </a:rPr>
              <a:t>Channell </a:t>
            </a:r>
            <a:r>
              <a:rPr lang="es" sz="1800" dirty="0">
                <a:effectLst/>
                <a:latin typeface="Calibri" panose="020F0502020204030204" pitchFamily="34" charset="0"/>
                <a:ea typeface="Aptos"/>
                <a:cs typeface="Calibri" panose="020F0502020204030204" pitchFamily="34" charset="0"/>
              </a:rPr>
              <a:t>, MM y </a:t>
            </a:r>
            <a:r>
              <a:rPr lang="es" sz="1800" dirty="0" err="1">
                <a:effectLst/>
                <a:latin typeface="Calibri" panose="020F0502020204030204" pitchFamily="34" charset="0"/>
                <a:ea typeface="Aptos"/>
                <a:cs typeface="Calibri" panose="020F0502020204030204" pitchFamily="34" charset="0"/>
              </a:rPr>
              <a:t>Mattie </a:t>
            </a:r>
            <a:r>
              <a:rPr lang="es" sz="1800" dirty="0">
                <a:effectLst/>
                <a:latin typeface="Calibri" panose="020F0502020204030204" pitchFamily="34" charset="0"/>
                <a:ea typeface="Aptos"/>
                <a:cs typeface="Calibri" panose="020F0502020204030204" pitchFamily="34" charset="0"/>
              </a:rPr>
              <a:t>, LJ (2023). La interacción </a:t>
            </a:r>
            <a:r>
              <a:rPr lang="es" sz="1800" dirty="0" err="1">
                <a:effectLst/>
                <a:latin typeface="Calibri" panose="020F0502020204030204" pitchFamily="34" charset="0"/>
                <a:ea typeface="Aptos"/>
                <a:cs typeface="Calibri" panose="020F0502020204030204" pitchFamily="34" charset="0"/>
              </a:rPr>
              <a:t>entre las habilidades </a:t>
            </a:r>
            <a:r>
              <a:rPr lang="es" sz="1800" dirty="0">
                <a:effectLst/>
                <a:latin typeface="Calibri" panose="020F0502020204030204" pitchFamily="34" charset="0"/>
                <a:ea typeface="Aptos"/>
                <a:cs typeface="Calibri" panose="020F0502020204030204" pitchFamily="34" charset="0"/>
              </a:rPr>
              <a:t>sociales y comunicativas en </a:t>
            </a:r>
            <a:r>
              <a:rPr lang="es" sz="1800" dirty="0" err="1">
                <a:effectLst/>
                <a:latin typeface="Calibri" panose="020F0502020204030204" pitchFamily="34" charset="0"/>
                <a:ea typeface="Aptos"/>
                <a:cs typeface="Calibri" panose="020F0502020204030204" pitchFamily="34" charset="0"/>
              </a:rPr>
              <a:t>los individuos.</a:t>
            </a:r>
            <a:r>
              <a:rPr lang="es" sz="1800" dirty="0">
                <a:effectLst/>
                <a:latin typeface="Calibri" panose="020F0502020204030204" pitchFamily="34" charset="0"/>
                <a:ea typeface="Aptos"/>
                <a:cs typeface="Calibri" panose="020F0502020204030204" pitchFamily="34" charset="0"/>
              </a:rPr>
              <a:t> </a:t>
            </a:r>
            <a:r>
              <a:rPr lang="es" sz="1800" dirty="0" err="1">
                <a:effectLst/>
                <a:latin typeface="Calibri" panose="020F0502020204030204" pitchFamily="34" charset="0"/>
                <a:ea typeface="Aptos"/>
                <a:cs typeface="Calibri" panose="020F0502020204030204" pitchFamily="34" charset="0"/>
              </a:rPr>
              <a:t>con</a:t>
            </a:r>
            <a:r>
              <a:rPr lang="es" sz="1800" dirty="0">
                <a:effectLst/>
                <a:latin typeface="Calibri" panose="020F0502020204030204" pitchFamily="34" charset="0"/>
                <a:ea typeface="Aptos"/>
                <a:cs typeface="Calibri" panose="020F0502020204030204" pitchFamily="34" charset="0"/>
              </a:rPr>
              <a:t> </a:t>
            </a:r>
            <a:r>
              <a:rPr lang="es" sz="1800" dirty="0" err="1">
                <a:effectLst/>
                <a:latin typeface="Calibri" panose="020F0502020204030204" pitchFamily="34" charset="0"/>
                <a:ea typeface="Aptos"/>
                <a:cs typeface="Calibri" panose="020F0502020204030204" pitchFamily="34" charset="0"/>
              </a:rPr>
              <a:t>intelectual</a:t>
            </a:r>
            <a:r>
              <a:rPr lang="es" sz="1800" dirty="0">
                <a:effectLst/>
                <a:latin typeface="Calibri" panose="020F0502020204030204" pitchFamily="34" charset="0"/>
                <a:ea typeface="Aptos"/>
                <a:cs typeface="Calibri" panose="020F0502020204030204" pitchFamily="34" charset="0"/>
              </a:rPr>
              <a:t> </a:t>
            </a:r>
            <a:r>
              <a:rPr lang="es" sz="1800" dirty="0" err="1">
                <a:effectLst/>
                <a:latin typeface="Calibri" panose="020F0502020204030204" pitchFamily="34" charset="0"/>
                <a:ea typeface="Aptos"/>
                <a:cs typeface="Calibri" panose="020F0502020204030204" pitchFamily="34" charset="0"/>
              </a:rPr>
              <a:t>discapacidad </a:t>
            </a:r>
            <a:r>
              <a:rPr lang="es" sz="1800" dirty="0">
                <a:effectLst/>
                <a:latin typeface="Calibri" panose="020F0502020204030204" pitchFamily="34" charset="0"/>
                <a:ea typeface="Aptos"/>
                <a:cs typeface="Calibri" panose="020F0502020204030204" pitchFamily="34" charset="0"/>
              </a:rPr>
              <a:t>. </a:t>
            </a:r>
            <a:r>
              <a:rPr lang="es" sz="1800" i="1" dirty="0" err="1">
                <a:effectLst/>
                <a:latin typeface="Calibri" panose="020F0502020204030204" pitchFamily="34" charset="0"/>
                <a:ea typeface="Aptos"/>
                <a:cs typeface="Calibri" panose="020F0502020204030204" pitchFamily="34" charset="0"/>
              </a:rPr>
              <a:t>Revista </a:t>
            </a:r>
            <a:r>
              <a:rPr lang="es" sz="1800" i="1" dirty="0">
                <a:effectLst/>
                <a:latin typeface="Calibri" panose="020F0502020204030204" pitchFamily="34" charset="0"/>
                <a:ea typeface="Aptos"/>
                <a:cs typeface="Calibri" panose="020F0502020204030204" pitchFamily="34" charset="0"/>
              </a:rPr>
              <a:t>Internacional de </a:t>
            </a:r>
            <a:r>
              <a:rPr lang="es" sz="1800" i="1" dirty="0" err="1">
                <a:effectLst/>
                <a:latin typeface="Calibri" panose="020F0502020204030204" pitchFamily="34" charset="0"/>
                <a:ea typeface="Aptos"/>
                <a:cs typeface="Calibri" panose="020F0502020204030204" pitchFamily="34" charset="0"/>
              </a:rPr>
              <a:t>Investigación </a:t>
            </a:r>
            <a:r>
              <a:rPr lang="es" sz="1800" i="1" dirty="0">
                <a:effectLst/>
                <a:latin typeface="Calibri" panose="020F0502020204030204" pitchFamily="34" charset="0"/>
                <a:ea typeface="Aptos"/>
                <a:cs typeface="Calibri" panose="020F0502020204030204" pitchFamily="34" charset="0"/>
              </a:rPr>
              <a:t>en </a:t>
            </a:r>
            <a:r>
              <a:rPr lang="es" sz="1800" i="1" dirty="0" err="1">
                <a:effectLst/>
                <a:latin typeface="Calibri" panose="020F0502020204030204" pitchFamily="34" charset="0"/>
                <a:ea typeface="Aptos"/>
                <a:cs typeface="Calibri" panose="020F0502020204030204" pitchFamily="34" charset="0"/>
              </a:rPr>
              <a:t>Desarrollo</a:t>
            </a:r>
            <a:r>
              <a:rPr lang="es" sz="1800" i="1" dirty="0">
                <a:effectLst/>
                <a:latin typeface="Calibri" panose="020F0502020204030204" pitchFamily="34" charset="0"/>
                <a:ea typeface="Aptos"/>
                <a:cs typeface="Calibri" panose="020F0502020204030204" pitchFamily="34" charset="0"/>
              </a:rPr>
              <a:t> </a:t>
            </a:r>
            <a:r>
              <a:rPr lang="es" sz="1800" i="1" dirty="0" err="1">
                <a:effectLst/>
                <a:latin typeface="Calibri" panose="020F0502020204030204" pitchFamily="34" charset="0"/>
                <a:ea typeface="Aptos"/>
                <a:cs typeface="Calibri" panose="020F0502020204030204" pitchFamily="34" charset="0"/>
              </a:rPr>
              <a:t>Discapacidades </a:t>
            </a:r>
            <a:r>
              <a:rPr lang="es" sz="1800" i="1" dirty="0">
                <a:effectLst/>
                <a:latin typeface="Calibri" panose="020F0502020204030204" pitchFamily="34" charset="0"/>
                <a:ea typeface="Aptos"/>
                <a:cs typeface="Calibri" panose="020F0502020204030204" pitchFamily="34" charset="0"/>
              </a:rPr>
              <a:t>, 64, </a:t>
            </a:r>
            <a:r>
              <a:rPr lang="es" sz="1800" dirty="0">
                <a:effectLst/>
                <a:latin typeface="Calibri" panose="020F0502020204030204" pitchFamily="34" charset="0"/>
                <a:ea typeface="Aptos"/>
                <a:cs typeface="Calibri" panose="020F0502020204030204" pitchFamily="34" charset="0"/>
              </a:rPr>
              <a:t>1-49. https://doi.org/10.1016/bs.irrdd.2023.08.001.</a:t>
            </a:r>
          </a:p>
          <a:p>
            <a:pPr algn="just">
              <a:spcAft>
                <a:spcPts val="600"/>
              </a:spcAft>
            </a:pPr>
            <a:r>
              <a:rPr lang="es" sz="1800" dirty="0">
                <a:effectLst/>
                <a:latin typeface="Calibri" panose="020F0502020204030204" pitchFamily="34" charset="0"/>
                <a:ea typeface="Aptos"/>
                <a:cs typeface="Calibri" panose="020F0502020204030204" pitchFamily="34" charset="0"/>
              </a:rPr>
              <a:t>Crick, NR y Dodge, KA (1994). Una </a:t>
            </a:r>
            <a:r>
              <a:rPr lang="es" sz="1800" dirty="0" err="1">
                <a:effectLst/>
                <a:latin typeface="Calibri" panose="020F0502020204030204" pitchFamily="34" charset="0"/>
                <a:ea typeface="Aptos"/>
                <a:cs typeface="Calibri" panose="020F0502020204030204" pitchFamily="34" charset="0"/>
              </a:rPr>
              <a:t>revisión </a:t>
            </a:r>
            <a:r>
              <a:rPr lang="es" sz="1800" dirty="0">
                <a:effectLst/>
                <a:latin typeface="Calibri" panose="020F0502020204030204" pitchFamily="34" charset="0"/>
                <a:ea typeface="Aptos"/>
                <a:cs typeface="Calibri" panose="020F0502020204030204" pitchFamily="34" charset="0"/>
              </a:rPr>
              <a:t>y reformulación del </a:t>
            </a:r>
            <a:r>
              <a:rPr lang="es" sz="1800" dirty="0" err="1">
                <a:effectLst/>
                <a:latin typeface="Calibri" panose="020F0502020204030204" pitchFamily="34" charset="0"/>
                <a:ea typeface="Aptos"/>
                <a:cs typeface="Calibri" panose="020F0502020204030204" pitchFamily="34" charset="0"/>
              </a:rPr>
              <a:t>procesamiento de la información social.</a:t>
            </a:r>
            <a:r>
              <a:rPr lang="es" sz="1800" dirty="0">
                <a:effectLst/>
                <a:latin typeface="Calibri" panose="020F0502020204030204" pitchFamily="34" charset="0"/>
                <a:ea typeface="Aptos"/>
                <a:cs typeface="Calibri" panose="020F0502020204030204" pitchFamily="34" charset="0"/>
              </a:rPr>
              <a:t> </a:t>
            </a:r>
            <a:r>
              <a:rPr lang="es" sz="1800" dirty="0" err="1">
                <a:effectLst/>
                <a:latin typeface="Calibri" panose="020F0502020204030204" pitchFamily="34" charset="0"/>
                <a:ea typeface="Aptos"/>
                <a:cs typeface="Calibri" panose="020F0502020204030204" pitchFamily="34" charset="0"/>
              </a:rPr>
              <a:t>Mecanismos </a:t>
            </a:r>
            <a:r>
              <a:rPr lang="es" sz="1800" dirty="0">
                <a:effectLst/>
                <a:latin typeface="Calibri" panose="020F0502020204030204" pitchFamily="34" charset="0"/>
                <a:ea typeface="Aptos"/>
                <a:cs typeface="Calibri" panose="020F0502020204030204" pitchFamily="34" charset="0"/>
              </a:rPr>
              <a:t>de </a:t>
            </a:r>
            <a:r>
              <a:rPr lang="es" sz="1800" dirty="0" err="1">
                <a:effectLst/>
                <a:latin typeface="Calibri" panose="020F0502020204030204" pitchFamily="34" charset="0"/>
                <a:ea typeface="Aptos"/>
                <a:cs typeface="Calibri" panose="020F0502020204030204" pitchFamily="34" charset="0"/>
              </a:rPr>
              <a:t>adaptación </a:t>
            </a:r>
            <a:r>
              <a:rPr lang="es" sz="1800" dirty="0">
                <a:effectLst/>
                <a:latin typeface="Calibri" panose="020F0502020204030204" pitchFamily="34" charset="0"/>
                <a:ea typeface="Aptos"/>
                <a:cs typeface="Calibri" panose="020F0502020204030204" pitchFamily="34" charset="0"/>
              </a:rPr>
              <a:t>social </a:t>
            </a:r>
            <a:r>
              <a:rPr lang="es" sz="1800" dirty="0" err="1">
                <a:effectLst/>
                <a:latin typeface="Calibri" panose="020F0502020204030204" pitchFamily="34" charset="0"/>
                <a:ea typeface="Aptos"/>
                <a:cs typeface="Calibri" panose="020F0502020204030204" pitchFamily="34" charset="0"/>
              </a:rPr>
              <a:t>de los niños </a:t>
            </a:r>
            <a:r>
              <a:rPr lang="es" sz="1800" dirty="0">
                <a:effectLst/>
                <a:latin typeface="Calibri" panose="020F0502020204030204" pitchFamily="34" charset="0"/>
                <a:ea typeface="Aptos"/>
                <a:cs typeface="Calibri" panose="020F0502020204030204" pitchFamily="34" charset="0"/>
              </a:rPr>
              <a:t>. Boletín </a:t>
            </a:r>
            <a:r>
              <a:rPr lang="es" sz="1800" i="1" dirty="0" err="1">
                <a:effectLst/>
                <a:latin typeface="Calibri" panose="020F0502020204030204" pitchFamily="34" charset="0"/>
                <a:ea typeface="Aptos"/>
                <a:cs typeface="Calibri" panose="020F0502020204030204" pitchFamily="34" charset="0"/>
              </a:rPr>
              <a:t>Psicológico </a:t>
            </a:r>
            <a:r>
              <a:rPr lang="es" sz="1800" i="1" dirty="0">
                <a:effectLst/>
                <a:latin typeface="Calibri" panose="020F0502020204030204" pitchFamily="34" charset="0"/>
                <a:ea typeface="Aptos"/>
                <a:cs typeface="Calibri" panose="020F0502020204030204" pitchFamily="34" charset="0"/>
              </a:rPr>
              <a:t>, 115 </a:t>
            </a:r>
            <a:r>
              <a:rPr lang="es" sz="1800" dirty="0">
                <a:effectLst/>
                <a:latin typeface="Calibri" panose="020F0502020204030204" pitchFamily="34" charset="0"/>
                <a:ea typeface="Aptos"/>
                <a:cs typeface="Calibri" panose="020F0502020204030204" pitchFamily="34" charset="0"/>
              </a:rPr>
              <a:t>(1), 74.</a:t>
            </a:r>
          </a:p>
        </p:txBody>
      </p:sp>
      <p:sp>
        <p:nvSpPr>
          <p:cNvPr id="2" name="Google Shape;131;p3">
            <a:extLst>
              <a:ext uri="{FF2B5EF4-FFF2-40B4-BE49-F238E27FC236}">
                <a16:creationId xmlns:a16="http://schemas.microsoft.com/office/drawing/2014/main" id="{A1338F2A-48D5-9814-51D3-2844DDD0A5F5}"/>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10182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115" name="Google Shape;115;p2"/>
          <p:cNvSpPr/>
          <p:nvPr/>
        </p:nvSpPr>
        <p:spPr>
          <a:xfrm>
            <a:off x="2950648" y="1698934"/>
            <a:ext cx="8351336" cy="4035103"/>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300" b="1" i="0" u="none" strike="noStrike" cap="none" dirty="0">
                <a:solidFill>
                  <a:schemeClr val="dk1"/>
                </a:solidFill>
                <a:latin typeface="Calibri"/>
                <a:ea typeface="Calibri"/>
                <a:cs typeface="Calibri"/>
                <a:sym typeface="Calibri"/>
              </a:rPr>
              <a:t>Capítulo 1 </a:t>
            </a:r>
            <a:r>
              <a:rPr lang="es" sz="3300" b="0" i="0" u="none" strike="noStrike" cap="none" dirty="0">
                <a:solidFill>
                  <a:schemeClr val="dk1"/>
                </a:solidFill>
                <a:latin typeface="Calibri"/>
                <a:ea typeface="Calibri"/>
                <a:cs typeface="Calibri"/>
                <a:sym typeface="Calibri"/>
              </a:rPr>
              <a:t>: </a:t>
            </a:r>
            <a:r>
              <a:rPr lang="es" sz="3300" i="0" u="none" strike="noStrike" cap="none" dirty="0">
                <a:solidFill>
                  <a:schemeClr val="dk1"/>
                </a:solidFill>
                <a:latin typeface="Calibri"/>
                <a:ea typeface="Calibri"/>
                <a:cs typeface="Calibri"/>
                <a:sym typeface="Calibri"/>
              </a:rPr>
              <a:t>CAA – Uso </a:t>
            </a:r>
            <a:r>
              <a:rPr lang="es" sz="3300" dirty="0">
                <a:solidFill>
                  <a:schemeClr val="dk1"/>
                </a:solidFill>
                <a:latin typeface="Calibri"/>
                <a:ea typeface="Calibri"/>
                <a:cs typeface="Calibri"/>
                <a:sym typeface="Calibri"/>
              </a:rPr>
              <a:t>de </a:t>
            </a:r>
            <a:r>
              <a:rPr lang="es" sz="3300" i="0" u="none" strike="noStrike" cap="none" dirty="0">
                <a:solidFill>
                  <a:schemeClr val="dk1"/>
                </a:solidFill>
                <a:latin typeface="Calibri"/>
                <a:ea typeface="Calibri"/>
                <a:cs typeface="Calibri"/>
                <a:sym typeface="Calibri"/>
              </a:rPr>
              <a:t>imágenes y símbolos</a:t>
            </a:r>
            <a:endParaRPr lang="es-ES" dirty="0">
              <a:solidFill>
                <a:schemeClr val="dk1"/>
              </a:solidFill>
            </a:endParaRPr>
          </a:p>
          <a:p>
            <a:pPr marL="0" marR="0" lvl="0" indent="0" rtl="0">
              <a:spcBef>
                <a:spcPts val="0"/>
              </a:spcBef>
              <a:spcAft>
                <a:spcPts val="0"/>
              </a:spcAft>
              <a:buNone/>
            </a:pPr>
            <a:r>
              <a:rPr lang="es" sz="3300" b="1" dirty="0">
                <a:solidFill>
                  <a:schemeClr val="dk1"/>
                </a:solidFill>
                <a:latin typeface="Calibri"/>
                <a:ea typeface="Calibri"/>
                <a:cs typeface="Calibri"/>
                <a:sym typeface="Calibri"/>
              </a:rPr>
              <a:t>Capítulo 2 </a:t>
            </a:r>
            <a:r>
              <a:rPr lang="es" sz="3300" dirty="0">
                <a:solidFill>
                  <a:schemeClr val="dk1"/>
                </a:solidFill>
                <a:latin typeface="Calibri"/>
                <a:ea typeface="Calibri"/>
                <a:cs typeface="Calibri"/>
                <a:sym typeface="Calibri"/>
              </a:rPr>
              <a:t>: Lenguaje oral</a:t>
            </a:r>
            <a:endParaRPr dirty="0">
              <a:solidFill>
                <a:schemeClr val="dk1"/>
              </a:solidFill>
            </a:endParaRPr>
          </a:p>
          <a:p>
            <a:r>
              <a:rPr lang="es" sz="3300" b="1" dirty="0">
                <a:solidFill>
                  <a:schemeClr val="dk1"/>
                </a:solidFill>
                <a:latin typeface="Calibri"/>
                <a:cs typeface="Calibri"/>
              </a:rPr>
              <a:t>Capítulo 3 </a:t>
            </a:r>
            <a:r>
              <a:rPr lang="es" sz="3300" dirty="0">
                <a:solidFill>
                  <a:schemeClr val="dk1"/>
                </a:solidFill>
                <a:latin typeface="Calibri"/>
                <a:cs typeface="Calibri"/>
              </a:rPr>
              <a:t>: Lenguaje escrito</a:t>
            </a:r>
          </a:p>
          <a:p>
            <a:r>
              <a:rPr lang="es" sz="3300" b="1" dirty="0">
                <a:solidFill>
                  <a:schemeClr val="dk1"/>
                </a:solidFill>
                <a:latin typeface="Calibri"/>
                <a:cs typeface="Calibri"/>
              </a:rPr>
              <a:t>Capítulo 4 </a:t>
            </a:r>
            <a:r>
              <a:rPr lang="es" sz="3300" dirty="0">
                <a:solidFill>
                  <a:schemeClr val="dk1"/>
                </a:solidFill>
                <a:latin typeface="Calibri"/>
                <a:cs typeface="Calibri"/>
              </a:rPr>
              <a:t>: Herramientas y plataformas digitales</a:t>
            </a:r>
          </a:p>
          <a:p>
            <a:r>
              <a:rPr lang="es" sz="3300" b="1" dirty="0">
                <a:solidFill>
                  <a:schemeClr val="dk1"/>
                </a:solidFill>
                <a:latin typeface="Calibri"/>
                <a:ea typeface="Arial"/>
                <a:cs typeface="Calibri"/>
                <a:sym typeface="Arial"/>
              </a:rPr>
              <a:t>Capítulo 5:</a:t>
            </a:r>
            <a:r>
              <a:rPr lang="es" sz="3300" dirty="0">
                <a:solidFill>
                  <a:schemeClr val="dk1"/>
                </a:solidFill>
                <a:latin typeface="Calibri"/>
                <a:ea typeface="Arial"/>
                <a:cs typeface="Calibri"/>
                <a:sym typeface="Arial"/>
              </a:rPr>
              <a:t> </a:t>
            </a:r>
            <a:r>
              <a:rPr lang="es" sz="3300" b="1" dirty="0">
                <a:solidFill>
                  <a:schemeClr val="dk1"/>
                </a:solidFill>
                <a:latin typeface="Calibri"/>
                <a:ea typeface="Arial"/>
                <a:cs typeface="Calibri"/>
                <a:sym typeface="Arial"/>
              </a:rPr>
              <a:t>Interacciones sociales</a:t>
            </a:r>
            <a:endParaRPr sz="1800" b="1" dirty="0">
              <a:solidFill>
                <a:schemeClr val="dk1"/>
              </a:solidFill>
              <a:latin typeface="Calibri"/>
              <a:ea typeface="Arial"/>
              <a:cs typeface="Calibri"/>
              <a:sym typeface="Arial"/>
            </a:endParaRPr>
          </a:p>
        </p:txBody>
      </p:sp>
      <p:sp>
        <p:nvSpPr>
          <p:cNvPr id="5" name="Google Shape;131;p3">
            <a:extLst>
              <a:ext uri="{FF2B5EF4-FFF2-40B4-BE49-F238E27FC236}">
                <a16:creationId xmlns:a16="http://schemas.microsoft.com/office/drawing/2014/main" id="{D23E3EB0-F33B-801A-F697-DD6D2A65013E}"/>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endParaRPr sz="3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1" name="Google Shape;111;p2"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12" name="Google Shape;112;p2" descr="A group of people with a infinity symbol&#10;&#10;Description automatically generated"/>
          <p:cNvPicPr preferRelativeResize="0"/>
          <p:nvPr/>
        </p:nvPicPr>
        <p:blipFill rotWithShape="1">
          <a:blip r:embed="rId4">
            <a:alphaModFix/>
          </a:blip>
          <a:srcRect/>
          <a:stretch/>
        </p:blipFill>
        <p:spPr>
          <a:xfrm>
            <a:off x="404350" y="267475"/>
            <a:ext cx="1466400" cy="1097775"/>
          </a:xfrm>
          <a:prstGeom prst="rect">
            <a:avLst/>
          </a:prstGeom>
          <a:noFill/>
          <a:ln>
            <a:noFill/>
          </a:ln>
        </p:spPr>
      </p:pic>
      <p:sp>
        <p:nvSpPr>
          <p:cNvPr id="113" name="Google Shape;113;p2"/>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14" name="Google Shape;114;p2"/>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8" name="Google Shape;131;p3">
            <a:extLst>
              <a:ext uri="{FF2B5EF4-FFF2-40B4-BE49-F238E27FC236}">
                <a16:creationId xmlns:a16="http://schemas.microsoft.com/office/drawing/2014/main" id="{33F8ADDD-6060-018C-F605-AD2446DAB488}"/>
              </a:ext>
            </a:extLst>
          </p:cNvPr>
          <p:cNvSpPr/>
          <p:nvPr/>
        </p:nvSpPr>
        <p:spPr>
          <a:xfrm>
            <a:off x="2163014" y="349013"/>
            <a:ext cx="7291586" cy="637830"/>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800" b="1" dirty="0">
                <a:solidFill>
                  <a:srgbClr val="674EA7"/>
                </a:solidFill>
                <a:latin typeface="Calibri"/>
                <a:ea typeface="Calibri"/>
                <a:cs typeface="Calibri"/>
                <a:sym typeface="Calibri"/>
              </a:rPr>
              <a:t>Módulo 6. Medios de comunicación complejos</a:t>
            </a:r>
            <a:endParaRPr sz="400"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p:txBody>
      </p:sp>
      <p:sp>
        <p:nvSpPr>
          <p:cNvPr id="10" name="Google Shape;115;p2">
            <a:extLst>
              <a:ext uri="{FF2B5EF4-FFF2-40B4-BE49-F238E27FC236}">
                <a16:creationId xmlns:a16="http://schemas.microsoft.com/office/drawing/2014/main" id="{80CAD999-F6EA-65F6-0817-5F188F64C5F7}"/>
              </a:ext>
            </a:extLst>
          </p:cNvPr>
          <p:cNvSpPr/>
          <p:nvPr/>
        </p:nvSpPr>
        <p:spPr>
          <a:xfrm>
            <a:off x="2163014" y="1663522"/>
            <a:ext cx="5768050" cy="578837"/>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2800" b="1" i="0" u="none" strike="noStrike" cap="none" dirty="0">
                <a:solidFill>
                  <a:schemeClr val="dk1"/>
                </a:solidFill>
                <a:latin typeface="Calibri"/>
                <a:ea typeface="Calibri"/>
                <a:cs typeface="Calibri"/>
                <a:sym typeface="Calibri"/>
              </a:rPr>
              <a:t>Capítulo 5: Interacciones sociales</a:t>
            </a:r>
            <a:endParaRPr lang="en-US" sz="2800" dirty="0">
              <a:solidFill>
                <a:schemeClr val="dk1"/>
              </a:solidFill>
              <a:latin typeface="Calibri"/>
              <a:cs typeface="Calibri"/>
            </a:endParaRPr>
          </a:p>
        </p:txBody>
      </p:sp>
      <p:sp>
        <p:nvSpPr>
          <p:cNvPr id="13" name="Google Shape;115;p2">
            <a:extLst>
              <a:ext uri="{FF2B5EF4-FFF2-40B4-BE49-F238E27FC236}">
                <a16:creationId xmlns:a16="http://schemas.microsoft.com/office/drawing/2014/main" id="{4AFB8E46-F25C-24F4-A5AE-77D5D65E24CB}"/>
              </a:ext>
            </a:extLst>
          </p:cNvPr>
          <p:cNvSpPr/>
          <p:nvPr/>
        </p:nvSpPr>
        <p:spPr>
          <a:xfrm>
            <a:off x="2163014" y="2679534"/>
            <a:ext cx="9073737" cy="1872808"/>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ctr" anchorCtr="0">
            <a:spAutoFit/>
          </a:bodyPr>
          <a:lstStyle/>
          <a:p>
            <a:r>
              <a:rPr lang="es" sz="3200" b="1" dirty="0">
                <a:solidFill>
                  <a:schemeClr val="dk1"/>
                </a:solidFill>
                <a:latin typeface="Calibri"/>
                <a:cs typeface="Calibri"/>
                <a:sym typeface="Calibri"/>
              </a:rPr>
              <a:t>Objetivos de aprendizaje</a:t>
            </a:r>
          </a:p>
          <a:p>
            <a:pPr marL="265113" indent="-265113">
              <a:buFont typeface="Arial" panose="020B0604020202020204" pitchFamily="34" charset="0"/>
              <a:buChar char="•"/>
              <a:tabLst>
                <a:tab pos="354013" algn="l"/>
              </a:tabLst>
            </a:pPr>
            <a:r>
              <a:rPr lang="es" sz="2400" dirty="0">
                <a:solidFill>
                  <a:schemeClr val="dk1"/>
                </a:solidFill>
                <a:latin typeface="Calibri"/>
                <a:cs typeface="Calibri"/>
                <a:sym typeface="Calibri"/>
              </a:rPr>
              <a:t>Cómo se relaciona la comunicación con las interacciones sociales</a:t>
            </a:r>
          </a:p>
          <a:p>
            <a:pPr marL="265113" indent="-265113">
              <a:buFont typeface="Arial" panose="020B0604020202020204" pitchFamily="34" charset="0"/>
              <a:buChar char="•"/>
              <a:tabLst>
                <a:tab pos="354013" algn="l"/>
              </a:tabLst>
            </a:pPr>
            <a:r>
              <a:rPr lang="es" sz="2400" dirty="0">
                <a:solidFill>
                  <a:schemeClr val="dk1"/>
                </a:solidFill>
                <a:latin typeface="Calibri"/>
                <a:cs typeface="Calibri"/>
                <a:sym typeface="Calibri"/>
              </a:rPr>
              <a:t>Cómo las barreras a la comunicación constituyen un desafío en las interacciones sociales para las personas con DI</a:t>
            </a:r>
            <a:endParaRPr lang="en-US" sz="2400" dirty="0">
              <a:solidFill>
                <a:schemeClr val="dk1"/>
              </a:solidFill>
              <a:latin typeface="Calibri"/>
              <a:cs typeface="Calibri"/>
            </a:endParaRPr>
          </a:p>
        </p:txBody>
      </p:sp>
    </p:spTree>
    <p:extLst>
      <p:ext uri="{BB962C8B-B14F-4D97-AF65-F5344CB8AC3E}">
        <p14:creationId xmlns:p14="http://schemas.microsoft.com/office/powerpoint/2010/main" val="160818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sp>
        <p:nvSpPr>
          <p:cNvPr id="131" name="Google Shape;131;p3"/>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grpSp>
        <p:nvGrpSpPr>
          <p:cNvPr id="22" name="Groupe 21">
            <a:extLst>
              <a:ext uri="{FF2B5EF4-FFF2-40B4-BE49-F238E27FC236}">
                <a16:creationId xmlns:a16="http://schemas.microsoft.com/office/drawing/2014/main" id="{56EA3BB3-4184-4FC2-A7C4-9A170F5EBD79}"/>
              </a:ext>
            </a:extLst>
          </p:cNvPr>
          <p:cNvGrpSpPr/>
          <p:nvPr/>
        </p:nvGrpSpPr>
        <p:grpSpPr>
          <a:xfrm>
            <a:off x="780916" y="758813"/>
            <a:ext cx="8128000" cy="5750174"/>
            <a:chOff x="780916" y="758813"/>
            <a:chExt cx="8128000" cy="5750174"/>
          </a:xfrm>
        </p:grpSpPr>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455407156"/>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0"/>
            <a:stretch>
              <a:fillRect/>
            </a:stretch>
          </p:blipFill>
          <p:spPr>
            <a:xfrm>
              <a:off x="1015542" y="3664987"/>
              <a:ext cx="3740697" cy="2844000"/>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pSp>
        <p:nvGrpSpPr>
          <p:cNvPr id="2" name="Groupe 1">
            <a:extLst>
              <a:ext uri="{FF2B5EF4-FFF2-40B4-BE49-F238E27FC236}">
                <a16:creationId xmlns:a16="http://schemas.microsoft.com/office/drawing/2014/main" id="{C8D7C89B-0CD3-4489-B373-DFDB75ECB5B5}"/>
              </a:ext>
            </a:extLst>
          </p:cNvPr>
          <p:cNvGrpSpPr/>
          <p:nvPr/>
        </p:nvGrpSpPr>
        <p:grpSpPr>
          <a:xfrm>
            <a:off x="780916" y="758813"/>
            <a:ext cx="11171310" cy="5750174"/>
            <a:chOff x="780916" y="758813"/>
            <a:chExt cx="11171310" cy="5750174"/>
          </a:xfrm>
        </p:grpSpPr>
        <p:graphicFrame>
          <p:nvGraphicFramePr>
            <p:cNvPr id="18" name="Diagramme 17">
              <a:extLst>
                <a:ext uri="{FF2B5EF4-FFF2-40B4-BE49-F238E27FC236}">
                  <a16:creationId xmlns:a16="http://schemas.microsoft.com/office/drawing/2014/main" id="{1BA5C799-4DCE-4D86-8D70-8D54B793DE4E}"/>
                </a:ext>
              </a:extLst>
            </p:cNvPr>
            <p:cNvGraphicFramePr>
              <a:graphicFrameLocks noChangeAspect="1"/>
            </p:cNvGraphicFramePr>
            <p:nvPr>
              <p:extLst>
                <p:ext uri="{D42A27DB-BD31-4B8C-83A1-F6EECF244321}">
                  <p14:modId xmlns:p14="http://schemas.microsoft.com/office/powerpoint/2010/main" val="876268522"/>
                </p:ext>
              </p:extLst>
            </p:nvPr>
          </p:nvGraphicFramePr>
          <p:xfrm>
            <a:off x="4582631" y="1555098"/>
            <a:ext cx="7369595" cy="49130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20" name="Diagramme 19">
              <a:extLst>
                <a:ext uri="{FF2B5EF4-FFF2-40B4-BE49-F238E27FC236}">
                  <a16:creationId xmlns:a16="http://schemas.microsoft.com/office/drawing/2014/main" id="{794C9930-1474-4FFF-9683-A378168630E0}"/>
                </a:ext>
              </a:extLst>
            </p:cNvPr>
            <p:cNvGraphicFramePr/>
            <p:nvPr>
              <p:extLst>
                <p:ext uri="{D42A27DB-BD31-4B8C-83A1-F6EECF244321}">
                  <p14:modId xmlns:p14="http://schemas.microsoft.com/office/powerpoint/2010/main" val="1971190555"/>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10" name="Image 9" descr="Une image contenant jouet, dessin humoristique, Animation, figurine&#10;&#10;Description générée automatiquement">
              <a:extLst>
                <a:ext uri="{FF2B5EF4-FFF2-40B4-BE49-F238E27FC236}">
                  <a16:creationId xmlns:a16="http://schemas.microsoft.com/office/drawing/2014/main" id="{E5D47D51-16E8-4CEA-B161-517468A409F0}"/>
                </a:ext>
              </a:extLst>
            </p:cNvPr>
            <p:cNvPicPr>
              <a:picLocks noChangeAspect="1"/>
            </p:cNvPicPr>
            <p:nvPr/>
          </p:nvPicPr>
          <p:blipFill>
            <a:blip r:embed="rId15"/>
            <a:stretch>
              <a:fillRect/>
            </a:stretch>
          </p:blipFill>
          <p:spPr>
            <a:xfrm>
              <a:off x="1015542" y="3664987"/>
              <a:ext cx="3740697" cy="2844000"/>
            </a:xfrm>
            <a:prstGeom prst="rect">
              <a:avLst/>
            </a:prstGeom>
          </p:spPr>
        </p:pic>
        <p:sp>
          <p:nvSpPr>
            <p:cNvPr id="21" name="Flèche : double flèche horizontale 20">
              <a:extLst>
                <a:ext uri="{FF2B5EF4-FFF2-40B4-BE49-F238E27FC236}">
                  <a16:creationId xmlns:a16="http://schemas.microsoft.com/office/drawing/2014/main" id="{0E9B4FE8-39C6-4101-9FBD-BF18473DE43E}"/>
                </a:ext>
              </a:extLst>
            </p:cNvPr>
            <p:cNvSpPr/>
            <p:nvPr/>
          </p:nvSpPr>
          <p:spPr>
            <a:xfrm rot="839449">
              <a:off x="4037094" y="3267640"/>
              <a:ext cx="2891817" cy="540125"/>
            </a:xfrm>
            <a:prstGeom prst="leftRightArrow">
              <a:avLst>
                <a:gd name="adj1" fmla="val 28261"/>
                <a:gd name="adj2" fmla="val 50000"/>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 name="Google Shape;131;p3">
            <a:extLst>
              <a:ext uri="{FF2B5EF4-FFF2-40B4-BE49-F238E27FC236}">
                <a16:creationId xmlns:a16="http://schemas.microsoft.com/office/drawing/2014/main" id="{A485919C-1458-8B6D-7E67-5FEF4F63AC55}"/>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367640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aphicFrame>
        <p:nvGraphicFramePr>
          <p:cNvPr id="6" name="Diagramme 5">
            <a:extLst>
              <a:ext uri="{FF2B5EF4-FFF2-40B4-BE49-F238E27FC236}">
                <a16:creationId xmlns:a16="http://schemas.microsoft.com/office/drawing/2014/main" id="{BB2578EC-A1CA-4D6C-AA73-871DF1693018}"/>
              </a:ext>
            </a:extLst>
          </p:cNvPr>
          <p:cNvGraphicFramePr/>
          <p:nvPr>
            <p:extLst>
              <p:ext uri="{D42A27DB-BD31-4B8C-83A1-F6EECF244321}">
                <p14:modId xmlns:p14="http://schemas.microsoft.com/office/powerpoint/2010/main" val="1123710854"/>
              </p:ext>
            </p:extLst>
          </p:nvPr>
        </p:nvGraphicFramePr>
        <p:xfrm>
          <a:off x="1248229" y="1545367"/>
          <a:ext cx="9985828" cy="513921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7" name="Diagramme 6">
            <a:extLst>
              <a:ext uri="{FF2B5EF4-FFF2-40B4-BE49-F238E27FC236}">
                <a16:creationId xmlns:a16="http://schemas.microsoft.com/office/drawing/2014/main" id="{E3D058D8-55D3-44D4-9613-5E94478B26A3}"/>
              </a:ext>
            </a:extLst>
          </p:cNvPr>
          <p:cNvGraphicFramePr/>
          <p:nvPr>
            <p:extLst>
              <p:ext uri="{D42A27DB-BD31-4B8C-83A1-F6EECF244321}">
                <p14:modId xmlns:p14="http://schemas.microsoft.com/office/powerpoint/2010/main" val="3166063419"/>
              </p:ext>
            </p:extLst>
          </p:nvPr>
        </p:nvGraphicFramePr>
        <p:xfrm>
          <a:off x="5568528" y="3429000"/>
          <a:ext cx="1345230" cy="21410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8" name="ZoneTexte 7">
            <a:extLst>
              <a:ext uri="{FF2B5EF4-FFF2-40B4-BE49-F238E27FC236}">
                <a16:creationId xmlns:a16="http://schemas.microsoft.com/office/drawing/2014/main" id="{CD533BA1-2C6C-45FA-841B-33D0F94E59E9}"/>
              </a:ext>
            </a:extLst>
          </p:cNvPr>
          <p:cNvSpPr txBox="1"/>
          <p:nvPr/>
        </p:nvSpPr>
        <p:spPr>
          <a:xfrm>
            <a:off x="136069" y="5976700"/>
            <a:ext cx="4997634" cy="646331"/>
          </a:xfrm>
          <a:prstGeom prst="rect">
            <a:avLst/>
          </a:prstGeom>
          <a:noFill/>
        </p:spPr>
        <p:txBody>
          <a:bodyPr wrap="square" rtlCol="0">
            <a:spAutoFit/>
          </a:bodyPr>
          <a:lstStyle/>
          <a:p>
            <a:r>
              <a:rPr lang="es" sz="1800" b="1" dirty="0" err="1"/>
              <a:t>Procesamiento </a:t>
            </a:r>
            <a:r>
              <a:rPr lang="es" sz="1800" b="1" dirty="0"/>
              <a:t>de información social </a:t>
            </a:r>
          </a:p>
          <a:p>
            <a:r>
              <a:rPr lang="es" sz="1800" b="1" dirty="0"/>
              <a:t>(Crick y Dodge, 1994)</a:t>
            </a:r>
          </a:p>
        </p:txBody>
      </p:sp>
      <p:sp>
        <p:nvSpPr>
          <p:cNvPr id="9" name="Flèche : bas 8">
            <a:extLst>
              <a:ext uri="{FF2B5EF4-FFF2-40B4-BE49-F238E27FC236}">
                <a16:creationId xmlns:a16="http://schemas.microsoft.com/office/drawing/2014/main" id="{38D83373-9EEC-42DE-89AB-F330B815C856}"/>
              </a:ext>
            </a:extLst>
          </p:cNvPr>
          <p:cNvSpPr/>
          <p:nvPr/>
        </p:nvSpPr>
        <p:spPr>
          <a:xfrm>
            <a:off x="6162765" y="289896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 bas 16">
            <a:extLst>
              <a:ext uri="{FF2B5EF4-FFF2-40B4-BE49-F238E27FC236}">
                <a16:creationId xmlns:a16="http://schemas.microsoft.com/office/drawing/2014/main" id="{85485041-2D8D-4983-B9D5-DDBEF188E09B}"/>
              </a:ext>
            </a:extLst>
          </p:cNvPr>
          <p:cNvSpPr/>
          <p:nvPr/>
        </p:nvSpPr>
        <p:spPr>
          <a:xfrm rot="18485965">
            <a:off x="5343112" y="340772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Flèche : bas 17">
            <a:extLst>
              <a:ext uri="{FF2B5EF4-FFF2-40B4-BE49-F238E27FC236}">
                <a16:creationId xmlns:a16="http://schemas.microsoft.com/office/drawing/2014/main" id="{12122D12-D8F4-4A30-893E-A1A41662ACF8}"/>
              </a:ext>
            </a:extLst>
          </p:cNvPr>
          <p:cNvSpPr/>
          <p:nvPr/>
        </p:nvSpPr>
        <p:spPr>
          <a:xfrm rot="14257143">
            <a:off x="5343111" y="432630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lèche : bas 18">
            <a:extLst>
              <a:ext uri="{FF2B5EF4-FFF2-40B4-BE49-F238E27FC236}">
                <a16:creationId xmlns:a16="http://schemas.microsoft.com/office/drawing/2014/main" id="{D7D44F3B-DA14-4E66-8104-4A758F73BB10}"/>
              </a:ext>
            </a:extLst>
          </p:cNvPr>
          <p:cNvSpPr/>
          <p:nvPr/>
        </p:nvSpPr>
        <p:spPr>
          <a:xfrm rot="3237832">
            <a:off x="7104200" y="3460275"/>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bas 19">
            <a:extLst>
              <a:ext uri="{FF2B5EF4-FFF2-40B4-BE49-F238E27FC236}">
                <a16:creationId xmlns:a16="http://schemas.microsoft.com/office/drawing/2014/main" id="{58986FF6-3181-4B13-B717-86AA0AA1779B}"/>
              </a:ext>
            </a:extLst>
          </p:cNvPr>
          <p:cNvSpPr/>
          <p:nvPr/>
        </p:nvSpPr>
        <p:spPr>
          <a:xfrm rot="7495761">
            <a:off x="7024792" y="4419800"/>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Flèche : bas 20">
            <a:extLst>
              <a:ext uri="{FF2B5EF4-FFF2-40B4-BE49-F238E27FC236}">
                <a16:creationId xmlns:a16="http://schemas.microsoft.com/office/drawing/2014/main" id="{9F0EE930-1D06-4CD0-9399-3B4C4BBE2D5E}"/>
              </a:ext>
            </a:extLst>
          </p:cNvPr>
          <p:cNvSpPr/>
          <p:nvPr/>
        </p:nvSpPr>
        <p:spPr>
          <a:xfrm>
            <a:off x="609600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bas 21">
            <a:extLst>
              <a:ext uri="{FF2B5EF4-FFF2-40B4-BE49-F238E27FC236}">
                <a16:creationId xmlns:a16="http://schemas.microsoft.com/office/drawing/2014/main" id="{078EA230-5145-4116-B09B-A6CF7F3A7012}"/>
              </a:ext>
            </a:extLst>
          </p:cNvPr>
          <p:cNvSpPr/>
          <p:nvPr/>
        </p:nvSpPr>
        <p:spPr>
          <a:xfrm rot="10800000">
            <a:off x="6309360" y="4823966"/>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bas 22">
            <a:extLst>
              <a:ext uri="{FF2B5EF4-FFF2-40B4-BE49-F238E27FC236}">
                <a16:creationId xmlns:a16="http://schemas.microsoft.com/office/drawing/2014/main" id="{ED7AB717-FAE2-4D75-939E-CD365E3E98A0}"/>
              </a:ext>
            </a:extLst>
          </p:cNvPr>
          <p:cNvSpPr/>
          <p:nvPr/>
        </p:nvSpPr>
        <p:spPr>
          <a:xfrm rot="18255745">
            <a:off x="7108705" y="426502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 bas 23">
            <a:extLst>
              <a:ext uri="{FF2B5EF4-FFF2-40B4-BE49-F238E27FC236}">
                <a16:creationId xmlns:a16="http://schemas.microsoft.com/office/drawing/2014/main" id="{D2FC8197-BFC1-41BE-8830-B0EAC7794A68}"/>
              </a:ext>
            </a:extLst>
          </p:cNvPr>
          <p:cNvSpPr/>
          <p:nvPr/>
        </p:nvSpPr>
        <p:spPr>
          <a:xfrm rot="7799112">
            <a:off x="5439631" y="3235381"/>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 bas 24">
            <a:extLst>
              <a:ext uri="{FF2B5EF4-FFF2-40B4-BE49-F238E27FC236}">
                <a16:creationId xmlns:a16="http://schemas.microsoft.com/office/drawing/2014/main" id="{D989EC56-D1E6-493E-9E78-C5530840E06E}"/>
              </a:ext>
            </a:extLst>
          </p:cNvPr>
          <p:cNvSpPr/>
          <p:nvPr/>
        </p:nvSpPr>
        <p:spPr>
          <a:xfrm rot="3465576">
            <a:off x="5417133" y="4439517"/>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 bas 25">
            <a:extLst>
              <a:ext uri="{FF2B5EF4-FFF2-40B4-BE49-F238E27FC236}">
                <a16:creationId xmlns:a16="http://schemas.microsoft.com/office/drawing/2014/main" id="{1F706238-AC12-4CA0-B330-6DA729470F3A}"/>
              </a:ext>
            </a:extLst>
          </p:cNvPr>
          <p:cNvSpPr/>
          <p:nvPr/>
        </p:nvSpPr>
        <p:spPr>
          <a:xfrm rot="14024689">
            <a:off x="7021467" y="3325293"/>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lèche : bas 26">
            <a:extLst>
              <a:ext uri="{FF2B5EF4-FFF2-40B4-BE49-F238E27FC236}">
                <a16:creationId xmlns:a16="http://schemas.microsoft.com/office/drawing/2014/main" id="{301B45E2-CBB0-4D62-8AC8-9D1C103C718E}"/>
              </a:ext>
            </a:extLst>
          </p:cNvPr>
          <p:cNvSpPr/>
          <p:nvPr/>
        </p:nvSpPr>
        <p:spPr>
          <a:xfrm rot="10800000">
            <a:off x="6341291" y="2907674"/>
            <a:ext cx="68217"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 courbe vers le haut 10">
            <a:extLst>
              <a:ext uri="{FF2B5EF4-FFF2-40B4-BE49-F238E27FC236}">
                <a16:creationId xmlns:a16="http://schemas.microsoft.com/office/drawing/2014/main" id="{6169A3E0-74B7-43ED-9CCD-6429033840B9}"/>
              </a:ext>
            </a:extLst>
          </p:cNvPr>
          <p:cNvSpPr/>
          <p:nvPr/>
        </p:nvSpPr>
        <p:spPr>
          <a:xfrm rot="1461623">
            <a:off x="4249611" y="608981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 name="Flèche : courbe vers le haut 29">
            <a:extLst>
              <a:ext uri="{FF2B5EF4-FFF2-40B4-BE49-F238E27FC236}">
                <a16:creationId xmlns:a16="http://schemas.microsoft.com/office/drawing/2014/main" id="{425EBF3D-CE15-4D86-979A-44DDF501715B}"/>
              </a:ext>
            </a:extLst>
          </p:cNvPr>
          <p:cNvSpPr/>
          <p:nvPr/>
        </p:nvSpPr>
        <p:spPr>
          <a:xfrm rot="12515705">
            <a:off x="6819913" y="1707330"/>
            <a:ext cx="1405928" cy="43460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aphicFrame>
        <p:nvGraphicFramePr>
          <p:cNvPr id="13" name="Diagramme 12">
            <a:extLst>
              <a:ext uri="{FF2B5EF4-FFF2-40B4-BE49-F238E27FC236}">
                <a16:creationId xmlns:a16="http://schemas.microsoft.com/office/drawing/2014/main" id="{EB2FA579-D678-4FF1-9BC0-BF4BEE67D323}"/>
              </a:ext>
            </a:extLst>
          </p:cNvPr>
          <p:cNvGraphicFramePr/>
          <p:nvPr>
            <p:extLst>
              <p:ext uri="{D42A27DB-BD31-4B8C-83A1-F6EECF244321}">
                <p14:modId xmlns:p14="http://schemas.microsoft.com/office/powerpoint/2010/main" val="181517726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14" name="Flèche : virage 13">
            <a:extLst>
              <a:ext uri="{FF2B5EF4-FFF2-40B4-BE49-F238E27FC236}">
                <a16:creationId xmlns:a16="http://schemas.microsoft.com/office/drawing/2014/main" id="{3276F7B4-2886-4DDB-A8AD-606714F7B570}"/>
              </a:ext>
            </a:extLst>
          </p:cNvPr>
          <p:cNvSpPr/>
          <p:nvPr/>
        </p:nvSpPr>
        <p:spPr>
          <a:xfrm rot="17729294">
            <a:off x="3694674" y="2267747"/>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 name="Flèche : virage 33">
            <a:extLst>
              <a:ext uri="{FF2B5EF4-FFF2-40B4-BE49-F238E27FC236}">
                <a16:creationId xmlns:a16="http://schemas.microsoft.com/office/drawing/2014/main" id="{C3C759D2-1E43-48B4-98B4-E30994971E8E}"/>
              </a:ext>
            </a:extLst>
          </p:cNvPr>
          <p:cNvSpPr/>
          <p:nvPr/>
        </p:nvSpPr>
        <p:spPr>
          <a:xfrm rot="3856011">
            <a:off x="5193963" y="1542813"/>
            <a:ext cx="296562" cy="504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 name="Google Shape;131;p3">
            <a:extLst>
              <a:ext uri="{FF2B5EF4-FFF2-40B4-BE49-F238E27FC236}">
                <a16:creationId xmlns:a16="http://schemas.microsoft.com/office/drawing/2014/main" id="{FF9709F1-CB83-3D4D-207E-5A32B22FBB26}"/>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06262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 sz="2400" dirty="0">
                <a:latin typeface="Calibri" panose="020F0502020204030204" pitchFamily="34" charset="0"/>
                <a:cs typeface="Calibri" panose="020F0502020204030204" pitchFamily="34" charset="0"/>
              </a:rPr>
              <a:t>Oh mira ! Un </a:t>
            </a:r>
            <a:r>
              <a:rPr lang="es" sz="2400" dirty="0" err="1">
                <a:latin typeface="Calibri" panose="020F0502020204030204" pitchFamily="34" charset="0"/>
                <a:cs typeface="Calibri" panose="020F0502020204030204" pitchFamily="34" charset="0"/>
              </a:rPr>
              <a:t>ciervo </a:t>
            </a:r>
            <a:r>
              <a:rPr lang="es" sz="2400" dirty="0">
                <a:latin typeface="Calibri" panose="020F0502020204030204" pitchFamily="34" charset="0"/>
                <a:cs typeface="Calibri" panose="020F0502020204030204" pitchFamily="34" charset="0"/>
              </a:rPr>
              <a:t>!</a:t>
            </a:r>
          </a:p>
        </p:txBody>
      </p:sp>
      <p:sp>
        <p:nvSpPr>
          <p:cNvPr id="2" name="Google Shape;131;p3">
            <a:extLst>
              <a:ext uri="{FF2B5EF4-FFF2-40B4-BE49-F238E27FC236}">
                <a16:creationId xmlns:a16="http://schemas.microsoft.com/office/drawing/2014/main" id="{59784422-74C0-7086-B283-769E4A75144C}"/>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43399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pic>
        <p:nvPicPr>
          <p:cNvPr id="3" name="Image 2" descr="Une image contenant mammifère, chevreuil, faune, Chevreuil&#10;&#10;Description générée automatiquement">
            <a:extLst>
              <a:ext uri="{FF2B5EF4-FFF2-40B4-BE49-F238E27FC236}">
                <a16:creationId xmlns:a16="http://schemas.microsoft.com/office/drawing/2014/main" id="{E5542144-4FD0-4711-A006-6970C4B4CF3F}"/>
              </a:ext>
            </a:extLst>
          </p:cNvPr>
          <p:cNvPicPr>
            <a:picLocks noChangeAspect="1"/>
          </p:cNvPicPr>
          <p:nvPr/>
        </p:nvPicPr>
        <p:blipFill>
          <a:blip r:embed="rId5"/>
          <a:stretch>
            <a:fillRect/>
          </a:stretch>
        </p:blipFill>
        <p:spPr>
          <a:xfrm>
            <a:off x="7008795" y="1804990"/>
            <a:ext cx="3060000" cy="2880000"/>
          </a:xfrm>
          <a:prstGeom prst="rect">
            <a:avLst/>
          </a:prstGeom>
        </p:spPr>
      </p:pic>
      <p:pic>
        <p:nvPicPr>
          <p:cNvPr id="12" name="Image 11" descr="Une image contenant clipart, croquis, dessin humoristique, illustration&#10;&#10;Description générée automatiquement">
            <a:extLst>
              <a:ext uri="{FF2B5EF4-FFF2-40B4-BE49-F238E27FC236}">
                <a16:creationId xmlns:a16="http://schemas.microsoft.com/office/drawing/2014/main" id="{214DCCEB-5769-43BB-82E9-8D0FA18AB116}"/>
              </a:ext>
            </a:extLst>
          </p:cNvPr>
          <p:cNvPicPr>
            <a:picLocks noChangeAspect="1"/>
          </p:cNvPicPr>
          <p:nvPr/>
        </p:nvPicPr>
        <p:blipFill>
          <a:blip r:embed="rId6"/>
          <a:stretch>
            <a:fillRect/>
          </a:stretch>
        </p:blipFill>
        <p:spPr>
          <a:xfrm>
            <a:off x="192341" y="3540679"/>
            <a:ext cx="2378242" cy="1584000"/>
          </a:xfrm>
          <a:prstGeom prst="rect">
            <a:avLst/>
          </a:prstGeom>
        </p:spPr>
      </p:pic>
      <p:sp>
        <p:nvSpPr>
          <p:cNvPr id="13" name="Bulle narrative : ronde 12">
            <a:extLst>
              <a:ext uri="{FF2B5EF4-FFF2-40B4-BE49-F238E27FC236}">
                <a16:creationId xmlns:a16="http://schemas.microsoft.com/office/drawing/2014/main" id="{55511444-231D-4E87-ADA9-342651998CA2}"/>
              </a:ext>
            </a:extLst>
          </p:cNvPr>
          <p:cNvSpPr/>
          <p:nvPr/>
        </p:nvSpPr>
        <p:spPr>
          <a:xfrm>
            <a:off x="1126126" y="1952682"/>
            <a:ext cx="2907001" cy="1476317"/>
          </a:xfrm>
          <a:prstGeom prst="wedgeEllipseCallout">
            <a:avLst>
              <a:gd name="adj1" fmla="val -76451"/>
              <a:gd name="adj2" fmla="val 7267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 sz="2400" dirty="0">
                <a:latin typeface="Calibri" panose="020F0502020204030204" pitchFamily="34" charset="0"/>
                <a:cs typeface="Calibri" panose="020F0502020204030204" pitchFamily="34" charset="0"/>
              </a:rPr>
              <a:t>Oh mira ! Un </a:t>
            </a:r>
            <a:r>
              <a:rPr lang="es" sz="2400" dirty="0" err="1">
                <a:latin typeface="Calibri" panose="020F0502020204030204" pitchFamily="34" charset="0"/>
                <a:cs typeface="Calibri" panose="020F0502020204030204" pitchFamily="34" charset="0"/>
              </a:rPr>
              <a:t>ciervo </a:t>
            </a:r>
            <a:r>
              <a:rPr lang="es" sz="2400" dirty="0">
                <a:latin typeface="Calibri" panose="020F0502020204030204" pitchFamily="34" charset="0"/>
                <a:cs typeface="Calibri" panose="020F0502020204030204" pitchFamily="34" charset="0"/>
              </a:rPr>
              <a:t>!</a:t>
            </a:r>
          </a:p>
        </p:txBody>
      </p:sp>
      <p:sp>
        <p:nvSpPr>
          <p:cNvPr id="2" name="ZoneTexte 1">
            <a:extLst>
              <a:ext uri="{FF2B5EF4-FFF2-40B4-BE49-F238E27FC236}">
                <a16:creationId xmlns:a16="http://schemas.microsoft.com/office/drawing/2014/main" id="{FF576054-96EC-4010-9C76-5BF649933E8D}"/>
              </a:ext>
            </a:extLst>
          </p:cNvPr>
          <p:cNvSpPr txBox="1"/>
          <p:nvPr/>
        </p:nvSpPr>
        <p:spPr>
          <a:xfrm>
            <a:off x="4359798" y="1804990"/>
            <a:ext cx="2353518" cy="400110"/>
          </a:xfrm>
          <a:prstGeom prst="rect">
            <a:avLst/>
          </a:prstGeom>
          <a:noFill/>
        </p:spPr>
        <p:txBody>
          <a:bodyPr wrap="square" rtlCol="0">
            <a:spAutoFit/>
          </a:bodyPr>
          <a:lstStyle/>
          <a:p>
            <a:pPr algn="ctr"/>
            <a:r>
              <a:rPr lang="es" sz="2000" dirty="0">
                <a:latin typeface="Calibri" panose="020F0502020204030204" pitchFamily="34" charset="0"/>
                <a:cs typeface="Calibri" panose="020F0502020204030204" pitchFamily="34" charset="0"/>
              </a:rPr>
              <a:t>compartir atención</a:t>
            </a:r>
          </a:p>
        </p:txBody>
      </p:sp>
      <p:sp>
        <p:nvSpPr>
          <p:cNvPr id="14" name="ZoneTexte 13">
            <a:extLst>
              <a:ext uri="{FF2B5EF4-FFF2-40B4-BE49-F238E27FC236}">
                <a16:creationId xmlns:a16="http://schemas.microsoft.com/office/drawing/2014/main" id="{B06F34A3-F265-4978-987E-4F0F3DA48A6D}"/>
              </a:ext>
            </a:extLst>
          </p:cNvPr>
          <p:cNvSpPr txBox="1"/>
          <p:nvPr/>
        </p:nvSpPr>
        <p:spPr>
          <a:xfrm>
            <a:off x="8712356" y="1703711"/>
            <a:ext cx="2353518" cy="400110"/>
          </a:xfrm>
          <a:prstGeom prst="rect">
            <a:avLst/>
          </a:prstGeom>
          <a:noFill/>
        </p:spPr>
        <p:txBody>
          <a:bodyPr wrap="square" rtlCol="0">
            <a:spAutoFit/>
          </a:bodyPr>
          <a:lstStyle/>
          <a:p>
            <a:pPr algn="ctr"/>
            <a:r>
              <a:rPr lang="es" sz="2000" dirty="0">
                <a:latin typeface="Calibri" panose="020F0502020204030204" pitchFamily="34" charset="0"/>
                <a:cs typeface="Calibri" panose="020F0502020204030204" pitchFamily="34" charset="0"/>
              </a:rPr>
              <a:t>Lenguaje oral</a:t>
            </a:r>
            <a:endParaRPr lang="fr-FR" sz="2000" dirty="0">
              <a:latin typeface="Calibri" panose="020F0502020204030204" pitchFamily="34" charset="0"/>
              <a:cs typeface="Calibri" panose="020F0502020204030204" pitchFamily="34" charset="0"/>
            </a:endParaRPr>
          </a:p>
        </p:txBody>
      </p:sp>
      <p:sp>
        <p:nvSpPr>
          <p:cNvPr id="15" name="ZoneTexte 14">
            <a:extLst>
              <a:ext uri="{FF2B5EF4-FFF2-40B4-BE49-F238E27FC236}">
                <a16:creationId xmlns:a16="http://schemas.microsoft.com/office/drawing/2014/main" id="{51EB14D6-9F62-4630-96FC-733326BA4F01}"/>
              </a:ext>
            </a:extLst>
          </p:cNvPr>
          <p:cNvSpPr txBox="1"/>
          <p:nvPr/>
        </p:nvSpPr>
        <p:spPr>
          <a:xfrm>
            <a:off x="3773348" y="3567896"/>
            <a:ext cx="2353518" cy="707886"/>
          </a:xfrm>
          <a:prstGeom prst="rect">
            <a:avLst/>
          </a:prstGeom>
          <a:noFill/>
        </p:spPr>
        <p:txBody>
          <a:bodyPr wrap="square" rtlCol="0">
            <a:spAutoFit/>
          </a:bodyPr>
          <a:lstStyle/>
          <a:p>
            <a:pPr algn="ctr"/>
            <a:r>
              <a:rPr lang="es" sz="2000" dirty="0">
                <a:latin typeface="Calibri" panose="020F0502020204030204" pitchFamily="34" charset="0"/>
                <a:cs typeface="Calibri" panose="020F0502020204030204" pitchFamily="34" charset="0"/>
              </a:rPr>
              <a:t>Funcionamiento ejecutivo</a:t>
            </a:r>
            <a:endParaRPr lang="fr-FR" sz="2000" dirty="0">
              <a:latin typeface="Calibri" panose="020F0502020204030204" pitchFamily="34" charset="0"/>
              <a:cs typeface="Calibri" panose="020F0502020204030204" pitchFamily="34" charset="0"/>
            </a:endParaRPr>
          </a:p>
        </p:txBody>
      </p:sp>
      <p:cxnSp>
        <p:nvCxnSpPr>
          <p:cNvPr id="5" name="Connecteur droit avec flèche 4">
            <a:extLst>
              <a:ext uri="{FF2B5EF4-FFF2-40B4-BE49-F238E27FC236}">
                <a16:creationId xmlns:a16="http://schemas.microsoft.com/office/drawing/2014/main" id="{6E968659-1E50-4398-AC34-EFB58BC4753A}"/>
              </a:ext>
            </a:extLst>
          </p:cNvPr>
          <p:cNvCxnSpPr/>
          <p:nvPr/>
        </p:nvCxnSpPr>
        <p:spPr>
          <a:xfrm flipH="1">
            <a:off x="5183206" y="2349661"/>
            <a:ext cx="363045" cy="1079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Google Shape;131;p3">
            <a:extLst>
              <a:ext uri="{FF2B5EF4-FFF2-40B4-BE49-F238E27FC236}">
                <a16:creationId xmlns:a16="http://schemas.microsoft.com/office/drawing/2014/main" id="{C9A28774-2C20-D41D-CBB1-04E8C80E0569}"/>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385746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3" descr="A blue and yellow logo&#10;&#10;Description automatically generated"/>
          <p:cNvPicPr preferRelativeResize="0">
            <a:picLocks noGrp="1"/>
          </p:cNvPicPr>
          <p:nvPr>
            <p:ph type="body" idx="1"/>
          </p:nvPr>
        </p:nvPicPr>
        <p:blipFill rotWithShape="1">
          <a:blip r:embed="rId3">
            <a:alphaModFix/>
          </a:blip>
          <a:srcRect/>
          <a:stretch/>
        </p:blipFill>
        <p:spPr>
          <a:xfrm>
            <a:off x="9727200" y="173414"/>
            <a:ext cx="2295525" cy="1285875"/>
          </a:xfrm>
          <a:prstGeom prst="rect">
            <a:avLst/>
          </a:prstGeom>
          <a:noFill/>
          <a:ln>
            <a:noFill/>
          </a:ln>
        </p:spPr>
      </p:pic>
      <p:pic>
        <p:nvPicPr>
          <p:cNvPr id="121" name="Google Shape;121;p3" descr="A group of people with a infinity symbol&#10;&#10;Description automatically generated"/>
          <p:cNvPicPr preferRelativeResize="0"/>
          <p:nvPr/>
        </p:nvPicPr>
        <p:blipFill rotWithShape="1">
          <a:blip r:embed="rId4">
            <a:alphaModFix/>
          </a:blip>
          <a:srcRect/>
          <a:stretch/>
        </p:blipFill>
        <p:spPr>
          <a:xfrm>
            <a:off x="388360" y="219050"/>
            <a:ext cx="1595740" cy="1194625"/>
          </a:xfrm>
          <a:prstGeom prst="rect">
            <a:avLst/>
          </a:prstGeom>
          <a:noFill/>
          <a:ln>
            <a:noFill/>
          </a:ln>
        </p:spPr>
      </p:pic>
      <p:sp>
        <p:nvSpPr>
          <p:cNvPr id="122" name="Google Shape;122;p3"/>
          <p:cNvSpPr txBox="1">
            <a:spLocks noGrp="1"/>
          </p:cNvSpPr>
          <p:nvPr>
            <p:ph type="ftr" idx="11"/>
          </p:nvPr>
        </p:nvSpPr>
        <p:spPr>
          <a:xfrm>
            <a:off x="7279964" y="6245033"/>
            <a:ext cx="4112222"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s"/>
              <a:t>Erasmus+ 2021-1-FR01-KA220-VET-000033251</a:t>
            </a:r>
            <a:endParaRPr/>
          </a:p>
        </p:txBody>
      </p:sp>
      <p:sp>
        <p:nvSpPr>
          <p:cNvPr id="123" name="Google Shape;123;p3"/>
          <p:cNvSpPr txBox="1">
            <a:spLocks noGrp="1"/>
          </p:cNvSpPr>
          <p:nvPr>
            <p:ph type="sldNum" idx="12"/>
          </p:nvPr>
        </p:nvSpPr>
        <p:spPr>
          <a:xfrm>
            <a:off x="11394765" y="6245032"/>
            <a:ext cx="524491"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124" name="Google Shape;124;p3"/>
          <p:cNvSpPr txBox="1"/>
          <p:nvPr/>
        </p:nvSpPr>
        <p:spPr>
          <a:xfrm>
            <a:off x="2251143" y="262935"/>
            <a:ext cx="7209000" cy="752400"/>
          </a:xfrm>
          <a:prstGeom prst="rect">
            <a:avLst/>
          </a:prstGeom>
          <a:noFill/>
          <a:ln>
            <a:noFill/>
          </a:ln>
        </p:spPr>
        <p:txBody>
          <a:bodyPr spcFirstLastPara="1" wrap="square" lIns="91425" tIns="45700" rIns="91425" bIns="45700" anchor="b" anchorCtr="0">
            <a:normAutofit/>
          </a:bodyPr>
          <a:lstStyle/>
          <a:p>
            <a:pPr marL="0" marR="0" lvl="0" indent="0" algn="ctr" rtl="0">
              <a:lnSpc>
                <a:spcPct val="110000"/>
              </a:lnSpc>
              <a:spcBef>
                <a:spcPts val="0"/>
              </a:spcBef>
              <a:spcAft>
                <a:spcPts val="0"/>
              </a:spcAft>
              <a:buClr>
                <a:srgbClr val="674EA7"/>
              </a:buClr>
              <a:buSzPts val="4000"/>
              <a:buFont typeface="Calibri"/>
              <a:buNone/>
            </a:pPr>
            <a:r>
              <a:rPr lang="es" sz="3200" b="1" cap="none">
                <a:solidFill>
                  <a:srgbClr val="674EA7"/>
                </a:solidFill>
                <a:latin typeface="Calibri"/>
                <a:ea typeface="Calibri"/>
                <a:cs typeface="Calibri"/>
                <a:sym typeface="Calibri"/>
              </a:rPr>
              <a:t> </a:t>
            </a:r>
            <a:endParaRPr sz="3200" b="1" cap="none">
              <a:solidFill>
                <a:schemeClr val="dk2"/>
              </a:solidFill>
              <a:latin typeface="Calibri"/>
              <a:ea typeface="Calibri"/>
              <a:cs typeface="Calibri"/>
              <a:sym typeface="Calibri"/>
            </a:endParaRPr>
          </a:p>
        </p:txBody>
      </p:sp>
      <p:sp>
        <p:nvSpPr>
          <p:cNvPr id="125" name="Google Shape;125;p3"/>
          <p:cNvSpPr txBox="1"/>
          <p:nvPr/>
        </p:nvSpPr>
        <p:spPr>
          <a:xfrm>
            <a:off x="2410000" y="1016000"/>
            <a:ext cx="7044600" cy="30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b="1"/>
          </a:p>
        </p:txBody>
      </p:sp>
      <p:grpSp>
        <p:nvGrpSpPr>
          <p:cNvPr id="14" name="Groupe 13">
            <a:extLst>
              <a:ext uri="{FF2B5EF4-FFF2-40B4-BE49-F238E27FC236}">
                <a16:creationId xmlns:a16="http://schemas.microsoft.com/office/drawing/2014/main" id="{26666354-B002-4BDC-978E-4FCFD4B5CCDF}"/>
              </a:ext>
            </a:extLst>
          </p:cNvPr>
          <p:cNvGrpSpPr/>
          <p:nvPr/>
        </p:nvGrpSpPr>
        <p:grpSpPr>
          <a:xfrm>
            <a:off x="780916" y="758813"/>
            <a:ext cx="8128000" cy="5750174"/>
            <a:chOff x="780916" y="758813"/>
            <a:chExt cx="8128000" cy="5750174"/>
          </a:xfrm>
        </p:grpSpPr>
        <p:graphicFrame>
          <p:nvGraphicFramePr>
            <p:cNvPr id="15" name="Diagramme 14">
              <a:extLst>
                <a:ext uri="{FF2B5EF4-FFF2-40B4-BE49-F238E27FC236}">
                  <a16:creationId xmlns:a16="http://schemas.microsoft.com/office/drawing/2014/main" id="{724D2AAB-B3BE-40BE-8049-562957782759}"/>
                </a:ext>
              </a:extLst>
            </p:cNvPr>
            <p:cNvGraphicFramePr/>
            <p:nvPr>
              <p:extLst>
                <p:ext uri="{D42A27DB-BD31-4B8C-83A1-F6EECF244321}">
                  <p14:modId xmlns:p14="http://schemas.microsoft.com/office/powerpoint/2010/main" val="1833040221"/>
                </p:ext>
              </p:extLst>
            </p:nvPr>
          </p:nvGraphicFramePr>
          <p:xfrm>
            <a:off x="780916" y="758813"/>
            <a:ext cx="8128000"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6" name="Image 15" descr="Une image contenant jouet, dessin humoristique, Animation, figurine&#10;&#10;Description générée automatiquement">
              <a:extLst>
                <a:ext uri="{FF2B5EF4-FFF2-40B4-BE49-F238E27FC236}">
                  <a16:creationId xmlns:a16="http://schemas.microsoft.com/office/drawing/2014/main" id="{9FCB5178-C021-429D-B192-4CA55276622F}"/>
                </a:ext>
              </a:extLst>
            </p:cNvPr>
            <p:cNvPicPr>
              <a:picLocks noChangeAspect="1"/>
            </p:cNvPicPr>
            <p:nvPr/>
          </p:nvPicPr>
          <p:blipFill>
            <a:blip r:embed="rId10"/>
            <a:stretch>
              <a:fillRect/>
            </a:stretch>
          </p:blipFill>
          <p:spPr>
            <a:xfrm>
              <a:off x="1015542" y="3664987"/>
              <a:ext cx="3740697" cy="2844000"/>
            </a:xfrm>
            <a:prstGeom prst="rect">
              <a:avLst/>
            </a:prstGeom>
          </p:spPr>
        </p:pic>
      </p:grpSp>
      <p:graphicFrame>
        <p:nvGraphicFramePr>
          <p:cNvPr id="4" name="Diagramme 3">
            <a:extLst>
              <a:ext uri="{FF2B5EF4-FFF2-40B4-BE49-F238E27FC236}">
                <a16:creationId xmlns:a16="http://schemas.microsoft.com/office/drawing/2014/main" id="{57E2A834-C9C8-4FD1-8BBB-DE2FB1A0B73D}"/>
              </a:ext>
            </a:extLst>
          </p:cNvPr>
          <p:cNvGraphicFramePr/>
          <p:nvPr>
            <p:extLst>
              <p:ext uri="{D42A27DB-BD31-4B8C-83A1-F6EECF244321}">
                <p14:modId xmlns:p14="http://schemas.microsoft.com/office/powerpoint/2010/main" val="3671753521"/>
              </p:ext>
            </p:extLst>
          </p:nvPr>
        </p:nvGraphicFramePr>
        <p:xfrm>
          <a:off x="6792145" y="2104044"/>
          <a:ext cx="2509327" cy="25838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7" name="Flèche : droite 6">
            <a:extLst>
              <a:ext uri="{FF2B5EF4-FFF2-40B4-BE49-F238E27FC236}">
                <a16:creationId xmlns:a16="http://schemas.microsoft.com/office/drawing/2014/main" id="{77DF1B27-138F-44D5-8634-76C6E39B4009}"/>
              </a:ext>
            </a:extLst>
          </p:cNvPr>
          <p:cNvSpPr/>
          <p:nvPr/>
        </p:nvSpPr>
        <p:spPr>
          <a:xfrm>
            <a:off x="4308211" y="2847371"/>
            <a:ext cx="2183290" cy="34564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Légende : double flèche courbée 8">
            <a:extLst>
              <a:ext uri="{FF2B5EF4-FFF2-40B4-BE49-F238E27FC236}">
                <a16:creationId xmlns:a16="http://schemas.microsoft.com/office/drawing/2014/main" id="{84B6DEF5-7D82-4380-82E5-D1AE4DB71F74}"/>
              </a:ext>
            </a:extLst>
          </p:cNvPr>
          <p:cNvSpPr/>
          <p:nvPr/>
        </p:nvSpPr>
        <p:spPr>
          <a:xfrm rot="16200000">
            <a:off x="6270783" y="1585997"/>
            <a:ext cx="3077438" cy="3427004"/>
          </a:xfrm>
          <a:prstGeom prst="borderCallout3">
            <a:avLst>
              <a:gd name="adj1" fmla="val 18750"/>
              <a:gd name="adj2" fmla="val -8333"/>
              <a:gd name="adj3" fmla="val 18750"/>
              <a:gd name="adj4" fmla="val -16667"/>
              <a:gd name="adj5" fmla="val 26449"/>
              <a:gd name="adj6" fmla="val -16667"/>
              <a:gd name="adj7" fmla="val 62238"/>
              <a:gd name="adj8" fmla="val -12270"/>
            </a:avLst>
          </a:prstGeom>
          <a:noFill/>
          <a:ln w="349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a:extLst>
              <a:ext uri="{FF2B5EF4-FFF2-40B4-BE49-F238E27FC236}">
                <a16:creationId xmlns:a16="http://schemas.microsoft.com/office/drawing/2014/main" id="{21FFB23C-E215-410F-9A1D-629A0104CC96}"/>
              </a:ext>
            </a:extLst>
          </p:cNvPr>
          <p:cNvSpPr txBox="1"/>
          <p:nvPr/>
        </p:nvSpPr>
        <p:spPr>
          <a:xfrm>
            <a:off x="8354251" y="5195669"/>
            <a:ext cx="2745897" cy="923330"/>
          </a:xfrm>
          <a:prstGeom prst="rect">
            <a:avLst/>
          </a:prstGeom>
          <a:noFill/>
        </p:spPr>
        <p:txBody>
          <a:bodyPr wrap="square" rtlCol="0">
            <a:spAutoFit/>
          </a:bodyPr>
          <a:lstStyle/>
          <a:p>
            <a:pPr algn="ctr"/>
            <a:r>
              <a:rPr lang="es" sz="1800" dirty="0">
                <a:latin typeface="Calibri" panose="020F0502020204030204" pitchFamily="34" charset="0"/>
                <a:cs typeface="Calibri" panose="020F0502020204030204" pitchFamily="34" charset="0"/>
              </a:rPr>
              <a:t>Definido por un conjunto de circunstancias culturales y sociales</a:t>
            </a:r>
            <a:endParaRPr lang="fr-FR" sz="1800" dirty="0">
              <a:latin typeface="Calibri" panose="020F0502020204030204" pitchFamily="34" charset="0"/>
              <a:cs typeface="Calibri" panose="020F0502020204030204" pitchFamily="34" charset="0"/>
            </a:endParaRPr>
          </a:p>
        </p:txBody>
      </p:sp>
      <p:sp>
        <p:nvSpPr>
          <p:cNvPr id="2" name="Google Shape;131;p3">
            <a:extLst>
              <a:ext uri="{FF2B5EF4-FFF2-40B4-BE49-F238E27FC236}">
                <a16:creationId xmlns:a16="http://schemas.microsoft.com/office/drawing/2014/main" id="{B415E69C-FC01-8E4D-B076-105F9B0D48E3}"/>
              </a:ext>
            </a:extLst>
          </p:cNvPr>
          <p:cNvSpPr/>
          <p:nvPr/>
        </p:nvSpPr>
        <p:spPr>
          <a:xfrm>
            <a:off x="2144200" y="349013"/>
            <a:ext cx="7310400" cy="1110276"/>
          </a:xfrm>
          <a:prstGeom prst="roundRect">
            <a:avLst>
              <a:gd name="adj" fmla="val 16667"/>
            </a:avLst>
          </a:prstGeom>
          <a:solidFill>
            <a:schemeClr val="lt1"/>
          </a:solidFill>
          <a:ln w="57150" cap="flat" cmpd="sng">
            <a:solidFill>
              <a:srgbClr val="FFC000"/>
            </a:solidFill>
            <a:prstDash val="solid"/>
            <a:miter lim="800000"/>
            <a:headEnd type="none" w="sm" len="sm"/>
            <a:tailEnd type="none" w="sm" len="sm"/>
          </a:ln>
        </p:spPr>
        <p:txBody>
          <a:bodyPr spcFirstLastPara="1" wrap="square" lIns="91425" tIns="45700" rIns="91425" bIns="45700" anchor="t" anchorCtr="0">
            <a:noAutofit/>
          </a:bodyPr>
          <a:lstStyle/>
          <a:p>
            <a:pPr marL="0" lvl="0" indent="0" algn="l" rtl="0">
              <a:lnSpc>
                <a:spcPct val="110000"/>
              </a:lnSpc>
              <a:spcBef>
                <a:spcPts val="0"/>
              </a:spcBef>
              <a:spcAft>
                <a:spcPts val="0"/>
              </a:spcAft>
              <a:buClr>
                <a:srgbClr val="674EA7"/>
              </a:buClr>
              <a:buSzPts val="4000"/>
              <a:buFont typeface="Calibri"/>
              <a:buNone/>
            </a:pPr>
            <a:r>
              <a:rPr lang="es" sz="2400" b="1" dirty="0">
                <a:solidFill>
                  <a:srgbClr val="674EA7"/>
                </a:solidFill>
                <a:latin typeface="Calibri"/>
                <a:ea typeface="Calibri"/>
                <a:cs typeface="Calibri"/>
                <a:sym typeface="Calibri"/>
              </a:rPr>
              <a:t>Módulo 6. Herramientas de comunicación complejas</a:t>
            </a:r>
          </a:p>
          <a:p>
            <a:pPr>
              <a:lnSpc>
                <a:spcPct val="110000"/>
              </a:lnSpc>
              <a:buClr>
                <a:srgbClr val="674EA7"/>
              </a:buClr>
              <a:buSzPts val="4000"/>
            </a:pPr>
            <a:r>
              <a:rPr lang="es" sz="2000" b="1" i="0" u="none" strike="noStrike" cap="none" dirty="0">
                <a:solidFill>
                  <a:schemeClr val="dk1"/>
                </a:solidFill>
                <a:latin typeface="Calibri"/>
                <a:ea typeface="Calibri"/>
                <a:cs typeface="Calibri"/>
                <a:sym typeface="Calibri"/>
              </a:rPr>
              <a:t>Capítulo 5. Interacciones sociales</a:t>
            </a:r>
            <a:endParaRPr lang="es-ES" sz="2000" b="1" dirty="0">
              <a:solidFill>
                <a:schemeClr val="dk1"/>
              </a:solidFill>
            </a:endParaRPr>
          </a:p>
          <a:p>
            <a:pPr marL="0" lvl="0" indent="0" algn="l" rtl="0">
              <a:lnSpc>
                <a:spcPct val="110000"/>
              </a:lnSpc>
              <a:spcBef>
                <a:spcPts val="0"/>
              </a:spcBef>
              <a:spcAft>
                <a:spcPts val="0"/>
              </a:spcAft>
              <a:buClr>
                <a:srgbClr val="674EA7"/>
              </a:buClr>
              <a:buSzPts val="4000"/>
              <a:buFont typeface="Calibri"/>
              <a:buNone/>
            </a:pPr>
            <a:endParaRPr sz="300" dirty="0"/>
          </a:p>
        </p:txBody>
      </p:sp>
    </p:spTree>
    <p:extLst>
      <p:ext uri="{BB962C8B-B14F-4D97-AF65-F5344CB8AC3E}">
        <p14:creationId xmlns:p14="http://schemas.microsoft.com/office/powerpoint/2010/main" val="1865898269"/>
      </p:ext>
    </p:extLst>
  </p:cSld>
  <p:clrMapOvr>
    <a:masterClrMapping/>
  </p:clrMapOvr>
</p:sld>
</file>

<file path=ppt/theme/theme1.xml><?xml version="1.0" encoding="utf-8"?>
<a:theme xmlns:a="http://schemas.openxmlformats.org/drawingml/2006/main" name="AdornVTI">
  <a:themeElements>
    <a:clrScheme name="GC1">
      <a:dk1>
        <a:srgbClr val="000000"/>
      </a:dk1>
      <a:lt1>
        <a:srgbClr val="FFFFFF"/>
      </a:lt1>
      <a:dk2>
        <a:srgbClr val="2C2830"/>
      </a:dk2>
      <a:lt2>
        <a:srgbClr val="E0DCE1"/>
      </a:lt2>
      <a:accent1>
        <a:srgbClr val="908193"/>
      </a:accent1>
      <a:accent2>
        <a:srgbClr val="A08889"/>
      </a:accent2>
      <a:accent3>
        <a:srgbClr val="B48C7E"/>
      </a:accent3>
      <a:accent4>
        <a:srgbClr val="809C9B"/>
      </a:accent4>
      <a:accent5>
        <a:srgbClr val="899F91"/>
      </a:accent5>
      <a:accent6>
        <a:srgbClr val="728274"/>
      </a:accent6>
      <a:hlink>
        <a:srgbClr val="837585"/>
      </a:hlink>
      <a:folHlink>
        <a:srgbClr val="677E8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33f7f52-ca37-4ad5-a460-7ba203df2864">
      <Terms xmlns="http://schemas.microsoft.com/office/infopath/2007/PartnerControls"/>
    </lcf76f155ced4ddcb4097134ff3c332f>
    <TaxCatchAll xmlns="7a866126-7c09-4654-844e-0d48a974f41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EB5839759C3754EA665FAF15703D35E" ma:contentTypeVersion="18" ma:contentTypeDescription="Crée un document." ma:contentTypeScope="" ma:versionID="9aa131ede40c40720ba52900d1631b23">
  <xsd:schema xmlns:xsd="http://www.w3.org/2001/XMLSchema" xmlns:xs="http://www.w3.org/2001/XMLSchema" xmlns:p="http://schemas.microsoft.com/office/2006/metadata/properties" xmlns:ns2="833f7f52-ca37-4ad5-a460-7ba203df2864" xmlns:ns3="7a866126-7c09-4654-844e-0d48a974f41d" targetNamespace="http://schemas.microsoft.com/office/2006/metadata/properties" ma:root="true" ma:fieldsID="1ea870961917295b23ab75fabc61b51a" ns2:_="" ns3:_="">
    <xsd:import namespace="833f7f52-ca37-4ad5-a460-7ba203df2864"/>
    <xsd:import namespace="7a866126-7c09-4654-844e-0d48a974f41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3:SharedWithUsers" minOccurs="0"/>
                <xsd:element ref="ns3:SharedWithDetails" minOccurs="0"/>
                <xsd:element ref="ns2:MediaServiceOCR"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3f7f52-ca37-4ad5-a460-7ba203df28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9463c496-16f3-45e4-b326-2a1a88d7a9d1"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866126-7c09-4654-844e-0d48a974f41d"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19474f2f-4944-4388-b4b2-2aa20f81b265}" ma:internalName="TaxCatchAll" ma:showField="CatchAllData" ma:web="7a866126-7c09-4654-844e-0d48a974f41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E3F76-5F07-4A06-AB32-E189D240DE73}">
  <ds:schemaRefs>
    <ds:schemaRef ds:uri="http://schemas.microsoft.com/sharepoint/v3/contenttype/forms"/>
  </ds:schemaRefs>
</ds:datastoreItem>
</file>

<file path=customXml/itemProps2.xml><?xml version="1.0" encoding="utf-8"?>
<ds:datastoreItem xmlns:ds="http://schemas.openxmlformats.org/officeDocument/2006/customXml" ds:itemID="{152B3263-EF49-4234-9689-D9203774EBA0}">
  <ds:schemaRefs>
    <ds:schemaRef ds:uri="http://schemas.microsoft.com/office/2006/metadata/properties"/>
    <ds:schemaRef ds:uri="http://schemas.microsoft.com/office/infopath/2007/PartnerControls"/>
    <ds:schemaRef ds:uri="833f7f52-ca37-4ad5-a460-7ba203df2864"/>
    <ds:schemaRef ds:uri="7a866126-7c09-4654-844e-0d48a974f41d"/>
  </ds:schemaRefs>
</ds:datastoreItem>
</file>

<file path=customXml/itemProps3.xml><?xml version="1.0" encoding="utf-8"?>
<ds:datastoreItem xmlns:ds="http://schemas.openxmlformats.org/officeDocument/2006/customXml" ds:itemID="{6E4FF158-1488-4048-B7BB-DC6C2E935A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3f7f52-ca37-4ad5-a460-7ba203df2864"/>
    <ds:schemaRef ds:uri="7a866126-7c09-4654-844e-0d48a974f41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467</TotalTime>
  <Words>1238</Words>
  <Application>Microsoft Office PowerPoint</Application>
  <PresentationFormat>Panorámica</PresentationFormat>
  <Paragraphs>120</Paragraphs>
  <Slides>10</Slides>
  <Notes>10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AdornVTI</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Kalianne  Farren [EASPD]</dc:creator>
  <cp:lastModifiedBy>Lluis Valenti</cp:lastModifiedBy>
  <cp:revision>176</cp:revision>
  <dcterms:created xsi:type="dcterms:W3CDTF">2023-11-23T08:37:25Z</dcterms:created>
  <dcterms:modified xsi:type="dcterms:W3CDTF">2024-11-29T09:04:17Z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0x010100FEB5839759C3754EA665FAF15703D35E</vt:lpwstr>
  </property>
  <property fmtid="{D5CDD505-2E9C-101B-9397-08002B2CF9AE}" pid="3" name="MediaServiceImageTags">
    <vt:lpwstr/>
  </property>
</Properties>
</file>