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61" r:id="rId7"/>
    <p:sldId id="258" r:id="rId8"/>
    <p:sldId id="262" r:id="rId9"/>
    <p:sldId id="263" r:id="rId10"/>
    <p:sldId id="264" r:id="rId11"/>
    <p:sldId id="265" r:id="rId12"/>
    <p:sldId id="266" r:id="rId13"/>
    <p:sldId id="269" r:id="rId14"/>
    <p:sldId id="267" r:id="rId15"/>
    <p:sldId id="268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gSpZHKFx2Csd60+kbM13+OyBKV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A1A097-E53D-19CE-687D-27DAC610A654}" v="6" dt="2024-11-29T08:30:53.9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086" autoAdjust="0"/>
  </p:normalViewPr>
  <p:slideViewPr>
    <p:cSldViewPr snapToGrid="0">
      <p:cViewPr varScale="1">
        <p:scale>
          <a:sx n="63" d="100"/>
          <a:sy n="63" d="100"/>
        </p:scale>
        <p:origin x="142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customschemas.google.com/relationships/presentationmetadata" Target="meta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ELLE DECLERCQ" userId="S::christelle.declercq@univ-reims.fr::6105ae43-a600-46e8-812e-1762419aa502" providerId="AD" clId="Web-{354703E7-536C-44DD-87CC-00229A82A479}"/>
    <pc:docChg chg="modSld">
      <pc:chgData name="CHRISTELLE DECLERCQ" userId="S::christelle.declercq@univ-reims.fr::6105ae43-a600-46e8-812e-1762419aa502" providerId="AD" clId="Web-{354703E7-536C-44DD-87CC-00229A82A479}" dt="2024-07-23T14:13:14.162" v="49"/>
      <pc:docMkLst>
        <pc:docMk/>
      </pc:docMkLst>
      <pc:sldChg chg="modNotes">
        <pc:chgData name="CHRISTELLE DECLERCQ" userId="S::christelle.declercq@univ-reims.fr::6105ae43-a600-46e8-812e-1762419aa502" providerId="AD" clId="Web-{354703E7-536C-44DD-87CC-00229A82A479}" dt="2024-07-23T14:13:14.162" v="49"/>
        <pc:sldMkLst>
          <pc:docMk/>
          <pc:sldMk cId="195994141" sldId="269"/>
        </pc:sldMkLst>
      </pc:sldChg>
    </pc:docChg>
  </pc:docChgLst>
  <pc:docChgLst>
    <pc:chgData name="miguel" userId="S::miguel_campusarnau.org#ext#@univreimsfr.onmicrosoft.com::ab5a12d6-76db-44b6-aa55-46fc0e013e13" providerId="AD" clId="Web-{3AA1A097-E53D-19CE-687D-27DAC610A654}"/>
    <pc:docChg chg="modSld">
      <pc:chgData name="miguel" userId="S::miguel_campusarnau.org#ext#@univreimsfr.onmicrosoft.com::ab5a12d6-76db-44b6-aa55-46fc0e013e13" providerId="AD" clId="Web-{3AA1A097-E53D-19CE-687D-27DAC610A654}" dt="2024-11-29T08:30:53.937" v="5"/>
      <pc:docMkLst>
        <pc:docMk/>
      </pc:docMkLst>
      <pc:sldChg chg="addSp modSp">
        <pc:chgData name="miguel" userId="S::miguel_campusarnau.org#ext#@univreimsfr.onmicrosoft.com::ab5a12d6-76db-44b6-aa55-46fc0e013e13" providerId="AD" clId="Web-{3AA1A097-E53D-19CE-687D-27DAC610A654}" dt="2024-11-29T08:30:53.937" v="5"/>
        <pc:sldMkLst>
          <pc:docMk/>
          <pc:sldMk cId="0" sldId="256"/>
        </pc:sldMkLst>
        <pc:grpChg chg="add">
          <ac:chgData name="miguel" userId="S::miguel_campusarnau.org#ext#@univreimsfr.onmicrosoft.com::ab5a12d6-76db-44b6-aa55-46fc0e013e13" providerId="AD" clId="Web-{3AA1A097-E53D-19CE-687D-27DAC610A654}" dt="2024-11-29T08:30:53.937" v="5"/>
          <ac:grpSpMkLst>
            <pc:docMk/>
            <pc:sldMk cId="0" sldId="256"/>
            <ac:grpSpMk id="5" creationId="{7FC32BF7-CF8F-B4DE-BCDD-A5582A4E0390}"/>
          </ac:grpSpMkLst>
        </pc:grpChg>
        <pc:picChg chg="add mod">
          <ac:chgData name="miguel" userId="S::miguel_campusarnau.org#ext#@univreimsfr.onmicrosoft.com::ab5a12d6-76db-44b6-aa55-46fc0e013e13" providerId="AD" clId="Web-{3AA1A097-E53D-19CE-687D-27DAC610A654}" dt="2024-11-29T08:29:13.809" v="2" actId="1076"/>
          <ac:picMkLst>
            <pc:docMk/>
            <pc:sldMk cId="0" sldId="256"/>
            <ac:picMk id="3" creationId="{197BBAB9-A749-A375-C907-62618D5D3E19}"/>
          </ac:picMkLst>
        </pc:picChg>
        <pc:picChg chg="add mod">
          <ac:chgData name="miguel" userId="S::miguel_campusarnau.org#ext#@univreimsfr.onmicrosoft.com::ab5a12d6-76db-44b6-aa55-46fc0e013e13" providerId="AD" clId="Web-{3AA1A097-E53D-19CE-687D-27DAC610A654}" dt="2024-11-29T08:30:27.811" v="4" actId="1076"/>
          <ac:picMkLst>
            <pc:docMk/>
            <pc:sldMk cId="0" sldId="256"/>
            <ac:picMk id="4" creationId="{F2F110DE-3044-C508-9FA2-86DB16FBF436}"/>
          </ac:picMkLst>
        </pc:picChg>
      </pc:sldChg>
    </pc:docChg>
  </pc:docChgLst>
  <pc:docChgLst>
    <pc:chgData name="miguel" userId="S::miguel_campusarnau.org#ext#@univreimsfr.onmicrosoft.com::ab5a12d6-76db-44b6-aa55-46fc0e013e13" providerId="AD" clId="Web-{E02DB8D7-B0A0-0A55-EF2B-B63F0701C4AD}"/>
    <pc:docChg chg="modSld">
      <pc:chgData name="miguel" userId="S::miguel_campusarnau.org#ext#@univreimsfr.onmicrosoft.com::ab5a12d6-76db-44b6-aa55-46fc0e013e13" providerId="AD" clId="Web-{E02DB8D7-B0A0-0A55-EF2B-B63F0701C4AD}" dt="2024-10-24T11:33:26.162" v="63" actId="1076"/>
      <pc:docMkLst>
        <pc:docMk/>
      </pc:docMkLst>
      <pc:sldChg chg="addSp delSp modSp">
        <pc:chgData name="miguel" userId="S::miguel_campusarnau.org#ext#@univreimsfr.onmicrosoft.com::ab5a12d6-76db-44b6-aa55-46fc0e013e13" providerId="AD" clId="Web-{E02DB8D7-B0A0-0A55-EF2B-B63F0701C4AD}" dt="2024-10-24T11:24:15.087" v="4" actId="1076"/>
        <pc:sldMkLst>
          <pc:docMk/>
          <pc:sldMk cId="1433995988" sldId="263"/>
        </pc:sldMkLst>
        <pc:picChg chg="add mod">
          <ac:chgData name="miguel" userId="S::miguel_campusarnau.org#ext#@univreimsfr.onmicrosoft.com::ab5a12d6-76db-44b6-aa55-46fc0e013e13" providerId="AD" clId="Web-{E02DB8D7-B0A0-0A55-EF2B-B63F0701C4AD}" dt="2024-10-24T11:24:15.087" v="4" actId="1076"/>
          <ac:picMkLst>
            <pc:docMk/>
            <pc:sldMk cId="1433995988" sldId="263"/>
            <ac:picMk id="2" creationId="{295C174B-6486-2F2B-A9C6-704BFCEC62CC}"/>
          </ac:picMkLst>
        </pc:picChg>
        <pc:picChg chg="del">
          <ac:chgData name="miguel" userId="S::miguel_campusarnau.org#ext#@univreimsfr.onmicrosoft.com::ab5a12d6-76db-44b6-aa55-46fc0e013e13" providerId="AD" clId="Web-{E02DB8D7-B0A0-0A55-EF2B-B63F0701C4AD}" dt="2024-10-24T11:23:49.602" v="0"/>
          <ac:picMkLst>
            <pc:docMk/>
            <pc:sldMk cId="1433995988" sldId="263"/>
            <ac:picMk id="10" creationId="{76ACF5B4-E39C-4E99-9D40-6A458DAB033D}"/>
          </ac:picMkLst>
        </pc:picChg>
      </pc:sldChg>
      <pc:sldChg chg="modSp">
        <pc:chgData name="miguel" userId="S::miguel_campusarnau.org#ext#@univreimsfr.onmicrosoft.com::ab5a12d6-76db-44b6-aa55-46fc0e013e13" providerId="AD" clId="Web-{E02DB8D7-B0A0-0A55-EF2B-B63F0701C4AD}" dt="2024-10-24T11:27:43.873" v="56" actId="20577"/>
        <pc:sldMkLst>
          <pc:docMk/>
          <pc:sldMk cId="1100313335" sldId="264"/>
        </pc:sldMkLst>
        <pc:graphicFrameChg chg="modGraphic">
          <ac:chgData name="miguel" userId="S::miguel_campusarnau.org#ext#@univreimsfr.onmicrosoft.com::ab5a12d6-76db-44b6-aa55-46fc0e013e13" providerId="AD" clId="Web-{E02DB8D7-B0A0-0A55-EF2B-B63F0701C4AD}" dt="2024-10-24T11:27:43.873" v="56" actId="20577"/>
          <ac:graphicFrameMkLst>
            <pc:docMk/>
            <pc:sldMk cId="1100313335" sldId="264"/>
            <ac:graphicFrameMk id="5" creationId="{40BA61BF-F2B5-40DA-BA27-BBD3672C0EC4}"/>
          </ac:graphicFrameMkLst>
        </pc:graphicFrameChg>
      </pc:sldChg>
      <pc:sldChg chg="addSp delSp modSp">
        <pc:chgData name="miguel" userId="S::miguel_campusarnau.org#ext#@univreimsfr.onmicrosoft.com::ab5a12d6-76db-44b6-aa55-46fc0e013e13" providerId="AD" clId="Web-{E02DB8D7-B0A0-0A55-EF2B-B63F0701C4AD}" dt="2024-10-24T11:30:07.532" v="60" actId="20577"/>
        <pc:sldMkLst>
          <pc:docMk/>
          <pc:sldMk cId="3473132355" sldId="265"/>
        </pc:sldMkLst>
        <pc:spChg chg="mod">
          <ac:chgData name="miguel" userId="S::miguel_campusarnau.org#ext#@univreimsfr.onmicrosoft.com::ab5a12d6-76db-44b6-aa55-46fc0e013e13" providerId="AD" clId="Web-{E02DB8D7-B0A0-0A55-EF2B-B63F0701C4AD}" dt="2024-10-24T11:30:07.532" v="60" actId="20577"/>
          <ac:spMkLst>
            <pc:docMk/>
            <pc:sldMk cId="3473132355" sldId="265"/>
            <ac:spMk id="2" creationId="{135EDB78-2389-4C6F-A764-63D4B9B1E0AE}"/>
          </ac:spMkLst>
        </pc:spChg>
        <pc:picChg chg="add mod">
          <ac:chgData name="miguel" userId="S::miguel_campusarnau.org#ext#@univreimsfr.onmicrosoft.com::ab5a12d6-76db-44b6-aa55-46fc0e013e13" providerId="AD" clId="Web-{E02DB8D7-B0A0-0A55-EF2B-B63F0701C4AD}" dt="2024-10-24T11:29:59.798" v="59" actId="1076"/>
          <ac:picMkLst>
            <pc:docMk/>
            <pc:sldMk cId="3473132355" sldId="265"/>
            <ac:picMk id="3" creationId="{A9703890-761F-9392-C2C7-2BDEB8F5F3EB}"/>
          </ac:picMkLst>
        </pc:picChg>
        <pc:picChg chg="del">
          <ac:chgData name="miguel" userId="S::miguel_campusarnau.org#ext#@univreimsfr.onmicrosoft.com::ab5a12d6-76db-44b6-aa55-46fc0e013e13" providerId="AD" clId="Web-{E02DB8D7-B0A0-0A55-EF2B-B63F0701C4AD}" dt="2024-10-24T11:29:49.251" v="57"/>
          <ac:picMkLst>
            <pc:docMk/>
            <pc:sldMk cId="3473132355" sldId="265"/>
            <ac:picMk id="11" creationId="{2178584C-5E3C-49B6-A952-8099379D793D}"/>
          </ac:picMkLst>
        </pc:picChg>
      </pc:sldChg>
      <pc:sldChg chg="addSp delSp modSp">
        <pc:chgData name="miguel" userId="S::miguel_campusarnau.org#ext#@univreimsfr.onmicrosoft.com::ab5a12d6-76db-44b6-aa55-46fc0e013e13" providerId="AD" clId="Web-{E02DB8D7-B0A0-0A55-EF2B-B63F0701C4AD}" dt="2024-10-24T11:33:26.162" v="63" actId="1076"/>
        <pc:sldMkLst>
          <pc:docMk/>
          <pc:sldMk cId="2893968652" sldId="266"/>
        </pc:sldMkLst>
        <pc:picChg chg="add mod">
          <ac:chgData name="miguel" userId="S::miguel_campusarnau.org#ext#@univreimsfr.onmicrosoft.com::ab5a12d6-76db-44b6-aa55-46fc0e013e13" providerId="AD" clId="Web-{E02DB8D7-B0A0-0A55-EF2B-B63F0701C4AD}" dt="2024-10-24T11:33:26.162" v="63" actId="1076"/>
          <ac:picMkLst>
            <pc:docMk/>
            <pc:sldMk cId="2893968652" sldId="266"/>
            <ac:picMk id="2" creationId="{24F3EC17-83DA-83C0-49A2-D2F682A74C14}"/>
          </ac:picMkLst>
        </pc:picChg>
        <pc:picChg chg="del">
          <ac:chgData name="miguel" userId="S::miguel_campusarnau.org#ext#@univreimsfr.onmicrosoft.com::ab5a12d6-76db-44b6-aa55-46fc0e013e13" providerId="AD" clId="Web-{E02DB8D7-B0A0-0A55-EF2B-B63F0701C4AD}" dt="2024-10-24T11:33:12.286" v="61"/>
          <ac:picMkLst>
            <pc:docMk/>
            <pc:sldMk cId="2893968652" sldId="266"/>
            <ac:picMk id="12" creationId="{036952C2-A619-4538-ADA8-59B13EDEA84E}"/>
          </ac:picMkLst>
        </pc:picChg>
      </pc:sldChg>
    </pc:docChg>
  </pc:docChgLst>
  <pc:docChgLst>
    <pc:chgData name="CHRISTELLE DECLERCQ" userId="6105ae43-a600-46e8-812e-1762419aa502" providerId="ADAL" clId="{CDA773AC-7B8A-40ED-ABA6-1F08F6AD15B4}"/>
    <pc:docChg chg="undo redo custSel addSld delSld modSld sldOrd">
      <pc:chgData name="CHRISTELLE DECLERCQ" userId="6105ae43-a600-46e8-812e-1762419aa502" providerId="ADAL" clId="{CDA773AC-7B8A-40ED-ABA6-1F08F6AD15B4}" dt="2024-07-23T07:32:01.135" v="3404"/>
      <pc:docMkLst>
        <pc:docMk/>
      </pc:docMkLst>
      <pc:sldChg chg="modSp mod">
        <pc:chgData name="CHRISTELLE DECLERCQ" userId="6105ae43-a600-46e8-812e-1762419aa502" providerId="ADAL" clId="{CDA773AC-7B8A-40ED-ABA6-1F08F6AD15B4}" dt="2024-07-22T12:07:50.666" v="3281" actId="20577"/>
        <pc:sldMkLst>
          <pc:docMk/>
          <pc:sldMk cId="0" sldId="256"/>
        </pc:sldMkLst>
      </pc:sldChg>
      <pc:sldChg chg="modSp mod">
        <pc:chgData name="CHRISTELLE DECLERCQ" userId="6105ae43-a600-46e8-812e-1762419aa502" providerId="ADAL" clId="{CDA773AC-7B8A-40ED-ABA6-1F08F6AD15B4}" dt="2024-07-22T09:21:43.127" v="211" actId="6549"/>
        <pc:sldMkLst>
          <pc:docMk/>
          <pc:sldMk cId="0" sldId="257"/>
        </pc:sldMkLst>
      </pc:sldChg>
      <pc:sldChg chg="addSp delSp modSp mod modNotesTx">
        <pc:chgData name="CHRISTELLE DECLERCQ" userId="6105ae43-a600-46e8-812e-1762419aa502" providerId="ADAL" clId="{CDA773AC-7B8A-40ED-ABA6-1F08F6AD15B4}" dt="2024-07-23T07:26:20.699" v="3299" actId="14100"/>
        <pc:sldMkLst>
          <pc:docMk/>
          <pc:sldMk cId="0" sldId="258"/>
        </pc:sldMkLst>
      </pc:sldChg>
      <pc:sldChg chg="del">
        <pc:chgData name="CHRISTELLE DECLERCQ" userId="6105ae43-a600-46e8-812e-1762419aa502" providerId="ADAL" clId="{CDA773AC-7B8A-40ED-ABA6-1F08F6AD15B4}" dt="2024-07-22T09:31:46.298" v="347" actId="47"/>
        <pc:sldMkLst>
          <pc:docMk/>
          <pc:sldMk cId="0" sldId="259"/>
        </pc:sldMkLst>
      </pc:sldChg>
      <pc:sldChg chg="del">
        <pc:chgData name="CHRISTELLE DECLERCQ" userId="6105ae43-a600-46e8-812e-1762419aa502" providerId="ADAL" clId="{CDA773AC-7B8A-40ED-ABA6-1F08F6AD15B4}" dt="2024-07-22T09:15:46.081" v="5" actId="47"/>
        <pc:sldMkLst>
          <pc:docMk/>
          <pc:sldMk cId="3131736655" sldId="260"/>
        </pc:sldMkLst>
      </pc:sldChg>
      <pc:sldChg chg="modSp mod">
        <pc:chgData name="CHRISTELLE DECLERCQ" userId="6105ae43-a600-46e8-812e-1762419aa502" providerId="ADAL" clId="{CDA773AC-7B8A-40ED-ABA6-1F08F6AD15B4}" dt="2024-07-23T07:28:28.454" v="3331" actId="255"/>
        <pc:sldMkLst>
          <pc:docMk/>
          <pc:sldMk cId="1608186336" sldId="261"/>
        </pc:sldMkLst>
      </pc:sldChg>
      <pc:sldChg chg="del">
        <pc:chgData name="CHRISTELLE DECLERCQ" userId="6105ae43-a600-46e8-812e-1762419aa502" providerId="ADAL" clId="{CDA773AC-7B8A-40ED-ABA6-1F08F6AD15B4}" dt="2024-07-22T09:22:00.610" v="214" actId="47"/>
        <pc:sldMkLst>
          <pc:docMk/>
          <pc:sldMk cId="1046977833" sldId="262"/>
        </pc:sldMkLst>
      </pc:sldChg>
      <pc:sldChg chg="addSp delSp modSp add mod modNotesTx">
        <pc:chgData name="CHRISTELLE DECLERCQ" userId="6105ae43-a600-46e8-812e-1762419aa502" providerId="ADAL" clId="{CDA773AC-7B8A-40ED-ABA6-1F08F6AD15B4}" dt="2024-07-23T07:26:32.738" v="3303" actId="14100"/>
        <pc:sldMkLst>
          <pc:docMk/>
          <pc:sldMk cId="1062621727" sldId="262"/>
        </pc:sldMkLst>
      </pc:sldChg>
      <pc:sldChg chg="del">
        <pc:chgData name="CHRISTELLE DECLERCQ" userId="6105ae43-a600-46e8-812e-1762419aa502" providerId="ADAL" clId="{CDA773AC-7B8A-40ED-ABA6-1F08F6AD15B4}" dt="2024-07-22T09:22:04.344" v="215" actId="47"/>
        <pc:sldMkLst>
          <pc:docMk/>
          <pc:sldMk cId="1314171282" sldId="263"/>
        </pc:sldMkLst>
      </pc:sldChg>
      <pc:sldChg chg="addSp delSp modSp add mod modNotesTx">
        <pc:chgData name="CHRISTELLE DECLERCQ" userId="6105ae43-a600-46e8-812e-1762419aa502" providerId="ADAL" clId="{CDA773AC-7B8A-40ED-ABA6-1F08F6AD15B4}" dt="2024-07-23T07:26:49.838" v="3307" actId="14100"/>
        <pc:sldMkLst>
          <pc:docMk/>
          <pc:sldMk cId="1433995988" sldId="263"/>
        </pc:sldMkLst>
      </pc:sldChg>
      <pc:sldChg chg="addSp delSp modSp add mod modNotesTx">
        <pc:chgData name="CHRISTELLE DECLERCQ" userId="6105ae43-a600-46e8-812e-1762419aa502" providerId="ADAL" clId="{CDA773AC-7B8A-40ED-ABA6-1F08F6AD15B4}" dt="2024-07-23T07:27:17.841" v="3313" actId="1076"/>
        <pc:sldMkLst>
          <pc:docMk/>
          <pc:sldMk cId="1100313335" sldId="264"/>
        </pc:sldMkLst>
      </pc:sldChg>
      <pc:sldChg chg="addSp delSp modSp add mod modNotesTx">
        <pc:chgData name="CHRISTELLE DECLERCQ" userId="6105ae43-a600-46e8-812e-1762419aa502" providerId="ADAL" clId="{CDA773AC-7B8A-40ED-ABA6-1F08F6AD15B4}" dt="2024-07-23T07:27:32.633" v="3318" actId="14100"/>
        <pc:sldMkLst>
          <pc:docMk/>
          <pc:sldMk cId="3473132355" sldId="265"/>
        </pc:sldMkLst>
      </pc:sldChg>
      <pc:sldChg chg="addSp delSp modSp add mod modNotesTx">
        <pc:chgData name="CHRISTELLE DECLERCQ" userId="6105ae43-a600-46e8-812e-1762419aa502" providerId="ADAL" clId="{CDA773AC-7B8A-40ED-ABA6-1F08F6AD15B4}" dt="2024-07-23T07:27:42.290" v="3322" actId="14100"/>
        <pc:sldMkLst>
          <pc:docMk/>
          <pc:sldMk cId="2893968652" sldId="266"/>
        </pc:sldMkLst>
      </pc:sldChg>
      <pc:sldChg chg="addSp delSp modSp add mod modNotesTx">
        <pc:chgData name="CHRISTELLE DECLERCQ" userId="6105ae43-a600-46e8-812e-1762419aa502" providerId="ADAL" clId="{CDA773AC-7B8A-40ED-ABA6-1F08F6AD15B4}" dt="2024-07-23T07:27:54.274" v="3326" actId="14100"/>
        <pc:sldMkLst>
          <pc:docMk/>
          <pc:sldMk cId="1113508281" sldId="267"/>
        </pc:sldMkLst>
      </pc:sldChg>
      <pc:sldChg chg="addSp delSp modSp add mod modNotesTx">
        <pc:chgData name="CHRISTELLE DECLERCQ" userId="6105ae43-a600-46e8-812e-1762419aa502" providerId="ADAL" clId="{CDA773AC-7B8A-40ED-ABA6-1F08F6AD15B4}" dt="2024-07-23T07:28:08.035" v="3330" actId="14100"/>
        <pc:sldMkLst>
          <pc:docMk/>
          <pc:sldMk cId="110182478" sldId="268"/>
        </pc:sldMkLst>
      </pc:sldChg>
      <pc:sldChg chg="addSp delSp modSp add mod ord modNotesTx">
        <pc:chgData name="CHRISTELLE DECLERCQ" userId="6105ae43-a600-46e8-812e-1762419aa502" providerId="ADAL" clId="{CDA773AC-7B8A-40ED-ABA6-1F08F6AD15B4}" dt="2024-07-23T07:32:01.135" v="3404"/>
        <pc:sldMkLst>
          <pc:docMk/>
          <pc:sldMk cId="195994141" sldId="269"/>
        </pc:sldMkLst>
      </pc:sldChg>
    </pc:docChg>
  </pc:docChgLst>
  <pc:docChgLst>
    <pc:chgData name="miguel" userId="S::miguel_campusarnau.org#ext#@univreimsfr.onmicrosoft.com::ab5a12d6-76db-44b6-aa55-46fc0e013e13" providerId="AD" clId="Web-{04B9E827-1DE0-360B-E014-7C554DDF87B0}"/>
    <pc:docChg chg="modSld">
      <pc:chgData name="miguel" userId="S::miguel_campusarnau.org#ext#@univreimsfr.onmicrosoft.com::ab5a12d6-76db-44b6-aa55-46fc0e013e13" providerId="AD" clId="Web-{04B9E827-1DE0-360B-E014-7C554DDF87B0}" dt="2024-10-24T11:12:43.483" v="26" actId="20577"/>
      <pc:docMkLst>
        <pc:docMk/>
      </pc:docMkLst>
      <pc:sldChg chg="modSp">
        <pc:chgData name="miguel" userId="S::miguel_campusarnau.org#ext#@univreimsfr.onmicrosoft.com::ab5a12d6-76db-44b6-aa55-46fc0e013e13" providerId="AD" clId="Web-{04B9E827-1DE0-360B-E014-7C554DDF87B0}" dt="2024-10-24T11:12:43.483" v="26" actId="20577"/>
        <pc:sldMkLst>
          <pc:docMk/>
          <pc:sldMk cId="1062621727" sldId="262"/>
        </pc:sldMkLst>
        <pc:graphicFrameChg chg="modGraphic">
          <ac:chgData name="miguel" userId="S::miguel_campusarnau.org#ext#@univreimsfr.onmicrosoft.com::ab5a12d6-76db-44b6-aa55-46fc0e013e13" providerId="AD" clId="Web-{04B9E827-1DE0-360B-E014-7C554DDF87B0}" dt="2024-10-24T11:12:43.483" v="26" actId="20577"/>
          <ac:graphicFrameMkLst>
            <pc:docMk/>
            <pc:sldMk cId="1062621727" sldId="262"/>
            <ac:graphicFrameMk id="3" creationId="{4965163C-B90F-4795-A86A-3CA12732B843}"/>
          </ac:graphicFrameMkLst>
        </pc:graphicFrame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63049D-FE7A-480D-95AD-BA36CD6EA2F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7C33B4FB-E7F4-4C16-B787-299CF71BF65B}">
      <dgm:prSet phldrT="[Texte]" custT="1"/>
      <dgm:spPr/>
      <dgm:t>
        <a:bodyPr/>
        <a:lstStyle/>
        <a:p>
          <a:pPr marL="0"/>
          <a:r>
            <a:rPr lang="es" sz="2800" dirty="0"/>
            <a:t>Seguimiento de la mirada o atención visual conjunta</a:t>
          </a:r>
        </a:p>
        <a:p>
          <a:pPr marL="357188" indent="0" rtl="0"/>
          <a:r>
            <a:rPr lang="es" sz="2400" dirty="0"/>
            <a:t>Capacidad de seguir </a:t>
          </a:r>
          <a:r>
            <a:rPr lang="es" sz="2400" dirty="0">
              <a:latin typeface="Arial"/>
            </a:rPr>
            <a:t>la mirada de otra</a:t>
          </a:r>
          <a:r>
            <a:rPr lang="es" sz="2400" dirty="0"/>
            <a:t> </a:t>
          </a:r>
          <a:r>
            <a:rPr lang="es" sz="2400" dirty="0">
              <a:latin typeface="Arial"/>
            </a:rPr>
            <a:t>persona </a:t>
          </a:r>
          <a:r>
            <a:rPr lang="es" sz="2400" dirty="0"/>
            <a:t>hacia un objeto o evento</a:t>
          </a:r>
          <a:endParaRPr lang="fr-FR" sz="2800" dirty="0"/>
        </a:p>
      </dgm:t>
    </dgm:pt>
    <dgm:pt modelId="{50F6D544-8F93-4FA3-967F-E00F3BCC05C0}" type="parTrans" cxnId="{3A16A2EE-36BE-4D38-A063-B065A5E07931}">
      <dgm:prSet/>
      <dgm:spPr/>
      <dgm:t>
        <a:bodyPr/>
        <a:lstStyle/>
        <a:p>
          <a:endParaRPr lang="fr-FR" sz="1100"/>
        </a:p>
      </dgm:t>
    </dgm:pt>
    <dgm:pt modelId="{C11CC3E9-F509-457D-BCDF-E36E7884AD7E}" type="sibTrans" cxnId="{3A16A2EE-36BE-4D38-A063-B065A5E07931}">
      <dgm:prSet/>
      <dgm:spPr/>
      <dgm:t>
        <a:bodyPr/>
        <a:lstStyle/>
        <a:p>
          <a:endParaRPr lang="fr-FR" sz="1100"/>
        </a:p>
      </dgm:t>
    </dgm:pt>
    <dgm:pt modelId="{35952D1F-2C53-4627-9961-FDACDB99A4A0}">
      <dgm:prSet phldrT="[Texte]" custT="1"/>
      <dgm:spPr/>
      <dgm:t>
        <a:bodyPr/>
        <a:lstStyle/>
        <a:p>
          <a:pPr marL="0"/>
          <a:r>
            <a:rPr lang="es" sz="2800" dirty="0"/>
            <a:t>Precursor del desarrollo de la atención conjunta</a:t>
          </a:r>
        </a:p>
        <a:p>
          <a:pPr marL="357188" indent="0"/>
          <a:r>
            <a:rPr lang="es" sz="2400" dirty="0"/>
            <a:t>Individuos </a:t>
          </a:r>
          <a:r>
            <a:rPr lang="es" sz="2400" dirty="0">
              <a:latin typeface="Arial"/>
            </a:rPr>
            <a:t>comparten</a:t>
          </a:r>
          <a:r>
            <a:rPr lang="es" sz="2400" dirty="0"/>
            <a:t> la atención sobre un objeto o un evento</a:t>
          </a:r>
          <a:endParaRPr lang="fr-FR" sz="2800" dirty="0"/>
        </a:p>
      </dgm:t>
    </dgm:pt>
    <dgm:pt modelId="{22360B67-4FAE-4B3F-8167-E39B980373B2}" type="parTrans" cxnId="{939CB1B6-3BA1-48F5-AB38-2F5A90BB4695}">
      <dgm:prSet/>
      <dgm:spPr/>
      <dgm:t>
        <a:bodyPr/>
        <a:lstStyle/>
        <a:p>
          <a:endParaRPr lang="fr-FR"/>
        </a:p>
      </dgm:t>
    </dgm:pt>
    <dgm:pt modelId="{8C7C5613-072B-42D0-A57C-F0CA43DBBB11}" type="sibTrans" cxnId="{939CB1B6-3BA1-48F5-AB38-2F5A90BB4695}">
      <dgm:prSet/>
      <dgm:spPr/>
      <dgm:t>
        <a:bodyPr/>
        <a:lstStyle/>
        <a:p>
          <a:endParaRPr lang="fr-FR"/>
        </a:p>
      </dgm:t>
    </dgm:pt>
    <dgm:pt modelId="{E396A8C0-B83F-4671-9BD1-2BC0FDC2BEB5}" type="pres">
      <dgm:prSet presAssocID="{6363049D-FE7A-480D-95AD-BA36CD6EA2F6}" presName="linear" presStyleCnt="0">
        <dgm:presLayoutVars>
          <dgm:animLvl val="lvl"/>
          <dgm:resizeHandles val="exact"/>
        </dgm:presLayoutVars>
      </dgm:prSet>
      <dgm:spPr/>
    </dgm:pt>
    <dgm:pt modelId="{4B162D4A-5498-492E-847D-C1EA9420B822}" type="pres">
      <dgm:prSet presAssocID="{7C33B4FB-E7F4-4C16-B787-299CF71BF65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E858C3B-EB45-4B31-B666-77061A3CDDAD}" type="pres">
      <dgm:prSet presAssocID="{C11CC3E9-F509-457D-BCDF-E36E7884AD7E}" presName="spacer" presStyleCnt="0"/>
      <dgm:spPr/>
    </dgm:pt>
    <dgm:pt modelId="{A00E4D1A-71E7-424C-8584-A620DA8D461B}" type="pres">
      <dgm:prSet presAssocID="{35952D1F-2C53-4627-9961-FDACDB99A4A0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BD372E31-AB5E-4E64-9FA6-E279A75D2DAA}" type="presOf" srcId="{7C33B4FB-E7F4-4C16-B787-299CF71BF65B}" destId="{4B162D4A-5498-492E-847D-C1EA9420B822}" srcOrd="0" destOrd="0" presId="urn:microsoft.com/office/officeart/2005/8/layout/vList2"/>
    <dgm:cxn modelId="{77618D48-AC12-4737-8375-DB48E7475432}" type="presOf" srcId="{6363049D-FE7A-480D-95AD-BA36CD6EA2F6}" destId="{E396A8C0-B83F-4671-9BD1-2BC0FDC2BEB5}" srcOrd="0" destOrd="0" presId="urn:microsoft.com/office/officeart/2005/8/layout/vList2"/>
    <dgm:cxn modelId="{939CB1B6-3BA1-48F5-AB38-2F5A90BB4695}" srcId="{6363049D-FE7A-480D-95AD-BA36CD6EA2F6}" destId="{35952D1F-2C53-4627-9961-FDACDB99A4A0}" srcOrd="1" destOrd="0" parTransId="{22360B67-4FAE-4B3F-8167-E39B980373B2}" sibTransId="{8C7C5613-072B-42D0-A57C-F0CA43DBBB11}"/>
    <dgm:cxn modelId="{3A16A2EE-36BE-4D38-A063-B065A5E07931}" srcId="{6363049D-FE7A-480D-95AD-BA36CD6EA2F6}" destId="{7C33B4FB-E7F4-4C16-B787-299CF71BF65B}" srcOrd="0" destOrd="0" parTransId="{50F6D544-8F93-4FA3-967F-E00F3BCC05C0}" sibTransId="{C11CC3E9-F509-457D-BCDF-E36E7884AD7E}"/>
    <dgm:cxn modelId="{D73E2CFE-EF2E-473E-94B8-CA446162D482}" type="presOf" srcId="{35952D1F-2C53-4627-9961-FDACDB99A4A0}" destId="{A00E4D1A-71E7-424C-8584-A620DA8D461B}" srcOrd="0" destOrd="0" presId="urn:microsoft.com/office/officeart/2005/8/layout/vList2"/>
    <dgm:cxn modelId="{924697FE-CD7A-4ADE-99DD-708FB54413B0}" type="presParOf" srcId="{E396A8C0-B83F-4671-9BD1-2BC0FDC2BEB5}" destId="{4B162D4A-5498-492E-847D-C1EA9420B822}" srcOrd="0" destOrd="0" presId="urn:microsoft.com/office/officeart/2005/8/layout/vList2"/>
    <dgm:cxn modelId="{66A6B4F9-0054-4CAA-82AA-826727A5416A}" type="presParOf" srcId="{E396A8C0-B83F-4671-9BD1-2BC0FDC2BEB5}" destId="{6E858C3B-EB45-4B31-B666-77061A3CDDAD}" srcOrd="1" destOrd="0" presId="urn:microsoft.com/office/officeart/2005/8/layout/vList2"/>
    <dgm:cxn modelId="{F0B8A678-F18D-456A-BCDB-AF657666DD57}" type="presParOf" srcId="{E396A8C0-B83F-4671-9BD1-2BC0FDC2BEB5}" destId="{A00E4D1A-71E7-424C-8584-A620DA8D461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9629D5-9077-4DCF-AC2E-828390D53CCD}" type="doc">
      <dgm:prSet loTypeId="urn:microsoft.com/office/officeart/2009/layout/CirclePictureHierarchy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00E5EA7-5D38-43E9-BA34-7D16F5A3EDEE}">
      <dgm:prSet phldrT="[Texte]" custT="1"/>
      <dgm:spPr/>
      <dgm:t>
        <a:bodyPr/>
        <a:lstStyle/>
        <a:p>
          <a:pPr algn="ctr" rtl="0"/>
          <a:r>
            <a:rPr lang="es" sz="2400" dirty="0"/>
            <a:t>El</a:t>
          </a:r>
          <a:r>
            <a:rPr lang="es" sz="2400" dirty="0">
              <a:latin typeface="Arial"/>
            </a:rPr>
            <a:t> interlocutor</a:t>
          </a:r>
          <a:r>
            <a:rPr lang="es" sz="2400" dirty="0"/>
            <a:t> nombra el objeto </a:t>
          </a:r>
          <a:r>
            <a:rPr lang="es" sz="2400" dirty="0">
              <a:latin typeface="Arial"/>
            </a:rPr>
            <a:t>que está</a:t>
          </a:r>
          <a:r>
            <a:rPr lang="es" sz="2400" dirty="0"/>
            <a:t> mirando​</a:t>
          </a:r>
        </a:p>
      </dgm:t>
    </dgm:pt>
    <dgm:pt modelId="{F760D844-4FBD-42CA-9C58-899A9F22022F}" type="sibTrans" cxnId="{BACF0693-D27C-4208-9666-A589B977D621}">
      <dgm:prSet custT="1"/>
      <dgm:spPr/>
      <dgm:t>
        <a:bodyPr/>
        <a:lstStyle/>
        <a:p>
          <a:endParaRPr lang="fr-FR" sz="2800"/>
        </a:p>
      </dgm:t>
    </dgm:pt>
    <dgm:pt modelId="{92482291-E9D6-4AA5-928B-0FA2CB34127D}" type="parTrans" cxnId="{BACF0693-D27C-4208-9666-A589B977D621}">
      <dgm:prSet/>
      <dgm:spPr/>
      <dgm:t>
        <a:bodyPr/>
        <a:lstStyle/>
        <a:p>
          <a:endParaRPr lang="fr-FR" sz="1400"/>
        </a:p>
      </dgm:t>
    </dgm:pt>
    <dgm:pt modelId="{E499C5DD-67AA-4498-B570-3394A3F0715C}">
      <dgm:prSet phldrT="[Texte]" custT="1"/>
      <dgm:spPr/>
      <dgm:t>
        <a:bodyPr/>
        <a:lstStyle/>
        <a:p>
          <a:pPr algn="ctr" rtl="0"/>
          <a:r>
            <a:rPr lang="es" sz="2400" dirty="0"/>
            <a:t>El</a:t>
          </a:r>
          <a:r>
            <a:rPr lang="es" sz="2400" dirty="0">
              <a:latin typeface="Arial"/>
            </a:rPr>
            <a:t> infante</a:t>
          </a:r>
          <a:r>
            <a:rPr lang="es" sz="2400" dirty="0"/>
            <a:t> sigue la mirada para identificar</a:t>
          </a:r>
          <a:r>
            <a:rPr lang="es" sz="2400" dirty="0">
              <a:latin typeface="Arial"/>
            </a:rPr>
            <a:t> el</a:t>
          </a:r>
          <a:r>
            <a:rPr lang="es" sz="2400" dirty="0"/>
            <a:t> objeto</a:t>
          </a:r>
          <a:r>
            <a:rPr lang="es" sz="2400" dirty="0">
              <a:latin typeface="Arial"/>
            </a:rPr>
            <a:t> nombrado</a:t>
          </a:r>
          <a:endParaRPr lang="fr-FR" sz="2400" dirty="0"/>
        </a:p>
      </dgm:t>
    </dgm:pt>
    <dgm:pt modelId="{72286E19-2A52-4E74-B841-1E14B7769AFF}" type="sibTrans" cxnId="{B29F67B6-A593-4D43-99B4-8DF1D95B7021}">
      <dgm:prSet/>
      <dgm:spPr/>
      <dgm:t>
        <a:bodyPr/>
        <a:lstStyle/>
        <a:p>
          <a:endParaRPr lang="fr-FR" sz="1400"/>
        </a:p>
      </dgm:t>
    </dgm:pt>
    <dgm:pt modelId="{7E914C5D-D591-4FFE-8325-F23DD4B89FB1}" type="parTrans" cxnId="{B29F67B6-A593-4D43-99B4-8DF1D95B7021}">
      <dgm:prSet/>
      <dgm:spPr/>
      <dgm:t>
        <a:bodyPr/>
        <a:lstStyle/>
        <a:p>
          <a:endParaRPr lang="fr-FR" sz="1400"/>
        </a:p>
      </dgm:t>
    </dgm:pt>
    <dgm:pt modelId="{81AB3CD2-0AA7-4D62-878D-5EBFE3ACC241}" type="pres">
      <dgm:prSet presAssocID="{209629D5-9077-4DCF-AC2E-828390D53CC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BB98CBE-60F6-4E5F-B0B2-265665FD5D95}" type="pres">
      <dgm:prSet presAssocID="{300E5EA7-5D38-43E9-BA34-7D16F5A3EDEE}" presName="hierRoot1" presStyleCnt="0"/>
      <dgm:spPr/>
    </dgm:pt>
    <dgm:pt modelId="{097A9B81-E306-45F7-B27F-D341CD20C406}" type="pres">
      <dgm:prSet presAssocID="{300E5EA7-5D38-43E9-BA34-7D16F5A3EDEE}" presName="composite" presStyleCnt="0"/>
      <dgm:spPr/>
    </dgm:pt>
    <dgm:pt modelId="{E7067DF9-DED3-4A4B-AD9C-7A6E82B4C593}" type="pres">
      <dgm:prSet presAssocID="{300E5EA7-5D38-43E9-BA34-7D16F5A3EDEE}" presName="image" presStyleLbl="node0" presStyleIdx="0" presStyleCnt="2" custScaleX="159364" custScaleY="152249" custLinFactNeighborX="77099" custLinFactNeighborY="-10268"/>
      <dgm:spPr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</dgm:spPr>
    </dgm:pt>
    <dgm:pt modelId="{EB637B56-2553-411C-B1B1-E45BA873C665}" type="pres">
      <dgm:prSet presAssocID="{300E5EA7-5D38-43E9-BA34-7D16F5A3EDEE}" presName="text" presStyleLbl="revTx" presStyleIdx="0" presStyleCnt="2" custScaleX="145369" custLinFactY="7233" custLinFactNeighborX="-37349" custLinFactNeighborY="100000">
        <dgm:presLayoutVars>
          <dgm:chPref val="3"/>
        </dgm:presLayoutVars>
      </dgm:prSet>
      <dgm:spPr/>
    </dgm:pt>
    <dgm:pt modelId="{05462D21-C981-4809-8FDF-D48B1830157D}" type="pres">
      <dgm:prSet presAssocID="{300E5EA7-5D38-43E9-BA34-7D16F5A3EDEE}" presName="hierChild2" presStyleCnt="0"/>
      <dgm:spPr/>
    </dgm:pt>
    <dgm:pt modelId="{C4A0B9A0-FD7C-49C3-BFCC-4800E3D624B6}" type="pres">
      <dgm:prSet presAssocID="{E499C5DD-67AA-4498-B570-3394A3F0715C}" presName="hierRoot1" presStyleCnt="0"/>
      <dgm:spPr/>
    </dgm:pt>
    <dgm:pt modelId="{C7A0DB1C-BE49-4026-A853-93870C798DC8}" type="pres">
      <dgm:prSet presAssocID="{E499C5DD-67AA-4498-B570-3394A3F0715C}" presName="composite" presStyleCnt="0"/>
      <dgm:spPr/>
    </dgm:pt>
    <dgm:pt modelId="{CFCC214E-517F-459E-B735-C53A2E680868}" type="pres">
      <dgm:prSet presAssocID="{E499C5DD-67AA-4498-B570-3394A3F0715C}" presName="image" presStyleLbl="node0" presStyleIdx="1" presStyleCnt="2" custScaleX="152603" custScaleY="144574" custLinFactNeighborX="40392" custLinFactNeighborY="-1054"/>
      <dgm:spPr>
        <a:blipFill rotWithShape="1">
          <a:blip xmlns:r="http://schemas.openxmlformats.org/officeDocument/2006/relationships" r:embed="rId2"/>
          <a:srcRect/>
          <a:stretch>
            <a:fillRect l="-2000" r="-2000"/>
          </a:stretch>
        </a:blipFill>
      </dgm:spPr>
    </dgm:pt>
    <dgm:pt modelId="{1C1AC0D9-CA30-4B6F-A0C2-7E9A3CCBA15A}" type="pres">
      <dgm:prSet presAssocID="{E499C5DD-67AA-4498-B570-3394A3F0715C}" presName="text" presStyleLbl="revTx" presStyleIdx="1" presStyleCnt="2" custScaleX="169603" custLinFactY="15654" custLinFactNeighborX="-55736" custLinFactNeighborY="100000">
        <dgm:presLayoutVars>
          <dgm:chPref val="3"/>
        </dgm:presLayoutVars>
      </dgm:prSet>
      <dgm:spPr/>
    </dgm:pt>
    <dgm:pt modelId="{C3692C48-EEA3-4130-8B75-0EE5969DFFA6}" type="pres">
      <dgm:prSet presAssocID="{E499C5DD-67AA-4498-B570-3394A3F0715C}" presName="hierChild2" presStyleCnt="0"/>
      <dgm:spPr/>
    </dgm:pt>
  </dgm:ptLst>
  <dgm:cxnLst>
    <dgm:cxn modelId="{4599E931-9A11-4A5C-904A-FEA598B96F68}" type="presOf" srcId="{209629D5-9077-4DCF-AC2E-828390D53CCD}" destId="{81AB3CD2-0AA7-4D62-878D-5EBFE3ACC241}" srcOrd="0" destOrd="0" presId="urn:microsoft.com/office/officeart/2009/layout/CirclePictureHierarchy"/>
    <dgm:cxn modelId="{BACF0693-D27C-4208-9666-A589B977D621}" srcId="{209629D5-9077-4DCF-AC2E-828390D53CCD}" destId="{300E5EA7-5D38-43E9-BA34-7D16F5A3EDEE}" srcOrd="0" destOrd="0" parTransId="{92482291-E9D6-4AA5-928B-0FA2CB34127D}" sibTransId="{F760D844-4FBD-42CA-9C58-899A9F22022F}"/>
    <dgm:cxn modelId="{8D865094-C11F-4479-BA37-6754243C2431}" type="presOf" srcId="{300E5EA7-5D38-43E9-BA34-7D16F5A3EDEE}" destId="{EB637B56-2553-411C-B1B1-E45BA873C665}" srcOrd="0" destOrd="0" presId="urn:microsoft.com/office/officeart/2009/layout/CirclePictureHierarchy"/>
    <dgm:cxn modelId="{B29F67B6-A593-4D43-99B4-8DF1D95B7021}" srcId="{209629D5-9077-4DCF-AC2E-828390D53CCD}" destId="{E499C5DD-67AA-4498-B570-3394A3F0715C}" srcOrd="1" destOrd="0" parTransId="{7E914C5D-D591-4FFE-8325-F23DD4B89FB1}" sibTransId="{72286E19-2A52-4E74-B841-1E14B7769AFF}"/>
    <dgm:cxn modelId="{4EEDA2C5-46C2-4E0B-B68F-EFA6187A917F}" type="presOf" srcId="{E499C5DD-67AA-4498-B570-3394A3F0715C}" destId="{1C1AC0D9-CA30-4B6F-A0C2-7E9A3CCBA15A}" srcOrd="0" destOrd="0" presId="urn:microsoft.com/office/officeart/2009/layout/CirclePictureHierarchy"/>
    <dgm:cxn modelId="{579289F0-4A8E-4D40-B5B6-B0DE52F1CD22}" type="presParOf" srcId="{81AB3CD2-0AA7-4D62-878D-5EBFE3ACC241}" destId="{EBB98CBE-60F6-4E5F-B0B2-265665FD5D95}" srcOrd="0" destOrd="0" presId="urn:microsoft.com/office/officeart/2009/layout/CirclePictureHierarchy"/>
    <dgm:cxn modelId="{10FCD6EB-297C-4ECB-859A-A4BBCBAA0B03}" type="presParOf" srcId="{EBB98CBE-60F6-4E5F-B0B2-265665FD5D95}" destId="{097A9B81-E306-45F7-B27F-D341CD20C406}" srcOrd="0" destOrd="0" presId="urn:microsoft.com/office/officeart/2009/layout/CirclePictureHierarchy"/>
    <dgm:cxn modelId="{3534B318-787F-45F0-AC12-EDCF84C1F770}" type="presParOf" srcId="{097A9B81-E306-45F7-B27F-D341CD20C406}" destId="{E7067DF9-DED3-4A4B-AD9C-7A6E82B4C593}" srcOrd="0" destOrd="0" presId="urn:microsoft.com/office/officeart/2009/layout/CirclePictureHierarchy"/>
    <dgm:cxn modelId="{78251002-ACC8-41E2-AD3D-CA38A5B6EDD4}" type="presParOf" srcId="{097A9B81-E306-45F7-B27F-D341CD20C406}" destId="{EB637B56-2553-411C-B1B1-E45BA873C665}" srcOrd="1" destOrd="0" presId="urn:microsoft.com/office/officeart/2009/layout/CirclePictureHierarchy"/>
    <dgm:cxn modelId="{D4AD541A-40CD-4D35-BB9C-5014B5A3DEFA}" type="presParOf" srcId="{EBB98CBE-60F6-4E5F-B0B2-265665FD5D95}" destId="{05462D21-C981-4809-8FDF-D48B1830157D}" srcOrd="1" destOrd="0" presId="urn:microsoft.com/office/officeart/2009/layout/CirclePictureHierarchy"/>
    <dgm:cxn modelId="{6F0CE14B-B6BB-4FFC-89C3-46BB2D71FADF}" type="presParOf" srcId="{81AB3CD2-0AA7-4D62-878D-5EBFE3ACC241}" destId="{C4A0B9A0-FD7C-49C3-BFCC-4800E3D624B6}" srcOrd="1" destOrd="0" presId="urn:microsoft.com/office/officeart/2009/layout/CirclePictureHierarchy"/>
    <dgm:cxn modelId="{B77A1BE0-4F27-4297-AB1C-B32067BD508F}" type="presParOf" srcId="{C4A0B9A0-FD7C-49C3-BFCC-4800E3D624B6}" destId="{C7A0DB1C-BE49-4026-A853-93870C798DC8}" srcOrd="0" destOrd="0" presId="urn:microsoft.com/office/officeart/2009/layout/CirclePictureHierarchy"/>
    <dgm:cxn modelId="{D3122B88-1FF4-4651-9497-A95630E424E6}" type="presParOf" srcId="{C7A0DB1C-BE49-4026-A853-93870C798DC8}" destId="{CFCC214E-517F-459E-B735-C53A2E680868}" srcOrd="0" destOrd="0" presId="urn:microsoft.com/office/officeart/2009/layout/CirclePictureHierarchy"/>
    <dgm:cxn modelId="{1C5AC4A2-2809-4D59-B959-3FAA04F4B90E}" type="presParOf" srcId="{C7A0DB1C-BE49-4026-A853-93870C798DC8}" destId="{1C1AC0D9-CA30-4B6F-A0C2-7E9A3CCBA15A}" srcOrd="1" destOrd="0" presId="urn:microsoft.com/office/officeart/2009/layout/CirclePictureHierarchy"/>
    <dgm:cxn modelId="{01B879BF-60F1-4305-A2F4-E39ABBC49A39}" type="presParOf" srcId="{C4A0B9A0-FD7C-49C3-BFCC-4800E3D624B6}" destId="{C3692C48-EEA3-4130-8B75-0EE5969DFFA6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B16FF3-F95C-40F0-A58C-94A240A578B1}" type="doc">
      <dgm:prSet loTypeId="urn:microsoft.com/office/officeart/2005/8/layout/lProcess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986B1187-24AD-48A8-8840-EF2EFD24DD45}">
      <dgm:prSet phldrT="[Texte]" custT="1"/>
      <dgm:spPr/>
      <dgm:t>
        <a:bodyPr/>
        <a:lstStyle/>
        <a:p>
          <a:r>
            <a:rPr lang="es" sz="2800" dirty="0"/>
            <a:t>Inicio del comportamiento de atención conjunta retrasado en situación de DI.</a:t>
          </a:r>
        </a:p>
      </dgm:t>
    </dgm:pt>
    <dgm:pt modelId="{D4177709-80F4-4392-AEEF-176A102519A4}" type="parTrans" cxnId="{A8972F33-C28C-4DC9-AF3D-96A1F7DFFFBF}">
      <dgm:prSet/>
      <dgm:spPr/>
      <dgm:t>
        <a:bodyPr/>
        <a:lstStyle/>
        <a:p>
          <a:endParaRPr lang="fr-FR" sz="1200"/>
        </a:p>
      </dgm:t>
    </dgm:pt>
    <dgm:pt modelId="{260E47B4-F4D0-4A9B-A7CA-D6C185510E4D}" type="sibTrans" cxnId="{A8972F33-C28C-4DC9-AF3D-96A1F7DFFFBF}">
      <dgm:prSet/>
      <dgm:spPr/>
      <dgm:t>
        <a:bodyPr/>
        <a:lstStyle/>
        <a:p>
          <a:endParaRPr lang="fr-FR" sz="1200"/>
        </a:p>
      </dgm:t>
    </dgm:pt>
    <dgm:pt modelId="{A37CAE24-C43C-4EEC-A900-D684DA422FF5}">
      <dgm:prSet phldrT="[Texte]" custT="1"/>
      <dgm:spPr/>
      <dgm:t>
        <a:bodyPr/>
        <a:lstStyle/>
        <a:p>
          <a:pPr algn="l"/>
          <a:r>
            <a:rPr lang="es" sz="2400" dirty="0" err="1"/>
            <a:t>Dificultades </a:t>
          </a:r>
          <a:r>
            <a:rPr lang="es" sz="2400" dirty="0"/>
            <a:t>para </a:t>
          </a:r>
          <a:r>
            <a:rPr lang="es" sz="2400" dirty="0" err="1"/>
            <a:t>coordinar </a:t>
          </a:r>
          <a:r>
            <a:rPr lang="es" sz="2400" dirty="0"/>
            <a:t>la atención.</a:t>
          </a:r>
        </a:p>
      </dgm:t>
    </dgm:pt>
    <dgm:pt modelId="{31C4195B-2B20-4A7F-B909-1F692E5C7721}" type="parTrans" cxnId="{B60D8FC9-CBA1-4EC7-B8BF-F6D7396BCB16}">
      <dgm:prSet/>
      <dgm:spPr/>
      <dgm:t>
        <a:bodyPr/>
        <a:lstStyle/>
        <a:p>
          <a:endParaRPr lang="fr-FR" sz="1200"/>
        </a:p>
      </dgm:t>
    </dgm:pt>
    <dgm:pt modelId="{ACC25966-4E1C-4590-891D-6823996399BF}" type="sibTrans" cxnId="{B60D8FC9-CBA1-4EC7-B8BF-F6D7396BCB16}">
      <dgm:prSet/>
      <dgm:spPr/>
      <dgm:t>
        <a:bodyPr/>
        <a:lstStyle/>
        <a:p>
          <a:endParaRPr lang="fr-FR" sz="1200"/>
        </a:p>
      </dgm:t>
    </dgm:pt>
    <dgm:pt modelId="{60D03AB6-858D-4B25-AE40-7B990CF1CB41}">
      <dgm:prSet phldrT="[Texte]" custT="1"/>
      <dgm:spPr/>
      <dgm:t>
        <a:bodyPr/>
        <a:lstStyle/>
        <a:p>
          <a:pPr algn="l"/>
          <a:r>
            <a:rPr lang="es" sz="2400" dirty="0"/>
            <a:t>Mala alternancia en el foco de atención entre un objeto y el interlocutor.</a:t>
          </a:r>
          <a:endParaRPr lang="fr-FR" sz="2400" dirty="0"/>
        </a:p>
      </dgm:t>
    </dgm:pt>
    <dgm:pt modelId="{FCB61E1B-DD5B-496E-A0E5-3F2D4E9F983C}" type="parTrans" cxnId="{18B4E7F5-5F49-422C-869D-347BF3D63211}">
      <dgm:prSet/>
      <dgm:spPr/>
      <dgm:t>
        <a:bodyPr/>
        <a:lstStyle/>
        <a:p>
          <a:endParaRPr lang="fr-FR" sz="1200"/>
        </a:p>
      </dgm:t>
    </dgm:pt>
    <dgm:pt modelId="{DCC17799-EBBD-4B6F-B308-5367CA4B8CED}" type="sibTrans" cxnId="{18B4E7F5-5F49-422C-869D-347BF3D63211}">
      <dgm:prSet/>
      <dgm:spPr/>
      <dgm:t>
        <a:bodyPr/>
        <a:lstStyle/>
        <a:p>
          <a:endParaRPr lang="fr-FR" sz="1200"/>
        </a:p>
      </dgm:t>
    </dgm:pt>
    <dgm:pt modelId="{0409597B-FA2B-4FDA-AF53-9AEDAB6E5E35}" type="pres">
      <dgm:prSet presAssocID="{18B16FF3-F95C-40F0-A58C-94A240A578B1}" presName="theList" presStyleCnt="0">
        <dgm:presLayoutVars>
          <dgm:dir/>
          <dgm:animLvl val="lvl"/>
          <dgm:resizeHandles val="exact"/>
        </dgm:presLayoutVars>
      </dgm:prSet>
      <dgm:spPr/>
    </dgm:pt>
    <dgm:pt modelId="{9AE9794F-55C5-495B-8822-257ACF6D599A}" type="pres">
      <dgm:prSet presAssocID="{986B1187-24AD-48A8-8840-EF2EFD24DD45}" presName="compNode" presStyleCnt="0"/>
      <dgm:spPr/>
    </dgm:pt>
    <dgm:pt modelId="{4507C85C-5E47-4062-9F1E-24771068959D}" type="pres">
      <dgm:prSet presAssocID="{986B1187-24AD-48A8-8840-EF2EFD24DD45}" presName="aNode" presStyleLbl="bgShp" presStyleIdx="0" presStyleCnt="1"/>
      <dgm:spPr/>
    </dgm:pt>
    <dgm:pt modelId="{2F6DDBC3-5988-4451-9026-836E21D9A1E2}" type="pres">
      <dgm:prSet presAssocID="{986B1187-24AD-48A8-8840-EF2EFD24DD45}" presName="textNode" presStyleLbl="bgShp" presStyleIdx="0" presStyleCnt="1"/>
      <dgm:spPr/>
    </dgm:pt>
    <dgm:pt modelId="{081F2634-7686-470E-B1E3-C38BE0C4B52F}" type="pres">
      <dgm:prSet presAssocID="{986B1187-24AD-48A8-8840-EF2EFD24DD45}" presName="compChildNode" presStyleCnt="0"/>
      <dgm:spPr/>
    </dgm:pt>
    <dgm:pt modelId="{C8FB5813-D05A-4124-A21A-82DF13A21FFA}" type="pres">
      <dgm:prSet presAssocID="{986B1187-24AD-48A8-8840-EF2EFD24DD45}" presName="theInnerList" presStyleCnt="0"/>
      <dgm:spPr/>
    </dgm:pt>
    <dgm:pt modelId="{5710F969-F9CB-439C-A105-3E52E2BB4F65}" type="pres">
      <dgm:prSet presAssocID="{A37CAE24-C43C-4EEC-A900-D684DA422FF5}" presName="childNode" presStyleLbl="node1" presStyleIdx="0" presStyleCnt="2" custScaleY="52638">
        <dgm:presLayoutVars>
          <dgm:bulletEnabled val="1"/>
        </dgm:presLayoutVars>
      </dgm:prSet>
      <dgm:spPr/>
    </dgm:pt>
    <dgm:pt modelId="{B6B6E11C-95E8-4BCC-864D-E911C1B76BF9}" type="pres">
      <dgm:prSet presAssocID="{A37CAE24-C43C-4EEC-A900-D684DA422FF5}" presName="aSpace2" presStyleCnt="0"/>
      <dgm:spPr/>
    </dgm:pt>
    <dgm:pt modelId="{6D899890-A3B2-437E-8D00-637C41AE83C7}" type="pres">
      <dgm:prSet presAssocID="{60D03AB6-858D-4B25-AE40-7B990CF1CB41}" presName="childNode" presStyleLbl="node1" presStyleIdx="1" presStyleCnt="2" custScaleY="48801">
        <dgm:presLayoutVars>
          <dgm:bulletEnabled val="1"/>
        </dgm:presLayoutVars>
      </dgm:prSet>
      <dgm:spPr/>
    </dgm:pt>
  </dgm:ptLst>
  <dgm:cxnLst>
    <dgm:cxn modelId="{A8972F33-C28C-4DC9-AF3D-96A1F7DFFFBF}" srcId="{18B16FF3-F95C-40F0-A58C-94A240A578B1}" destId="{986B1187-24AD-48A8-8840-EF2EFD24DD45}" srcOrd="0" destOrd="0" parTransId="{D4177709-80F4-4392-AEEF-176A102519A4}" sibTransId="{260E47B4-F4D0-4A9B-A7CA-D6C185510E4D}"/>
    <dgm:cxn modelId="{C6122A3F-B13E-494F-A17D-3D561F49A3E4}" type="presOf" srcId="{18B16FF3-F95C-40F0-A58C-94A240A578B1}" destId="{0409597B-FA2B-4FDA-AF53-9AEDAB6E5E35}" srcOrd="0" destOrd="0" presId="urn:microsoft.com/office/officeart/2005/8/layout/lProcess2"/>
    <dgm:cxn modelId="{C7EE2952-491E-4907-987A-203C3841FF7C}" type="presOf" srcId="{986B1187-24AD-48A8-8840-EF2EFD24DD45}" destId="{2F6DDBC3-5988-4451-9026-836E21D9A1E2}" srcOrd="1" destOrd="0" presId="urn:microsoft.com/office/officeart/2005/8/layout/lProcess2"/>
    <dgm:cxn modelId="{D1BD2155-5988-44F5-B505-1604937603E6}" type="presOf" srcId="{986B1187-24AD-48A8-8840-EF2EFD24DD45}" destId="{4507C85C-5E47-4062-9F1E-24771068959D}" srcOrd="0" destOrd="0" presId="urn:microsoft.com/office/officeart/2005/8/layout/lProcess2"/>
    <dgm:cxn modelId="{B60D8FC9-CBA1-4EC7-B8BF-F6D7396BCB16}" srcId="{986B1187-24AD-48A8-8840-EF2EFD24DD45}" destId="{A37CAE24-C43C-4EEC-A900-D684DA422FF5}" srcOrd="0" destOrd="0" parTransId="{31C4195B-2B20-4A7F-B909-1F692E5C7721}" sibTransId="{ACC25966-4E1C-4590-891D-6823996399BF}"/>
    <dgm:cxn modelId="{14EE9DCB-DD2B-4A1C-8800-07FEB64F002F}" type="presOf" srcId="{A37CAE24-C43C-4EEC-A900-D684DA422FF5}" destId="{5710F969-F9CB-439C-A105-3E52E2BB4F65}" srcOrd="0" destOrd="0" presId="urn:microsoft.com/office/officeart/2005/8/layout/lProcess2"/>
    <dgm:cxn modelId="{18B4E7F5-5F49-422C-869D-347BF3D63211}" srcId="{986B1187-24AD-48A8-8840-EF2EFD24DD45}" destId="{60D03AB6-858D-4B25-AE40-7B990CF1CB41}" srcOrd="1" destOrd="0" parTransId="{FCB61E1B-DD5B-496E-A0E5-3F2D4E9F983C}" sibTransId="{DCC17799-EBBD-4B6F-B308-5367CA4B8CED}"/>
    <dgm:cxn modelId="{707D5BF8-55DF-4C2B-96B6-B41B44C787FF}" type="presOf" srcId="{60D03AB6-858D-4B25-AE40-7B990CF1CB41}" destId="{6D899890-A3B2-437E-8D00-637C41AE83C7}" srcOrd="0" destOrd="0" presId="urn:microsoft.com/office/officeart/2005/8/layout/lProcess2"/>
    <dgm:cxn modelId="{E7B0BF7E-57AC-4C64-91C5-BB443704BAC3}" type="presParOf" srcId="{0409597B-FA2B-4FDA-AF53-9AEDAB6E5E35}" destId="{9AE9794F-55C5-495B-8822-257ACF6D599A}" srcOrd="0" destOrd="0" presId="urn:microsoft.com/office/officeart/2005/8/layout/lProcess2"/>
    <dgm:cxn modelId="{970E2294-D34A-4E70-B3B3-67BD35C46EC9}" type="presParOf" srcId="{9AE9794F-55C5-495B-8822-257ACF6D599A}" destId="{4507C85C-5E47-4062-9F1E-24771068959D}" srcOrd="0" destOrd="0" presId="urn:microsoft.com/office/officeart/2005/8/layout/lProcess2"/>
    <dgm:cxn modelId="{F60918BA-87E0-4802-A4A2-473463F8CC46}" type="presParOf" srcId="{9AE9794F-55C5-495B-8822-257ACF6D599A}" destId="{2F6DDBC3-5988-4451-9026-836E21D9A1E2}" srcOrd="1" destOrd="0" presId="urn:microsoft.com/office/officeart/2005/8/layout/lProcess2"/>
    <dgm:cxn modelId="{BFC7B2BF-A643-42B7-B516-94AB86A08543}" type="presParOf" srcId="{9AE9794F-55C5-495B-8822-257ACF6D599A}" destId="{081F2634-7686-470E-B1E3-C38BE0C4B52F}" srcOrd="2" destOrd="0" presId="urn:microsoft.com/office/officeart/2005/8/layout/lProcess2"/>
    <dgm:cxn modelId="{1AFEBCFB-46CA-4D7B-B7F8-13A6DA819967}" type="presParOf" srcId="{081F2634-7686-470E-B1E3-C38BE0C4B52F}" destId="{C8FB5813-D05A-4124-A21A-82DF13A21FFA}" srcOrd="0" destOrd="0" presId="urn:microsoft.com/office/officeart/2005/8/layout/lProcess2"/>
    <dgm:cxn modelId="{C3D5D759-F632-4DC7-B784-9C0E7B0E63D4}" type="presParOf" srcId="{C8FB5813-D05A-4124-A21A-82DF13A21FFA}" destId="{5710F969-F9CB-439C-A105-3E52E2BB4F65}" srcOrd="0" destOrd="0" presId="urn:microsoft.com/office/officeart/2005/8/layout/lProcess2"/>
    <dgm:cxn modelId="{A218177A-CE6E-4A87-9A84-B5CE940D427F}" type="presParOf" srcId="{C8FB5813-D05A-4124-A21A-82DF13A21FFA}" destId="{B6B6E11C-95E8-4BCC-864D-E911C1B76BF9}" srcOrd="1" destOrd="0" presId="urn:microsoft.com/office/officeart/2005/8/layout/lProcess2"/>
    <dgm:cxn modelId="{95D9BDAE-F161-480B-885F-C546C9A44062}" type="presParOf" srcId="{C8FB5813-D05A-4124-A21A-82DF13A21FFA}" destId="{6D899890-A3B2-437E-8D00-637C41AE83C7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162D4A-5498-492E-847D-C1EA9420B822}">
      <dsp:nvSpPr>
        <dsp:cNvPr id="0" name=""/>
        <dsp:cNvSpPr/>
      </dsp:nvSpPr>
      <dsp:spPr>
        <a:xfrm>
          <a:off x="0" y="369458"/>
          <a:ext cx="10717642" cy="1216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800" kern="1200" dirty="0"/>
            <a:t>Seguimiento de la mirada o atención visual conjunta</a:t>
          </a:r>
        </a:p>
        <a:p>
          <a:pPr marL="357188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kern="1200" dirty="0"/>
            <a:t>Capacidad de seguir </a:t>
          </a:r>
          <a:r>
            <a:rPr lang="es" sz="2400" kern="1200" dirty="0">
              <a:latin typeface="Arial"/>
            </a:rPr>
            <a:t>la mirada de otra</a:t>
          </a:r>
          <a:r>
            <a:rPr lang="es" sz="2400" kern="1200" dirty="0"/>
            <a:t> </a:t>
          </a:r>
          <a:r>
            <a:rPr lang="es" sz="2400" kern="1200" dirty="0">
              <a:latin typeface="Arial"/>
            </a:rPr>
            <a:t>persona </a:t>
          </a:r>
          <a:r>
            <a:rPr lang="es" sz="2400" kern="1200" dirty="0"/>
            <a:t>hacia un objeto o evento</a:t>
          </a:r>
          <a:endParaRPr lang="fr-FR" sz="2800" kern="1200" dirty="0"/>
        </a:p>
      </dsp:txBody>
      <dsp:txXfrm>
        <a:off x="59399" y="428857"/>
        <a:ext cx="10598844" cy="1098002"/>
      </dsp:txXfrm>
    </dsp:sp>
    <dsp:sp modelId="{A00E4D1A-71E7-424C-8584-A620DA8D461B}">
      <dsp:nvSpPr>
        <dsp:cNvPr id="0" name=""/>
        <dsp:cNvSpPr/>
      </dsp:nvSpPr>
      <dsp:spPr>
        <a:xfrm>
          <a:off x="0" y="1773458"/>
          <a:ext cx="10717642" cy="1216800"/>
        </a:xfrm>
        <a:prstGeom prst="roundRect">
          <a:avLst/>
        </a:prstGeom>
        <a:solidFill>
          <a:schemeClr val="accent5">
            <a:hueOff val="-859015"/>
            <a:satOff val="-3722"/>
            <a:lumOff val="-10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800" kern="1200" dirty="0"/>
            <a:t>Precursor del desarrollo de la atención conjunta</a:t>
          </a:r>
        </a:p>
        <a:p>
          <a:pPr marL="357188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kern="1200" dirty="0"/>
            <a:t>Individuos </a:t>
          </a:r>
          <a:r>
            <a:rPr lang="es" sz="2400" kern="1200" dirty="0">
              <a:latin typeface="Arial"/>
            </a:rPr>
            <a:t>comparten</a:t>
          </a:r>
          <a:r>
            <a:rPr lang="es" sz="2400" kern="1200" dirty="0"/>
            <a:t> la atención sobre un objeto o un evento</a:t>
          </a:r>
          <a:endParaRPr lang="fr-FR" sz="2800" kern="1200" dirty="0"/>
        </a:p>
      </dsp:txBody>
      <dsp:txXfrm>
        <a:off x="59399" y="1832857"/>
        <a:ext cx="10598844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067DF9-DED3-4A4B-AD9C-7A6E82B4C593}">
      <dsp:nvSpPr>
        <dsp:cNvPr id="0" name=""/>
        <dsp:cNvSpPr/>
      </dsp:nvSpPr>
      <dsp:spPr>
        <a:xfrm>
          <a:off x="1311736" y="1656248"/>
          <a:ext cx="2705692" cy="2584893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637B56-2553-411C-B1B1-E45BA873C665}">
      <dsp:nvSpPr>
        <dsp:cNvPr id="0" name=""/>
        <dsp:cNvSpPr/>
      </dsp:nvSpPr>
      <dsp:spPr>
        <a:xfrm>
          <a:off x="675615" y="4090487"/>
          <a:ext cx="3702126" cy="16978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kern="1200" dirty="0"/>
            <a:t>El</a:t>
          </a:r>
          <a:r>
            <a:rPr lang="es" sz="2400" kern="1200" dirty="0">
              <a:latin typeface="Arial"/>
            </a:rPr>
            <a:t> interlocutor</a:t>
          </a:r>
          <a:r>
            <a:rPr lang="es" sz="2400" kern="1200" dirty="0"/>
            <a:t> nombra el objeto </a:t>
          </a:r>
          <a:r>
            <a:rPr lang="es" sz="2400" kern="1200" dirty="0">
              <a:latin typeface="Arial"/>
            </a:rPr>
            <a:t>que está</a:t>
          </a:r>
          <a:r>
            <a:rPr lang="es" sz="2400" kern="1200" dirty="0"/>
            <a:t> mirando​</a:t>
          </a:r>
        </a:p>
      </dsp:txBody>
      <dsp:txXfrm>
        <a:off x="675615" y="4090487"/>
        <a:ext cx="3702126" cy="1697806"/>
      </dsp:txXfrm>
    </dsp:sp>
    <dsp:sp modelId="{CFCC214E-517F-459E-B735-C53A2E680868}">
      <dsp:nvSpPr>
        <dsp:cNvPr id="0" name=""/>
        <dsp:cNvSpPr/>
      </dsp:nvSpPr>
      <dsp:spPr>
        <a:xfrm>
          <a:off x="6439142" y="1812684"/>
          <a:ext cx="2590903" cy="2454586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1AC0D9-CA30-4B6F-A0C2-7E9A3CCBA15A}">
      <dsp:nvSpPr>
        <dsp:cNvPr id="0" name=""/>
        <dsp:cNvSpPr/>
      </dsp:nvSpPr>
      <dsp:spPr>
        <a:xfrm>
          <a:off x="5591992" y="4168306"/>
          <a:ext cx="4319296" cy="16978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kern="1200" dirty="0"/>
            <a:t>El</a:t>
          </a:r>
          <a:r>
            <a:rPr lang="es" sz="2400" kern="1200" dirty="0">
              <a:latin typeface="Arial"/>
            </a:rPr>
            <a:t> infante</a:t>
          </a:r>
          <a:r>
            <a:rPr lang="es" sz="2400" kern="1200" dirty="0"/>
            <a:t> sigue la mirada para identificar</a:t>
          </a:r>
          <a:r>
            <a:rPr lang="es" sz="2400" kern="1200" dirty="0">
              <a:latin typeface="Arial"/>
            </a:rPr>
            <a:t> el</a:t>
          </a:r>
          <a:r>
            <a:rPr lang="es" sz="2400" kern="1200" dirty="0"/>
            <a:t> objeto</a:t>
          </a:r>
          <a:r>
            <a:rPr lang="es" sz="2400" kern="1200" dirty="0">
              <a:latin typeface="Arial"/>
            </a:rPr>
            <a:t> nombrado</a:t>
          </a:r>
          <a:endParaRPr lang="fr-FR" sz="2400" kern="1200" dirty="0"/>
        </a:p>
      </dsp:txBody>
      <dsp:txXfrm>
        <a:off x="5591992" y="4168306"/>
        <a:ext cx="4319296" cy="16978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07C85C-5E47-4062-9F1E-24771068959D}">
      <dsp:nvSpPr>
        <dsp:cNvPr id="0" name=""/>
        <dsp:cNvSpPr/>
      </dsp:nvSpPr>
      <dsp:spPr>
        <a:xfrm>
          <a:off x="0" y="0"/>
          <a:ext cx="9990552" cy="3451050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800" kern="1200" dirty="0"/>
            <a:t>Inicio del comportamiento de atención conjunta retrasado en situación de DI.</a:t>
          </a:r>
        </a:p>
      </dsp:txBody>
      <dsp:txXfrm>
        <a:off x="0" y="0"/>
        <a:ext cx="9990552" cy="1035315"/>
      </dsp:txXfrm>
    </dsp:sp>
    <dsp:sp modelId="{5710F969-F9CB-439C-A105-3E52E2BB4F65}">
      <dsp:nvSpPr>
        <dsp:cNvPr id="0" name=""/>
        <dsp:cNvSpPr/>
      </dsp:nvSpPr>
      <dsp:spPr>
        <a:xfrm>
          <a:off x="999055" y="1035999"/>
          <a:ext cx="7992441" cy="10101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kern="1200" dirty="0" err="1"/>
            <a:t>Dificultades </a:t>
          </a:r>
          <a:r>
            <a:rPr lang="es" sz="2400" kern="1200" dirty="0"/>
            <a:t>para </a:t>
          </a:r>
          <a:r>
            <a:rPr lang="es" sz="2400" kern="1200" dirty="0" err="1"/>
            <a:t>coordinar </a:t>
          </a:r>
          <a:r>
            <a:rPr lang="es" sz="2400" kern="1200" dirty="0"/>
            <a:t>la atención.</a:t>
          </a:r>
        </a:p>
      </dsp:txBody>
      <dsp:txXfrm>
        <a:off x="1028640" y="1065584"/>
        <a:ext cx="7933271" cy="950938"/>
      </dsp:txXfrm>
    </dsp:sp>
    <dsp:sp modelId="{6D899890-A3B2-437E-8D00-637C41AE83C7}">
      <dsp:nvSpPr>
        <dsp:cNvPr id="0" name=""/>
        <dsp:cNvSpPr/>
      </dsp:nvSpPr>
      <dsp:spPr>
        <a:xfrm>
          <a:off x="999055" y="2341335"/>
          <a:ext cx="7992441" cy="93647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" sz="2400" kern="1200" dirty="0"/>
            <a:t>Mala alternancia en el foco de atención entre un objeto y el interlocutor.</a:t>
          </a:r>
          <a:endParaRPr lang="fr-FR" sz="2400" kern="1200" dirty="0"/>
        </a:p>
      </dsp:txBody>
      <dsp:txXfrm>
        <a:off x="1026483" y="2368763"/>
        <a:ext cx="7937585" cy="881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Esta actividad es para mostrar cómo funciona la atención conjunta.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just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Materiales: Mesas, algunos juguetes, letras impresas del alfabeto, una regla.</a:t>
            </a:r>
            <a:endParaRPr lang="en-US" b="0" i="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158750" indent="0" algn="just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  </a:t>
            </a:r>
            <a:r>
              <a:rPr lang="es" sz="1800" b="0" i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Disposición: Los objetos se colocan en una primera mesa. Las letras impresas se colocan en una segunda mesa.</a:t>
            </a:r>
            <a:endParaRPr lang="en-US" b="0" i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158750" indent="0" algn="just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Desarrollo: El juego se juega por parejas. Primero, una persona adivina el objeto que la otra está mirando. La segunda persona adivina una palabra utilizando las letras que ve su compañero.</a:t>
            </a:r>
            <a:endParaRPr lang="en-US" b="0" i="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158750" indent="0" algn="just" rtl="0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Se proporciona una regla </a:t>
            </a:r>
            <a:r>
              <a:rPr lang="es" sz="1800" b="0" i="0" dirty="0" err="1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métrica . </a:t>
            </a:r>
            <a:r>
              <a:rPr lang="es" sz="18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Esto se utiliza, especialmente si hay dificultades, para ayudar a identificar la dirección de la mirada del participante.</a:t>
            </a:r>
            <a:endParaRPr lang="en-US" b="0" i="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158750" indent="0" algn="just" fontAlgn="base">
              <a:buNone/>
            </a:pPr>
            <a:r>
              <a:rPr lang="es" sz="18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A continuación, los participantes debaten sobre la atención conjunta </a:t>
            </a:r>
            <a:r>
              <a:rPr lang="es" sz="1800" dirty="0">
                <a:latin typeface="Times New Roman"/>
                <a:cs typeface="Times New Roman"/>
              </a:rPr>
              <a:t>y la mirada (cómo es útil, cómo es difícil de percibir...).</a:t>
            </a:r>
            <a:r>
              <a:rPr lang="es" sz="1800" b="0" i="0" dirty="0"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   </a:t>
            </a:r>
            <a:endParaRPr lang="en-US" b="0" i="0" dirty="0"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53779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 inicio de la conducta de atención conjunta se retrasa en los infantes con DI (Greenwald y Leonard, 1979; Smith y von Tetzchner , 1986) . En general, existen dificultades para coordinar su atención con la de su interlocutor. Esto conduce a una mala alternancia en el foco de atención entre un objeto y el interlocutor ( Sigman et al., 1999).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1673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9692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1837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mirada es uno de los medios importantes involucrados en la comunicación. Es el acto de mirar, atentamente o no.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Durante una interacción cara a cara entre dos personas, ambas se miran e intercambian diferentes señales entre las que se encuentra la mirada.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Por un lado, con la mirada percibimos información de nuestros interlocutores,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y, por otro lado, nuestra mirada especifica a nuestros interlocutores a qué prestamos atención.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Además, los ojos en la expresión facial también contribuyen a indicar cómo nos sentimos, nuestro estado emocional.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seguimiento de la mirada, también llamado atención visual conjunta, corresponde a la capacidad del niño de seguir la mirada de otra persona hacia un objeto o evento (Butterworth &amp; Cochran, 1980).</a:t>
            </a:r>
          </a:p>
          <a:p>
            <a:pPr marL="15875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 capacidad emerge al final del primer año de vida ( </a:t>
            </a:r>
            <a:r>
              <a:rPr lang="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Corkum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Moore, 1995) y es un precursor importante para el desarrollo de la atención conjunta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 </a:t>
            </a:r>
            <a:r>
              <a:rPr lang="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D'Entremont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al., 1997)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13774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capacidad de atención visual conjunta surge al final del primer año de vida ( </a:t>
            </a:r>
            <a:r>
              <a:rPr lang="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Corkum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Moore, 1995). Es un precursor importante para el desarrollo de la atención conjunta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 </a:t>
            </a:r>
            <a:r>
              <a:rPr lang="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D'Entremont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al., 1997)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Su desarrollo está asociado al desarrollo de otras habilidades:</a:t>
            </a:r>
          </a:p>
          <a:p>
            <a:pPr marL="457200" indent="-298450" algn="just">
              <a:lnSpc>
                <a:spcPct val="150000"/>
              </a:lnSpc>
              <a:spcAft>
                <a:spcPts val="800"/>
              </a:spcAft>
              <a:buFontTx/>
              <a:buChar char="-"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Gestos de señalar</a:t>
            </a:r>
          </a:p>
          <a:p>
            <a:pPr marL="457200" indent="-298450" algn="just">
              <a:lnSpc>
                <a:spcPct val="150000"/>
              </a:lnSpc>
              <a:spcAft>
                <a:spcPts val="800"/>
              </a:spcAft>
              <a:buFontTx/>
              <a:buChar char="-"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Seguir la mirada mediante gestos de señalar objetos distintos.</a:t>
            </a:r>
          </a:p>
          <a:p>
            <a:pPr marL="457200" indent="-298450" algn="just">
              <a:lnSpc>
                <a:spcPct val="150000"/>
              </a:lnSpc>
              <a:spcAft>
                <a:spcPts val="800"/>
              </a:spcAft>
              <a:buFontTx/>
              <a:buChar char="-"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Dirigir la atención del compañero a objetos distintos.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73190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Varios estudios han identificado un vínculo entre el seguimiento de la mirada y la adquisición del lenguaje (Bruner, 1983; Mundy &amp; Gomes, 1998; </a:t>
            </a:r>
            <a:r>
              <a:rPr lang="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Tomasello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2003).</a:t>
            </a:r>
          </a:p>
          <a:p>
            <a:pPr marL="15875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Durante la interacción, el compañero nombra los objetos que está mirando y el niño sigue su mirada para identificar el objeto nombrado.</a:t>
            </a:r>
          </a:p>
          <a:p>
            <a:pPr marL="15875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Así, el niño utiliza la mirada como una señal relevante para asociar una etiqueta verbal con un objeto.</a:t>
            </a:r>
          </a:p>
          <a:p>
            <a:pPr marL="15875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 capacidad de seguir la mirada de los demás se subdivide en dos componentes:</a:t>
            </a:r>
          </a:p>
          <a:p>
            <a:pPr marL="501650" indent="-342900" algn="just">
              <a:lnSpc>
                <a:spcPct val="150000"/>
              </a:lnSpc>
              <a:spcAft>
                <a:spcPts val="800"/>
              </a:spcAft>
              <a:buAutoNum type="arabicParenBoth"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siguiendo la dirección de la mirada y</a:t>
            </a:r>
          </a:p>
          <a:p>
            <a:pPr marL="501650" indent="-342900" algn="just">
              <a:lnSpc>
                <a:spcPct val="150000"/>
              </a:lnSpc>
              <a:spcAft>
                <a:spcPts val="800"/>
              </a:spcAft>
              <a:buAutoNum type="arabicParenBoth"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procesar visualmente el objeto que se está mirando (Okumura et al., 2017).</a:t>
            </a:r>
          </a:p>
          <a:p>
            <a:pPr marL="15875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decir, seguir la dirección de la mirada permite que el niño procese el objeto que mira y que esta capacidad influya en el desarrollo del vocabulario expresivo del niño. Además, la mirada del niño, y en particular la alternancia de mirada entre el interlocutor y un objeto o evento, indica que el niño tiene la intención de comunicarse ( </a:t>
            </a:r>
            <a:r>
              <a:rPr lang="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Camaioni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al., 2004).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7043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atención conjunta ocupa un lugar especial en el desarrollo comunicativo del niño. Toma la forma de episodios de intercambio triádico entre el niño, el interlocutor (generalmente un padre) y un objeto o evento ( </a:t>
            </a:r>
            <a:r>
              <a:rPr lang="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Tomasello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2003).</a:t>
            </a:r>
          </a:p>
          <a:p>
            <a:pPr marL="15875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 este contexto, la atención conjunta es precursora de señalar, de la intencionalidad (es decir, tener una intención y comprender que otros también tienen intenciones) y del lenguaje (Kristen et al., 2011). Más allá de la simple mirada mutua inicial entre niño y adulto, la atención conjunta es un comportamiento más elaborado dividido en tres componentes principales ( </a:t>
            </a:r>
            <a:r>
              <a:rPr lang="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Beuker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al., 2013): (1) el niño alterna su mirada entre el objeto y su pareja para atraer la atención de su pareja hacia el objeto, (2) el niño sigue la mirada de su pareja o la dirección que señala hacia un objeto, y (3) el niño dirige la atención de su pareja hacia un objeto o evento con intención comunicativa.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4290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mirada mutua es sencilla, corresponde a un intercambio de miradas entre niño y adulto (foto 1). Más allá de la mirada mutua, existen diferentes pasos en la atención conjunta:</a:t>
            </a:r>
          </a:p>
          <a:p>
            <a:pPr marL="457200" marR="0" lvl="0" indent="-2984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Tx/>
              <a:buChar char="-"/>
              <a:tabLst/>
              <a:defRPr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Iniciando atención conjunta (imagen 2) donde el adulto mira el objeto,</a:t>
            </a:r>
          </a:p>
          <a:p>
            <a:pPr marL="457200" marR="0" lvl="0" indent="-2984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Tx/>
              <a:buChar char="-"/>
              <a:tabLst/>
              <a:defRPr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Respuesta de atención conjunta (imagen 3) donde los niños siguen la mirada del adulto y también miran el objeto,</a:t>
            </a:r>
          </a:p>
          <a:p>
            <a:pPr marL="457200" marR="0" lvl="0" indent="-2984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100"/>
              <a:buFontTx/>
              <a:buChar char="-"/>
              <a:tabLst/>
              <a:defRPr/>
            </a:pP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Mantener la atención conjunta (imagen 4) donde el niño alterna su mirada entre el objeto y </a:t>
            </a:r>
            <a:r>
              <a:rPr lang="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 </a:t>
            </a:r>
            <a:r>
              <a:rPr lang="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pareja para atraer la atención de su pareja hacia el objeto.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812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/>
          <p:nvPr/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5"/>
          <p:cNvSpPr txBox="1">
            <a:spLocks noGrp="1"/>
          </p:cNvSpPr>
          <p:nvPr>
            <p:ph type="ctrTitle"/>
          </p:nvPr>
        </p:nvSpPr>
        <p:spPr>
          <a:xfrm>
            <a:off x="2035130" y="1066800"/>
            <a:ext cx="8112369" cy="207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subTitle" idx="1"/>
          </p:nvPr>
        </p:nvSpPr>
        <p:spPr>
          <a:xfrm>
            <a:off x="2175804" y="4876802"/>
            <a:ext cx="7821637" cy="1028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7279965" y="6245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grpSp>
        <p:nvGrpSpPr>
          <p:cNvPr id="19" name="Google Shape;19;p5"/>
          <p:cNvGrpSpPr/>
          <p:nvPr/>
        </p:nvGrpSpPr>
        <p:grpSpPr>
          <a:xfrm>
            <a:off x="5662258" y="4216652"/>
            <a:ext cx="867485" cy="163226"/>
            <a:chOff x="8910933" y="1837414"/>
            <a:chExt cx="867485" cy="163226"/>
          </a:xfrm>
        </p:grpSpPr>
        <p:sp>
          <p:nvSpPr>
            <p:cNvPr id="20" name="Google Shape;20;p5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1" name="Google Shape;21;p5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" name="Google Shape;22;p5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 rot="5400000">
            <a:off x="4224202" y="-1033598"/>
            <a:ext cx="3743597" cy="101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title"/>
          </p:nvPr>
        </p:nvSpPr>
        <p:spPr>
          <a:xfrm rot="5400000">
            <a:off x="7627074" y="2293075"/>
            <a:ext cx="5410201" cy="2271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body" idx="1"/>
          </p:nvPr>
        </p:nvSpPr>
        <p:spPr>
          <a:xfrm rot="5400000">
            <a:off x="2170066" y="-722267"/>
            <a:ext cx="5410201" cy="830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33" name="Google Shape;33;p7"/>
          <p:cNvSpPr/>
          <p:nvPr/>
        </p:nvSpPr>
        <p:spPr>
          <a:xfrm>
            <a:off x="723900" y="750338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>
              <a:alpha val="8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" name="Google Shape;34;p7"/>
          <p:cNvGrpSpPr/>
          <p:nvPr/>
        </p:nvGrpSpPr>
        <p:grpSpPr>
          <a:xfrm>
            <a:off x="2580478" y="4690810"/>
            <a:ext cx="867485" cy="163226"/>
            <a:chOff x="8910933" y="1837414"/>
            <a:chExt cx="867485" cy="163226"/>
          </a:xfrm>
        </p:grpSpPr>
        <p:sp>
          <p:nvSpPr>
            <p:cNvPr id="35" name="Google Shape;35;p7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6" name="Google Shape;36;p7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7" name="Google Shape;37;p7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1151291" y="1274475"/>
            <a:ext cx="3761832" cy="2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6556756" y="2730304"/>
            <a:ext cx="4383030" cy="1397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1037305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6172200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1028700" y="555171"/>
            <a:ext cx="10134600" cy="11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1"/>
          </p:nvPr>
        </p:nvSpPr>
        <p:spPr>
          <a:xfrm>
            <a:off x="1037306" y="1801620"/>
            <a:ext cx="4849036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1037306" y="2619103"/>
            <a:ext cx="4849036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3"/>
          </p:nvPr>
        </p:nvSpPr>
        <p:spPr>
          <a:xfrm>
            <a:off x="6250108" y="1801620"/>
            <a:ext cx="4904585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4"/>
          </p:nvPr>
        </p:nvSpPr>
        <p:spPr>
          <a:xfrm>
            <a:off x="6250108" y="2619103"/>
            <a:ext cx="4904585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1"/>
          </p:nvPr>
        </p:nvSpPr>
        <p:spPr>
          <a:xfrm>
            <a:off x="5183188" y="1066800"/>
            <a:ext cx="6172200" cy="4838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marL="914400" lvl="1" indent="-37973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380"/>
              <a:buChar char="•"/>
              <a:defRPr sz="28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2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>
            <a:spLocks noGrp="1"/>
          </p:cNvSpPr>
          <p:nvPr>
            <p:ph type="pic" idx="2"/>
          </p:nvPr>
        </p:nvSpPr>
        <p:spPr>
          <a:xfrm>
            <a:off x="5183188" y="1066800"/>
            <a:ext cx="5942012" cy="48387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3"/>
          <p:cNvSpPr txBox="1">
            <a:spLocks noGrp="1"/>
          </p:cNvSpPr>
          <p:nvPr>
            <p:ph type="body" idx="1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5755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1.png"/><Relationship Id="rId9" Type="http://schemas.microsoft.com/office/2007/relationships/diagramDrawing" Target="../diagrams/drawing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.png"/><Relationship Id="rId9" Type="http://schemas.microsoft.com/office/2007/relationships/diagramDrawing" Target="../diagrams/drawin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835899" y="723900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ctrTitle"/>
          </p:nvPr>
        </p:nvSpPr>
        <p:spPr>
          <a:xfrm>
            <a:off x="7150882" y="1000366"/>
            <a:ext cx="3995397" cy="1239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s" sz="3200" cap="none"/>
              <a:t> </a:t>
            </a:r>
            <a:endParaRPr/>
          </a:p>
        </p:txBody>
      </p:sp>
      <p:sp>
        <p:nvSpPr>
          <p:cNvPr id="99" name="Google Shape;99;p1"/>
          <p:cNvSpPr txBox="1">
            <a:spLocks noGrp="1"/>
          </p:cNvSpPr>
          <p:nvPr>
            <p:ph type="subTitle" idx="1"/>
          </p:nvPr>
        </p:nvSpPr>
        <p:spPr>
          <a:xfrm>
            <a:off x="7279965" y="2668735"/>
            <a:ext cx="3766670" cy="246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6000"/>
              <a:buFont typeface="Calibri"/>
              <a:buNone/>
            </a:pPr>
            <a:r>
              <a:rPr lang="es" sz="6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</a:t>
            </a:r>
            <a:endParaRPr sz="6000" dirty="0">
              <a:solidFill>
                <a:srgbClr val="674EA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Clr>
                <a:srgbClr val="674EA7"/>
              </a:buClr>
              <a:buSzPts val="3200"/>
            </a:pPr>
            <a:r>
              <a:rPr lang="es" sz="3200" b="1" dirty="0">
                <a:solidFill>
                  <a:srgbClr val="674EA7"/>
                </a:solidFill>
                <a:latin typeface="Calibri"/>
                <a:cs typeface="Calibri"/>
              </a:rPr>
              <a:t>Herramientas de Comunicación básicas</a:t>
            </a:r>
            <a:br>
              <a:rPr lang="en-US" dirty="0"/>
            </a:br>
            <a:endParaRPr dirty="0"/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br>
              <a:rPr lang="en-US" dirty="0"/>
            </a:br>
            <a:endParaRPr dirty="0"/>
          </a:p>
        </p:txBody>
      </p:sp>
      <p:pic>
        <p:nvPicPr>
          <p:cNvPr id="100" name="Google Shape;100;p1" descr="A group of people with a infinity symbol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3901" y="1456709"/>
            <a:ext cx="5372100" cy="4029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" name="Google Shape;101;p1"/>
          <p:cNvGrpSpPr/>
          <p:nvPr/>
        </p:nvGrpSpPr>
        <p:grpSpPr>
          <a:xfrm>
            <a:off x="8735610" y="2318479"/>
            <a:ext cx="867485" cy="163226"/>
            <a:chOff x="8910933" y="1837414"/>
            <a:chExt cx="867485" cy="163226"/>
          </a:xfrm>
        </p:grpSpPr>
        <p:sp>
          <p:nvSpPr>
            <p:cNvPr id="102" name="Google Shape;102;p1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03" name="Google Shape;103;p1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4" name="Google Shape;104;p1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05" name="Google Shape;105;p1"/>
          <p:cNvSpPr txBox="1"/>
          <p:nvPr/>
        </p:nvSpPr>
        <p:spPr>
          <a:xfrm>
            <a:off x="7121406" y="1034814"/>
            <a:ext cx="4092221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Formación dedicada a profesionales que trabajan con personas con DI para apoyar el desarrollo de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Habilidades de comunicación social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7FC32BF7-CF8F-B4DE-BCDD-A5582A4E0390}"/>
              </a:ext>
            </a:extLst>
          </p:cNvPr>
          <p:cNvGrpSpPr/>
          <p:nvPr/>
        </p:nvGrpSpPr>
        <p:grpSpPr>
          <a:xfrm>
            <a:off x="-71438" y="5910185"/>
            <a:ext cx="6238875" cy="948418"/>
            <a:chOff x="-71438" y="5910185"/>
            <a:chExt cx="6238875" cy="948418"/>
          </a:xfrm>
        </p:grpSpPr>
        <p:pic>
          <p:nvPicPr>
            <p:cNvPr id="3" name="Google Shape;111;p2" descr="A blue and yellow logo&#10;&#10;Description automatically generated">
              <a:extLst>
                <a:ext uri="{FF2B5EF4-FFF2-40B4-BE49-F238E27FC236}">
                  <a16:creationId xmlns:a16="http://schemas.microsoft.com/office/drawing/2014/main" id="{197BBAB9-A749-A375-C907-62618D5D3E19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30800" y="5910185"/>
              <a:ext cx="1718583" cy="9484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Imagen 3" descr="Cuadro de texto">
              <a:extLst>
                <a:ext uri="{FF2B5EF4-FFF2-40B4-BE49-F238E27FC236}">
                  <a16:creationId xmlns:a16="http://schemas.microsoft.com/office/drawing/2014/main" id="{F2F110DE-3044-C508-9FA2-86DB16FBF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71438" y="6221867"/>
              <a:ext cx="6238875" cy="31432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8F17F28-4FB2-4682-A86D-8625DD737B19}"/>
              </a:ext>
            </a:extLst>
          </p:cNvPr>
          <p:cNvSpPr txBox="1"/>
          <p:nvPr/>
        </p:nvSpPr>
        <p:spPr>
          <a:xfrm>
            <a:off x="653730" y="2738775"/>
            <a:ext cx="11003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" sz="3200" b="1" dirty="0">
                <a:latin typeface="Calibri" panose="020F0502020204030204" pitchFamily="34" charset="0"/>
                <a:cs typeface="Calibri" panose="020F0502020204030204" pitchFamily="34" charset="0"/>
              </a:rPr>
              <a:t>Actividad</a:t>
            </a:r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Google Shape;131;p3">
            <a:extLst>
              <a:ext uri="{FF2B5EF4-FFF2-40B4-BE49-F238E27FC236}">
                <a16:creationId xmlns:a16="http://schemas.microsoft.com/office/drawing/2014/main" id="{E881111E-18BA-3083-BA0D-1F04655E3EB4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Mirada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</p:spTree>
    <p:extLst>
      <p:ext uri="{BB962C8B-B14F-4D97-AF65-F5344CB8AC3E}">
        <p14:creationId xmlns:p14="http://schemas.microsoft.com/office/powerpoint/2010/main" val="195994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F6F02680-7EB3-43A6-B0BB-68AB193999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2901044"/>
              </p:ext>
            </p:extLst>
          </p:nvPr>
        </p:nvGraphicFramePr>
        <p:xfrm>
          <a:off x="1100724" y="2149650"/>
          <a:ext cx="9990552" cy="3451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Google Shape;131;p3">
            <a:extLst>
              <a:ext uri="{FF2B5EF4-FFF2-40B4-BE49-F238E27FC236}">
                <a16:creationId xmlns:a16="http://schemas.microsoft.com/office/drawing/2014/main" id="{58FB3BE2-1AC4-B460-A2FF-27EF3AFBF9F7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Mirada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</p:spTree>
    <p:extLst>
      <p:ext uri="{BB962C8B-B14F-4D97-AF65-F5344CB8AC3E}">
        <p14:creationId xmlns:p14="http://schemas.microsoft.com/office/powerpoint/2010/main" val="1113508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/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Mirada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70C9DAC-317B-4843-9645-F6F0DCDA0CE5}"/>
              </a:ext>
            </a:extLst>
          </p:cNvPr>
          <p:cNvSpPr txBox="1"/>
          <p:nvPr/>
        </p:nvSpPr>
        <p:spPr>
          <a:xfrm>
            <a:off x="274348" y="1547454"/>
            <a:ext cx="11628472" cy="44832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BIBLIOGRAFÍA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Beuker, KT y cols. (2013). Desarrollo de habilidades comunicativas tempranas en los dos primeros años de vida.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Comportamiento y desarrollo infantil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36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(1), 71‑83.</a:t>
            </a:r>
          </a:p>
          <a:p>
            <a:pPr>
              <a:spcAft>
                <a:spcPts val="800"/>
              </a:spcAft>
            </a:pP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Bruner, JS (1983). El desarrollo del niño. Saber hacer, saber hacer, saber hacer.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Boletín de </a:t>
            </a:r>
            <a:r>
              <a:rPr lang="es" sz="12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psicología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37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(363), 244-245.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Butterworth, G. y Cochran, E. (1980). Hacia un mecanismo de atención visual conjunta en la infancia humana.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Revista Internacional de Desarrollo del Comportamiento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(3), 253‑272.</a:t>
            </a:r>
          </a:p>
          <a:p>
            <a:pPr>
              <a:spcAft>
                <a:spcPts val="800"/>
              </a:spcAft>
            </a:pPr>
            <a:r>
              <a:rPr lang="e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Camaioni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et al. (2004). El papel del señalar declarativo en el desarrollo de una teoría de la mente.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Infancia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(3), 291‑308.</a:t>
            </a:r>
          </a:p>
          <a:p>
            <a:pPr>
              <a:spcAft>
                <a:spcPts val="800"/>
              </a:spcAft>
            </a:pPr>
            <a:r>
              <a:rPr lang="e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Corkum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V. y Moore, C. (1995). Desarrollo de la atención visual conjunta en lactantes. En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Atención conjunta: sus orígenes y papel en el desarrollo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(p. 61‑83). Lawrence Erlbaum Associates, Inc.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D'Entremont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 et al. (1997). Una demostración de seguimiento de la mirada en bebés de 3 a 6 meses.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Comportamiento y desarrollo infantil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(4), 569‑572.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Greenwald, CA y Leonard, LB (1979). Desarrollo comunicativo y sensomotor de niños con síndrome de Down.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Revista estadounidense de deficiencia mental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84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(3), 296‑303.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Kristen, S. y col. (2011). Las habilidades de atención conjunta de los bebés predicen el lenguaje del estado mental emergente de los niños pequeños.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Psicología del desarrollo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47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(5), 1207‑1219.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Mundy, P. y Gomes, A. (1998). Diferencias individuales en el desarrollo de habilidades de atención conjunta en el segundo año.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Comportamiento y desarrollo infantil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21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(3), 469‑482.</a:t>
            </a:r>
          </a:p>
          <a:p>
            <a:pPr>
              <a:spcAft>
                <a:spcPts val="800"/>
              </a:spcAft>
            </a:pP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Okumura, Y. et al. (2017). Las diferencias individuales en el procesamiento de objetos explican la relación entre el seguimiento temprano de la mirada y el desarrollo posterior del lenguaje.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Cognición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166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418‑424.</a:t>
            </a:r>
          </a:p>
          <a:p>
            <a:pPr>
              <a:spcAft>
                <a:spcPts val="800"/>
              </a:spcAft>
            </a:pPr>
            <a:r>
              <a:rPr lang="e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Sigman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M. y col. (1999). Continuidad y cambio en la competencia social de niños con autismo, síndrome de Down y retrasos en el desarrollo.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Monografías de la Sociedad para la Investigación en Desarrollo Infantil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64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(1), i-139.</a:t>
            </a:r>
          </a:p>
          <a:p>
            <a:pPr>
              <a:spcAft>
                <a:spcPts val="800"/>
              </a:spcAft>
            </a:pP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Smith, L. y von </a:t>
            </a:r>
            <a:r>
              <a:rPr lang="e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Tetzchner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(1986). Habilidades comunicativas, sensoriomotoras y del lenguaje de niños pequeños con síndrome de Down.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Revista estadounidense de deficiencia mental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91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(1), 57‑66.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Tomasello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M. (1995). La atención conjunta como cognición social. En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Atención conjunta: sus orígenes y papel en el desarrollo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(p. 103-130). Lawrence Erlbaum Associates, Inc.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Tomasello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M. (2003). </a:t>
            </a:r>
            <a:r>
              <a:rPr lang="e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Construir una lengua: una teoría de la adquisición de la lengua basada en el uso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(p. viii, 388). </a:t>
            </a:r>
            <a:r>
              <a:rPr lang="e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Universidad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Harvard </a:t>
            </a:r>
            <a:r>
              <a:rPr lang="e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Prensa </a:t>
            </a:r>
            <a:r>
              <a:rPr lang="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82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15" name="Google Shape;115;p2"/>
          <p:cNvSpPr/>
          <p:nvPr/>
        </p:nvSpPr>
        <p:spPr>
          <a:xfrm>
            <a:off x="2950649" y="2388483"/>
            <a:ext cx="5768050" cy="265600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3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33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33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Mirada</a:t>
            </a:r>
            <a:endParaRPr lang="es-ES" b="1" dirty="0">
              <a:solidFill>
                <a:schemeClr val="dk1"/>
              </a:solidFill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33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2 </a:t>
            </a:r>
            <a:r>
              <a:rPr lang="es" sz="3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Señalar</a:t>
            </a:r>
            <a:endParaRPr dirty="0">
              <a:solidFill>
                <a:schemeClr val="dk1"/>
              </a:solidFill>
            </a:endParaRPr>
          </a:p>
          <a:p>
            <a:r>
              <a:rPr lang="es" sz="3300" b="1" dirty="0">
                <a:solidFill>
                  <a:schemeClr val="dk1"/>
                </a:solidFill>
                <a:latin typeface="Calibri"/>
                <a:cs typeface="Calibri"/>
              </a:rPr>
              <a:t>Capítulo 3 </a:t>
            </a:r>
            <a:r>
              <a:rPr lang="es" sz="3300" dirty="0">
                <a:solidFill>
                  <a:schemeClr val="dk1"/>
                </a:solidFill>
                <a:latin typeface="Calibri"/>
                <a:cs typeface="Calibri"/>
              </a:rPr>
              <a:t>: Imitación</a:t>
            </a:r>
          </a:p>
          <a:p>
            <a:r>
              <a:rPr lang="es" sz="3300" b="1" dirty="0">
                <a:solidFill>
                  <a:schemeClr val="dk1"/>
                </a:solidFill>
                <a:latin typeface="Calibri"/>
                <a:cs typeface="Calibri"/>
              </a:rPr>
              <a:t>Capítulo 4 </a:t>
            </a:r>
            <a:r>
              <a:rPr lang="es" sz="3300" dirty="0">
                <a:solidFill>
                  <a:schemeClr val="dk1"/>
                </a:solidFill>
                <a:latin typeface="Calibri"/>
                <a:cs typeface="Calibri"/>
              </a:rPr>
              <a:t>: </a:t>
            </a:r>
            <a:r>
              <a:rPr lang="es" sz="33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Gestos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180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5" name="Google Shape;131;p3">
            <a:extLst>
              <a:ext uri="{FF2B5EF4-FFF2-40B4-BE49-F238E27FC236}">
                <a16:creationId xmlns:a16="http://schemas.microsoft.com/office/drawing/2014/main" id="{D23E3EB0-F33B-801A-F697-DD6D2A65013E}"/>
              </a:ext>
            </a:extLst>
          </p:cNvPr>
          <p:cNvSpPr/>
          <p:nvPr/>
        </p:nvSpPr>
        <p:spPr>
          <a:xfrm>
            <a:off x="2163014" y="349013"/>
            <a:ext cx="7291586" cy="63783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Herramientas de comunicación básicas</a:t>
            </a:r>
            <a:endParaRPr sz="3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0" name="Google Shape;115;p2">
            <a:extLst>
              <a:ext uri="{FF2B5EF4-FFF2-40B4-BE49-F238E27FC236}">
                <a16:creationId xmlns:a16="http://schemas.microsoft.com/office/drawing/2014/main" id="{80CAD999-F6EA-65F6-0817-5F188F64C5F7}"/>
              </a:ext>
            </a:extLst>
          </p:cNvPr>
          <p:cNvSpPr/>
          <p:nvPr/>
        </p:nvSpPr>
        <p:spPr>
          <a:xfrm>
            <a:off x="2163014" y="1620957"/>
            <a:ext cx="5768050" cy="66396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s" sz="33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33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Mirada</a:t>
            </a:r>
            <a:endParaRPr lang="en-US" sz="3300" dirty="0">
              <a:solidFill>
                <a:schemeClr val="dk1"/>
              </a:solidFill>
              <a:latin typeface="Calibri"/>
              <a:cs typeface="Calibri"/>
            </a:endParaRPr>
          </a:p>
        </p:txBody>
      </p:sp>
      <p:sp>
        <p:nvSpPr>
          <p:cNvPr id="13" name="Google Shape;115;p2">
            <a:extLst>
              <a:ext uri="{FF2B5EF4-FFF2-40B4-BE49-F238E27FC236}">
                <a16:creationId xmlns:a16="http://schemas.microsoft.com/office/drawing/2014/main" id="{4AFB8E46-F25C-24F4-A5AE-77D5D65E24CB}"/>
              </a:ext>
            </a:extLst>
          </p:cNvPr>
          <p:cNvSpPr/>
          <p:nvPr/>
        </p:nvSpPr>
        <p:spPr>
          <a:xfrm>
            <a:off x="2163014" y="2534813"/>
            <a:ext cx="9073737" cy="216224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s" sz="33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Objetivos de aprendizaje</a:t>
            </a:r>
          </a:p>
          <a:p>
            <a:pPr marL="265113" indent="-265113">
              <a:buFont typeface="Arial" panose="020B0604020202020204" pitchFamily="34" charset="0"/>
              <a:buChar char="•"/>
              <a:tabLst>
                <a:tab pos="354013" algn="l"/>
              </a:tabLst>
            </a:pPr>
            <a:r>
              <a:rPr lang="es" sz="2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Comprender cómo interviene la mirada en situaciones comunicativas.</a:t>
            </a:r>
          </a:p>
          <a:p>
            <a:pPr marL="265113" indent="-265113">
              <a:buFont typeface="Arial" panose="020B0604020202020204" pitchFamily="34" charset="0"/>
              <a:buChar char="•"/>
            </a:pPr>
            <a:r>
              <a:rPr lang="es" sz="2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Por qué la mirada es muy importante</a:t>
            </a:r>
            <a:endParaRPr lang="en-US" sz="2800" b="1" dirty="0">
              <a:solidFill>
                <a:schemeClr val="dk1"/>
              </a:solidFill>
              <a:latin typeface="Calibri"/>
              <a:cs typeface="Calibri"/>
            </a:endParaRPr>
          </a:p>
        </p:txBody>
      </p:sp>
      <p:sp>
        <p:nvSpPr>
          <p:cNvPr id="2" name="Google Shape;131;p3">
            <a:extLst>
              <a:ext uri="{FF2B5EF4-FFF2-40B4-BE49-F238E27FC236}">
                <a16:creationId xmlns:a16="http://schemas.microsoft.com/office/drawing/2014/main" id="{BF8E7C0F-8C96-88B4-460C-0FBA01FCD2D4}"/>
              </a:ext>
            </a:extLst>
          </p:cNvPr>
          <p:cNvSpPr/>
          <p:nvPr/>
        </p:nvSpPr>
        <p:spPr>
          <a:xfrm>
            <a:off x="2163014" y="349013"/>
            <a:ext cx="7291586" cy="63783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Herramientas de comunicación básicas</a:t>
            </a:r>
            <a:endParaRPr sz="3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8186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89DA231-CF4C-40FA-8246-B2F037391183}"/>
              </a:ext>
            </a:extLst>
          </p:cNvPr>
          <p:cNvSpPr txBox="1"/>
          <p:nvPr/>
        </p:nvSpPr>
        <p:spPr>
          <a:xfrm>
            <a:off x="655320" y="1459289"/>
            <a:ext cx="11003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" sz="3200" b="1" dirty="0">
                <a:latin typeface="Calibri" panose="020F0502020204030204" pitchFamily="34" charset="0"/>
                <a:cs typeface="Calibri" panose="020F0502020204030204" pitchFamily="34" charset="0"/>
              </a:rPr>
              <a:t>Mirada:</a:t>
            </a:r>
          </a:p>
          <a:p>
            <a:pPr algn="ctr"/>
            <a:r>
              <a:rPr lang="e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Acto </a:t>
            </a:r>
            <a:r>
              <a:rPr lang="es" sz="2800" dirty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e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mirar </a:t>
            </a:r>
            <a:r>
              <a:rPr lang="es" sz="2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atentamente </a:t>
            </a:r>
            <a:r>
              <a:rPr lang="es" sz="2800" dirty="0">
                <a:latin typeface="Calibri" panose="020F0502020204030204" pitchFamily="34" charset="0"/>
                <a:cs typeface="Calibri" panose="020F0502020204030204" pitchFamily="34" charset="0"/>
              </a:rPr>
              <a:t>o no</a:t>
            </a:r>
          </a:p>
        </p:txBody>
      </p:sp>
      <p:pic>
        <p:nvPicPr>
          <p:cNvPr id="17" name="Image 16" descr="Une image contenant Visage humain, fille, bébé, personne&#10;&#10;Description générée automatiquement">
            <a:extLst>
              <a:ext uri="{FF2B5EF4-FFF2-40B4-BE49-F238E27FC236}">
                <a16:creationId xmlns:a16="http://schemas.microsoft.com/office/drawing/2014/main" id="{0BDD2CC8-B357-454F-BE61-6E002174D8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8357" y="2709711"/>
            <a:ext cx="4534571" cy="3168000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5FB42577-0894-4BA1-BDD0-BA64577936DC}"/>
              </a:ext>
            </a:extLst>
          </p:cNvPr>
          <p:cNvSpPr txBox="1"/>
          <p:nvPr/>
        </p:nvSpPr>
        <p:spPr>
          <a:xfrm>
            <a:off x="3806082" y="5907483"/>
            <a:ext cx="60936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NB: La ilustración está generada por inteligencia artificial.</a:t>
            </a:r>
            <a:endParaRPr lang="fr-FR" dirty="0"/>
          </a:p>
        </p:txBody>
      </p:sp>
      <p:sp>
        <p:nvSpPr>
          <p:cNvPr id="4" name="Google Shape;131;p3">
            <a:extLst>
              <a:ext uri="{FF2B5EF4-FFF2-40B4-BE49-F238E27FC236}">
                <a16:creationId xmlns:a16="http://schemas.microsoft.com/office/drawing/2014/main" id="{178B7D1B-4539-A8F0-4FB7-B5EE942D7C1D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Mirada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4965163C-B90F-4795-A86A-3CA12732B8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1507235"/>
              </p:ext>
            </p:extLst>
          </p:nvPr>
        </p:nvGraphicFramePr>
        <p:xfrm>
          <a:off x="573479" y="2057476"/>
          <a:ext cx="10717642" cy="33597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Google Shape;131;p3">
            <a:extLst>
              <a:ext uri="{FF2B5EF4-FFF2-40B4-BE49-F238E27FC236}">
                <a16:creationId xmlns:a16="http://schemas.microsoft.com/office/drawing/2014/main" id="{4222BA6C-F218-6BBA-42E4-F335E5BA956D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Mirada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</p:spTree>
    <p:extLst>
      <p:ext uri="{BB962C8B-B14F-4D97-AF65-F5344CB8AC3E}">
        <p14:creationId xmlns:p14="http://schemas.microsoft.com/office/powerpoint/2010/main" val="1062621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3" name="Google Shape;131;p3">
            <a:extLst>
              <a:ext uri="{FF2B5EF4-FFF2-40B4-BE49-F238E27FC236}">
                <a16:creationId xmlns:a16="http://schemas.microsoft.com/office/drawing/2014/main" id="{7DB7B2A0-EC24-2EEA-9C7F-A798455A238E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Mirada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  <p:pic>
        <p:nvPicPr>
          <p:cNvPr id="2" name="Imagen 1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295C174B-6486-2F2B-A9C6-704BFCEC62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3648" y="1773257"/>
            <a:ext cx="9267264" cy="330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95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graphicFrame>
        <p:nvGraphicFramePr>
          <p:cNvPr id="5" name="Diagramme 4">
            <a:extLst>
              <a:ext uri="{FF2B5EF4-FFF2-40B4-BE49-F238E27FC236}">
                <a16:creationId xmlns:a16="http://schemas.microsoft.com/office/drawing/2014/main" id="{40BA61BF-F2B5-40DA-BA27-BBD3672C0E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958106"/>
              </p:ext>
            </p:extLst>
          </p:nvPr>
        </p:nvGraphicFramePr>
        <p:xfrm>
          <a:off x="585788" y="155512"/>
          <a:ext cx="11333468" cy="6246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CC5D399B-832F-4CF7-BADB-393941F5B608}"/>
              </a:ext>
            </a:extLst>
          </p:cNvPr>
          <p:cNvSpPr/>
          <p:nvPr/>
        </p:nvSpPr>
        <p:spPr>
          <a:xfrm>
            <a:off x="5139343" y="2975888"/>
            <a:ext cx="1585913" cy="500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Google Shape;131;p3">
            <a:extLst>
              <a:ext uri="{FF2B5EF4-FFF2-40B4-BE49-F238E27FC236}">
                <a16:creationId xmlns:a16="http://schemas.microsoft.com/office/drawing/2014/main" id="{4CA3426D-A2A2-1499-20E1-D54D8C03D262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Mirada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</p:spTree>
    <p:extLst>
      <p:ext uri="{BB962C8B-B14F-4D97-AF65-F5344CB8AC3E}">
        <p14:creationId xmlns:p14="http://schemas.microsoft.com/office/powerpoint/2010/main" val="1100313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35EDB78-2389-4C6F-A764-63D4B9B1E0AE}"/>
              </a:ext>
            </a:extLst>
          </p:cNvPr>
          <p:cNvSpPr txBox="1"/>
          <p:nvPr/>
        </p:nvSpPr>
        <p:spPr>
          <a:xfrm>
            <a:off x="1409700" y="5156420"/>
            <a:ext cx="9372600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" sz="2400" dirty="0">
                <a:latin typeface="Calibri"/>
                <a:cs typeface="Calibri"/>
              </a:rPr>
              <a:t>Precursor de señalar, intencionalidad y lenguaje </a:t>
            </a:r>
          </a:p>
        </p:txBody>
      </p:sp>
      <p:sp>
        <p:nvSpPr>
          <p:cNvPr id="4" name="Google Shape;131;p3">
            <a:extLst>
              <a:ext uri="{FF2B5EF4-FFF2-40B4-BE49-F238E27FC236}">
                <a16:creationId xmlns:a16="http://schemas.microsoft.com/office/drawing/2014/main" id="{FE5A6DFB-9FE2-E474-43A6-456C752FBBD2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Mirada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9703890-761F-9392-C2C7-2BDEB8F5F3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2122" y="1988203"/>
            <a:ext cx="230505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132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3" name="Google Shape;131;p3">
            <a:extLst>
              <a:ext uri="{FF2B5EF4-FFF2-40B4-BE49-F238E27FC236}">
                <a16:creationId xmlns:a16="http://schemas.microsoft.com/office/drawing/2014/main" id="{410A9162-6B0B-A8D7-F1DB-162C78F76015}"/>
              </a:ext>
            </a:extLst>
          </p:cNvPr>
          <p:cNvSpPr/>
          <p:nvPr/>
        </p:nvSpPr>
        <p:spPr>
          <a:xfrm>
            <a:off x="2144200" y="349013"/>
            <a:ext cx="7310400" cy="106466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5.</a:t>
            </a:r>
            <a:r>
              <a:rPr lang="es" sz="24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Herramientas de comunicación básicas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Mirada</a:t>
            </a:r>
            <a:endParaRPr lang="es-ES" sz="28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4F3EC17-83DA-83C0-49A2-D2F682A74C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7721" y="1573306"/>
            <a:ext cx="51435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968652"/>
      </p:ext>
    </p:extLst>
  </p:cSld>
  <p:clrMapOvr>
    <a:masterClrMapping/>
  </p:clrMapOvr>
</p:sld>
</file>

<file path=ppt/theme/theme1.xml><?xml version="1.0" encoding="utf-8"?>
<a:theme xmlns:a="http://schemas.openxmlformats.org/drawingml/2006/main" name="AdornVTI">
  <a:themeElements>
    <a:clrScheme name="GC1">
      <a:dk1>
        <a:srgbClr val="000000"/>
      </a:dk1>
      <a:lt1>
        <a:srgbClr val="FFFFFF"/>
      </a:lt1>
      <a:dk2>
        <a:srgbClr val="2C2830"/>
      </a:dk2>
      <a:lt2>
        <a:srgbClr val="E0DCE1"/>
      </a:lt2>
      <a:accent1>
        <a:srgbClr val="908193"/>
      </a:accent1>
      <a:accent2>
        <a:srgbClr val="A08889"/>
      </a:accent2>
      <a:accent3>
        <a:srgbClr val="B48C7E"/>
      </a:accent3>
      <a:accent4>
        <a:srgbClr val="809C9B"/>
      </a:accent4>
      <a:accent5>
        <a:srgbClr val="899F91"/>
      </a:accent5>
      <a:accent6>
        <a:srgbClr val="728274"/>
      </a:accent6>
      <a:hlink>
        <a:srgbClr val="837585"/>
      </a:hlink>
      <a:folHlink>
        <a:srgbClr val="677E8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3f7f52-ca37-4ad5-a460-7ba203df2864">
      <Terms xmlns="http://schemas.microsoft.com/office/infopath/2007/PartnerControls"/>
    </lcf76f155ced4ddcb4097134ff3c332f>
    <TaxCatchAll xmlns="7a866126-7c09-4654-844e-0d48a974f41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B5839759C3754EA665FAF15703D35E" ma:contentTypeVersion="18" ma:contentTypeDescription="Crée un document." ma:contentTypeScope="" ma:versionID="9aa131ede40c40720ba52900d1631b23">
  <xsd:schema xmlns:xsd="http://www.w3.org/2001/XMLSchema" xmlns:xs="http://www.w3.org/2001/XMLSchema" xmlns:p="http://schemas.microsoft.com/office/2006/metadata/properties" xmlns:ns2="833f7f52-ca37-4ad5-a460-7ba203df2864" xmlns:ns3="7a866126-7c09-4654-844e-0d48a974f41d" targetNamespace="http://schemas.microsoft.com/office/2006/metadata/properties" ma:root="true" ma:fieldsID="1ea870961917295b23ab75fabc61b51a" ns2:_="" ns3:_="">
    <xsd:import namespace="833f7f52-ca37-4ad5-a460-7ba203df2864"/>
    <xsd:import namespace="7a866126-7c09-4654-844e-0d48a974f4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f7f52-ca37-4ad5-a460-7ba203df28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9463c496-16f3-45e4-b326-2a1a88d7a9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866126-7c09-4654-844e-0d48a974f41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9474f2f-4944-4388-b4b2-2aa20f81b265}" ma:internalName="TaxCatchAll" ma:showField="CatchAllData" ma:web="7a866126-7c09-4654-844e-0d48a974f4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2B3263-EF49-4234-9689-D9203774EBA0}">
  <ds:schemaRefs>
    <ds:schemaRef ds:uri="http://schemas.microsoft.com/office/2006/metadata/properties"/>
    <ds:schemaRef ds:uri="http://schemas.microsoft.com/office/infopath/2007/PartnerControls"/>
    <ds:schemaRef ds:uri="833f7f52-ca37-4ad5-a460-7ba203df2864"/>
    <ds:schemaRef ds:uri="7a866126-7c09-4654-844e-0d48a974f41d"/>
  </ds:schemaRefs>
</ds:datastoreItem>
</file>

<file path=customXml/itemProps2.xml><?xml version="1.0" encoding="utf-8"?>
<ds:datastoreItem xmlns:ds="http://schemas.openxmlformats.org/officeDocument/2006/customXml" ds:itemID="{F6EE3F76-5F07-4A06-AB32-E189D240DE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6C0011-17C5-4C34-8463-CCF45CAA73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3f7f52-ca37-4ad5-a460-7ba203df2864"/>
    <ds:schemaRef ds:uri="7a866126-7c09-4654-844e-0d48a974f4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1784</Words>
  <Application>Microsoft Office PowerPoint</Application>
  <PresentationFormat>Panorámica</PresentationFormat>
  <Paragraphs>122</Paragraphs>
  <Slides>12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AdornVTI</vt:lpstr>
      <vt:lpstr>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Kalianne  Farren [EASPD]</dc:creator>
  <cp:lastModifiedBy>Miguel Fernandez Campus Arnau</cp:lastModifiedBy>
  <cp:revision>200</cp:revision>
  <dcterms:created xsi:type="dcterms:W3CDTF">2023-11-23T08:37:25Z</dcterms:created>
  <dcterms:modified xsi:type="dcterms:W3CDTF">2024-11-29T08:31:02Z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0x010100FEB5839759C3754EA665FAF15703D35E</vt:lpwstr>
  </property>
  <property fmtid="{D5CDD505-2E9C-101B-9397-08002B2CF9AE}" pid="3" name="MediaServiceImageTags">
    <vt:lpwstr/>
  </property>
</Properties>
</file>