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14"/>
  </p:notesMasterIdLst>
  <p:sldIdLst>
    <p:sldId id="256" r:id="rId5"/>
    <p:sldId id="295" r:id="rId6"/>
    <p:sldId id="310" r:id="rId7"/>
    <p:sldId id="308" r:id="rId8"/>
    <p:sldId id="305" r:id="rId9"/>
    <p:sldId id="306" r:id="rId10"/>
    <p:sldId id="307" r:id="rId11"/>
    <p:sldId id="309" r:id="rId12"/>
    <p:sldId id="304" r:id="rId13"/>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Section par défaut" id="{5C8A68AD-58F7-45B9-8596-745488C5561C}">
          <p14:sldIdLst>
            <p14:sldId id="256"/>
          </p14:sldIdLst>
        </p14:section>
        <p14:section name="Section sans titre" id="{3BF96D62-0261-4BD7-9F14-3FBCCEE910C5}">
          <p14:sldIdLst>
            <p14:sldId id="295"/>
            <p14:sldId id="310"/>
            <p14:sldId id="308"/>
            <p14:sldId id="305"/>
            <p14:sldId id="306"/>
            <p14:sldId id="307"/>
            <p14:sldId id="309"/>
            <p14:sldId id="304"/>
          </p14:sldIdLst>
        </p14:section>
      </p14:sectionLst>
    </p:ext>
    <p:ext uri="{EFAFB233-063F-42B5-8137-9DF3F51BA10A}">
      <p15:sldGuideLst xmlns:p15="http://schemas.microsoft.com/office/powerpoint/2012/main"/>
    </p:ext>
    <p:ext uri="GoogleSlidesCustomDataVersion2">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r:id="rId31"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4C55"/>
    <a:srgbClr val="346A8C"/>
    <a:srgbClr val="4184AD"/>
    <a:srgbClr val="5597BF"/>
    <a:srgbClr val="0B6F6F"/>
    <a:srgbClr val="468FA0"/>
    <a:srgbClr val="4F7CC5"/>
    <a:srgbClr val="60B484"/>
    <a:srgbClr val="235B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060490B-02CC-3024-51A5-7C67AA197361}" v="1" dt="2024-11-29T09:00:27.738"/>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ABFCF23-3B69-468F-B69F-88F6DE6A72F2}" styleName="Style moyen 1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2DE63D5-997A-4646-A377-4702673A728D}" styleName="Style léger 2 - Accentuation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AF606853-7671-496A-8E4F-DF71F8EC918B}" styleName="Style foncé 1 - Accentuation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A488322-F2BA-4B5B-9748-0D474271808F}" styleName="Style moyen 3 - Accentuation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1E171933-4619-4E11-9A3F-F7608DF75F80}" styleName="Style moyen 1 - Accentuation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3725" autoAdjust="0"/>
  </p:normalViewPr>
  <p:slideViewPr>
    <p:cSldViewPr snapToGrid="0">
      <p:cViewPr varScale="1">
        <p:scale>
          <a:sx n="61" d="100"/>
          <a:sy n="61" d="100"/>
        </p:scale>
        <p:origin x="1493" y="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3" Type="http://schemas.openxmlformats.org/officeDocument/2006/relationships/customXml" Target="../customXml/item3.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33"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1.xml"/><Relationship Id="rId36" Type="http://schemas.microsoft.com/office/2016/11/relationships/changesInfo" Target="changesInfos/changesInfo1.xml"/><Relationship Id="rId10" Type="http://schemas.openxmlformats.org/officeDocument/2006/relationships/slide" Target="slides/slide6.xml"/><Relationship Id="rId31" Type="http://customschemas.google.com/relationships/presentationmetadata" Target="meta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 Id="rId35"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mblain Annick" userId="0ff4da1e-1371-4eaf-8c34-52bef2e4889c" providerId="ADAL" clId="{2A996FB3-1564-1141-8BF7-C60DE2021B5F}"/>
    <pc:docChg chg="custSel modSld">
      <pc:chgData name="Comblain Annick" userId="0ff4da1e-1371-4eaf-8c34-52bef2e4889c" providerId="ADAL" clId="{2A996FB3-1564-1141-8BF7-C60DE2021B5F}" dt="2024-07-22T07:32:11.398" v="11"/>
      <pc:docMkLst>
        <pc:docMk/>
      </pc:docMkLst>
      <pc:sldChg chg="addSp delSp modSp mod">
        <pc:chgData name="Comblain Annick" userId="0ff4da1e-1371-4eaf-8c34-52bef2e4889c" providerId="ADAL" clId="{2A996FB3-1564-1141-8BF7-C60DE2021B5F}" dt="2024-07-22T07:32:11.398" v="11"/>
        <pc:sldMkLst>
          <pc:docMk/>
          <pc:sldMk cId="4137831345" sldId="295"/>
        </pc:sldMkLst>
        <pc:spChg chg="add mod">
          <ac:chgData name="Comblain Annick" userId="0ff4da1e-1371-4eaf-8c34-52bef2e4889c" providerId="ADAL" clId="{2A996FB3-1564-1141-8BF7-C60DE2021B5F}" dt="2024-07-22T07:32:11.398" v="11"/>
          <ac:spMkLst>
            <pc:docMk/>
            <pc:sldMk cId="4137831345" sldId="295"/>
            <ac:spMk id="4" creationId="{452305F4-5F03-38E3-4B0F-7AAE9CC6C6F3}"/>
          </ac:spMkLst>
        </pc:spChg>
        <pc:spChg chg="mod">
          <ac:chgData name="Comblain Annick" userId="0ff4da1e-1371-4eaf-8c34-52bef2e4889c" providerId="ADAL" clId="{2A996FB3-1564-1141-8BF7-C60DE2021B5F}" dt="2024-07-22T07:32:08.201" v="10" actId="20577"/>
          <ac:spMkLst>
            <pc:docMk/>
            <pc:sldMk cId="4137831345" sldId="295"/>
            <ac:spMk id="12" creationId="{71CF575C-5C6C-97FF-85F9-137A911EA590}"/>
          </ac:spMkLst>
        </pc:spChg>
        <pc:spChg chg="del">
          <ac:chgData name="Comblain Annick" userId="0ff4da1e-1371-4eaf-8c34-52bef2e4889c" providerId="ADAL" clId="{2A996FB3-1564-1141-8BF7-C60DE2021B5F}" dt="2024-07-22T07:32:03.405" v="0" actId="21"/>
          <ac:spMkLst>
            <pc:docMk/>
            <pc:sldMk cId="4137831345" sldId="295"/>
            <ac:spMk id="34" creationId="{107FCF76-6CF7-5B93-32B8-D9F2FF1145A0}"/>
          </ac:spMkLst>
        </pc:spChg>
      </pc:sldChg>
    </pc:docChg>
  </pc:docChgLst>
  <pc:docChgLst>
    <pc:chgData name="miguel" userId="S::miguel_campusarnau.org#ext#@univreimsfr.onmicrosoft.com::ab5a12d6-76db-44b6-aa55-46fc0e013e13" providerId="AD" clId="Web-{B060490B-02CC-3024-51A5-7C67AA197361}"/>
    <pc:docChg chg="modSld">
      <pc:chgData name="miguel" userId="S::miguel_campusarnau.org#ext#@univreimsfr.onmicrosoft.com::ab5a12d6-76db-44b6-aa55-46fc0e013e13" providerId="AD" clId="Web-{B060490B-02CC-3024-51A5-7C67AA197361}" dt="2024-11-29T09:00:27.738" v="0"/>
      <pc:docMkLst>
        <pc:docMk/>
      </pc:docMkLst>
      <pc:sldChg chg="addSp">
        <pc:chgData name="miguel" userId="S::miguel_campusarnau.org#ext#@univreimsfr.onmicrosoft.com::ab5a12d6-76db-44b6-aa55-46fc0e013e13" providerId="AD" clId="Web-{B060490B-02CC-3024-51A5-7C67AA197361}" dt="2024-11-29T09:00:27.738" v="0"/>
        <pc:sldMkLst>
          <pc:docMk/>
          <pc:sldMk cId="0" sldId="256"/>
        </pc:sldMkLst>
        <pc:grpChg chg="add">
          <ac:chgData name="miguel" userId="S::miguel_campusarnau.org#ext#@univreimsfr.onmicrosoft.com::ab5a12d6-76db-44b6-aa55-46fc0e013e13" providerId="AD" clId="Web-{B060490B-02CC-3024-51A5-7C67AA197361}" dt="2024-11-29T09:00:27.738" v="0"/>
          <ac:grpSpMkLst>
            <pc:docMk/>
            <pc:sldMk cId="0" sldId="256"/>
            <ac:grpSpMk id="2" creationId="{4229B552-2F87-8114-0034-01FFB7F2A80C}"/>
          </ac:grpSpMkLst>
        </pc:grpChg>
        <pc:picChg chg="add">
          <ac:chgData name="miguel" userId="S::miguel_campusarnau.org#ext#@univreimsfr.onmicrosoft.com::ab5a12d6-76db-44b6-aa55-46fc0e013e13" providerId="AD" clId="Web-{B060490B-02CC-3024-51A5-7C67AA197361}" dt="2024-11-29T09:00:27.738" v="0"/>
          <ac:picMkLst>
            <pc:docMk/>
            <pc:sldMk cId="0" sldId="256"/>
            <ac:picMk id="3" creationId="{38A8B76C-F81F-E6F6-7605-E77DEDBF55E9}"/>
          </ac:picMkLst>
        </pc:picChg>
        <pc:picChg chg="add">
          <ac:chgData name="miguel" userId="S::miguel_campusarnau.org#ext#@univreimsfr.onmicrosoft.com::ab5a12d6-76db-44b6-aa55-46fc0e013e13" providerId="AD" clId="Web-{B060490B-02CC-3024-51A5-7C67AA197361}" dt="2024-11-29T09:00:27.738" v="0"/>
          <ac:picMkLst>
            <pc:docMk/>
            <pc:sldMk cId="0" sldId="256"/>
            <ac:picMk id="6" creationId="{435F5988-E7B3-BDD8-1AD1-048C7E47309B}"/>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0869558-C1B8-0F4F-BA5A-7816AEA51011}" type="doc">
      <dgm:prSet loTypeId="urn:microsoft.com/office/officeart/2009/3/layout/SubStepProcess" loCatId="" qsTypeId="urn:microsoft.com/office/officeart/2005/8/quickstyle/simple2" qsCatId="simple" csTypeId="urn:microsoft.com/office/officeart/2005/8/colors/accent1_1" csCatId="accent1" phldr="1"/>
      <dgm:spPr/>
      <dgm:t>
        <a:bodyPr/>
        <a:lstStyle/>
        <a:p>
          <a:endParaRPr lang="fr-FR"/>
        </a:p>
      </dgm:t>
    </dgm:pt>
    <dgm:pt modelId="{0C0A6B5C-996F-744D-AF1F-1D2F13FDF5F7}">
      <dgm:prSet phldrT="[Texte]" custT="1"/>
      <dgm:spPr/>
      <dgm:t>
        <a:bodyPr/>
        <a:lstStyle/>
        <a:p>
          <a:r>
            <a:rPr lang="ca-ES" sz="2000" dirty="0" err="1"/>
            <a:t>Hipotonía</a:t>
          </a:r>
          <a:r>
            <a:rPr lang="ca-ES" sz="2000" dirty="0"/>
            <a:t> </a:t>
          </a:r>
          <a:r>
            <a:rPr lang="ca-ES" sz="2000" dirty="0" err="1"/>
            <a:t>bucofacial</a:t>
          </a:r>
          <a:r>
            <a:rPr lang="ca-ES" sz="2000" dirty="0"/>
            <a:t> específica</a:t>
          </a:r>
          <a:endParaRPr lang="fr-FR" sz="2000" dirty="0"/>
        </a:p>
      </dgm:t>
    </dgm:pt>
    <dgm:pt modelId="{FF46EFF2-25F6-9540-A8FE-E0B7B62319E2}" type="parTrans" cxnId="{515CD367-4DB2-824C-87C2-F3FC68D73DBD}">
      <dgm:prSet/>
      <dgm:spPr/>
      <dgm:t>
        <a:bodyPr/>
        <a:lstStyle/>
        <a:p>
          <a:endParaRPr lang="fr-FR" sz="2000"/>
        </a:p>
      </dgm:t>
    </dgm:pt>
    <dgm:pt modelId="{0A0E9E1B-0A42-DB42-8003-47DB133FB13B}" type="sibTrans" cxnId="{515CD367-4DB2-824C-87C2-F3FC68D73DBD}">
      <dgm:prSet/>
      <dgm:spPr/>
      <dgm:t>
        <a:bodyPr/>
        <a:lstStyle/>
        <a:p>
          <a:endParaRPr lang="fr-FR" sz="2000"/>
        </a:p>
      </dgm:t>
    </dgm:pt>
    <dgm:pt modelId="{1A6BFDE4-039C-D24C-9188-1EFEF1B5FD06}">
      <dgm:prSet phldrT="[Texte]" custT="1"/>
      <dgm:spPr/>
      <dgm:t>
        <a:bodyPr/>
        <a:lstStyle/>
        <a:p>
          <a:r>
            <a:rPr lang="es" sz="2000" err="1"/>
            <a:t>implica</a:t>
          </a:r>
          <a:endParaRPr lang="fr-FR" sz="2000"/>
        </a:p>
      </dgm:t>
    </dgm:pt>
    <dgm:pt modelId="{60473EB7-389D-B546-B914-5574B2FF044E}" type="parTrans" cxnId="{647F6E9C-C79D-004B-9F81-6FA24B02AABE}">
      <dgm:prSet/>
      <dgm:spPr/>
      <dgm:t>
        <a:bodyPr/>
        <a:lstStyle/>
        <a:p>
          <a:endParaRPr lang="fr-FR" sz="2000"/>
        </a:p>
      </dgm:t>
    </dgm:pt>
    <dgm:pt modelId="{AE848DDD-A4D8-C64A-BDC3-B8501460E2ED}" type="sibTrans" cxnId="{647F6E9C-C79D-004B-9F81-6FA24B02AABE}">
      <dgm:prSet/>
      <dgm:spPr/>
      <dgm:t>
        <a:bodyPr/>
        <a:lstStyle/>
        <a:p>
          <a:endParaRPr lang="fr-FR" sz="2000"/>
        </a:p>
      </dgm:t>
    </dgm:pt>
    <dgm:pt modelId="{0E64D88E-C6B7-0B49-8B3A-25C16576E08B}">
      <dgm:prSet phldrT="[Texte]" custT="1"/>
      <dgm:spPr/>
      <dgm:t>
        <a:bodyPr/>
        <a:lstStyle/>
        <a:p>
          <a:r>
            <a:rPr lang="es" sz="2000" dirty="0"/>
            <a:t>Dificultades en la masticación</a:t>
          </a:r>
          <a:endParaRPr lang="fr-FR" sz="2000" dirty="0"/>
        </a:p>
      </dgm:t>
    </dgm:pt>
    <dgm:pt modelId="{3ED8DEA6-126A-FB43-8895-B828053A52F3}" type="parTrans" cxnId="{600A3AC3-3BEA-5D44-BEF0-4275D8F6D49A}">
      <dgm:prSet/>
      <dgm:spPr/>
      <dgm:t>
        <a:bodyPr/>
        <a:lstStyle/>
        <a:p>
          <a:endParaRPr lang="fr-FR" sz="2000"/>
        </a:p>
      </dgm:t>
    </dgm:pt>
    <dgm:pt modelId="{0796FF45-55A4-C349-9F62-C0D838D354FD}" type="sibTrans" cxnId="{600A3AC3-3BEA-5D44-BEF0-4275D8F6D49A}">
      <dgm:prSet/>
      <dgm:spPr/>
      <dgm:t>
        <a:bodyPr/>
        <a:lstStyle/>
        <a:p>
          <a:endParaRPr lang="fr-FR" sz="2000"/>
        </a:p>
      </dgm:t>
    </dgm:pt>
    <dgm:pt modelId="{5FF17B9F-9950-5144-992E-2AF2D592EA8A}">
      <dgm:prSet phldrT="[Texte]" custT="1"/>
      <dgm:spPr/>
      <dgm:t>
        <a:bodyPr/>
        <a:lstStyle/>
        <a:p>
          <a:r>
            <a:rPr lang="es" sz="2000" dirty="0"/>
            <a:t>Dificultad para cerrar los labios para mantener comida en la boca</a:t>
          </a:r>
          <a:endParaRPr lang="fr-FR" sz="2000" dirty="0"/>
        </a:p>
      </dgm:t>
    </dgm:pt>
    <dgm:pt modelId="{97D1A1B3-9E84-6142-9CE4-9CBE2D4178E8}" type="parTrans" cxnId="{7CC89F15-2350-E042-B69D-C4AA627FF52B}">
      <dgm:prSet/>
      <dgm:spPr/>
      <dgm:t>
        <a:bodyPr/>
        <a:lstStyle/>
        <a:p>
          <a:endParaRPr lang="fr-FR" sz="2000"/>
        </a:p>
      </dgm:t>
    </dgm:pt>
    <dgm:pt modelId="{0730F68E-F9D9-1049-8A9B-696886529F4A}" type="sibTrans" cxnId="{7CC89F15-2350-E042-B69D-C4AA627FF52B}">
      <dgm:prSet/>
      <dgm:spPr/>
      <dgm:t>
        <a:bodyPr/>
        <a:lstStyle/>
        <a:p>
          <a:endParaRPr lang="fr-FR" sz="2000"/>
        </a:p>
      </dgm:t>
    </dgm:pt>
    <dgm:pt modelId="{726751BD-7987-7342-86C0-34DFC73333F1}" type="pres">
      <dgm:prSet presAssocID="{20869558-C1B8-0F4F-BA5A-7816AEA51011}" presName="Name0" presStyleCnt="0">
        <dgm:presLayoutVars>
          <dgm:chMax val="7"/>
          <dgm:dir/>
          <dgm:animOne val="branch"/>
        </dgm:presLayoutVars>
      </dgm:prSet>
      <dgm:spPr/>
    </dgm:pt>
    <dgm:pt modelId="{45AE9683-22AF-3143-931B-B434C02DF417}" type="pres">
      <dgm:prSet presAssocID="{0C0A6B5C-996F-744D-AF1F-1D2F13FDF5F7}" presName="parTx1" presStyleLbl="node1" presStyleIdx="0" presStyleCnt="3"/>
      <dgm:spPr/>
    </dgm:pt>
    <dgm:pt modelId="{B52EC8BF-0A3A-D949-8F33-6CA2470C3D69}" type="pres">
      <dgm:prSet presAssocID="{0C0A6B5C-996F-744D-AF1F-1D2F13FDF5F7}" presName="spPre1" presStyleCnt="0"/>
      <dgm:spPr/>
    </dgm:pt>
    <dgm:pt modelId="{93F06010-9A48-6446-8A97-0A05914F60F6}" type="pres">
      <dgm:prSet presAssocID="{0C0A6B5C-996F-744D-AF1F-1D2F13FDF5F7}" presName="chLin1" presStyleCnt="0"/>
      <dgm:spPr/>
    </dgm:pt>
    <dgm:pt modelId="{9F352F75-64E8-1542-A0CF-87FCB458CF13}" type="pres">
      <dgm:prSet presAssocID="{60473EB7-389D-B546-B914-5574B2FF044E}" presName="Name11" presStyleLbl="parChTrans1D1" presStyleIdx="0" presStyleCnt="4"/>
      <dgm:spPr/>
    </dgm:pt>
    <dgm:pt modelId="{36DE581C-9B3D-B042-9903-655779164701}" type="pres">
      <dgm:prSet presAssocID="{60473EB7-389D-B546-B914-5574B2FF044E}" presName="Name31" presStyleLbl="parChTrans1D1" presStyleIdx="1" presStyleCnt="4"/>
      <dgm:spPr/>
    </dgm:pt>
    <dgm:pt modelId="{5D4E1CC3-E5E5-7C4A-9C20-51A9B80E2086}" type="pres">
      <dgm:prSet presAssocID="{1A6BFDE4-039C-D24C-9188-1EFEF1B5FD06}" presName="top1" presStyleCnt="0"/>
      <dgm:spPr/>
    </dgm:pt>
    <dgm:pt modelId="{B23229A5-EF30-C24E-AEC2-64E9369DD9B1}" type="pres">
      <dgm:prSet presAssocID="{1A6BFDE4-039C-D24C-9188-1EFEF1B5FD06}" presName="txAndLines1" presStyleCnt="0"/>
      <dgm:spPr/>
    </dgm:pt>
    <dgm:pt modelId="{B83FAF0B-F8FD-494F-B226-A1CBB7623D93}" type="pres">
      <dgm:prSet presAssocID="{1A6BFDE4-039C-D24C-9188-1EFEF1B5FD06}" presName="anchor1" presStyleCnt="0"/>
      <dgm:spPr/>
    </dgm:pt>
    <dgm:pt modelId="{2F658EA3-6A21-7A45-9B8A-21B7C1C4D3A3}" type="pres">
      <dgm:prSet presAssocID="{1A6BFDE4-039C-D24C-9188-1EFEF1B5FD06}" presName="backup1" presStyleCnt="0"/>
      <dgm:spPr/>
    </dgm:pt>
    <dgm:pt modelId="{03A4FCA5-F4D5-4345-B901-C1015FAD6238}" type="pres">
      <dgm:prSet presAssocID="{1A6BFDE4-039C-D24C-9188-1EFEF1B5FD06}" presName="preLine1" presStyleLbl="parChTrans1D1" presStyleIdx="2" presStyleCnt="4"/>
      <dgm:spPr/>
    </dgm:pt>
    <dgm:pt modelId="{6AFC4106-E95B-484C-94A8-5C75333F0DCA}" type="pres">
      <dgm:prSet presAssocID="{1A6BFDE4-039C-D24C-9188-1EFEF1B5FD06}" presName="desTx1" presStyleLbl="revTx" presStyleIdx="0" presStyleCnt="0">
        <dgm:presLayoutVars>
          <dgm:bulletEnabled val="1"/>
        </dgm:presLayoutVars>
      </dgm:prSet>
      <dgm:spPr/>
    </dgm:pt>
    <dgm:pt modelId="{B35D2D12-0751-F043-9AD5-04001D85CC94}" type="pres">
      <dgm:prSet presAssocID="{1A6BFDE4-039C-D24C-9188-1EFEF1B5FD06}" presName="postLine1" presStyleLbl="parChTrans1D1" presStyleIdx="3" presStyleCnt="4"/>
      <dgm:spPr/>
    </dgm:pt>
    <dgm:pt modelId="{46869374-9828-2F4A-9D76-DB8CB51656D6}" type="pres">
      <dgm:prSet presAssocID="{0C0A6B5C-996F-744D-AF1F-1D2F13FDF5F7}" presName="spPost1" presStyleCnt="0"/>
      <dgm:spPr/>
    </dgm:pt>
    <dgm:pt modelId="{8D58EA45-4203-E446-A1AE-D71B60A5F6B1}" type="pres">
      <dgm:prSet presAssocID="{0E64D88E-C6B7-0B49-8B3A-25C16576E08B}" presName="parTx2" presStyleLbl="node1" presStyleIdx="1" presStyleCnt="3"/>
      <dgm:spPr/>
    </dgm:pt>
    <dgm:pt modelId="{88A92687-F863-2B49-B26D-3F66F54F8F8A}" type="pres">
      <dgm:prSet presAssocID="{5FF17B9F-9950-5144-992E-2AF2D592EA8A}" presName="parTx3" presStyleLbl="node1" presStyleIdx="2" presStyleCnt="3"/>
      <dgm:spPr/>
    </dgm:pt>
  </dgm:ptLst>
  <dgm:cxnLst>
    <dgm:cxn modelId="{73A6DA07-C882-CA48-8B08-BF571B3541B2}" type="presOf" srcId="{0E64D88E-C6B7-0B49-8B3A-25C16576E08B}" destId="{8D58EA45-4203-E446-A1AE-D71B60A5F6B1}" srcOrd="0" destOrd="0" presId="urn:microsoft.com/office/officeart/2009/3/layout/SubStepProcess"/>
    <dgm:cxn modelId="{7CC89F15-2350-E042-B69D-C4AA627FF52B}" srcId="{20869558-C1B8-0F4F-BA5A-7816AEA51011}" destId="{5FF17B9F-9950-5144-992E-2AF2D592EA8A}" srcOrd="2" destOrd="0" parTransId="{97D1A1B3-9E84-6142-9CE4-9CBE2D4178E8}" sibTransId="{0730F68E-F9D9-1049-8A9B-696886529F4A}"/>
    <dgm:cxn modelId="{515CD367-4DB2-824C-87C2-F3FC68D73DBD}" srcId="{20869558-C1B8-0F4F-BA5A-7816AEA51011}" destId="{0C0A6B5C-996F-744D-AF1F-1D2F13FDF5F7}" srcOrd="0" destOrd="0" parTransId="{FF46EFF2-25F6-9540-A8FE-E0B7B62319E2}" sibTransId="{0A0E9E1B-0A42-DB42-8003-47DB133FB13B}"/>
    <dgm:cxn modelId="{1D234E4A-FABD-2A46-BA7D-7A88174141EA}" type="presOf" srcId="{5FF17B9F-9950-5144-992E-2AF2D592EA8A}" destId="{88A92687-F863-2B49-B26D-3F66F54F8F8A}" srcOrd="0" destOrd="0" presId="urn:microsoft.com/office/officeart/2009/3/layout/SubStepProcess"/>
    <dgm:cxn modelId="{74A8FF90-5C7C-4C42-AE3B-3941FD0E4BC5}" type="presOf" srcId="{20869558-C1B8-0F4F-BA5A-7816AEA51011}" destId="{726751BD-7987-7342-86C0-34DFC73333F1}" srcOrd="0" destOrd="0" presId="urn:microsoft.com/office/officeart/2009/3/layout/SubStepProcess"/>
    <dgm:cxn modelId="{647F6E9C-C79D-004B-9F81-6FA24B02AABE}" srcId="{0C0A6B5C-996F-744D-AF1F-1D2F13FDF5F7}" destId="{1A6BFDE4-039C-D24C-9188-1EFEF1B5FD06}" srcOrd="0" destOrd="0" parTransId="{60473EB7-389D-B546-B914-5574B2FF044E}" sibTransId="{AE848DDD-A4D8-C64A-BDC3-B8501460E2ED}"/>
    <dgm:cxn modelId="{600A3AC3-3BEA-5D44-BEF0-4275D8F6D49A}" srcId="{20869558-C1B8-0F4F-BA5A-7816AEA51011}" destId="{0E64D88E-C6B7-0B49-8B3A-25C16576E08B}" srcOrd="1" destOrd="0" parTransId="{3ED8DEA6-126A-FB43-8895-B828053A52F3}" sibTransId="{0796FF45-55A4-C349-9F62-C0D838D354FD}"/>
    <dgm:cxn modelId="{950C51E0-4139-0C4C-BC09-0C9CCCEB4B4B}" type="presOf" srcId="{1A6BFDE4-039C-D24C-9188-1EFEF1B5FD06}" destId="{6AFC4106-E95B-484C-94A8-5C75333F0DCA}" srcOrd="0" destOrd="0" presId="urn:microsoft.com/office/officeart/2009/3/layout/SubStepProcess"/>
    <dgm:cxn modelId="{36C56EEA-BB88-ED42-834D-AAF35DED9C9C}" type="presOf" srcId="{0C0A6B5C-996F-744D-AF1F-1D2F13FDF5F7}" destId="{45AE9683-22AF-3143-931B-B434C02DF417}" srcOrd="0" destOrd="0" presId="urn:microsoft.com/office/officeart/2009/3/layout/SubStepProcess"/>
    <dgm:cxn modelId="{B24BB627-E33B-9C4F-A657-EA8882DC886C}" type="presParOf" srcId="{726751BD-7987-7342-86C0-34DFC73333F1}" destId="{45AE9683-22AF-3143-931B-B434C02DF417}" srcOrd="0" destOrd="0" presId="urn:microsoft.com/office/officeart/2009/3/layout/SubStepProcess"/>
    <dgm:cxn modelId="{ACCFF6A2-BCA2-744B-9F02-260CF024F1D9}" type="presParOf" srcId="{726751BD-7987-7342-86C0-34DFC73333F1}" destId="{B52EC8BF-0A3A-D949-8F33-6CA2470C3D69}" srcOrd="1" destOrd="0" presId="urn:microsoft.com/office/officeart/2009/3/layout/SubStepProcess"/>
    <dgm:cxn modelId="{3D63D854-A74F-C046-9274-7CB8D3584DF4}" type="presParOf" srcId="{726751BD-7987-7342-86C0-34DFC73333F1}" destId="{93F06010-9A48-6446-8A97-0A05914F60F6}" srcOrd="2" destOrd="0" presId="urn:microsoft.com/office/officeart/2009/3/layout/SubStepProcess"/>
    <dgm:cxn modelId="{8184F463-7E89-504E-853F-9BDCA786229A}" type="presParOf" srcId="{93F06010-9A48-6446-8A97-0A05914F60F6}" destId="{9F352F75-64E8-1542-A0CF-87FCB458CF13}" srcOrd="0" destOrd="0" presId="urn:microsoft.com/office/officeart/2009/3/layout/SubStepProcess"/>
    <dgm:cxn modelId="{55E20D54-5D06-6342-AE40-AB0274631B92}" type="presParOf" srcId="{93F06010-9A48-6446-8A97-0A05914F60F6}" destId="{36DE581C-9B3D-B042-9903-655779164701}" srcOrd="1" destOrd="0" presId="urn:microsoft.com/office/officeart/2009/3/layout/SubStepProcess"/>
    <dgm:cxn modelId="{244AE0B7-A640-0145-8AF3-5FF91CB03837}" type="presParOf" srcId="{93F06010-9A48-6446-8A97-0A05914F60F6}" destId="{5D4E1CC3-E5E5-7C4A-9C20-51A9B80E2086}" srcOrd="2" destOrd="0" presId="urn:microsoft.com/office/officeart/2009/3/layout/SubStepProcess"/>
    <dgm:cxn modelId="{7957C4FD-AFFA-7849-B862-6FCDC931859B}" type="presParOf" srcId="{93F06010-9A48-6446-8A97-0A05914F60F6}" destId="{B23229A5-EF30-C24E-AEC2-64E9369DD9B1}" srcOrd="3" destOrd="0" presId="urn:microsoft.com/office/officeart/2009/3/layout/SubStepProcess"/>
    <dgm:cxn modelId="{4E648B0A-50CD-5849-B151-50F4A31693F6}" type="presParOf" srcId="{B23229A5-EF30-C24E-AEC2-64E9369DD9B1}" destId="{B83FAF0B-F8FD-494F-B226-A1CBB7623D93}" srcOrd="0" destOrd="0" presId="urn:microsoft.com/office/officeart/2009/3/layout/SubStepProcess"/>
    <dgm:cxn modelId="{B18B1F86-C475-0E4B-8224-7AED1E6EB5AA}" type="presParOf" srcId="{B23229A5-EF30-C24E-AEC2-64E9369DD9B1}" destId="{2F658EA3-6A21-7A45-9B8A-21B7C1C4D3A3}" srcOrd="1" destOrd="0" presId="urn:microsoft.com/office/officeart/2009/3/layout/SubStepProcess"/>
    <dgm:cxn modelId="{25060BE1-7682-6E4C-9955-EF6EF876DD89}" type="presParOf" srcId="{B23229A5-EF30-C24E-AEC2-64E9369DD9B1}" destId="{03A4FCA5-F4D5-4345-B901-C1015FAD6238}" srcOrd="2" destOrd="0" presId="urn:microsoft.com/office/officeart/2009/3/layout/SubStepProcess"/>
    <dgm:cxn modelId="{09150537-F4AD-2D40-9C93-8019D523DC14}" type="presParOf" srcId="{B23229A5-EF30-C24E-AEC2-64E9369DD9B1}" destId="{6AFC4106-E95B-484C-94A8-5C75333F0DCA}" srcOrd="3" destOrd="0" presId="urn:microsoft.com/office/officeart/2009/3/layout/SubStepProcess"/>
    <dgm:cxn modelId="{FB6F8EDC-143F-AC45-9CA2-A4957FC17454}" type="presParOf" srcId="{B23229A5-EF30-C24E-AEC2-64E9369DD9B1}" destId="{B35D2D12-0751-F043-9AD5-04001D85CC94}" srcOrd="4" destOrd="0" presId="urn:microsoft.com/office/officeart/2009/3/layout/SubStepProcess"/>
    <dgm:cxn modelId="{49833D75-F241-7342-89C6-D3064A14C53F}" type="presParOf" srcId="{726751BD-7987-7342-86C0-34DFC73333F1}" destId="{46869374-9828-2F4A-9D76-DB8CB51656D6}" srcOrd="3" destOrd="0" presId="urn:microsoft.com/office/officeart/2009/3/layout/SubStepProcess"/>
    <dgm:cxn modelId="{712DFF63-E037-0241-9BBA-699D3BB6B455}" type="presParOf" srcId="{726751BD-7987-7342-86C0-34DFC73333F1}" destId="{8D58EA45-4203-E446-A1AE-D71B60A5F6B1}" srcOrd="4" destOrd="0" presId="urn:microsoft.com/office/officeart/2009/3/layout/SubStepProcess"/>
    <dgm:cxn modelId="{F926F7BD-8975-8340-B873-0C4AB5703C0E}" type="presParOf" srcId="{726751BD-7987-7342-86C0-34DFC73333F1}" destId="{88A92687-F863-2B49-B26D-3F66F54F8F8A}" srcOrd="5" destOrd="0" presId="urn:microsoft.com/office/officeart/2009/3/layout/SubStepProcess"/>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22ACAED-9CC8-3340-AADF-AA901710A4F2}" type="doc">
      <dgm:prSet loTypeId="urn:microsoft.com/office/officeart/2005/8/layout/default" loCatId="" qsTypeId="urn:microsoft.com/office/officeart/2005/8/quickstyle/simple1" qsCatId="simple" csTypeId="urn:microsoft.com/office/officeart/2005/8/colors/accent1_4" csCatId="accent1" phldr="1"/>
      <dgm:spPr/>
      <dgm:t>
        <a:bodyPr/>
        <a:lstStyle/>
        <a:p>
          <a:endParaRPr lang="fr-FR"/>
        </a:p>
      </dgm:t>
    </dgm:pt>
    <dgm:pt modelId="{ED0BBE49-D45E-A045-8974-14050F597C9E}">
      <dgm:prSet phldrT="[Texte]"/>
      <dgm:spPr/>
      <dgm:t>
        <a:bodyPr/>
        <a:lstStyle/>
        <a:p>
          <a:r>
            <a:rPr lang="es" err="1"/>
            <a:t>Característica </a:t>
          </a:r>
          <a:r>
            <a:rPr lang="es"/>
            <a:t>de la voz (por ejemplo, </a:t>
          </a:r>
          <a:r>
            <a:rPr lang="es" err="1"/>
            <a:t>ronquera </a:t>
          </a:r>
          <a:r>
            <a:rPr lang="es"/>
            <a:t>)</a:t>
          </a:r>
        </a:p>
      </dgm:t>
    </dgm:pt>
    <dgm:pt modelId="{DF42B06D-37D3-8B44-A53F-DB141BAB2759}" type="parTrans" cxnId="{7126D19A-B7EB-FC45-991E-566DCA04B3A2}">
      <dgm:prSet/>
      <dgm:spPr/>
      <dgm:t>
        <a:bodyPr/>
        <a:lstStyle/>
        <a:p>
          <a:endParaRPr lang="fr-FR"/>
        </a:p>
      </dgm:t>
    </dgm:pt>
    <dgm:pt modelId="{D7073CC6-3C96-1B41-A81B-382FA686DD01}" type="sibTrans" cxnId="{7126D19A-B7EB-FC45-991E-566DCA04B3A2}">
      <dgm:prSet/>
      <dgm:spPr/>
      <dgm:t>
        <a:bodyPr/>
        <a:lstStyle/>
        <a:p>
          <a:endParaRPr lang="fr-FR"/>
        </a:p>
      </dgm:t>
    </dgm:pt>
    <dgm:pt modelId="{90A5FFF8-FC9A-FA40-B862-A9680F12099F}">
      <dgm:prSet phldrT="[Texte]"/>
      <dgm:spPr/>
      <dgm:t>
        <a:bodyPr/>
        <a:lstStyle/>
        <a:p>
          <a:r>
            <a:rPr lang="es" dirty="0"/>
            <a:t>anomalías anatómicas que influyen en el volumen de las cavidades de resonancia  → impacto en la voz , nasalidad , etc.</a:t>
          </a:r>
        </a:p>
      </dgm:t>
    </dgm:pt>
    <dgm:pt modelId="{78B14668-D2D3-2042-AA3B-37C6448F5EEE}" type="parTrans" cxnId="{63FFB9E2-7D05-7D42-8998-6FA8F687E4D5}">
      <dgm:prSet/>
      <dgm:spPr/>
      <dgm:t>
        <a:bodyPr/>
        <a:lstStyle/>
        <a:p>
          <a:endParaRPr lang="fr-FR"/>
        </a:p>
      </dgm:t>
    </dgm:pt>
    <dgm:pt modelId="{D271B9EB-E8AD-8A4C-B87F-6A1BBCEBE5EA}" type="sibTrans" cxnId="{63FFB9E2-7D05-7D42-8998-6FA8F687E4D5}">
      <dgm:prSet/>
      <dgm:spPr/>
      <dgm:t>
        <a:bodyPr/>
        <a:lstStyle/>
        <a:p>
          <a:endParaRPr lang="fr-FR"/>
        </a:p>
      </dgm:t>
    </dgm:pt>
    <dgm:pt modelId="{7968A912-81DA-4E4B-8CE5-64B10A39E581}">
      <dgm:prSet phldrT="[Texte]"/>
      <dgm:spPr/>
      <dgm:t>
        <a:bodyPr/>
        <a:lstStyle/>
        <a:p>
          <a:r>
            <a:rPr lang="es" dirty="0"/>
            <a:t>Alteración de la fluidez → </a:t>
          </a:r>
          <a:r>
            <a:rPr lang="ca-ES" dirty="0" err="1"/>
            <a:t>tartamudeo</a:t>
          </a:r>
          <a:r>
            <a:rPr lang="ca-ES" dirty="0"/>
            <a:t> y </a:t>
          </a:r>
          <a:r>
            <a:rPr lang="ca-ES" dirty="0" err="1"/>
            <a:t>balbuceo</a:t>
          </a:r>
          <a:endParaRPr lang="fr-FR" dirty="0"/>
        </a:p>
      </dgm:t>
    </dgm:pt>
    <dgm:pt modelId="{7D42D7DA-1EA4-D646-96E9-702727CC4B63}" type="parTrans" cxnId="{66ACE0D5-C1A2-C149-9BBA-32C20A3CA166}">
      <dgm:prSet/>
      <dgm:spPr/>
      <dgm:t>
        <a:bodyPr/>
        <a:lstStyle/>
        <a:p>
          <a:endParaRPr lang="fr-FR"/>
        </a:p>
      </dgm:t>
    </dgm:pt>
    <dgm:pt modelId="{D9B29682-0F64-4B41-90A0-4C00F2160AC3}" type="sibTrans" cxnId="{66ACE0D5-C1A2-C149-9BBA-32C20A3CA166}">
      <dgm:prSet/>
      <dgm:spPr/>
      <dgm:t>
        <a:bodyPr/>
        <a:lstStyle/>
        <a:p>
          <a:endParaRPr lang="fr-FR"/>
        </a:p>
      </dgm:t>
    </dgm:pt>
    <dgm:pt modelId="{FD6B6802-652B-AB47-8F77-919ED90FF57D}">
      <dgm:prSet phldrT="[Texte]"/>
      <dgm:spPr/>
      <dgm:t>
        <a:bodyPr/>
        <a:lstStyle/>
        <a:p>
          <a:r>
            <a:rPr lang="es-ES" dirty="0"/>
            <a:t>T</a:t>
          </a:r>
          <a:r>
            <a:rPr lang="es" dirty="0"/>
            <a:t>rastornos articulatorios frecuentes e inventario de sonidos incompletos </a:t>
          </a:r>
          <a:endParaRPr lang="fr-FR" dirty="0"/>
        </a:p>
      </dgm:t>
    </dgm:pt>
    <dgm:pt modelId="{8A1138C4-F138-B94D-BC2D-AF244E652447}" type="parTrans" cxnId="{DC49FAF5-AE10-4344-BC9F-061C8C12E839}">
      <dgm:prSet/>
      <dgm:spPr/>
      <dgm:t>
        <a:bodyPr/>
        <a:lstStyle/>
        <a:p>
          <a:endParaRPr lang="fr-FR"/>
        </a:p>
      </dgm:t>
    </dgm:pt>
    <dgm:pt modelId="{679C5F60-E2CE-974A-82E2-F58AD6419308}" type="sibTrans" cxnId="{DC49FAF5-AE10-4344-BC9F-061C8C12E839}">
      <dgm:prSet/>
      <dgm:spPr/>
      <dgm:t>
        <a:bodyPr/>
        <a:lstStyle/>
        <a:p>
          <a:endParaRPr lang="fr-FR"/>
        </a:p>
      </dgm:t>
    </dgm:pt>
    <dgm:pt modelId="{9B337336-0800-204F-969E-3F90A89B322A}">
      <dgm:prSet phldrT="[Texte]"/>
      <dgm:spPr/>
      <dgm:t>
        <a:bodyPr/>
        <a:lstStyle/>
        <a:p>
          <a:r>
            <a:rPr lang="es" dirty="0"/>
            <a:t>Particularidades Prosódicas</a:t>
          </a:r>
          <a:endParaRPr lang="fr-FR" dirty="0"/>
        </a:p>
      </dgm:t>
    </dgm:pt>
    <dgm:pt modelId="{BDF5C06A-7490-4A4C-9C00-6B4DFDA65475}" type="parTrans" cxnId="{2584198A-F1E8-D845-B7F7-9BE9E8E5E5A0}">
      <dgm:prSet/>
      <dgm:spPr/>
      <dgm:t>
        <a:bodyPr/>
        <a:lstStyle/>
        <a:p>
          <a:endParaRPr lang="fr-FR"/>
        </a:p>
      </dgm:t>
    </dgm:pt>
    <dgm:pt modelId="{CFE7249E-507D-A64B-BF5D-09B4DE7E66FD}" type="sibTrans" cxnId="{2584198A-F1E8-D845-B7F7-9BE9E8E5E5A0}">
      <dgm:prSet/>
      <dgm:spPr/>
      <dgm:t>
        <a:bodyPr/>
        <a:lstStyle/>
        <a:p>
          <a:endParaRPr lang="fr-FR"/>
        </a:p>
      </dgm:t>
    </dgm:pt>
    <dgm:pt modelId="{9C69ACB5-43AC-0149-85A4-DCA77D393E43}" type="pres">
      <dgm:prSet presAssocID="{B22ACAED-9CC8-3340-AADF-AA901710A4F2}" presName="diagram" presStyleCnt="0">
        <dgm:presLayoutVars>
          <dgm:dir/>
          <dgm:resizeHandles val="exact"/>
        </dgm:presLayoutVars>
      </dgm:prSet>
      <dgm:spPr/>
    </dgm:pt>
    <dgm:pt modelId="{DC00E1BA-E155-BC45-8BC3-D0A1A41B9C7B}" type="pres">
      <dgm:prSet presAssocID="{ED0BBE49-D45E-A045-8974-14050F597C9E}" presName="node" presStyleLbl="node1" presStyleIdx="0" presStyleCnt="5">
        <dgm:presLayoutVars>
          <dgm:bulletEnabled val="1"/>
        </dgm:presLayoutVars>
      </dgm:prSet>
      <dgm:spPr/>
    </dgm:pt>
    <dgm:pt modelId="{34399378-C26E-3846-B3D0-C6C2BE63B69A}" type="pres">
      <dgm:prSet presAssocID="{D7073CC6-3C96-1B41-A81B-382FA686DD01}" presName="sibTrans" presStyleCnt="0"/>
      <dgm:spPr/>
    </dgm:pt>
    <dgm:pt modelId="{E01697CA-3F01-3C45-91C6-F61C07F3F8A5}" type="pres">
      <dgm:prSet presAssocID="{90A5FFF8-FC9A-FA40-B862-A9680F12099F}" presName="node" presStyleLbl="node1" presStyleIdx="1" presStyleCnt="5">
        <dgm:presLayoutVars>
          <dgm:bulletEnabled val="1"/>
        </dgm:presLayoutVars>
      </dgm:prSet>
      <dgm:spPr/>
    </dgm:pt>
    <dgm:pt modelId="{30101E67-AA27-FA4C-A884-F4C0E1CC5A3E}" type="pres">
      <dgm:prSet presAssocID="{D271B9EB-E8AD-8A4C-B87F-6A1BBCEBE5EA}" presName="sibTrans" presStyleCnt="0"/>
      <dgm:spPr/>
    </dgm:pt>
    <dgm:pt modelId="{AC1EA78E-97C3-8B40-BB4E-807E1D9A7B55}" type="pres">
      <dgm:prSet presAssocID="{7968A912-81DA-4E4B-8CE5-64B10A39E581}" presName="node" presStyleLbl="node1" presStyleIdx="2" presStyleCnt="5">
        <dgm:presLayoutVars>
          <dgm:bulletEnabled val="1"/>
        </dgm:presLayoutVars>
      </dgm:prSet>
      <dgm:spPr/>
    </dgm:pt>
    <dgm:pt modelId="{10769881-CBC1-7A4E-A4AF-FEACBAB3ED29}" type="pres">
      <dgm:prSet presAssocID="{D9B29682-0F64-4B41-90A0-4C00F2160AC3}" presName="sibTrans" presStyleCnt="0"/>
      <dgm:spPr/>
    </dgm:pt>
    <dgm:pt modelId="{6F91BF1D-76A1-8F41-8AB1-A96AC29F5C25}" type="pres">
      <dgm:prSet presAssocID="{FD6B6802-652B-AB47-8F77-919ED90FF57D}" presName="node" presStyleLbl="node1" presStyleIdx="3" presStyleCnt="5">
        <dgm:presLayoutVars>
          <dgm:bulletEnabled val="1"/>
        </dgm:presLayoutVars>
      </dgm:prSet>
      <dgm:spPr/>
    </dgm:pt>
    <dgm:pt modelId="{B14AB163-E9C2-2140-A7ED-039AE371D57F}" type="pres">
      <dgm:prSet presAssocID="{679C5F60-E2CE-974A-82E2-F58AD6419308}" presName="sibTrans" presStyleCnt="0"/>
      <dgm:spPr/>
    </dgm:pt>
    <dgm:pt modelId="{DD577019-5476-614A-929C-B85B3AAD2D49}" type="pres">
      <dgm:prSet presAssocID="{9B337336-0800-204F-969E-3F90A89B322A}" presName="node" presStyleLbl="node1" presStyleIdx="4" presStyleCnt="5">
        <dgm:presLayoutVars>
          <dgm:bulletEnabled val="1"/>
        </dgm:presLayoutVars>
      </dgm:prSet>
      <dgm:spPr/>
    </dgm:pt>
  </dgm:ptLst>
  <dgm:cxnLst>
    <dgm:cxn modelId="{4693760F-4707-FB40-A8A2-96C4EA40A333}" type="presOf" srcId="{9B337336-0800-204F-969E-3F90A89B322A}" destId="{DD577019-5476-614A-929C-B85B3AAD2D49}" srcOrd="0" destOrd="0" presId="urn:microsoft.com/office/officeart/2005/8/layout/default"/>
    <dgm:cxn modelId="{8A255637-D16B-3D42-ACAB-6911EECF44D2}" type="presOf" srcId="{B22ACAED-9CC8-3340-AADF-AA901710A4F2}" destId="{9C69ACB5-43AC-0149-85A4-DCA77D393E43}" srcOrd="0" destOrd="0" presId="urn:microsoft.com/office/officeart/2005/8/layout/default"/>
    <dgm:cxn modelId="{2584198A-F1E8-D845-B7F7-9BE9E8E5E5A0}" srcId="{B22ACAED-9CC8-3340-AADF-AA901710A4F2}" destId="{9B337336-0800-204F-969E-3F90A89B322A}" srcOrd="4" destOrd="0" parTransId="{BDF5C06A-7490-4A4C-9C00-6B4DFDA65475}" sibTransId="{CFE7249E-507D-A64B-BF5D-09B4DE7E66FD}"/>
    <dgm:cxn modelId="{7126D19A-B7EB-FC45-991E-566DCA04B3A2}" srcId="{B22ACAED-9CC8-3340-AADF-AA901710A4F2}" destId="{ED0BBE49-D45E-A045-8974-14050F597C9E}" srcOrd="0" destOrd="0" parTransId="{DF42B06D-37D3-8B44-A53F-DB141BAB2759}" sibTransId="{D7073CC6-3C96-1B41-A81B-382FA686DD01}"/>
    <dgm:cxn modelId="{381F67C4-7D6C-5346-AE6D-CA50347B5F02}" type="presOf" srcId="{90A5FFF8-FC9A-FA40-B862-A9680F12099F}" destId="{E01697CA-3F01-3C45-91C6-F61C07F3F8A5}" srcOrd="0" destOrd="0" presId="urn:microsoft.com/office/officeart/2005/8/layout/default"/>
    <dgm:cxn modelId="{42AA13C5-F29A-5940-AA71-1D172FA3F403}" type="presOf" srcId="{7968A912-81DA-4E4B-8CE5-64B10A39E581}" destId="{AC1EA78E-97C3-8B40-BB4E-807E1D9A7B55}" srcOrd="0" destOrd="0" presId="urn:microsoft.com/office/officeart/2005/8/layout/default"/>
    <dgm:cxn modelId="{66ACE0D5-C1A2-C149-9BBA-32C20A3CA166}" srcId="{B22ACAED-9CC8-3340-AADF-AA901710A4F2}" destId="{7968A912-81DA-4E4B-8CE5-64B10A39E581}" srcOrd="2" destOrd="0" parTransId="{7D42D7DA-1EA4-D646-96E9-702727CC4B63}" sibTransId="{D9B29682-0F64-4B41-90A0-4C00F2160AC3}"/>
    <dgm:cxn modelId="{4F1AD6D6-4F1D-144D-8F51-1BC7581D12D1}" type="presOf" srcId="{ED0BBE49-D45E-A045-8974-14050F597C9E}" destId="{DC00E1BA-E155-BC45-8BC3-D0A1A41B9C7B}" srcOrd="0" destOrd="0" presId="urn:microsoft.com/office/officeart/2005/8/layout/default"/>
    <dgm:cxn modelId="{EB8394DF-28B3-1544-9053-D87358F5B2A5}" type="presOf" srcId="{FD6B6802-652B-AB47-8F77-919ED90FF57D}" destId="{6F91BF1D-76A1-8F41-8AB1-A96AC29F5C25}" srcOrd="0" destOrd="0" presId="urn:microsoft.com/office/officeart/2005/8/layout/default"/>
    <dgm:cxn modelId="{63FFB9E2-7D05-7D42-8998-6FA8F687E4D5}" srcId="{B22ACAED-9CC8-3340-AADF-AA901710A4F2}" destId="{90A5FFF8-FC9A-FA40-B862-A9680F12099F}" srcOrd="1" destOrd="0" parTransId="{78B14668-D2D3-2042-AA3B-37C6448F5EEE}" sibTransId="{D271B9EB-E8AD-8A4C-B87F-6A1BBCEBE5EA}"/>
    <dgm:cxn modelId="{DC49FAF5-AE10-4344-BC9F-061C8C12E839}" srcId="{B22ACAED-9CC8-3340-AADF-AA901710A4F2}" destId="{FD6B6802-652B-AB47-8F77-919ED90FF57D}" srcOrd="3" destOrd="0" parTransId="{8A1138C4-F138-B94D-BC2D-AF244E652447}" sibTransId="{679C5F60-E2CE-974A-82E2-F58AD6419308}"/>
    <dgm:cxn modelId="{21BF6AC8-672C-2E4F-A08C-618DD295D6B1}" type="presParOf" srcId="{9C69ACB5-43AC-0149-85A4-DCA77D393E43}" destId="{DC00E1BA-E155-BC45-8BC3-D0A1A41B9C7B}" srcOrd="0" destOrd="0" presId="urn:microsoft.com/office/officeart/2005/8/layout/default"/>
    <dgm:cxn modelId="{A21C229F-86E3-F04A-8127-29ADA4750703}" type="presParOf" srcId="{9C69ACB5-43AC-0149-85A4-DCA77D393E43}" destId="{34399378-C26E-3846-B3D0-C6C2BE63B69A}" srcOrd="1" destOrd="0" presId="urn:microsoft.com/office/officeart/2005/8/layout/default"/>
    <dgm:cxn modelId="{F87E64CF-BEAE-C84D-AD28-5E28FA5EDD7E}" type="presParOf" srcId="{9C69ACB5-43AC-0149-85A4-DCA77D393E43}" destId="{E01697CA-3F01-3C45-91C6-F61C07F3F8A5}" srcOrd="2" destOrd="0" presId="urn:microsoft.com/office/officeart/2005/8/layout/default"/>
    <dgm:cxn modelId="{52C085DA-B2EB-8041-ACD2-92A84DB2F1BC}" type="presParOf" srcId="{9C69ACB5-43AC-0149-85A4-DCA77D393E43}" destId="{30101E67-AA27-FA4C-A884-F4C0E1CC5A3E}" srcOrd="3" destOrd="0" presId="urn:microsoft.com/office/officeart/2005/8/layout/default"/>
    <dgm:cxn modelId="{9406B315-3867-F940-B6AE-21E7EED51F38}" type="presParOf" srcId="{9C69ACB5-43AC-0149-85A4-DCA77D393E43}" destId="{AC1EA78E-97C3-8B40-BB4E-807E1D9A7B55}" srcOrd="4" destOrd="0" presId="urn:microsoft.com/office/officeart/2005/8/layout/default"/>
    <dgm:cxn modelId="{A641833F-E81A-D34D-BCED-C815F04D071E}" type="presParOf" srcId="{9C69ACB5-43AC-0149-85A4-DCA77D393E43}" destId="{10769881-CBC1-7A4E-A4AF-FEACBAB3ED29}" srcOrd="5" destOrd="0" presId="urn:microsoft.com/office/officeart/2005/8/layout/default"/>
    <dgm:cxn modelId="{27876123-F128-EE47-942A-6C95253EB923}" type="presParOf" srcId="{9C69ACB5-43AC-0149-85A4-DCA77D393E43}" destId="{6F91BF1D-76A1-8F41-8AB1-A96AC29F5C25}" srcOrd="6" destOrd="0" presId="urn:microsoft.com/office/officeart/2005/8/layout/default"/>
    <dgm:cxn modelId="{0C7F7C3D-64A3-E648-8375-AC836207E022}" type="presParOf" srcId="{9C69ACB5-43AC-0149-85A4-DCA77D393E43}" destId="{B14AB163-E9C2-2140-A7ED-039AE371D57F}" srcOrd="7" destOrd="0" presId="urn:microsoft.com/office/officeart/2005/8/layout/default"/>
    <dgm:cxn modelId="{AA31DAF9-3F25-7743-B7F9-F7C5E8AF6641}" type="presParOf" srcId="{9C69ACB5-43AC-0149-85A4-DCA77D393E43}" destId="{DD577019-5476-614A-929C-B85B3AAD2D49}" srcOrd="8"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5ACA4B5-F2CE-0E4D-A97D-D3E3EF25D547}" type="doc">
      <dgm:prSet loTypeId="urn:microsoft.com/office/officeart/2005/8/layout/arrow2" loCatId="" qsTypeId="urn:microsoft.com/office/officeart/2005/8/quickstyle/simple1" qsCatId="simple" csTypeId="urn:microsoft.com/office/officeart/2005/8/colors/accent1_2" csCatId="accent1" phldr="1"/>
      <dgm:spPr/>
    </dgm:pt>
    <dgm:pt modelId="{6E676A53-2210-5144-9BAA-E24A38F20CB3}">
      <dgm:prSet phldrT="[Texte]"/>
      <dgm:spPr/>
      <dgm:t>
        <a:bodyPr/>
        <a:lstStyle/>
        <a:p>
          <a:r>
            <a:rPr lang="es" dirty="0"/>
            <a:t>4 a 7 años → menos inteligible que infantes de la misma edad cronológico y sexo</a:t>
          </a:r>
          <a:endParaRPr lang="fr-FR" dirty="0"/>
        </a:p>
      </dgm:t>
    </dgm:pt>
    <dgm:pt modelId="{FD74843A-C6DE-5349-A00F-876ABD2B99B4}" type="parTrans" cxnId="{8B909564-D447-9649-8AD2-5B178A647E9B}">
      <dgm:prSet/>
      <dgm:spPr/>
      <dgm:t>
        <a:bodyPr/>
        <a:lstStyle/>
        <a:p>
          <a:endParaRPr lang="fr-FR"/>
        </a:p>
      </dgm:t>
    </dgm:pt>
    <dgm:pt modelId="{699E8A87-11C1-BE42-ABB0-561626F7E582}" type="sibTrans" cxnId="{8B909564-D447-9649-8AD2-5B178A647E9B}">
      <dgm:prSet/>
      <dgm:spPr/>
      <dgm:t>
        <a:bodyPr/>
        <a:lstStyle/>
        <a:p>
          <a:endParaRPr lang="fr-FR"/>
        </a:p>
      </dgm:t>
    </dgm:pt>
    <dgm:pt modelId="{F123E7B5-438B-BC40-9EF2-E3613F0170EB}">
      <dgm:prSet phldrT="[Texte]"/>
      <dgm:spPr/>
      <dgm:t>
        <a:bodyPr/>
        <a:lstStyle/>
        <a:p>
          <a:r>
            <a:rPr lang="es" dirty="0"/>
            <a:t>14 años </a:t>
          </a:r>
          <a:endParaRPr lang="fr-FR" dirty="0"/>
        </a:p>
        <a:p>
          <a:r>
            <a:rPr lang="es" dirty="0"/>
            <a:t>100% de los niños permanecen ininteligibles</a:t>
          </a:r>
          <a:endParaRPr lang="fr-FR" dirty="0"/>
        </a:p>
        <a:p>
          <a:r>
            <a:rPr lang="es" dirty="0"/>
            <a:t>95% de las niñas permanecen ininteligibles</a:t>
          </a:r>
          <a:endParaRPr lang="fr-FR" dirty="0"/>
        </a:p>
      </dgm:t>
    </dgm:pt>
    <dgm:pt modelId="{7D02770D-2357-644F-B18B-C60551717CD5}" type="parTrans" cxnId="{73AB8BC5-D0FF-9A4B-8A82-7073B9A97853}">
      <dgm:prSet/>
      <dgm:spPr/>
      <dgm:t>
        <a:bodyPr/>
        <a:lstStyle/>
        <a:p>
          <a:endParaRPr lang="fr-FR"/>
        </a:p>
      </dgm:t>
    </dgm:pt>
    <dgm:pt modelId="{1B094F3A-C9F9-9F46-BA8F-01D948377064}" type="sibTrans" cxnId="{73AB8BC5-D0FF-9A4B-8A82-7073B9A97853}">
      <dgm:prSet/>
      <dgm:spPr/>
      <dgm:t>
        <a:bodyPr/>
        <a:lstStyle/>
        <a:p>
          <a:endParaRPr lang="fr-FR"/>
        </a:p>
      </dgm:t>
    </dgm:pt>
    <dgm:pt modelId="{25E4D217-00CF-0542-AF4C-04BF13C337C9}">
      <dgm:prSet phldrT="[Texte]"/>
      <dgm:spPr/>
      <dgm:t>
        <a:bodyPr/>
        <a:lstStyle/>
        <a:p>
          <a:r>
            <a:rPr lang="es" dirty="0"/>
            <a:t>&gt; 14 años </a:t>
          </a:r>
          <a:endParaRPr lang="fr-FR" dirty="0"/>
        </a:p>
        <a:p>
          <a:r>
            <a:rPr lang="es" dirty="0"/>
            <a:t>74% de los niños permanecen ininteligibles</a:t>
          </a:r>
          <a:endParaRPr lang="fr-FR" dirty="0"/>
        </a:p>
        <a:p>
          <a:r>
            <a:rPr lang="es" dirty="0"/>
            <a:t>49% de las niñas permanecen ininteligibles</a:t>
          </a:r>
          <a:endParaRPr lang="fr-FR" dirty="0"/>
        </a:p>
      </dgm:t>
    </dgm:pt>
    <dgm:pt modelId="{217C0591-4285-DC45-9680-3ECD749C7EFC}" type="parTrans" cxnId="{05334651-9E5D-1A4C-AAD0-D64EDF81CA89}">
      <dgm:prSet/>
      <dgm:spPr/>
      <dgm:t>
        <a:bodyPr/>
        <a:lstStyle/>
        <a:p>
          <a:endParaRPr lang="fr-FR"/>
        </a:p>
      </dgm:t>
    </dgm:pt>
    <dgm:pt modelId="{254FFDE7-9C81-C947-9434-EE32A546B234}" type="sibTrans" cxnId="{05334651-9E5D-1A4C-AAD0-D64EDF81CA89}">
      <dgm:prSet/>
      <dgm:spPr/>
      <dgm:t>
        <a:bodyPr/>
        <a:lstStyle/>
        <a:p>
          <a:endParaRPr lang="fr-FR"/>
        </a:p>
      </dgm:t>
    </dgm:pt>
    <dgm:pt modelId="{5B4BE820-E4F8-2F42-9C47-E5C4F369B2DF}" type="pres">
      <dgm:prSet presAssocID="{05ACA4B5-F2CE-0E4D-A97D-D3E3EF25D547}" presName="arrowDiagram" presStyleCnt="0">
        <dgm:presLayoutVars>
          <dgm:chMax val="5"/>
          <dgm:dir/>
          <dgm:resizeHandles val="exact"/>
        </dgm:presLayoutVars>
      </dgm:prSet>
      <dgm:spPr/>
    </dgm:pt>
    <dgm:pt modelId="{71E98DB0-5A22-AF47-B2D6-A9C5422CE93C}" type="pres">
      <dgm:prSet presAssocID="{05ACA4B5-F2CE-0E4D-A97D-D3E3EF25D547}" presName="arrow" presStyleLbl="bgShp" presStyleIdx="0" presStyleCnt="1"/>
      <dgm:spPr/>
    </dgm:pt>
    <dgm:pt modelId="{36C174C5-E3FC-E641-8432-698EBFF2BC91}" type="pres">
      <dgm:prSet presAssocID="{05ACA4B5-F2CE-0E4D-A97D-D3E3EF25D547}" presName="arrowDiagram3" presStyleCnt="0"/>
      <dgm:spPr/>
    </dgm:pt>
    <dgm:pt modelId="{A162AB43-FC6E-5A4D-B4A6-95F54F70E1AA}" type="pres">
      <dgm:prSet presAssocID="{6E676A53-2210-5144-9BAA-E24A38F20CB3}" presName="bullet3a" presStyleLbl="node1" presStyleIdx="0" presStyleCnt="3"/>
      <dgm:spPr/>
    </dgm:pt>
    <dgm:pt modelId="{FE84ECA2-5070-2041-A02A-EB723B02D463}" type="pres">
      <dgm:prSet presAssocID="{6E676A53-2210-5144-9BAA-E24A38F20CB3}" presName="textBox3a" presStyleLbl="revTx" presStyleIdx="0" presStyleCnt="3">
        <dgm:presLayoutVars>
          <dgm:bulletEnabled val="1"/>
        </dgm:presLayoutVars>
      </dgm:prSet>
      <dgm:spPr/>
    </dgm:pt>
    <dgm:pt modelId="{F324F31B-71A2-7740-93C4-ACBD4BAE4E83}" type="pres">
      <dgm:prSet presAssocID="{F123E7B5-438B-BC40-9EF2-E3613F0170EB}" presName="bullet3b" presStyleLbl="node1" presStyleIdx="1" presStyleCnt="3"/>
      <dgm:spPr/>
    </dgm:pt>
    <dgm:pt modelId="{BB2C56EB-51B6-9140-AEBA-52912B3FC5E2}" type="pres">
      <dgm:prSet presAssocID="{F123E7B5-438B-BC40-9EF2-E3613F0170EB}" presName="textBox3b" presStyleLbl="revTx" presStyleIdx="1" presStyleCnt="3">
        <dgm:presLayoutVars>
          <dgm:bulletEnabled val="1"/>
        </dgm:presLayoutVars>
      </dgm:prSet>
      <dgm:spPr/>
    </dgm:pt>
    <dgm:pt modelId="{74200370-F284-D842-AC14-6407E4BFDA0E}" type="pres">
      <dgm:prSet presAssocID="{25E4D217-00CF-0542-AF4C-04BF13C337C9}" presName="bullet3c" presStyleLbl="node1" presStyleIdx="2" presStyleCnt="3"/>
      <dgm:spPr/>
    </dgm:pt>
    <dgm:pt modelId="{2419DB92-FFEB-B543-8848-AAD69C481110}" type="pres">
      <dgm:prSet presAssocID="{25E4D217-00CF-0542-AF4C-04BF13C337C9}" presName="textBox3c" presStyleLbl="revTx" presStyleIdx="2" presStyleCnt="3">
        <dgm:presLayoutVars>
          <dgm:bulletEnabled val="1"/>
        </dgm:presLayoutVars>
      </dgm:prSet>
      <dgm:spPr/>
    </dgm:pt>
  </dgm:ptLst>
  <dgm:cxnLst>
    <dgm:cxn modelId="{A57C810E-DE08-9F42-BEB6-5280D1E42DFC}" type="presOf" srcId="{6E676A53-2210-5144-9BAA-E24A38F20CB3}" destId="{FE84ECA2-5070-2041-A02A-EB723B02D463}" srcOrd="0" destOrd="0" presId="urn:microsoft.com/office/officeart/2005/8/layout/arrow2"/>
    <dgm:cxn modelId="{8B909564-D447-9649-8AD2-5B178A647E9B}" srcId="{05ACA4B5-F2CE-0E4D-A97D-D3E3EF25D547}" destId="{6E676A53-2210-5144-9BAA-E24A38F20CB3}" srcOrd="0" destOrd="0" parTransId="{FD74843A-C6DE-5349-A00F-876ABD2B99B4}" sibTransId="{699E8A87-11C1-BE42-ABB0-561626F7E582}"/>
    <dgm:cxn modelId="{05334651-9E5D-1A4C-AAD0-D64EDF81CA89}" srcId="{05ACA4B5-F2CE-0E4D-A97D-D3E3EF25D547}" destId="{25E4D217-00CF-0542-AF4C-04BF13C337C9}" srcOrd="2" destOrd="0" parTransId="{217C0591-4285-DC45-9680-3ECD749C7EFC}" sibTransId="{254FFDE7-9C81-C947-9434-EE32A546B234}"/>
    <dgm:cxn modelId="{FE79D685-CF61-9D41-8731-17CB2744A10A}" type="presOf" srcId="{F123E7B5-438B-BC40-9EF2-E3613F0170EB}" destId="{BB2C56EB-51B6-9140-AEBA-52912B3FC5E2}" srcOrd="0" destOrd="0" presId="urn:microsoft.com/office/officeart/2005/8/layout/arrow2"/>
    <dgm:cxn modelId="{208536B5-4416-9C42-979B-5AEB5E7732EF}" type="presOf" srcId="{25E4D217-00CF-0542-AF4C-04BF13C337C9}" destId="{2419DB92-FFEB-B543-8848-AAD69C481110}" srcOrd="0" destOrd="0" presId="urn:microsoft.com/office/officeart/2005/8/layout/arrow2"/>
    <dgm:cxn modelId="{73AB8BC5-D0FF-9A4B-8A82-7073B9A97853}" srcId="{05ACA4B5-F2CE-0E4D-A97D-D3E3EF25D547}" destId="{F123E7B5-438B-BC40-9EF2-E3613F0170EB}" srcOrd="1" destOrd="0" parTransId="{7D02770D-2357-644F-B18B-C60551717CD5}" sibTransId="{1B094F3A-C9F9-9F46-BA8F-01D948377064}"/>
    <dgm:cxn modelId="{C72938EC-1E8F-7C4C-8721-23D79B79CA56}" type="presOf" srcId="{05ACA4B5-F2CE-0E4D-A97D-D3E3EF25D547}" destId="{5B4BE820-E4F8-2F42-9C47-E5C4F369B2DF}" srcOrd="0" destOrd="0" presId="urn:microsoft.com/office/officeart/2005/8/layout/arrow2"/>
    <dgm:cxn modelId="{26717014-037C-5749-A3AA-8D4B6063B865}" type="presParOf" srcId="{5B4BE820-E4F8-2F42-9C47-E5C4F369B2DF}" destId="{71E98DB0-5A22-AF47-B2D6-A9C5422CE93C}" srcOrd="0" destOrd="0" presId="urn:microsoft.com/office/officeart/2005/8/layout/arrow2"/>
    <dgm:cxn modelId="{C5036542-5478-5A4D-A100-67B2F95EDC73}" type="presParOf" srcId="{5B4BE820-E4F8-2F42-9C47-E5C4F369B2DF}" destId="{36C174C5-E3FC-E641-8432-698EBFF2BC91}" srcOrd="1" destOrd="0" presId="urn:microsoft.com/office/officeart/2005/8/layout/arrow2"/>
    <dgm:cxn modelId="{1F8AE54A-D2EC-9846-BCE0-65137CAED6B7}" type="presParOf" srcId="{36C174C5-E3FC-E641-8432-698EBFF2BC91}" destId="{A162AB43-FC6E-5A4D-B4A6-95F54F70E1AA}" srcOrd="0" destOrd="0" presId="urn:microsoft.com/office/officeart/2005/8/layout/arrow2"/>
    <dgm:cxn modelId="{4CF67D68-FBB6-534C-A53B-22E4400D2A71}" type="presParOf" srcId="{36C174C5-E3FC-E641-8432-698EBFF2BC91}" destId="{FE84ECA2-5070-2041-A02A-EB723B02D463}" srcOrd="1" destOrd="0" presId="urn:microsoft.com/office/officeart/2005/8/layout/arrow2"/>
    <dgm:cxn modelId="{5998AF98-6CF6-9341-88AF-5803FA00DFD5}" type="presParOf" srcId="{36C174C5-E3FC-E641-8432-698EBFF2BC91}" destId="{F324F31B-71A2-7740-93C4-ACBD4BAE4E83}" srcOrd="2" destOrd="0" presId="urn:microsoft.com/office/officeart/2005/8/layout/arrow2"/>
    <dgm:cxn modelId="{BF11EC74-4F2E-D042-80FD-130232192277}" type="presParOf" srcId="{36C174C5-E3FC-E641-8432-698EBFF2BC91}" destId="{BB2C56EB-51B6-9140-AEBA-52912B3FC5E2}" srcOrd="3" destOrd="0" presId="urn:microsoft.com/office/officeart/2005/8/layout/arrow2"/>
    <dgm:cxn modelId="{B0DE4AE4-F519-C34D-9DBE-26F090757987}" type="presParOf" srcId="{36C174C5-E3FC-E641-8432-698EBFF2BC91}" destId="{74200370-F284-D842-AC14-6407E4BFDA0E}" srcOrd="4" destOrd="0" presId="urn:microsoft.com/office/officeart/2005/8/layout/arrow2"/>
    <dgm:cxn modelId="{A23F8BBD-241F-5244-8682-374C490D7DB5}" type="presParOf" srcId="{36C174C5-E3FC-E641-8432-698EBFF2BC91}" destId="{2419DB92-FFEB-B543-8848-AAD69C481110}" srcOrd="5" destOrd="0" presId="urn:microsoft.com/office/officeart/2005/8/layout/arrow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AE9683-22AF-3143-931B-B434C02DF417}">
      <dsp:nvSpPr>
        <dsp:cNvPr id="0" name=""/>
        <dsp:cNvSpPr/>
      </dsp:nvSpPr>
      <dsp:spPr>
        <a:xfrm>
          <a:off x="5520" y="25766"/>
          <a:ext cx="2288548" cy="2288548"/>
        </a:xfrm>
        <a:prstGeom prst="ellipse">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ca-ES" sz="2000" kern="1200" dirty="0" err="1"/>
            <a:t>Hipotonía</a:t>
          </a:r>
          <a:r>
            <a:rPr lang="ca-ES" sz="2000" kern="1200" dirty="0"/>
            <a:t> </a:t>
          </a:r>
          <a:r>
            <a:rPr lang="ca-ES" sz="2000" kern="1200" dirty="0" err="1"/>
            <a:t>bucofacial</a:t>
          </a:r>
          <a:r>
            <a:rPr lang="ca-ES" sz="2000" kern="1200" dirty="0"/>
            <a:t> específica</a:t>
          </a:r>
          <a:endParaRPr lang="fr-FR" sz="2000" kern="1200" dirty="0"/>
        </a:p>
      </dsp:txBody>
      <dsp:txXfrm>
        <a:off x="340670" y="360916"/>
        <a:ext cx="1618248" cy="1618248"/>
      </dsp:txXfrm>
    </dsp:sp>
    <dsp:sp modelId="{9F352F75-64E8-1542-A0CF-87FCB458CF13}">
      <dsp:nvSpPr>
        <dsp:cNvPr id="0" name=""/>
        <dsp:cNvSpPr/>
      </dsp:nvSpPr>
      <dsp:spPr>
        <a:xfrm rot="2558555">
          <a:off x="2263201" y="1485860"/>
          <a:ext cx="747611" cy="0"/>
        </a:xfrm>
        <a:custGeom>
          <a:avLst/>
          <a:gdLst/>
          <a:ahLst/>
          <a:cxnLst/>
          <a:rect l="0" t="0" r="0" b="0"/>
          <a:pathLst>
            <a:path>
              <a:moveTo>
                <a:pt x="0" y="0"/>
              </a:moveTo>
              <a:lnTo>
                <a:pt x="747611"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6DE581C-9B3D-B042-9903-655779164701}">
      <dsp:nvSpPr>
        <dsp:cNvPr id="0" name=""/>
        <dsp:cNvSpPr/>
      </dsp:nvSpPr>
      <dsp:spPr>
        <a:xfrm rot="8241445">
          <a:off x="5244951" y="1485860"/>
          <a:ext cx="747611" cy="0"/>
        </a:xfrm>
        <a:custGeom>
          <a:avLst/>
          <a:gdLst/>
          <a:ahLst/>
          <a:cxnLst/>
          <a:rect l="0" t="0" r="0" b="0"/>
          <a:pathLst>
            <a:path>
              <a:moveTo>
                <a:pt x="0" y="0"/>
              </a:moveTo>
              <a:lnTo>
                <a:pt x="747611"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3A4FCA5-F4D5-4345-B901-C1015FAD6238}">
      <dsp:nvSpPr>
        <dsp:cNvPr id="0" name=""/>
        <dsp:cNvSpPr/>
      </dsp:nvSpPr>
      <dsp:spPr>
        <a:xfrm>
          <a:off x="2911976" y="1739084"/>
          <a:ext cx="267499"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FC4106-E95B-484C-94A8-5C75333F0DCA}">
      <dsp:nvSpPr>
        <dsp:cNvPr id="0" name=""/>
        <dsp:cNvSpPr/>
      </dsp:nvSpPr>
      <dsp:spPr>
        <a:xfrm>
          <a:off x="3179475" y="1170041"/>
          <a:ext cx="1896812" cy="113808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s" sz="2000" kern="1200" err="1"/>
            <a:t>implica</a:t>
          </a:r>
          <a:endParaRPr lang="fr-FR" sz="2000" kern="1200"/>
        </a:p>
      </dsp:txBody>
      <dsp:txXfrm>
        <a:off x="3179475" y="1170041"/>
        <a:ext cx="1896812" cy="1138087"/>
      </dsp:txXfrm>
    </dsp:sp>
    <dsp:sp modelId="{B35D2D12-0751-F043-9AD5-04001D85CC94}">
      <dsp:nvSpPr>
        <dsp:cNvPr id="0" name=""/>
        <dsp:cNvSpPr/>
      </dsp:nvSpPr>
      <dsp:spPr>
        <a:xfrm>
          <a:off x="5076288" y="1739084"/>
          <a:ext cx="267499"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D58EA45-4203-E446-A1AE-D71B60A5F6B1}">
      <dsp:nvSpPr>
        <dsp:cNvPr id="0" name=""/>
        <dsp:cNvSpPr/>
      </dsp:nvSpPr>
      <dsp:spPr>
        <a:xfrm>
          <a:off x="5961696" y="25766"/>
          <a:ext cx="2288548" cy="2288548"/>
        </a:xfrm>
        <a:prstGeom prst="ellipse">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s" sz="2000" kern="1200" dirty="0"/>
            <a:t>Dificultades en la masticación</a:t>
          </a:r>
          <a:endParaRPr lang="fr-FR" sz="2000" kern="1200" dirty="0"/>
        </a:p>
      </dsp:txBody>
      <dsp:txXfrm>
        <a:off x="6296846" y="360916"/>
        <a:ext cx="1618248" cy="1618248"/>
      </dsp:txXfrm>
    </dsp:sp>
    <dsp:sp modelId="{88A92687-F863-2B49-B26D-3F66F54F8F8A}">
      <dsp:nvSpPr>
        <dsp:cNvPr id="0" name=""/>
        <dsp:cNvSpPr/>
      </dsp:nvSpPr>
      <dsp:spPr>
        <a:xfrm>
          <a:off x="8250244" y="25766"/>
          <a:ext cx="2288548" cy="2288548"/>
        </a:xfrm>
        <a:prstGeom prst="ellipse">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s" sz="2000" kern="1200" dirty="0"/>
            <a:t>Dificultad para cerrar los labios para mantener comida en la boca</a:t>
          </a:r>
          <a:endParaRPr lang="fr-FR" sz="2000" kern="1200" dirty="0"/>
        </a:p>
      </dsp:txBody>
      <dsp:txXfrm>
        <a:off x="8585394" y="360916"/>
        <a:ext cx="1618248" cy="161824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00E1BA-E155-BC45-8BC3-D0A1A41B9C7B}">
      <dsp:nvSpPr>
        <dsp:cNvPr id="0" name=""/>
        <dsp:cNvSpPr/>
      </dsp:nvSpPr>
      <dsp:spPr>
        <a:xfrm>
          <a:off x="0" y="393250"/>
          <a:ext cx="2998032" cy="1798819"/>
        </a:xfrm>
        <a:prstGeom prst="rect">
          <a:avLst/>
        </a:prstGeom>
        <a:solidFill>
          <a:schemeClr val="accent1">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 sz="2000" kern="1200" err="1"/>
            <a:t>Característica </a:t>
          </a:r>
          <a:r>
            <a:rPr lang="es" sz="2000" kern="1200"/>
            <a:t>de la voz (por ejemplo, </a:t>
          </a:r>
          <a:r>
            <a:rPr lang="es" sz="2000" kern="1200" err="1"/>
            <a:t>ronquera </a:t>
          </a:r>
          <a:r>
            <a:rPr lang="es" sz="2000" kern="1200"/>
            <a:t>)</a:t>
          </a:r>
        </a:p>
      </dsp:txBody>
      <dsp:txXfrm>
        <a:off x="0" y="393250"/>
        <a:ext cx="2998032" cy="1798819"/>
      </dsp:txXfrm>
    </dsp:sp>
    <dsp:sp modelId="{E01697CA-3F01-3C45-91C6-F61C07F3F8A5}">
      <dsp:nvSpPr>
        <dsp:cNvPr id="0" name=""/>
        <dsp:cNvSpPr/>
      </dsp:nvSpPr>
      <dsp:spPr>
        <a:xfrm>
          <a:off x="3297836" y="393250"/>
          <a:ext cx="2998032" cy="1798819"/>
        </a:xfrm>
        <a:prstGeom prst="rect">
          <a:avLst/>
        </a:prstGeom>
        <a:solidFill>
          <a:schemeClr val="accent1">
            <a:shade val="50000"/>
            <a:hueOff val="-12437"/>
            <a:satOff val="-416"/>
            <a:lumOff val="1601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 sz="2000" kern="1200" dirty="0"/>
            <a:t>anomalías anatómicas que influyen en el volumen de las cavidades de resonancia  → impacto en la voz , nasalidad , etc.</a:t>
          </a:r>
        </a:p>
      </dsp:txBody>
      <dsp:txXfrm>
        <a:off x="3297836" y="393250"/>
        <a:ext cx="2998032" cy="1798819"/>
      </dsp:txXfrm>
    </dsp:sp>
    <dsp:sp modelId="{AC1EA78E-97C3-8B40-BB4E-807E1D9A7B55}">
      <dsp:nvSpPr>
        <dsp:cNvPr id="0" name=""/>
        <dsp:cNvSpPr/>
      </dsp:nvSpPr>
      <dsp:spPr>
        <a:xfrm>
          <a:off x="6595672" y="393250"/>
          <a:ext cx="2998032" cy="1798819"/>
        </a:xfrm>
        <a:prstGeom prst="rect">
          <a:avLst/>
        </a:prstGeom>
        <a:solidFill>
          <a:schemeClr val="accent1">
            <a:shade val="50000"/>
            <a:hueOff val="-24873"/>
            <a:satOff val="-833"/>
            <a:lumOff val="3203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 sz="2000" kern="1200" dirty="0"/>
            <a:t>Alteración de la fluidez → </a:t>
          </a:r>
          <a:r>
            <a:rPr lang="ca-ES" sz="2000" kern="1200" dirty="0" err="1"/>
            <a:t>tartamudeo</a:t>
          </a:r>
          <a:r>
            <a:rPr lang="ca-ES" sz="2000" kern="1200" dirty="0"/>
            <a:t> y </a:t>
          </a:r>
          <a:r>
            <a:rPr lang="ca-ES" sz="2000" kern="1200" dirty="0" err="1"/>
            <a:t>balbuceo</a:t>
          </a:r>
          <a:endParaRPr lang="fr-FR" sz="2000" kern="1200" dirty="0"/>
        </a:p>
      </dsp:txBody>
      <dsp:txXfrm>
        <a:off x="6595672" y="393250"/>
        <a:ext cx="2998032" cy="1798819"/>
      </dsp:txXfrm>
    </dsp:sp>
    <dsp:sp modelId="{6F91BF1D-76A1-8F41-8AB1-A96AC29F5C25}">
      <dsp:nvSpPr>
        <dsp:cNvPr id="0" name=""/>
        <dsp:cNvSpPr/>
      </dsp:nvSpPr>
      <dsp:spPr>
        <a:xfrm>
          <a:off x="1648918" y="2491873"/>
          <a:ext cx="2998032" cy="1798819"/>
        </a:xfrm>
        <a:prstGeom prst="rect">
          <a:avLst/>
        </a:prstGeom>
        <a:solidFill>
          <a:schemeClr val="accent1">
            <a:shade val="50000"/>
            <a:hueOff val="-24873"/>
            <a:satOff val="-833"/>
            <a:lumOff val="3203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kern="1200" dirty="0"/>
            <a:t>T</a:t>
          </a:r>
          <a:r>
            <a:rPr lang="es" sz="2000" kern="1200" dirty="0"/>
            <a:t>rastornos articulatorios frecuentes e inventario de sonidos incompletos </a:t>
          </a:r>
          <a:endParaRPr lang="fr-FR" sz="2000" kern="1200" dirty="0"/>
        </a:p>
      </dsp:txBody>
      <dsp:txXfrm>
        <a:off x="1648918" y="2491873"/>
        <a:ext cx="2998032" cy="1798819"/>
      </dsp:txXfrm>
    </dsp:sp>
    <dsp:sp modelId="{DD577019-5476-614A-929C-B85B3AAD2D49}">
      <dsp:nvSpPr>
        <dsp:cNvPr id="0" name=""/>
        <dsp:cNvSpPr/>
      </dsp:nvSpPr>
      <dsp:spPr>
        <a:xfrm>
          <a:off x="4946754" y="2491873"/>
          <a:ext cx="2998032" cy="1798819"/>
        </a:xfrm>
        <a:prstGeom prst="rect">
          <a:avLst/>
        </a:prstGeom>
        <a:solidFill>
          <a:schemeClr val="accent1">
            <a:shade val="50000"/>
            <a:hueOff val="-12437"/>
            <a:satOff val="-416"/>
            <a:lumOff val="1601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 sz="2000" kern="1200" dirty="0"/>
            <a:t>Particularidades Prosódicas</a:t>
          </a:r>
          <a:endParaRPr lang="fr-FR" sz="2000" kern="1200" dirty="0"/>
        </a:p>
      </dsp:txBody>
      <dsp:txXfrm>
        <a:off x="4946754" y="2491873"/>
        <a:ext cx="2998032" cy="179881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E98DB0-5A22-AF47-B2D6-A9C5422CE93C}">
      <dsp:nvSpPr>
        <dsp:cNvPr id="0" name=""/>
        <dsp:cNvSpPr/>
      </dsp:nvSpPr>
      <dsp:spPr>
        <a:xfrm>
          <a:off x="1586076" y="0"/>
          <a:ext cx="8130814" cy="5081759"/>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162AB43-FC6E-5A4D-B4A6-95F54F70E1AA}">
      <dsp:nvSpPr>
        <dsp:cNvPr id="0" name=""/>
        <dsp:cNvSpPr/>
      </dsp:nvSpPr>
      <dsp:spPr>
        <a:xfrm>
          <a:off x="2618690" y="3507430"/>
          <a:ext cx="211401" cy="21140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E84ECA2-5070-2041-A02A-EB723B02D463}">
      <dsp:nvSpPr>
        <dsp:cNvPr id="0" name=""/>
        <dsp:cNvSpPr/>
      </dsp:nvSpPr>
      <dsp:spPr>
        <a:xfrm>
          <a:off x="2724390" y="3613130"/>
          <a:ext cx="1894479" cy="14686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2017" tIns="0" rIns="0" bIns="0" numCol="1" spcCol="1270" anchor="t" anchorCtr="0">
          <a:noAutofit/>
        </a:bodyPr>
        <a:lstStyle/>
        <a:p>
          <a:pPr marL="0" lvl="0" indent="0" algn="l" defTabSz="800100">
            <a:lnSpc>
              <a:spcPct val="90000"/>
            </a:lnSpc>
            <a:spcBef>
              <a:spcPct val="0"/>
            </a:spcBef>
            <a:spcAft>
              <a:spcPct val="35000"/>
            </a:spcAft>
            <a:buNone/>
          </a:pPr>
          <a:r>
            <a:rPr lang="es" sz="1800" kern="1200" dirty="0"/>
            <a:t>4 a 7 años → menos inteligible que infantes de la misma edad cronológico y sexo</a:t>
          </a:r>
          <a:endParaRPr lang="fr-FR" sz="1800" kern="1200" dirty="0"/>
        </a:p>
      </dsp:txBody>
      <dsp:txXfrm>
        <a:off x="2724390" y="3613130"/>
        <a:ext cx="1894479" cy="1468628"/>
      </dsp:txXfrm>
    </dsp:sp>
    <dsp:sp modelId="{F324F31B-71A2-7740-93C4-ACBD4BAE4E83}">
      <dsp:nvSpPr>
        <dsp:cNvPr id="0" name=""/>
        <dsp:cNvSpPr/>
      </dsp:nvSpPr>
      <dsp:spPr>
        <a:xfrm>
          <a:off x="4484712" y="2126207"/>
          <a:ext cx="382148" cy="38214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B2C56EB-51B6-9140-AEBA-52912B3FC5E2}">
      <dsp:nvSpPr>
        <dsp:cNvPr id="0" name=""/>
        <dsp:cNvSpPr/>
      </dsp:nvSpPr>
      <dsp:spPr>
        <a:xfrm>
          <a:off x="4675786" y="2317282"/>
          <a:ext cx="1951395" cy="27644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2492" tIns="0" rIns="0" bIns="0" numCol="1" spcCol="1270" anchor="t" anchorCtr="0">
          <a:noAutofit/>
        </a:bodyPr>
        <a:lstStyle/>
        <a:p>
          <a:pPr marL="0" lvl="0" indent="0" algn="l" defTabSz="800100">
            <a:lnSpc>
              <a:spcPct val="90000"/>
            </a:lnSpc>
            <a:spcBef>
              <a:spcPct val="0"/>
            </a:spcBef>
            <a:spcAft>
              <a:spcPct val="35000"/>
            </a:spcAft>
            <a:buNone/>
          </a:pPr>
          <a:r>
            <a:rPr lang="es" sz="1800" kern="1200" dirty="0"/>
            <a:t>14 años </a:t>
          </a:r>
          <a:endParaRPr lang="fr-FR" sz="1800" kern="1200" dirty="0"/>
        </a:p>
        <a:p>
          <a:pPr marL="0" lvl="0" indent="0" algn="l" defTabSz="800100">
            <a:lnSpc>
              <a:spcPct val="90000"/>
            </a:lnSpc>
            <a:spcBef>
              <a:spcPct val="0"/>
            </a:spcBef>
            <a:spcAft>
              <a:spcPct val="35000"/>
            </a:spcAft>
            <a:buNone/>
          </a:pPr>
          <a:r>
            <a:rPr lang="es" sz="1800" kern="1200" dirty="0"/>
            <a:t>100% de los niños permanecen ininteligibles</a:t>
          </a:r>
          <a:endParaRPr lang="fr-FR" sz="1800" kern="1200" dirty="0"/>
        </a:p>
        <a:p>
          <a:pPr marL="0" lvl="0" indent="0" algn="l" defTabSz="800100">
            <a:lnSpc>
              <a:spcPct val="90000"/>
            </a:lnSpc>
            <a:spcBef>
              <a:spcPct val="0"/>
            </a:spcBef>
            <a:spcAft>
              <a:spcPct val="35000"/>
            </a:spcAft>
            <a:buNone/>
          </a:pPr>
          <a:r>
            <a:rPr lang="es" sz="1800" kern="1200" dirty="0"/>
            <a:t>95% de las niñas permanecen ininteligibles</a:t>
          </a:r>
          <a:endParaRPr lang="fr-FR" sz="1800" kern="1200" dirty="0"/>
        </a:p>
      </dsp:txBody>
      <dsp:txXfrm>
        <a:off x="4675786" y="2317282"/>
        <a:ext cx="1951395" cy="2764476"/>
      </dsp:txXfrm>
    </dsp:sp>
    <dsp:sp modelId="{74200370-F284-D842-AC14-6407E4BFDA0E}">
      <dsp:nvSpPr>
        <dsp:cNvPr id="0" name=""/>
        <dsp:cNvSpPr/>
      </dsp:nvSpPr>
      <dsp:spPr>
        <a:xfrm>
          <a:off x="6728816" y="1285685"/>
          <a:ext cx="528502" cy="52850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419DB92-FFEB-B543-8848-AAD69C481110}">
      <dsp:nvSpPr>
        <dsp:cNvPr id="0" name=""/>
        <dsp:cNvSpPr/>
      </dsp:nvSpPr>
      <dsp:spPr>
        <a:xfrm>
          <a:off x="6993068" y="1549936"/>
          <a:ext cx="1951395" cy="35318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0043" tIns="0" rIns="0" bIns="0" numCol="1" spcCol="1270" anchor="t" anchorCtr="0">
          <a:noAutofit/>
        </a:bodyPr>
        <a:lstStyle/>
        <a:p>
          <a:pPr marL="0" lvl="0" indent="0" algn="l" defTabSz="800100">
            <a:lnSpc>
              <a:spcPct val="90000"/>
            </a:lnSpc>
            <a:spcBef>
              <a:spcPct val="0"/>
            </a:spcBef>
            <a:spcAft>
              <a:spcPct val="35000"/>
            </a:spcAft>
            <a:buNone/>
          </a:pPr>
          <a:r>
            <a:rPr lang="es" sz="1800" kern="1200" dirty="0"/>
            <a:t>&gt; 14 años </a:t>
          </a:r>
          <a:endParaRPr lang="fr-FR" sz="1800" kern="1200" dirty="0"/>
        </a:p>
        <a:p>
          <a:pPr marL="0" lvl="0" indent="0" algn="l" defTabSz="800100">
            <a:lnSpc>
              <a:spcPct val="90000"/>
            </a:lnSpc>
            <a:spcBef>
              <a:spcPct val="0"/>
            </a:spcBef>
            <a:spcAft>
              <a:spcPct val="35000"/>
            </a:spcAft>
            <a:buNone/>
          </a:pPr>
          <a:r>
            <a:rPr lang="es" sz="1800" kern="1200" dirty="0"/>
            <a:t>74% de los niños permanecen ininteligibles</a:t>
          </a:r>
          <a:endParaRPr lang="fr-FR" sz="1800" kern="1200" dirty="0"/>
        </a:p>
        <a:p>
          <a:pPr marL="0" lvl="0" indent="0" algn="l" defTabSz="800100">
            <a:lnSpc>
              <a:spcPct val="90000"/>
            </a:lnSpc>
            <a:spcBef>
              <a:spcPct val="0"/>
            </a:spcBef>
            <a:spcAft>
              <a:spcPct val="35000"/>
            </a:spcAft>
            <a:buNone/>
          </a:pPr>
          <a:r>
            <a:rPr lang="es" sz="1800" kern="1200" dirty="0"/>
            <a:t>49% de las niñas permanecen ininteligibles</a:t>
          </a:r>
          <a:endParaRPr lang="fr-FR" sz="1800" kern="1200" dirty="0"/>
        </a:p>
      </dsp:txBody>
      <dsp:txXfrm>
        <a:off x="6993068" y="1549936"/>
        <a:ext cx="1951395" cy="3531822"/>
      </dsp:txXfrm>
    </dsp:sp>
  </dsp:spTree>
</dsp:drawing>
</file>

<file path=ppt/diagrams/layout1.xml><?xml version="1.0" encoding="utf-8"?>
<dgm:layoutDef xmlns:dgm="http://schemas.openxmlformats.org/drawingml/2006/diagram" xmlns:a="http://schemas.openxmlformats.org/drawingml/2006/main" uniqueId="urn:microsoft.com/office/officeart/2009/3/layout/SubStepProcess">
  <dgm:title val=""/>
  <dgm:desc val=""/>
  <dgm:catLst>
    <dgm:cat type="process" pri="12250"/>
  </dgm:catLst>
  <dgm:sampData>
    <dgm:dataModel>
      <dgm:ptLst>
        <dgm:pt modelId="0" type="doc"/>
        <dgm:pt modelId="1">
          <dgm:prSet phldr="1"/>
        </dgm:pt>
        <dgm:pt modelId="11">
          <dgm:prSet phldr="1"/>
        </dgm:pt>
        <dgm:pt modelId="12">
          <dgm:prSet phldr="1"/>
        </dgm:pt>
        <dgm:pt modelId="2">
          <dgm:prSet phldr="1"/>
        </dgm:pt>
        <dgm:pt modelId="3">
          <dgm:prSet phldr="1"/>
        </dgm:pt>
      </dgm:ptLst>
      <dgm:cxnLst>
        <dgm:cxn modelId="6" srcId="0" destId="1" srcOrd="0" destOrd="0"/>
        <dgm:cxn modelId="61" srcId="1" destId="11" srcOrd="0" destOrd="0"/>
        <dgm:cxn modelId="62" srcId="1" destId="12" srcOrd="1" destOrd="0"/>
        <dgm:cxn modelId="7" srcId="0" destId="2" srcOrd="0" destOrd="0"/>
        <dgm:cxn modelId="8" srcId="0" destId="3" srcOrd="0" destOrd="0"/>
      </dgm:cxnLst>
      <dgm:bg/>
      <dgm:whole/>
    </dgm:dataModel>
  </dgm:sampData>
  <dgm:styleData>
    <dgm:dataModel>
      <dgm:ptLst>
        <dgm:pt modelId="0" type="doc"/>
        <dgm:pt modelId="1">
          <dgm:prSet phldr="1"/>
        </dgm:pt>
        <dgm:pt modelId="11">
          <dgm:prSet phldr="1"/>
        </dgm:pt>
        <dgm:pt modelId="12">
          <dgm:prSet phldr="1"/>
        </dgm:pt>
        <dgm:pt modelId="2">
          <dgm:prSet phldr="1"/>
        </dgm:pt>
      </dgm:ptLst>
      <dgm:cxnLst>
        <dgm:cxn modelId="4" srcId="0" destId="1" srcOrd="0" destOrd="0"/>
        <dgm:cxn modelId="41" srcId="1" destId="11" srcOrd="0" destOrd="0"/>
        <dgm:cxn modelId="42" srcId="1" destId="12" srcOrd="1" destOrd="0"/>
        <dgm:cxn modelId="5" srcId="0" destId="2" srcOrd="0" destOrd="0"/>
      </dgm:cxnLst>
      <dgm:bg/>
      <dgm:whole/>
    </dgm:dataModel>
  </dgm:styleData>
  <dgm:clrData>
    <dgm:dataModel>
      <dgm:ptLst>
        <dgm:pt modelId="0" type="doc"/>
        <dgm:pt modelId="1">
          <dgm:prSet phldr="1"/>
        </dgm:pt>
        <dgm:pt modelId="11">
          <dgm:prSet phldr="1"/>
        </dgm:pt>
        <dgm:pt modelId="12">
          <dgm:prSet phldr="1"/>
        </dgm:pt>
        <dgm:pt modelId="2">
          <dgm:prSet phldr="1"/>
        </dgm:pt>
        <dgm:pt modelId="3">
          <dgm:prSet phldr="1"/>
        </dgm:pt>
        <dgm:pt modelId="4">
          <dgm:prSet phldr="1"/>
        </dgm:pt>
      </dgm:ptLst>
      <dgm:cxnLst>
        <dgm:cxn modelId="8" srcId="0" destId="1" srcOrd="0" destOrd="0"/>
        <dgm:cxn modelId="81" srcId="1" destId="11" srcOrd="0" destOrd="0"/>
        <dgm:cxn modelId="82" srcId="1" destId="12" srcOrd="1" destOrd="0"/>
        <dgm:cxn modelId="9" srcId="0" destId="2" srcOrd="0" destOrd="0"/>
        <dgm:cxn modelId="10" srcId="0" destId="3" srcOrd="0" destOrd="0"/>
        <dgm:cxn modelId="11" srcId="0" destId="4" srcOrd="0" destOrd="0"/>
      </dgm:cxnLst>
      <dgm:bg/>
      <dgm:whole/>
    </dgm:dataModel>
  </dgm:clrData>
  <dgm:layoutNode name="Name0">
    <dgm:varLst>
      <dgm:chMax val="7"/>
      <dgm:dir/>
      <dgm:animOne val="branch"/>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parTx1" refType="w"/>
      <dgm:constr type="w" for="ch" forName="chLin1" refType="w" refFor="ch" refForName="parTx1" fact="1.38"/>
      <dgm:constr type="h" for="ch" forName="chLin1" refType="h"/>
      <dgm:constr type="w" for="ch" forName="spPre1" refType="w" fact="0.27"/>
      <dgm:constr type="w" for="ch" forName="spPost1" refType="w" fact="0.27"/>
      <dgm:constr type="h" for="ch" forName="spPre1" refType="h"/>
      <dgm:constr type="h" for="ch" forName="spPost1" refType="h"/>
      <dgm:constr type="primFontSz" for="ch" forName="parTx1" val="65"/>
      <dgm:constr type="primFontSz" for="des" forName="desTx1" refType="primFontSz" refFor="ch" refForName="parTx1" fact="0.78"/>
      <dgm:constr type="primFontSz" for="des" forName="desTx1" op="equ"/>
      <dgm:constr type="w" for="ch" forName="parTx2" refType="w"/>
      <dgm:constr type="w" for="ch" forName="chLin2" refType="w" refFor="ch" refForName="parTx2" fact="1.38"/>
      <dgm:constr type="h" for="ch" forName="chLin2" refType="h"/>
      <dgm:constr type="w" for="ch" forName="spPre2" refType="w" fact="0.54"/>
      <dgm:constr type="w" for="ch" forName="spPost2" refType="w" fact="0.54"/>
      <dgm:constr type="h" for="ch" forName="spPre2" refType="h"/>
      <dgm:constr type="h" for="ch" forName="spPost2" refType="h"/>
      <dgm:constr type="primFontSz" for="ch" forName="parTx2" refType="primFontSz" refFor="ch" refForName="parTx1" op="equ"/>
      <dgm:constr type="primFontSz" for="des" forName="desTx2" refType="primFontSz" refFor="des" refForName="desTx1" op="equ"/>
      <dgm:constr type="w" for="ch" forName="parTx3" refType="w"/>
      <dgm:constr type="w" for="ch" forName="chLin3" refType="w" refFor="ch" refForName="parTx3" fact="1.38"/>
      <dgm:constr type="h" for="ch" forName="chLin3" refType="h"/>
      <dgm:constr type="w" for="ch" forName="spPre3" refType="w" fact="0.54"/>
      <dgm:constr type="w" for="ch" forName="spPost3" refType="w" fact="0.54"/>
      <dgm:constr type="h" for="ch" forName="spPre3" refType="h"/>
      <dgm:constr type="h" for="ch" forName="spPost3" refType="h"/>
      <dgm:constr type="primFontSz" for="ch" forName="parTx3" refType="primFontSz" refFor="ch" refForName="parTx1" op="equ"/>
      <dgm:constr type="primFontSz" for="des" forName="desTx3" refType="primFontSz" refFor="des" refForName="desTx1" op="equ"/>
      <dgm:constr type="w" for="ch" forName="parTx4" refType="w"/>
      <dgm:constr type="w" for="ch" forName="chLin4" refType="w" refFor="ch" refForName="parTx4" fact="1.38"/>
      <dgm:constr type="h" for="ch" forName="chLin4" refType="h"/>
      <dgm:constr type="w" for="ch" forName="spPre4" refType="w" fact="0.54"/>
      <dgm:constr type="w" for="ch" forName="spPost4" refType="w" fact="0.54"/>
      <dgm:constr type="h" for="ch" forName="spPre4" refType="h"/>
      <dgm:constr type="h" for="ch" forName="spPost4" refType="h"/>
      <dgm:constr type="primFontSz" for="ch" forName="parTx4" refType="primFontSz" refFor="ch" refForName="parTx1" op="equ"/>
      <dgm:constr type="primFontSz" for="des" forName="desTx4" refType="primFontSz" refFor="des" refForName="desTx1" op="equ"/>
      <dgm:constr type="w" for="ch" forName="parTx5" refType="w"/>
      <dgm:constr type="w" for="ch" forName="chLin5" refType="w" refFor="ch" refForName="parTx5" fact="1.38"/>
      <dgm:constr type="h" for="ch" forName="chLin5" refType="h"/>
      <dgm:constr type="w" for="ch" forName="spPre5" refType="w" fact="0.54"/>
      <dgm:constr type="w" for="ch" forName="spPost5" refType="w" fact="0.54"/>
      <dgm:constr type="h" for="ch" forName="spPre5" refType="h"/>
      <dgm:constr type="h" for="ch" forName="spPost5" refType="h"/>
      <dgm:constr type="primFontSz" for="ch" forName="parTx5" refType="primFontSz" refFor="ch" refForName="parTx1" op="equ"/>
      <dgm:constr type="primFontSz" for="des" forName="desTx5" refType="primFontSz" refFor="des" refForName="desTx1" op="equ"/>
      <dgm:constr type="w" for="ch" forName="parTx6" refType="w"/>
      <dgm:constr type="w" for="ch" forName="chLin6" refType="w" refFor="ch" refForName="parTx6" fact="1.38"/>
      <dgm:constr type="h" for="ch" forName="chLin6" refType="h"/>
      <dgm:constr type="w" for="ch" forName="spPre6" refType="w" fact="0.54"/>
      <dgm:constr type="w" for="ch" forName="spPost6" refType="w" fact="0.54"/>
      <dgm:constr type="h" for="ch" forName="spPre6" refType="h"/>
      <dgm:constr type="h" for="ch" forName="spPost6" refType="h"/>
      <dgm:constr type="primFontSz" for="ch" forName="parTx6" refType="primFontSz" refFor="ch" refForName="parTx1" op="equ"/>
      <dgm:constr type="primFontSz" for="des" forName="desTx6" refType="primFontSz" refFor="des" refForName="desTx1" op="equ"/>
      <dgm:constr type="w" for="ch" forName="parTx7" refType="w"/>
      <dgm:constr type="w" for="ch" forName="chLin7" refType="w" refFor="ch" refForName="parTx7" fact="1.38"/>
      <dgm:constr type="h" for="ch" forName="chLin7" refType="h"/>
      <dgm:constr type="w" for="ch" forName="spPre7" refType="w" fact="0.54"/>
      <dgm:constr type="w" for="ch" forName="spPost7" refType="w" fact="0.54"/>
      <dgm:constr type="h" for="ch" forName="spPre7" refType="h"/>
      <dgm:constr type="h" for="ch" forName="spPost7" refType="h"/>
      <dgm:constr type="primFontSz" for="ch" forName="parTx7" refType="primFontSz" refFor="ch" refForName="parTx1" op="equ"/>
      <dgm:constr type="primFontSz" for="des" forName="desTx7" refType="primFontSz" refFor="des" refForName="desTx1" op="equ"/>
    </dgm:constrLst>
    <dgm:forEach name="Name4" axis="ch" ptType="node">
      <dgm:choose name="Name5">
        <dgm:if name="Name6" axis="self" ptType="node" func="pos" op="equ" val="1">
          <dgm:layoutNode name="parTx1"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
            <dgm:if name="Name8" axis="ch" ptType="node" func="cnt" op="gte" val="1">
              <dgm:layoutNode name="spPre1">
                <dgm:alg type="sp"/>
                <dgm:shape xmlns:r="http://schemas.openxmlformats.org/officeDocument/2006/relationships" r:blip="">
                  <dgm:adjLst/>
                </dgm:shape>
              </dgm:layoutNode>
              <dgm:layoutNode name="chLin1">
                <dgm:alg type="lin">
                  <dgm:param type="linDir" val="fromT"/>
                </dgm:alg>
                <dgm:shape xmlns:r="http://schemas.openxmlformats.org/officeDocument/2006/relationships" r:blip="">
                  <dgm:adjLst/>
                </dgm:shape>
                <dgm:presOf/>
                <dgm:constrLst>
                  <dgm:constr type="w" for="ch" forName="txAndLines1" refType="w" fact="0.77"/>
                  <dgm:constr type="w" for="ch" forName="top1" refType="w" refFor="ch" refForName="txAndLines1" fact="0.78"/>
                </dgm:constrLst>
                <dgm:forEach name="Name9" axis="ch">
                  <dgm:forEach name="Name10" axis="self" ptType="parTrans">
                    <dgm:layoutNode name="Name11" styleLbl="parChTrans1D1">
                      <dgm:choose name="Name12">
                        <dgm:if name="Name13" func="var" arg="dir" op="equ" val="norm">
                          <dgm:alg type="conn">
                            <dgm:param type="dim" val="1D"/>
                            <dgm:param type="begPts" val="midR"/>
                            <dgm:param type="endSty" val="noArr"/>
                            <dgm:param type="dstNode" val="anchor1"/>
                          </dgm:alg>
                        </dgm:if>
                        <dgm:else name="Name14">
                          <dgm:alg type="conn">
                            <dgm:param type="dim" val="1D"/>
                            <dgm:param type="begPts" val="midL"/>
                            <dgm:param type="endSty" val="noArr"/>
                            <dgm:param type="srcNode" val="parTx1"/>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 axis="self" ptType="node">
                    <dgm:choose name="Name16">
                      <dgm:if name="Name17" axis="par ch" ptType="node node" func="cnt" op="equ" val="1">
                        <dgm:layoutNode name="top1">
                          <dgm:alg type="sp"/>
                          <dgm:shape xmlns:r="http://schemas.openxmlformats.org/officeDocument/2006/relationships" r:blip="">
                            <dgm:adjLst/>
                          </dgm:shape>
                          <dgm:constrLst>
                            <dgm:constr type="h" refType="w" fact="0.6"/>
                          </dgm:constrLst>
                        </dgm:layoutNode>
                      </dgm:if>
                      <dgm:else name="Name18"/>
                    </dgm:choose>
                    <dgm:layoutNode name="txAndLines1">
                      <dgm:choose name="Name19">
                        <dgm:if name="Name20" func="var" arg="dir" op="equ" val="norm">
                          <dgm:alg type="lin"/>
                        </dgm:if>
                        <dgm:else name="Name21">
                          <dgm:alg type="lin">
                            <dgm:param type="linDir" val="fromR"/>
                          </dgm:alg>
                        </dgm:else>
                      </dgm:choose>
                      <dgm:shape xmlns:r="http://schemas.openxmlformats.org/officeDocument/2006/relationships" r:blip="">
                        <dgm:adjLst/>
                      </dgm:shape>
                      <dgm:presOf/>
                      <dgm:choose name="Name22">
                        <dgm:if name="Name23" axis="root ch" ptType="all node" func="cnt" op="gte" val="2">
                          <dgm:constrLst>
                            <dgm:constr type="w" for="ch" forName="anchor1" refType="w"/>
                            <dgm:constr type="w" for="ch" forName="backup1" refType="w" fact="-1"/>
                            <dgm:constr type="w" for="ch" forName="preLine1" refType="w" fact="0.11"/>
                            <dgm:constr type="w" for="ch" forName="desTx1" refType="w" fact="0.78"/>
                            <dgm:constr type="w" for="ch" forName="postLine1" refType="w" fact="0.11"/>
                          </dgm:constrLst>
                        </dgm:if>
                        <dgm:else name="Name24">
                          <dgm:constrLst>
                            <dgm:constr type="w" for="ch" forName="anchor1" refType="w" fact="0.89"/>
                            <dgm:constr type="w" for="ch" forName="backup1" refType="w" fact="-0.89"/>
                            <dgm:constr type="w" for="ch" forName="preLine1" refType="w" fact="0.11"/>
                            <dgm:constr type="w" for="ch" forName="desTx1" refType="w" fact="0.78"/>
                          </dgm:constrLst>
                        </dgm:else>
                      </dgm:choose>
                      <dgm:layoutNode name="anchor1" moveWith="desTx1">
                        <dgm:alg type="sp"/>
                        <dgm:shape xmlns:r="http://schemas.openxmlformats.org/officeDocument/2006/relationships" r:blip="">
                          <dgm:adjLst/>
                        </dgm:shape>
                      </dgm:layoutNode>
                      <dgm:layoutNode name="backup1" moveWith="desTx1">
                        <dgm:alg type="sp"/>
                        <dgm:shape xmlns:r="http://schemas.openxmlformats.org/officeDocument/2006/relationships" r:blip="">
                          <dgm:adjLst/>
                        </dgm:shape>
                      </dgm:layoutNode>
                      <dgm:layoutNode name="preLine1" styleLbl="parChTrans1D1" moveWith="desTx1">
                        <dgm:alg type="sp"/>
                        <dgm:shape xmlns:r="http://schemas.openxmlformats.org/officeDocument/2006/relationships" type="line" r:blip="">
                          <dgm:adjLst/>
                        </dgm:shape>
                        <dgm:presOf/>
                      </dgm:layoutNode>
                      <dgm:layoutNode name="desTx1"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25">
                        <dgm:if name="Name26" axis="root ch" ptType="all node" func="cnt" op="gte" val="2">
                          <dgm:layoutNode name="postLine1" styleLbl="parChTrans1D1" moveWith="desTx1">
                            <dgm:alg type="sp"/>
                            <dgm:shape xmlns:r="http://schemas.openxmlformats.org/officeDocument/2006/relationships" type="line" r:blip="">
                              <dgm:adjLst/>
                            </dgm:shape>
                            <dgm:presOf/>
                          </dgm:layoutNode>
                        </dgm:if>
                        <dgm:else name="Name27"/>
                      </dgm:choose>
                    </dgm:layoutNode>
                  </dgm:forEach>
                  <dgm:choose name="Name28">
                    <dgm:if name="Name29" axis="root ch" ptType="all node" func="cnt" op="gte" val="2">
                      <dgm:forEach name="Name30" axis="self" ptType="parTrans">
                        <dgm:layoutNode name="Name31" styleLbl="parChTrans1D1">
                          <dgm:choose name="Name32">
                            <dgm:if name="Name33" func="var" arg="dir" op="equ" val="norm">
                              <dgm:alg type="conn">
                                <dgm:param type="dim" val="1D"/>
                                <dgm:param type="begPts" val="midL"/>
                                <dgm:param type="srcNode" val="parTx2"/>
                                <dgm:param type="endSty" val="noArr"/>
                                <dgm:param type="dstNode" val="anchor1"/>
                              </dgm:alg>
                            </dgm:if>
                            <dgm:else name="Name34">
                              <dgm:alg type="conn">
                                <dgm:param type="dim" val="1D"/>
                                <dgm:param type="begPts" val="midR"/>
                                <dgm:param type="endSty" val="noArr"/>
                                <dgm:param type="srcNode" val="parTx2"/>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35"/>
                  </dgm:choose>
                </dgm:forEach>
              </dgm:layoutNode>
              <dgm:choose name="Name36">
                <dgm:if name="Name37" axis="root ch" ptType="all node" func="cnt" op="gte" val="2">
                  <dgm:layoutNode name="spPost1">
                    <dgm:alg type="sp"/>
                    <dgm:shape xmlns:r="http://schemas.openxmlformats.org/officeDocument/2006/relationships" r:blip="">
                      <dgm:adjLst/>
                    </dgm:shape>
                  </dgm:layoutNode>
                </dgm:if>
                <dgm:else name="Name38"/>
              </dgm:choose>
            </dgm:if>
            <dgm:else name="Name39"/>
          </dgm:choose>
        </dgm:if>
        <dgm:if name="Name40" axis="self" ptType="node" func="pos" op="equ" val="2">
          <dgm:layoutNode name="parTx2"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41">
            <dgm:if name="Name42" axis="ch" ptType="node" func="cnt" op="gte" val="1">
              <dgm:layoutNode name="spPre2">
                <dgm:alg type="sp"/>
                <dgm:shape xmlns:r="http://schemas.openxmlformats.org/officeDocument/2006/relationships" r:blip="">
                  <dgm:adjLst/>
                </dgm:shape>
              </dgm:layoutNode>
              <dgm:layoutNode name="chLin2">
                <dgm:alg type="lin">
                  <dgm:param type="linDir" val="fromT"/>
                </dgm:alg>
                <dgm:shape xmlns:r="http://schemas.openxmlformats.org/officeDocument/2006/relationships" r:blip="">
                  <dgm:adjLst/>
                </dgm:shape>
                <dgm:presOf/>
                <dgm:constrLst>
                  <dgm:constr type="w" for="ch" forName="txAndLines2" refType="w" fact="0.77"/>
                  <dgm:constr type="w" for="ch" forName="top2" refType="w" refFor="ch" refForName="txAndLines2" fact="0.78"/>
                </dgm:constrLst>
                <dgm:forEach name="Name43" axis="ch">
                  <dgm:forEach name="Name44" axis="self" ptType="parTrans">
                    <dgm:layoutNode name="Name45" styleLbl="parChTrans1D1">
                      <dgm:choose name="Name46">
                        <dgm:if name="Name47" func="var" arg="dir" op="equ" val="norm">
                          <dgm:alg type="conn">
                            <dgm:param type="dim" val="1D"/>
                            <dgm:param type="begPts" val="midR"/>
                            <dgm:param type="endSty" val="noArr"/>
                            <dgm:param type="dstNode" val="anchor2"/>
                          </dgm:alg>
                        </dgm:if>
                        <dgm:else name="Name48">
                          <dgm:alg type="conn">
                            <dgm:param type="dim" val="1D"/>
                            <dgm:param type="begPts" val="midL"/>
                            <dgm:param type="endSty" val="noArr"/>
                            <dgm:param type="srcNode" val="parTx2"/>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49" axis="self" ptType="node">
                    <dgm:choose name="Name50">
                      <dgm:if name="Name51" axis="par ch" ptType="node node" func="cnt" op="equ" val="1">
                        <dgm:layoutNode name="top2">
                          <dgm:alg type="sp"/>
                          <dgm:shape xmlns:r="http://schemas.openxmlformats.org/officeDocument/2006/relationships" r:blip="">
                            <dgm:adjLst/>
                          </dgm:shape>
                          <dgm:constrLst>
                            <dgm:constr type="h" refType="w" fact="0.6"/>
                          </dgm:constrLst>
                        </dgm:layoutNode>
                      </dgm:if>
                      <dgm:else name="Name52"/>
                    </dgm:choose>
                    <dgm:layoutNode name="txAndLines2">
                      <dgm:choose name="Name53">
                        <dgm:if name="Name54" func="var" arg="dir" op="equ" val="norm">
                          <dgm:alg type="lin"/>
                        </dgm:if>
                        <dgm:else name="Name55">
                          <dgm:alg type="lin">
                            <dgm:param type="linDir" val="fromR"/>
                          </dgm:alg>
                        </dgm:else>
                      </dgm:choose>
                      <dgm:shape xmlns:r="http://schemas.openxmlformats.org/officeDocument/2006/relationships" r:blip="">
                        <dgm:adjLst/>
                      </dgm:shape>
                      <dgm:presOf/>
                      <dgm:choose name="Name56">
                        <dgm:if name="Name57" axis="root ch" ptType="all node" func="cnt" op="gte" val="3">
                          <dgm:constrLst>
                            <dgm:constr type="w" for="ch" forName="anchor2" refType="w"/>
                            <dgm:constr type="w" for="ch" forName="backup2" refType="w" fact="-1"/>
                            <dgm:constr type="w" for="ch" forName="preLine2" refType="w" fact="0.11"/>
                            <dgm:constr type="w" for="ch" forName="desTx2" refType="w" fact="0.78"/>
                            <dgm:constr type="w" for="ch" forName="postLine2" refType="w" fact="0.11"/>
                          </dgm:constrLst>
                        </dgm:if>
                        <dgm:else name="Name58">
                          <dgm:constrLst>
                            <dgm:constr type="w" for="ch" forName="anchor2" refType="w" fact="0.89"/>
                            <dgm:constr type="w" for="ch" forName="backup2" refType="w" fact="-0.89"/>
                            <dgm:constr type="w" for="ch" forName="preLine2" refType="w" fact="0.11"/>
                            <dgm:constr type="w" for="ch" forName="desTx2" refType="w" fact="0.78"/>
                          </dgm:constrLst>
                        </dgm:else>
                      </dgm:choose>
                      <dgm:layoutNode name="anchor2" moveWith="desTx2">
                        <dgm:alg type="sp"/>
                        <dgm:shape xmlns:r="http://schemas.openxmlformats.org/officeDocument/2006/relationships" r:blip="">
                          <dgm:adjLst/>
                        </dgm:shape>
                      </dgm:layoutNode>
                      <dgm:layoutNode name="backup2" moveWith="desTx2">
                        <dgm:alg type="sp"/>
                        <dgm:shape xmlns:r="http://schemas.openxmlformats.org/officeDocument/2006/relationships" r:blip="">
                          <dgm:adjLst/>
                        </dgm:shape>
                      </dgm:layoutNode>
                      <dgm:layoutNode name="preLine2" styleLbl="parChTrans1D1" moveWith="desTx2">
                        <dgm:alg type="sp"/>
                        <dgm:shape xmlns:r="http://schemas.openxmlformats.org/officeDocument/2006/relationships" type="line" r:blip="">
                          <dgm:adjLst/>
                        </dgm:shape>
                        <dgm:presOf/>
                      </dgm:layoutNode>
                      <dgm:layoutNode name="desTx2"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59">
                        <dgm:if name="Name60" axis="root ch" ptType="all node" func="cnt" op="gte" val="3">
                          <dgm:layoutNode name="postLine2" styleLbl="parChTrans1D1" moveWith="desTx2">
                            <dgm:alg type="sp"/>
                            <dgm:shape xmlns:r="http://schemas.openxmlformats.org/officeDocument/2006/relationships" type="line" r:blip="">
                              <dgm:adjLst/>
                            </dgm:shape>
                            <dgm:presOf/>
                          </dgm:layoutNode>
                        </dgm:if>
                        <dgm:else name="Name61"/>
                      </dgm:choose>
                    </dgm:layoutNode>
                  </dgm:forEach>
                  <dgm:choose name="Name62">
                    <dgm:if name="Name63" axis="root ch" ptType="all node" func="cnt" op="gte" val="3">
                      <dgm:forEach name="Name64" axis="self" ptType="parTrans">
                        <dgm:layoutNode name="Name65" styleLbl="parChTrans1D1">
                          <dgm:choose name="Name66">
                            <dgm:if name="Name67" func="var" arg="dir" op="equ" val="norm">
                              <dgm:alg type="conn">
                                <dgm:param type="dim" val="1D"/>
                                <dgm:param type="begPts" val="midL"/>
                                <dgm:param type="srcNode" val="parTx3"/>
                                <dgm:param type="endSty" val="noArr"/>
                                <dgm:param type="dstNode" val="anchor2"/>
                              </dgm:alg>
                            </dgm:if>
                            <dgm:else name="Name68">
                              <dgm:alg type="conn">
                                <dgm:param type="dim" val="1D"/>
                                <dgm:param type="begPts" val="midR"/>
                                <dgm:param type="endSty" val="noArr"/>
                                <dgm:param type="srcNode" val="parTx3"/>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69"/>
                  </dgm:choose>
                </dgm:forEach>
              </dgm:layoutNode>
              <dgm:choose name="Name70">
                <dgm:if name="Name71" axis="root ch" ptType="all node" func="cnt" op="gte" val="3">
                  <dgm:layoutNode name="spPost2">
                    <dgm:alg type="sp"/>
                    <dgm:shape xmlns:r="http://schemas.openxmlformats.org/officeDocument/2006/relationships" r:blip="">
                      <dgm:adjLst/>
                    </dgm:shape>
                  </dgm:layoutNode>
                </dgm:if>
                <dgm:else name="Name72"/>
              </dgm:choose>
            </dgm:if>
            <dgm:else name="Name73"/>
          </dgm:choose>
        </dgm:if>
        <dgm:if name="Name74" axis="self" ptType="node" func="pos" op="equ" val="3">
          <dgm:layoutNode name="parTx3"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5">
            <dgm:if name="Name76" axis="ch" ptType="node" func="cnt" op="gte" val="1">
              <dgm:layoutNode name="spPre3">
                <dgm:alg type="sp"/>
                <dgm:shape xmlns:r="http://schemas.openxmlformats.org/officeDocument/2006/relationships" r:blip="">
                  <dgm:adjLst/>
                </dgm:shape>
              </dgm:layoutNode>
              <dgm:layoutNode name="chLin3">
                <dgm:alg type="lin">
                  <dgm:param type="linDir" val="fromT"/>
                </dgm:alg>
                <dgm:shape xmlns:r="http://schemas.openxmlformats.org/officeDocument/2006/relationships" r:blip="">
                  <dgm:adjLst/>
                </dgm:shape>
                <dgm:presOf/>
                <dgm:constrLst>
                  <dgm:constr type="w" for="ch" forName="txAndLines3" refType="w" fact="0.77"/>
                  <dgm:constr type="w" for="ch" forName="top3" refType="w" refFor="ch" refForName="txAndLines3" fact="0.78"/>
                </dgm:constrLst>
                <dgm:forEach name="Name77" axis="ch">
                  <dgm:forEach name="Name78" axis="self" ptType="parTrans">
                    <dgm:layoutNode name="Name79" styleLbl="parChTrans1D1">
                      <dgm:choose name="Name80">
                        <dgm:if name="Name81" func="var" arg="dir" op="equ" val="norm">
                          <dgm:alg type="conn">
                            <dgm:param type="dim" val="1D"/>
                            <dgm:param type="begPts" val="midR"/>
                            <dgm:param type="endSty" val="noArr"/>
                            <dgm:param type="dstNode" val="anchor3"/>
                          </dgm:alg>
                        </dgm:if>
                        <dgm:else name="Name82">
                          <dgm:alg type="conn">
                            <dgm:param type="dim" val="1D"/>
                            <dgm:param type="begPts" val="midL"/>
                            <dgm:param type="endSty" val="noArr"/>
                            <dgm:param type="srcNode" val="parTx3"/>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83" axis="self" ptType="node">
                    <dgm:choose name="Name84">
                      <dgm:if name="Name85" axis="par ch" ptType="node node" func="cnt" op="equ" val="1">
                        <dgm:layoutNode name="top3">
                          <dgm:alg type="sp"/>
                          <dgm:shape xmlns:r="http://schemas.openxmlformats.org/officeDocument/2006/relationships" r:blip="">
                            <dgm:adjLst/>
                          </dgm:shape>
                          <dgm:constrLst>
                            <dgm:constr type="h" refType="w" fact="0.6"/>
                          </dgm:constrLst>
                        </dgm:layoutNode>
                      </dgm:if>
                      <dgm:else name="Name86"/>
                    </dgm:choose>
                    <dgm:layoutNode name="txAndLines3">
                      <dgm:choose name="Name87">
                        <dgm:if name="Name88" func="var" arg="dir" op="equ" val="norm">
                          <dgm:alg type="lin"/>
                        </dgm:if>
                        <dgm:else name="Name89">
                          <dgm:alg type="lin">
                            <dgm:param type="linDir" val="fromR"/>
                          </dgm:alg>
                        </dgm:else>
                      </dgm:choose>
                      <dgm:shape xmlns:r="http://schemas.openxmlformats.org/officeDocument/2006/relationships" r:blip="">
                        <dgm:adjLst/>
                      </dgm:shape>
                      <dgm:presOf/>
                      <dgm:choose name="Name90">
                        <dgm:if name="Name91" axis="root ch" ptType="all node" func="cnt" op="gte" val="4">
                          <dgm:constrLst>
                            <dgm:constr type="w" for="ch" forName="anchor3" refType="w"/>
                            <dgm:constr type="w" for="ch" forName="backup3" refType="w" fact="-1"/>
                            <dgm:constr type="w" for="ch" forName="preLine3" refType="w" fact="0.11"/>
                            <dgm:constr type="w" for="ch" forName="desTx3" refType="w" fact="0.78"/>
                            <dgm:constr type="w" for="ch" forName="postLine3" refType="w" fact="0.11"/>
                          </dgm:constrLst>
                        </dgm:if>
                        <dgm:else name="Name92">
                          <dgm:constrLst>
                            <dgm:constr type="w" for="ch" forName="anchor3" refType="w" fact="0.89"/>
                            <dgm:constr type="w" for="ch" forName="backup3" refType="w" fact="-0.89"/>
                            <dgm:constr type="w" for="ch" forName="preLine3" refType="w" fact="0.11"/>
                            <dgm:constr type="w" for="ch" forName="desTx3" refType="w" fact="0.78"/>
                          </dgm:constrLst>
                        </dgm:else>
                      </dgm:choose>
                      <dgm:layoutNode name="anchor3" moveWith="desTx3">
                        <dgm:alg type="sp"/>
                        <dgm:shape xmlns:r="http://schemas.openxmlformats.org/officeDocument/2006/relationships" r:blip="">
                          <dgm:adjLst/>
                        </dgm:shape>
                      </dgm:layoutNode>
                      <dgm:layoutNode name="backup3" moveWith="desTx3">
                        <dgm:alg type="sp"/>
                        <dgm:shape xmlns:r="http://schemas.openxmlformats.org/officeDocument/2006/relationships" r:blip="">
                          <dgm:adjLst/>
                        </dgm:shape>
                      </dgm:layoutNode>
                      <dgm:layoutNode name="preLine3" styleLbl="parChTrans1D1" moveWith="desTx3">
                        <dgm:alg type="sp"/>
                        <dgm:shape xmlns:r="http://schemas.openxmlformats.org/officeDocument/2006/relationships" type="line" r:blip="">
                          <dgm:adjLst/>
                        </dgm:shape>
                        <dgm:presOf/>
                      </dgm:layoutNode>
                      <dgm:layoutNode name="desTx3"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93">
                        <dgm:if name="Name94" axis="root ch" ptType="all node" func="cnt" op="gte" val="4">
                          <dgm:layoutNode name="postLine3" styleLbl="parChTrans1D1" moveWith="desTx3">
                            <dgm:alg type="sp"/>
                            <dgm:shape xmlns:r="http://schemas.openxmlformats.org/officeDocument/2006/relationships" type="line" r:blip="">
                              <dgm:adjLst/>
                            </dgm:shape>
                            <dgm:presOf/>
                          </dgm:layoutNode>
                        </dgm:if>
                        <dgm:else name="Name95"/>
                      </dgm:choose>
                    </dgm:layoutNode>
                  </dgm:forEach>
                  <dgm:choose name="Name96">
                    <dgm:if name="Name97" axis="root ch" ptType="all node" func="cnt" op="gte" val="4">
                      <dgm:forEach name="Name98" axis="self" ptType="parTrans">
                        <dgm:layoutNode name="Name99" styleLbl="parChTrans1D1">
                          <dgm:choose name="Name100">
                            <dgm:if name="Name101" func="var" arg="dir" op="equ" val="norm">
                              <dgm:alg type="conn">
                                <dgm:param type="dim" val="1D"/>
                                <dgm:param type="begPts" val="midL"/>
                                <dgm:param type="srcNode" val="parTx4"/>
                                <dgm:param type="endSty" val="noArr"/>
                                <dgm:param type="dstNode" val="anchor3"/>
                              </dgm:alg>
                            </dgm:if>
                            <dgm:else name="Name102">
                              <dgm:alg type="conn">
                                <dgm:param type="dim" val="1D"/>
                                <dgm:param type="begPts" val="midR"/>
                                <dgm:param type="endSty" val="noArr"/>
                                <dgm:param type="srcNode" val="parTx4"/>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03"/>
                  </dgm:choose>
                </dgm:forEach>
              </dgm:layoutNode>
              <dgm:choose name="Name104">
                <dgm:if name="Name105" axis="root ch" ptType="all node" func="cnt" op="gte" val="4">
                  <dgm:layoutNode name="spPost3">
                    <dgm:alg type="sp"/>
                    <dgm:shape xmlns:r="http://schemas.openxmlformats.org/officeDocument/2006/relationships" r:blip="">
                      <dgm:adjLst/>
                    </dgm:shape>
                  </dgm:layoutNode>
                </dgm:if>
                <dgm:else name="Name106"/>
              </dgm:choose>
            </dgm:if>
            <dgm:else name="Name107"/>
          </dgm:choose>
        </dgm:if>
        <dgm:if name="Name108" axis="self" ptType="node" func="pos" op="equ" val="4">
          <dgm:layoutNode name="parTx4"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09">
            <dgm:if name="Name110" axis="ch" ptType="node" func="cnt" op="gte" val="1">
              <dgm:layoutNode name="spPre4">
                <dgm:alg type="sp"/>
                <dgm:shape xmlns:r="http://schemas.openxmlformats.org/officeDocument/2006/relationships" r:blip="">
                  <dgm:adjLst/>
                </dgm:shape>
              </dgm:layoutNode>
              <dgm:layoutNode name="chLin4">
                <dgm:alg type="lin">
                  <dgm:param type="linDir" val="fromT"/>
                </dgm:alg>
                <dgm:shape xmlns:r="http://schemas.openxmlformats.org/officeDocument/2006/relationships" r:blip="">
                  <dgm:adjLst/>
                </dgm:shape>
                <dgm:presOf/>
                <dgm:constrLst>
                  <dgm:constr type="w" for="ch" forName="txAndLines4" refType="w" fact="0.77"/>
                  <dgm:constr type="w" for="ch" forName="top4" refType="w" refFor="ch" refForName="txAndLines4" fact="0.78"/>
                </dgm:constrLst>
                <dgm:forEach name="Name111" axis="ch">
                  <dgm:forEach name="Name112" axis="self" ptType="parTrans">
                    <dgm:layoutNode name="Name113" styleLbl="parChTrans1D1">
                      <dgm:choose name="Name114">
                        <dgm:if name="Name115" func="var" arg="dir" op="equ" val="norm">
                          <dgm:alg type="conn">
                            <dgm:param type="dim" val="1D"/>
                            <dgm:param type="begPts" val="midR"/>
                            <dgm:param type="endSty" val="noArr"/>
                            <dgm:param type="dstNode" val="anchor4"/>
                          </dgm:alg>
                        </dgm:if>
                        <dgm:else name="Name116">
                          <dgm:alg type="conn">
                            <dgm:param type="dim" val="1D"/>
                            <dgm:param type="begPts" val="midL"/>
                            <dgm:param type="endSty" val="noArr"/>
                            <dgm:param type="srcNode" val="parTx4"/>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17" axis="self" ptType="node">
                    <dgm:choose name="Name118">
                      <dgm:if name="Name119" axis="par ch" ptType="node node" func="cnt" op="equ" val="1">
                        <dgm:layoutNode name="top4">
                          <dgm:alg type="sp"/>
                          <dgm:shape xmlns:r="http://schemas.openxmlformats.org/officeDocument/2006/relationships" r:blip="">
                            <dgm:adjLst/>
                          </dgm:shape>
                          <dgm:constrLst>
                            <dgm:constr type="h" refType="w" fact="0.6"/>
                          </dgm:constrLst>
                        </dgm:layoutNode>
                      </dgm:if>
                      <dgm:else name="Name120"/>
                    </dgm:choose>
                    <dgm:layoutNode name="txAndLines4">
                      <dgm:choose name="Name121">
                        <dgm:if name="Name122" func="var" arg="dir" op="equ" val="norm">
                          <dgm:alg type="lin"/>
                        </dgm:if>
                        <dgm:else name="Name123">
                          <dgm:alg type="lin">
                            <dgm:param type="linDir" val="fromR"/>
                          </dgm:alg>
                        </dgm:else>
                      </dgm:choose>
                      <dgm:shape xmlns:r="http://schemas.openxmlformats.org/officeDocument/2006/relationships" r:blip="">
                        <dgm:adjLst/>
                      </dgm:shape>
                      <dgm:presOf/>
                      <dgm:choose name="Name124">
                        <dgm:if name="Name125" axis="root ch" ptType="all node" func="cnt" op="gte" val="5">
                          <dgm:constrLst>
                            <dgm:constr type="w" for="ch" forName="anchor4" refType="w"/>
                            <dgm:constr type="w" for="ch" forName="backup4" refType="w" fact="-1"/>
                            <dgm:constr type="w" for="ch" forName="preLine4" refType="w" fact="0.11"/>
                            <dgm:constr type="w" for="ch" forName="desTx4" refType="w" fact="0.78"/>
                            <dgm:constr type="w" for="ch" forName="postLine4" refType="w" fact="0.11"/>
                          </dgm:constrLst>
                        </dgm:if>
                        <dgm:else name="Name126">
                          <dgm:constrLst>
                            <dgm:constr type="w" for="ch" forName="anchor4" refType="w" fact="0.89"/>
                            <dgm:constr type="w" for="ch" forName="backup4" refType="w" fact="-0.89"/>
                            <dgm:constr type="w" for="ch" forName="preLine4" refType="w" fact="0.11"/>
                            <dgm:constr type="w" for="ch" forName="desTx4" refType="w" fact="0.78"/>
                          </dgm:constrLst>
                        </dgm:else>
                      </dgm:choose>
                      <dgm:layoutNode name="anchor4" moveWith="desTx4">
                        <dgm:alg type="sp"/>
                        <dgm:shape xmlns:r="http://schemas.openxmlformats.org/officeDocument/2006/relationships" r:blip="">
                          <dgm:adjLst/>
                        </dgm:shape>
                      </dgm:layoutNode>
                      <dgm:layoutNode name="backup4" moveWith="desTx4">
                        <dgm:alg type="sp"/>
                        <dgm:shape xmlns:r="http://schemas.openxmlformats.org/officeDocument/2006/relationships" r:blip="">
                          <dgm:adjLst/>
                        </dgm:shape>
                      </dgm:layoutNode>
                      <dgm:layoutNode name="preLine4" styleLbl="parChTrans1D1" moveWith="desTx4">
                        <dgm:alg type="sp"/>
                        <dgm:shape xmlns:r="http://schemas.openxmlformats.org/officeDocument/2006/relationships" type="line" r:blip="">
                          <dgm:adjLst/>
                        </dgm:shape>
                        <dgm:presOf/>
                      </dgm:layoutNode>
                      <dgm:layoutNode name="desTx4"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27">
                        <dgm:if name="Name128" axis="root ch" ptType="all node" func="cnt" op="gte" val="5">
                          <dgm:layoutNode name="postLine4" styleLbl="parChTrans1D1" moveWith="desTx4">
                            <dgm:alg type="sp"/>
                            <dgm:shape xmlns:r="http://schemas.openxmlformats.org/officeDocument/2006/relationships" type="line" r:blip="">
                              <dgm:adjLst/>
                            </dgm:shape>
                            <dgm:presOf/>
                          </dgm:layoutNode>
                        </dgm:if>
                        <dgm:else name="Name129"/>
                      </dgm:choose>
                    </dgm:layoutNode>
                  </dgm:forEach>
                  <dgm:choose name="Name130">
                    <dgm:if name="Name131" axis="root ch" ptType="all node" func="cnt" op="gte" val="5">
                      <dgm:forEach name="Name132" axis="self" ptType="parTrans">
                        <dgm:layoutNode name="Name133" styleLbl="parChTrans1D1">
                          <dgm:choose name="Name134">
                            <dgm:if name="Name135" func="var" arg="dir" op="equ" val="norm">
                              <dgm:alg type="conn">
                                <dgm:param type="dim" val="1D"/>
                                <dgm:param type="begPts" val="midL"/>
                                <dgm:param type="srcNode" val="parTx5"/>
                                <dgm:param type="endSty" val="noArr"/>
                                <dgm:param type="dstNode" val="anchor4"/>
                              </dgm:alg>
                            </dgm:if>
                            <dgm:else name="Name136">
                              <dgm:alg type="conn">
                                <dgm:param type="dim" val="1D"/>
                                <dgm:param type="begPts" val="midR"/>
                                <dgm:param type="endSty" val="noArr"/>
                                <dgm:param type="srcNode" val="parTx5"/>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37"/>
                  </dgm:choose>
                </dgm:forEach>
              </dgm:layoutNode>
              <dgm:choose name="Name138">
                <dgm:if name="Name139" axis="root ch" ptType="all node" func="cnt" op="gte" val="5">
                  <dgm:layoutNode name="spPost4">
                    <dgm:alg type="sp"/>
                    <dgm:shape xmlns:r="http://schemas.openxmlformats.org/officeDocument/2006/relationships" r:blip="">
                      <dgm:adjLst/>
                    </dgm:shape>
                  </dgm:layoutNode>
                </dgm:if>
                <dgm:else name="Name140"/>
              </dgm:choose>
            </dgm:if>
            <dgm:else name="Name141"/>
          </dgm:choose>
        </dgm:if>
        <dgm:if name="Name142" axis="self" ptType="node" func="pos" op="equ" val="5">
          <dgm:layoutNode name="parTx5"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43">
            <dgm:if name="Name144" axis="ch" ptType="node" func="cnt" op="gte" val="1">
              <dgm:layoutNode name="spPre5">
                <dgm:alg type="sp"/>
                <dgm:shape xmlns:r="http://schemas.openxmlformats.org/officeDocument/2006/relationships" r:blip="">
                  <dgm:adjLst/>
                </dgm:shape>
              </dgm:layoutNode>
              <dgm:layoutNode name="chLin5">
                <dgm:alg type="lin">
                  <dgm:param type="linDir" val="fromT"/>
                </dgm:alg>
                <dgm:shape xmlns:r="http://schemas.openxmlformats.org/officeDocument/2006/relationships" r:blip="">
                  <dgm:adjLst/>
                </dgm:shape>
                <dgm:presOf/>
                <dgm:constrLst>
                  <dgm:constr type="w" for="ch" forName="txAndLines5" refType="w" fact="0.77"/>
                  <dgm:constr type="w" for="ch" forName="top5" refType="w" refFor="ch" refForName="txAndLines5" fact="0.78"/>
                </dgm:constrLst>
                <dgm:forEach name="Name145" axis="ch">
                  <dgm:forEach name="Name146" axis="self" ptType="parTrans">
                    <dgm:layoutNode name="Name147" styleLbl="parChTrans1D1">
                      <dgm:choose name="Name148">
                        <dgm:if name="Name149" func="var" arg="dir" op="equ" val="norm">
                          <dgm:alg type="conn">
                            <dgm:param type="dim" val="1D"/>
                            <dgm:param type="begPts" val="midR"/>
                            <dgm:param type="endSty" val="noArr"/>
                            <dgm:param type="dstNode" val="anchor5"/>
                          </dgm:alg>
                        </dgm:if>
                        <dgm:else name="Name150">
                          <dgm:alg type="conn">
                            <dgm:param type="dim" val="1D"/>
                            <dgm:param type="begPts" val="midL"/>
                            <dgm:param type="endSty" val="noArr"/>
                            <dgm:param type="srcNode" val="parTx5"/>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1" axis="self" ptType="node">
                    <dgm:choose name="Name152">
                      <dgm:if name="Name153" axis="par ch" ptType="node node" func="cnt" op="equ" val="1">
                        <dgm:layoutNode name="top5">
                          <dgm:alg type="sp"/>
                          <dgm:shape xmlns:r="http://schemas.openxmlformats.org/officeDocument/2006/relationships" r:blip="">
                            <dgm:adjLst/>
                          </dgm:shape>
                          <dgm:constrLst>
                            <dgm:constr type="h" refType="w" fact="0.6"/>
                          </dgm:constrLst>
                        </dgm:layoutNode>
                      </dgm:if>
                      <dgm:else name="Name154"/>
                    </dgm:choose>
                    <dgm:layoutNode name="txAndLines5">
                      <dgm:choose name="Name155">
                        <dgm:if name="Name156" func="var" arg="dir" op="equ" val="norm">
                          <dgm:alg type="lin"/>
                        </dgm:if>
                        <dgm:else name="Name157">
                          <dgm:alg type="lin">
                            <dgm:param type="linDir" val="fromR"/>
                          </dgm:alg>
                        </dgm:else>
                      </dgm:choose>
                      <dgm:shape xmlns:r="http://schemas.openxmlformats.org/officeDocument/2006/relationships" r:blip="">
                        <dgm:adjLst/>
                      </dgm:shape>
                      <dgm:presOf/>
                      <dgm:choose name="Name158">
                        <dgm:if name="Name159" axis="root ch" ptType="all node" func="cnt" op="gte" val="6">
                          <dgm:constrLst>
                            <dgm:constr type="w" for="ch" forName="anchor5" refType="w"/>
                            <dgm:constr type="w" for="ch" forName="backup5" refType="w" fact="-1"/>
                            <dgm:constr type="w" for="ch" forName="preLine5" refType="w" fact="0.11"/>
                            <dgm:constr type="w" for="ch" forName="desTx5" refType="w" fact="0.78"/>
                            <dgm:constr type="w" for="ch" forName="postLine5" refType="w" fact="0.11"/>
                          </dgm:constrLst>
                        </dgm:if>
                        <dgm:else name="Name160">
                          <dgm:constrLst>
                            <dgm:constr type="w" for="ch" forName="anchor5" refType="w" fact="0.89"/>
                            <dgm:constr type="w" for="ch" forName="backup5" refType="w" fact="-0.89"/>
                            <dgm:constr type="w" for="ch" forName="preLine5" refType="w" fact="0.11"/>
                            <dgm:constr type="w" for="ch" forName="desTx5" refType="w" fact="0.78"/>
                          </dgm:constrLst>
                        </dgm:else>
                      </dgm:choose>
                      <dgm:layoutNode name="anchor5" moveWith="desTx5">
                        <dgm:alg type="sp"/>
                        <dgm:shape xmlns:r="http://schemas.openxmlformats.org/officeDocument/2006/relationships" r:blip="">
                          <dgm:adjLst/>
                        </dgm:shape>
                      </dgm:layoutNode>
                      <dgm:layoutNode name="backup5" moveWith="desTx5">
                        <dgm:alg type="sp"/>
                        <dgm:shape xmlns:r="http://schemas.openxmlformats.org/officeDocument/2006/relationships" r:blip="">
                          <dgm:adjLst/>
                        </dgm:shape>
                      </dgm:layoutNode>
                      <dgm:layoutNode name="preLine5" styleLbl="parChTrans1D1" moveWith="desTx5">
                        <dgm:alg type="sp"/>
                        <dgm:shape xmlns:r="http://schemas.openxmlformats.org/officeDocument/2006/relationships" type="line" r:blip="">
                          <dgm:adjLst/>
                        </dgm:shape>
                        <dgm:presOf/>
                      </dgm:layoutNode>
                      <dgm:layoutNode name="desTx5"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61">
                        <dgm:if name="Name162" axis="root ch" ptType="all node" func="cnt" op="gte" val="6">
                          <dgm:layoutNode name="postLine5" styleLbl="parChTrans1D1" moveWith="desTx5">
                            <dgm:alg type="sp"/>
                            <dgm:shape xmlns:r="http://schemas.openxmlformats.org/officeDocument/2006/relationships" type="line" r:blip="">
                              <dgm:adjLst/>
                            </dgm:shape>
                            <dgm:presOf/>
                          </dgm:layoutNode>
                        </dgm:if>
                        <dgm:else name="Name163"/>
                      </dgm:choose>
                    </dgm:layoutNode>
                  </dgm:forEach>
                  <dgm:choose name="Name164">
                    <dgm:if name="Name165" axis="root ch" ptType="all node" func="cnt" op="gte" val="6">
                      <dgm:forEach name="Name166" axis="self" ptType="parTrans">
                        <dgm:layoutNode name="Name167" styleLbl="parChTrans1D1">
                          <dgm:choose name="Name168">
                            <dgm:if name="Name169" func="var" arg="dir" op="equ" val="norm">
                              <dgm:alg type="conn">
                                <dgm:param type="dim" val="1D"/>
                                <dgm:param type="begPts" val="midL"/>
                                <dgm:param type="srcNode" val="parTx6"/>
                                <dgm:param type="endSty" val="noArr"/>
                                <dgm:param type="dstNode" val="anchor5"/>
                              </dgm:alg>
                            </dgm:if>
                            <dgm:else name="Name170">
                              <dgm:alg type="conn">
                                <dgm:param type="dim" val="1D"/>
                                <dgm:param type="begPts" val="midR"/>
                                <dgm:param type="endSty" val="noArr"/>
                                <dgm:param type="srcNode" val="parTx6"/>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71"/>
                  </dgm:choose>
                </dgm:forEach>
              </dgm:layoutNode>
              <dgm:choose name="Name172">
                <dgm:if name="Name173" axis="root ch" ptType="all node" func="cnt" op="gte" val="6">
                  <dgm:layoutNode name="spPost5">
                    <dgm:alg type="sp"/>
                    <dgm:shape xmlns:r="http://schemas.openxmlformats.org/officeDocument/2006/relationships" r:blip="">
                      <dgm:adjLst/>
                    </dgm:shape>
                  </dgm:layoutNode>
                </dgm:if>
                <dgm:else name="Name174"/>
              </dgm:choose>
            </dgm:if>
            <dgm:else name="Name175"/>
          </dgm:choose>
        </dgm:if>
        <dgm:if name="Name176" axis="self" ptType="node" func="pos" op="equ" val="6">
          <dgm:layoutNode name="parTx6"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77">
            <dgm:if name="Name178" axis="ch" ptType="node" func="cnt" op="gte" val="1">
              <dgm:layoutNode name="spPre6">
                <dgm:alg type="sp"/>
                <dgm:shape xmlns:r="http://schemas.openxmlformats.org/officeDocument/2006/relationships" r:blip="">
                  <dgm:adjLst/>
                </dgm:shape>
              </dgm:layoutNode>
              <dgm:layoutNode name="chLin6">
                <dgm:alg type="lin">
                  <dgm:param type="linDir" val="fromT"/>
                </dgm:alg>
                <dgm:shape xmlns:r="http://schemas.openxmlformats.org/officeDocument/2006/relationships" r:blip="">
                  <dgm:adjLst/>
                </dgm:shape>
                <dgm:presOf/>
                <dgm:constrLst>
                  <dgm:constr type="w" for="ch" forName="txAndLines6" refType="w" fact="0.77"/>
                  <dgm:constr type="w" for="ch" forName="top6" refType="w" refFor="ch" refForName="txAndLines6" fact="0.78"/>
                </dgm:constrLst>
                <dgm:forEach name="Name179" axis="ch">
                  <dgm:forEach name="Name180" axis="self" ptType="parTrans">
                    <dgm:layoutNode name="Name181" styleLbl="parChTrans1D1">
                      <dgm:choose name="Name182">
                        <dgm:if name="Name183" func="var" arg="dir" op="equ" val="norm">
                          <dgm:alg type="conn">
                            <dgm:param type="dim" val="1D"/>
                            <dgm:param type="begPts" val="midR"/>
                            <dgm:param type="endSty" val="noArr"/>
                            <dgm:param type="dstNode" val="anchor6"/>
                          </dgm:alg>
                        </dgm:if>
                        <dgm:else name="Name184">
                          <dgm:alg type="conn">
                            <dgm:param type="dim" val="1D"/>
                            <dgm:param type="begPts" val="midL"/>
                            <dgm:param type="endSty" val="noArr"/>
                            <dgm:param type="srcNode" val="parTx6"/>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85" axis="self" ptType="node">
                    <dgm:choose name="Name186">
                      <dgm:if name="Name187" axis="par ch" ptType="node node" func="cnt" op="equ" val="1">
                        <dgm:layoutNode name="top6">
                          <dgm:alg type="sp"/>
                          <dgm:shape xmlns:r="http://schemas.openxmlformats.org/officeDocument/2006/relationships" r:blip="">
                            <dgm:adjLst/>
                          </dgm:shape>
                          <dgm:constrLst>
                            <dgm:constr type="h" refType="w" fact="0.6"/>
                          </dgm:constrLst>
                        </dgm:layoutNode>
                      </dgm:if>
                      <dgm:else name="Name188"/>
                    </dgm:choose>
                    <dgm:layoutNode name="txAndLines6">
                      <dgm:choose name="Name189">
                        <dgm:if name="Name190" func="var" arg="dir" op="equ" val="norm">
                          <dgm:alg type="lin"/>
                        </dgm:if>
                        <dgm:else name="Name191">
                          <dgm:alg type="lin">
                            <dgm:param type="linDir" val="fromR"/>
                          </dgm:alg>
                        </dgm:else>
                      </dgm:choose>
                      <dgm:shape xmlns:r="http://schemas.openxmlformats.org/officeDocument/2006/relationships" r:blip="">
                        <dgm:adjLst/>
                      </dgm:shape>
                      <dgm:presOf/>
                      <dgm:choose name="Name192">
                        <dgm:if name="Name193" axis="root ch" ptType="all node" func="cnt" op="gte" val="7">
                          <dgm:constrLst>
                            <dgm:constr type="w" for="ch" forName="anchor6" refType="w"/>
                            <dgm:constr type="w" for="ch" forName="backup6" refType="w" fact="-1"/>
                            <dgm:constr type="w" for="ch" forName="preLine6" refType="w" fact="0.11"/>
                            <dgm:constr type="w" for="ch" forName="desTx6" refType="w" fact="0.78"/>
                            <dgm:constr type="w" for="ch" forName="postLine6" refType="w" fact="0.11"/>
                          </dgm:constrLst>
                        </dgm:if>
                        <dgm:else name="Name194">
                          <dgm:constrLst>
                            <dgm:constr type="w" for="ch" forName="anchor6" refType="w" fact="0.89"/>
                            <dgm:constr type="w" for="ch" forName="backup6" refType="w" fact="-0.89"/>
                            <dgm:constr type="w" for="ch" forName="preLine6" refType="w" fact="0.11"/>
                            <dgm:constr type="w" for="ch" forName="desTx6" refType="w" fact="0.78"/>
                          </dgm:constrLst>
                        </dgm:else>
                      </dgm:choose>
                      <dgm:layoutNode name="anchor6" moveWith="desTx6">
                        <dgm:alg type="sp"/>
                        <dgm:shape xmlns:r="http://schemas.openxmlformats.org/officeDocument/2006/relationships" r:blip="">
                          <dgm:adjLst/>
                        </dgm:shape>
                      </dgm:layoutNode>
                      <dgm:layoutNode name="backup6" moveWith="desTx6">
                        <dgm:alg type="sp"/>
                        <dgm:shape xmlns:r="http://schemas.openxmlformats.org/officeDocument/2006/relationships" r:blip="">
                          <dgm:adjLst/>
                        </dgm:shape>
                      </dgm:layoutNode>
                      <dgm:layoutNode name="preLine6" styleLbl="parChTrans1D1" moveWith="desTx6">
                        <dgm:alg type="sp"/>
                        <dgm:shape xmlns:r="http://schemas.openxmlformats.org/officeDocument/2006/relationships" type="line" r:blip="">
                          <dgm:adjLst/>
                        </dgm:shape>
                        <dgm:presOf/>
                      </dgm:layoutNode>
                      <dgm:layoutNode name="desTx6"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95">
                        <dgm:if name="Name196" axis="root ch" ptType="all node" func="cnt" op="gte" val="7">
                          <dgm:layoutNode name="postLine6" styleLbl="parChTrans1D1" moveWith="desTx6">
                            <dgm:alg type="sp"/>
                            <dgm:shape xmlns:r="http://schemas.openxmlformats.org/officeDocument/2006/relationships" type="line" r:blip="">
                              <dgm:adjLst/>
                            </dgm:shape>
                            <dgm:presOf/>
                          </dgm:layoutNode>
                        </dgm:if>
                        <dgm:else name="Name197"/>
                      </dgm:choose>
                    </dgm:layoutNode>
                  </dgm:forEach>
                  <dgm:choose name="Name198">
                    <dgm:if name="Name199" axis="root ch" ptType="all node" func="cnt" op="gte" val="7">
                      <dgm:forEach name="Name200" axis="self" ptType="parTrans">
                        <dgm:layoutNode name="Name201" styleLbl="parChTrans1D1">
                          <dgm:choose name="Name202">
                            <dgm:if name="Name203" func="var" arg="dir" op="equ" val="norm">
                              <dgm:alg type="conn">
                                <dgm:param type="dim" val="1D"/>
                                <dgm:param type="begPts" val="midL"/>
                                <dgm:param type="srcNode" val="parTx7"/>
                                <dgm:param type="endSty" val="noArr"/>
                                <dgm:param type="dstNode" val="anchor6"/>
                              </dgm:alg>
                            </dgm:if>
                            <dgm:else name="Name204">
                              <dgm:alg type="conn">
                                <dgm:param type="dim" val="1D"/>
                                <dgm:param type="begPts" val="midR"/>
                                <dgm:param type="endSty" val="noArr"/>
                                <dgm:param type="srcNode" val="parTx7"/>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205"/>
                  </dgm:choose>
                </dgm:forEach>
              </dgm:layoutNode>
              <dgm:choose name="Name206">
                <dgm:if name="Name207" axis="root ch" ptType="all node" func="cnt" op="gte" val="7">
                  <dgm:layoutNode name="spPost6">
                    <dgm:alg type="sp"/>
                    <dgm:shape xmlns:r="http://schemas.openxmlformats.org/officeDocument/2006/relationships" r:blip="">
                      <dgm:adjLst/>
                    </dgm:shape>
                  </dgm:layoutNode>
                </dgm:if>
                <dgm:else name="Name208"/>
              </dgm:choose>
            </dgm:if>
            <dgm:else name="Name209"/>
          </dgm:choose>
        </dgm:if>
        <dgm:if name="Name210" axis="self" ptType="node" func="pos" op="equ" val="7">
          <dgm:layoutNode name="parTx7"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211">
            <dgm:if name="Name212" axis="ch" ptType="node" func="cnt" op="gte" val="1">
              <dgm:layoutNode name="spPre7">
                <dgm:alg type="sp"/>
                <dgm:shape xmlns:r="http://schemas.openxmlformats.org/officeDocument/2006/relationships" r:blip="">
                  <dgm:adjLst/>
                </dgm:shape>
              </dgm:layoutNode>
              <dgm:layoutNode name="chLin7">
                <dgm:alg type="lin">
                  <dgm:param type="linDir" val="fromT"/>
                </dgm:alg>
                <dgm:shape xmlns:r="http://schemas.openxmlformats.org/officeDocument/2006/relationships" r:blip="">
                  <dgm:adjLst/>
                </dgm:shape>
                <dgm:presOf/>
                <dgm:constrLst>
                  <dgm:constr type="w" for="ch" forName="txAndLines7" refType="w" fact="0.77"/>
                  <dgm:constr type="w" for="ch" forName="top7" refType="w" refFor="ch" refForName="txAndLines7" fact="0.78"/>
                </dgm:constrLst>
                <dgm:forEach name="Name213" axis="ch">
                  <dgm:forEach name="Name214" axis="self" ptType="parTrans">
                    <dgm:layoutNode name="Name215" styleLbl="parChTrans1D1">
                      <dgm:choose name="Name216">
                        <dgm:if name="Name217" func="var" arg="dir" op="equ" val="norm">
                          <dgm:alg type="conn">
                            <dgm:param type="dim" val="1D"/>
                            <dgm:param type="begPts" val="midR"/>
                            <dgm:param type="endSty" val="noArr"/>
                            <dgm:param type="dstNode" val="anchor7"/>
                          </dgm:alg>
                        </dgm:if>
                        <dgm:else name="Name218">
                          <dgm:alg type="conn">
                            <dgm:param type="dim" val="1D"/>
                            <dgm:param type="begPts" val="midL"/>
                            <dgm:param type="endSty" val="noArr"/>
                            <dgm:param type="srcNode" val="parTx7"/>
                            <dgm:param type="dstNode" val="anchor7"/>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219" axis="self" ptType="node">
                    <dgm:choose name="Name220">
                      <dgm:if name="Name221" axis="par ch" ptType="node node" func="cnt" op="equ" val="1">
                        <dgm:layoutNode name="top7">
                          <dgm:alg type="sp"/>
                          <dgm:shape xmlns:r="http://schemas.openxmlformats.org/officeDocument/2006/relationships" r:blip="">
                            <dgm:adjLst/>
                          </dgm:shape>
                          <dgm:constrLst>
                            <dgm:constr type="h" refType="w" fact="0.6"/>
                          </dgm:constrLst>
                        </dgm:layoutNode>
                      </dgm:if>
                      <dgm:else name="Name222"/>
                    </dgm:choose>
                    <dgm:layoutNode name="txAndLines7">
                      <dgm:choose name="Name223">
                        <dgm:if name="Name224" func="var" arg="dir" op="equ" val="norm">
                          <dgm:alg type="lin"/>
                        </dgm:if>
                        <dgm:else name="Name225">
                          <dgm:alg type="lin">
                            <dgm:param type="linDir" val="fromR"/>
                          </dgm:alg>
                        </dgm:else>
                      </dgm:choose>
                      <dgm:shape xmlns:r="http://schemas.openxmlformats.org/officeDocument/2006/relationships" r:blip="">
                        <dgm:adjLst/>
                      </dgm:shape>
                      <dgm:presOf/>
                      <dgm:constrLst>
                        <dgm:constr type="w" for="ch" forName="anchor7" refType="w" fact="0.89"/>
                        <dgm:constr type="w" for="ch" forName="backup7" refType="w" fact="-0.89"/>
                        <dgm:constr type="w" for="ch" forName="preLine7" refType="w" fact="0.11"/>
                        <dgm:constr type="w" for="ch" forName="desTx7" refType="w" fact="0.78"/>
                      </dgm:constrLst>
                      <dgm:layoutNode name="anchor7" moveWith="desTx7">
                        <dgm:alg type="sp"/>
                        <dgm:shape xmlns:r="http://schemas.openxmlformats.org/officeDocument/2006/relationships" r:blip="">
                          <dgm:adjLst/>
                        </dgm:shape>
                      </dgm:layoutNode>
                      <dgm:layoutNode name="backup7" moveWith="desTx7">
                        <dgm:alg type="sp"/>
                        <dgm:shape xmlns:r="http://schemas.openxmlformats.org/officeDocument/2006/relationships" r:blip="">
                          <dgm:adjLst/>
                        </dgm:shape>
                      </dgm:layoutNode>
                      <dgm:layoutNode name="preLine7" styleLbl="parChTrans1D1" moveWith="desTx7">
                        <dgm:alg type="sp"/>
                        <dgm:shape xmlns:r="http://schemas.openxmlformats.org/officeDocument/2006/relationships" type="line" r:blip="">
                          <dgm:adjLst/>
                        </dgm:shape>
                        <dgm:presOf/>
                      </dgm:layoutNode>
                      <dgm:layoutNode name="desTx7"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layoutNode>
                  </dgm:forEach>
                </dgm:forEach>
              </dgm:layoutNode>
            </dgm:if>
            <dgm:else name="Name226"/>
          </dgm:choose>
        </dgm:if>
        <dgm:else name="Name22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es" dirty="0"/>
              <a:t>Estamos en el nivel de la producción y discriminación de los sonidos del habla .</a:t>
            </a:r>
          </a:p>
          <a:p>
            <a:pPr marL="158750" indent="0" algn="just">
              <a:lnSpc>
                <a:spcPct val="150000"/>
              </a:lnSpc>
              <a:spcBef>
                <a:spcPts val="600"/>
              </a:spcBef>
              <a:buFontTx/>
              <a:buNone/>
            </a:pPr>
            <a:r>
              <a:rPr lang="es" dirty="0"/>
              <a:t>La calidad de la producción de sonido es a menudo deteriorado . Los sonidos son imprecisos , distorsionados o, en el caso de ciertos complejos sonidos , ausentes de la fonética repertorio de personas con DI.</a:t>
            </a:r>
          </a:p>
          <a:p>
            <a:pPr marL="158750" indent="0" algn="just">
              <a:lnSpc>
                <a:spcPct val="150000"/>
              </a:lnSpc>
              <a:spcBef>
                <a:spcPts val="600"/>
              </a:spcBef>
              <a:buFontTx/>
              <a:buNone/>
            </a:pPr>
            <a:r>
              <a:rPr lang="es-ES" dirty="0"/>
              <a:t>La consecuencia será un retraso en la aparición del balbuceo y de las primeras combinaciones de sonidos que permiten la formación de sílabas. </a:t>
            </a:r>
          </a:p>
          <a:p>
            <a:pPr marL="158750" indent="0" algn="just">
              <a:lnSpc>
                <a:spcPct val="150000"/>
              </a:lnSpc>
              <a:spcBef>
                <a:spcPts val="600"/>
              </a:spcBef>
              <a:buFontTx/>
              <a:buNone/>
            </a:pPr>
            <a:r>
              <a:rPr lang="es-ES" dirty="0"/>
              <a:t>La buena discriminación suele verse obstaculizada por una pérdida auditiva más o menos significativa.</a:t>
            </a: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722962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es" sz="1800" dirty="0">
                <a:effectLst/>
                <a:latin typeface="Calibri" panose="020F0502020204030204" pitchFamily="34" charset="0"/>
                <a:ea typeface="Calibri" panose="020F0502020204030204" pitchFamily="34" charset="0"/>
                <a:cs typeface="Times New Roman" panose="02020603050405020304" pitchFamily="18" charset="0"/>
              </a:rPr>
              <a:t>El habla y el lenguaje en la DI a menudo se caracterizan por una falta de inteligibilidad, especialmente cuando hay anomalías orofaciales , como es el caso del síndrome de Down y de muchos síndromes genéticos.</a:t>
            </a:r>
          </a:p>
          <a:p>
            <a:pPr marL="158750" indent="0" algn="just">
              <a:lnSpc>
                <a:spcPct val="150000"/>
              </a:lnSpc>
              <a:spcBef>
                <a:spcPts val="600"/>
              </a:spcBef>
              <a:buFontTx/>
              <a:buNone/>
            </a:pPr>
            <a:r>
              <a:rPr lang="es" sz="1800" dirty="0">
                <a:effectLst/>
                <a:latin typeface="Calibri" panose="020F0502020204030204" pitchFamily="34" charset="0"/>
                <a:ea typeface="Calibri" panose="020F0502020204030204" pitchFamily="34" charset="0"/>
                <a:cs typeface="Times New Roman" panose="02020603050405020304" pitchFamily="18" charset="0"/>
              </a:rPr>
              <a:t>La presente figura adaptada de (Faye et al., 2004) ilustra el síndrome bucofacial que a menudo se asocia con condiciones sindrómicas de la DI.</a:t>
            </a:r>
            <a:r>
              <a:rPr lang="es" dirty="0">
                <a:effectLst/>
              </a:rPr>
              <a:t> </a:t>
            </a:r>
          </a:p>
          <a:p>
            <a:pPr marL="158750" indent="0" algn="just">
              <a:lnSpc>
                <a:spcPct val="150000"/>
              </a:lnSpc>
              <a:spcBef>
                <a:spcPts val="600"/>
              </a:spcBef>
              <a:buFontTx/>
              <a:buNone/>
            </a:pPr>
            <a:endParaRPr lang="fr-BE" dirty="0">
              <a:effectLst/>
            </a:endParaRPr>
          </a:p>
          <a:p>
            <a:pPr marL="342900" lvl="0" indent="-342900" algn="just">
              <a:lnSpc>
                <a:spcPct val="150000"/>
              </a:lnSpc>
              <a:buFont typeface="Calibri" panose="020F0502020204030204" pitchFamily="34" charset="0"/>
              <a:buChar char="-"/>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La hipotonía de las estructuras faciales puede provocar problemas de alimentación (por ejemplo, problemas de succión en los bebés) y, en ocasiones, selectividad alimentaria.</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buFont typeface="Calibri" panose="020F0502020204030204" pitchFamily="34" charset="0"/>
              <a:buChar char="-"/>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La estrechez del paladar y de la cavidad bucal en general altera las cavidades de resonancia y por tanto afecta la calidad de los sonidos del habla.</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buFont typeface="Calibri" panose="020F0502020204030204" pitchFamily="34" charset="0"/>
              <a:buChar char="-"/>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La hipotonía de la lengua asociada con la macroglosia relativa en personas con síndrome de Down también influye en la calidad de los sonidos del habla y contribuye a la falta de inteligibilidad.</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1920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es" sz="1800" kern="100">
                <a:effectLst/>
                <a:latin typeface="Calibri" panose="020F0502020204030204" pitchFamily="34" charset="0"/>
                <a:ea typeface="Calibri" panose="020F0502020204030204" pitchFamily="34" charset="0"/>
                <a:cs typeface="Times New Roman" panose="02020603050405020304" pitchFamily="18" charset="0"/>
              </a:rPr>
              <a:t>Sin entrar en detalles, la presencia del síndrome bucofacial también tiene un gran impacto en la salud de las personas.</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Bef>
                <a:spcPts val="600"/>
              </a:spcBef>
              <a:buFont typeface="Calibri" panose="020F0502020204030204" pitchFamily="34" charset="0"/>
              <a:buChar char="-"/>
            </a:pPr>
            <a:r>
              <a:rPr lang="es" sz="1800" kern="100">
                <a:effectLst/>
                <a:latin typeface="Calibri" panose="020F0502020204030204" pitchFamily="34" charset="0"/>
                <a:ea typeface="Calibri" panose="020F0502020204030204" pitchFamily="34" charset="0"/>
                <a:cs typeface="Times New Roman" panose="02020603050405020304" pitchFamily="18" charset="0"/>
              </a:rPr>
              <a:t>Las anomalías dentales, los depósitos de comida debidos a una mala higiene dental y los problemas inmunológicos contribuyen al desarrollo de las caries.</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buFont typeface="Calibri" panose="020F0502020204030204" pitchFamily="34" charset="0"/>
              <a:buChar char="-"/>
            </a:pPr>
            <a:r>
              <a:rPr lang="es" sz="1800" kern="100">
                <a:effectLst/>
                <a:latin typeface="Calibri" panose="020F0502020204030204" pitchFamily="34" charset="0"/>
                <a:ea typeface="Calibri" panose="020F0502020204030204" pitchFamily="34" charset="0"/>
                <a:cs typeface="Times New Roman" panose="02020603050405020304" pitchFamily="18" charset="0"/>
              </a:rPr>
              <a:t>La hipotonía de las estructuras faciales puede provocar problemas de alimentación (por ejemplo, problemas de succión en los bebés) y, en ocasiones, selectividad alimentaria.</a:t>
            </a:r>
            <a:endParaRPr lang="nl-BE" sz="18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034599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Volvamos a la inteligibilidad del habla. Si bien está influenciado en gran medida, como acabamos de ver, por las características morfológicas del rostro, es decir, las características del hablante, también depende del contexto de producción (por ejemplo, en una situación de estrés, excitación, etc.). ) y en el receptor (es decir, estas capacidades auditivas).</a:t>
            </a:r>
          </a:p>
          <a:p>
            <a:pPr marL="158750" indent="0" algn="just">
              <a:lnSpc>
                <a:spcPct val="150000"/>
              </a:lnSpc>
              <a:spcBef>
                <a:spcPts val="600"/>
              </a:spcBef>
              <a:buFontTx/>
              <a:buNone/>
            </a:pP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No es raro que a un panorama ya de por sí sombrío se sumen problemas de audición (por ejemplo, en personas con síndrome de Down, está presente en 2/3 de los casos). Dependiendo del alcance de la pérdida auditiva y de si es unilateral o bilateral, la comunicación y la comprensión del lenguaje se verán afectadas. La siguiente tabla muestra el impacto de la pérdida auditiva en el desarrollo del lenguaje y en la vida cotidiana (clasificación IBA: Oficina Internacional de Audiofonología )</a:t>
            </a:r>
          </a:p>
          <a:p>
            <a:pPr marL="158750" indent="0" algn="just">
              <a:lnSpc>
                <a:spcPct val="150000"/>
              </a:lnSpc>
              <a:spcBef>
                <a:spcPts val="600"/>
              </a:spcBef>
              <a:buFontTx/>
              <a:buNone/>
            </a:pP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r>
              <a:rPr lang="es" sz="1800" dirty="0">
                <a:effectLst/>
                <a:latin typeface="Calibri" panose="020F0502020204030204" pitchFamily="34" charset="0"/>
                <a:ea typeface="Calibri" panose="020F0502020204030204" pitchFamily="34" charset="0"/>
                <a:cs typeface="Times New Roman" panose="02020603050405020304" pitchFamily="18" charset="0"/>
              </a:rPr>
              <a:t>El desafío para el desarrollo del lenguaje será identificar la presencia de pérdida auditiva lo antes posible y determinar su alcance. Estos factores son esenciales para que la persona reciba la atención adecuada. Desafortunadamente, la presencia de la DI no facilita el abordaje médico de la evaluación auditiva. En resumen, tanto como el alcance de la pérdida auditiva, el momento de aparición es decisivo para el pronóstico del desarrollo. Cuanto más temprana sea la pérdida auditiva, mayor será el impacto en el desarrollo del habla y del lenguaje.</a:t>
            </a:r>
            <a:r>
              <a:rPr lang="es" sz="3200" dirty="0">
                <a:effectLst/>
              </a:rPr>
              <a:t> </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78240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es" sz="1800">
                <a:effectLst/>
                <a:latin typeface="Calibri" panose="020F0502020204030204" pitchFamily="34" charset="0"/>
                <a:ea typeface="Calibri" panose="020F0502020204030204" pitchFamily="34" charset="0"/>
                <a:cs typeface="Times New Roman" panose="02020603050405020304" pitchFamily="18" charset="0"/>
              </a:rPr>
              <a:t>En las personas con síndrome de Down, la inteligibilidad también se ve fuertemente afectada por las características de la voz, en particular la ronquera, las anomalías anatómicas que influyen en el volumen de las cavidades de resonancia, las alteraciones de la fluidez, los frecuentes trastornos articulatorios y las características prosódicas (Kent &amp; Vorperian, 2013).</a:t>
            </a:r>
            <a:endParaRPr lang="nl-BE" sz="18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473364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es" sz="1800" kern="100">
                <a:effectLst/>
                <a:latin typeface="Calibri" panose="020F0502020204030204" pitchFamily="34" charset="0"/>
                <a:ea typeface="Calibri" panose="020F0502020204030204" pitchFamily="34" charset="0"/>
                <a:cs typeface="Times New Roman" panose="02020603050405020304" pitchFamily="18" charset="0"/>
              </a:rPr>
              <a:t>La inteligibilidad aumenta con la edad cronológica; El progreso es más marcado entre los 4 y los 16 años. Más concretamente, los niños con síndrome de Down de 4 a 7 años son menos inteligibles en general que los niños de la misma edad cronológica y sexo. Así, el 100% de los niños y el 95% de las niñas con síndrome de Down menores de 14 años son difíciles de entender. A partir de los 14 años, el 74% de los niños y sólo el 49% de las niñas son menos inteligibles que los niños de la población general de entre 6 y 7 años.</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21482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es" sz="1800" kern="100">
                <a:effectLst/>
                <a:latin typeface="Calibri" panose="020F0502020204030204" pitchFamily="34" charset="0"/>
                <a:ea typeface="Calibri" panose="020F0502020204030204" pitchFamily="34" charset="0"/>
                <a:cs typeface="Times New Roman" panose="02020603050405020304" pitchFamily="18" charset="0"/>
              </a:rPr>
              <a:t>Hay un retraso de alrededor de 2 meses en el inicio del balbuceo, es decir, la producción de sílabas que implican la combinación de sonidos (Lynch et al., 1995).</a:t>
            </a: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es" sz="1800" kern="100">
                <a:effectLst/>
                <a:latin typeface="Calibri" panose="020F0502020204030204" pitchFamily="34" charset="0"/>
                <a:ea typeface="Calibri" panose="020F0502020204030204" pitchFamily="34" charset="0"/>
                <a:cs typeface="Times New Roman" panose="02020603050405020304" pitchFamily="18" charset="0"/>
              </a:rPr>
              <a:t>La producción de sílabas consonante-vocales aparece alrededor de los 9 meses en los bebés con síndrome de Down, mientras que ya se puede observar alrededor de los 7 meses en niños de edad normal. Esta reducción de sílabas no sólo está retrasada en comparación con el niño típico, sino que también es menos estable (Lynch et al., 1995) debido a la hipotonía de la esfera orofacial descrita anteriormente.</a:t>
            </a: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es" sz="1800" kern="100">
                <a:effectLst/>
                <a:latin typeface="Calibri" panose="020F0502020204030204" pitchFamily="34" charset="0"/>
                <a:ea typeface="Calibri" panose="020F0502020204030204" pitchFamily="34" charset="0"/>
                <a:cs typeface="Times New Roman" panose="02020603050405020304" pitchFamily="18" charset="0"/>
              </a:rPr>
              <a:t>Esta hipotonía reduce la velocidad y precisión de los movimientos articulatorios (Dodd &amp; Thompson, 2001; </a:t>
            </a:r>
            <a:r>
              <a:rPr lang="es" sz="1800" kern="100" err="1">
                <a:effectLst/>
                <a:latin typeface="Calibri" panose="020F0502020204030204" pitchFamily="34" charset="0"/>
                <a:ea typeface="Calibri" panose="020F0502020204030204" pitchFamily="34" charset="0"/>
                <a:cs typeface="Times New Roman" panose="02020603050405020304" pitchFamily="18" charset="0"/>
              </a:rPr>
              <a:t>Stoel </a:t>
            </a:r>
            <a:r>
              <a:rPr lang="es" sz="1800" kern="100">
                <a:effectLst/>
                <a:latin typeface="Calibri" panose="020F0502020204030204" pitchFamily="34" charset="0"/>
                <a:ea typeface="Calibri" panose="020F0502020204030204" pitchFamily="34" charset="0"/>
                <a:cs typeface="Times New Roman" panose="02020603050405020304" pitchFamily="18" charset="0"/>
              </a:rPr>
              <a:t>-Gammon, 1997). A pesar de la considerable variabilidad interindividual, la producción posterior de palabras generalmente se caracteriza por la eliminación de sílabas átonas, la reducción de grupos de consonantes, la sustitución, omisión o adición de fonemas. Estos diversos errores, que generalmente tienden a simplificar la producción, todavía están presentes en la edad adulta (Dodd y Thompson, 2001).</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0936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buFontTx/>
              <a:buNone/>
            </a:pPr>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338221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‹Nº›</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4.png"/><Relationship Id="rId7" Type="http://schemas.openxmlformats.org/officeDocument/2006/relationships/diagramQuickStyle" Target="../diagrams/quickStyle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4.png"/><Relationship Id="rId7" Type="http://schemas.openxmlformats.org/officeDocument/2006/relationships/diagramQuickStyle" Target="../diagrams/quickStyle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4.png"/><Relationship Id="rId7" Type="http://schemas.openxmlformats.org/officeDocument/2006/relationships/diagramQuickStyle" Target="../diagrams/quickStyle3.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1.png"/><Relationship Id="rId9" Type="http://schemas.microsoft.com/office/2007/relationships/diagramDrawing" Target="../diagrams/drawing3.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s" sz="3200" cap="none"/>
              <a:t> </a:t>
            </a:r>
            <a:endParaRPr/>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4" name="Google Shape;99;p1">
            <a:extLst>
              <a:ext uri="{FF2B5EF4-FFF2-40B4-BE49-F238E27FC236}">
                <a16:creationId xmlns:a16="http://schemas.microsoft.com/office/drawing/2014/main" id="{F767A69A-2320-7A69-4A94-F8F1E2EE4610}"/>
              </a:ext>
            </a:extLst>
          </p:cNvPr>
          <p:cNvSpPr txBox="1">
            <a:spLocks noGrp="1"/>
          </p:cNvSpPr>
          <p:nvPr/>
        </p:nvSpPr>
        <p:spPr>
          <a:xfrm>
            <a:off x="7284181" y="2632824"/>
            <a:ext cx="3766670" cy="246914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lnSpc>
                <a:spcPct val="100000"/>
              </a:lnSpc>
              <a:spcBef>
                <a:spcPts val="0"/>
              </a:spcBef>
              <a:spcAft>
                <a:spcPts val="0"/>
              </a:spcAft>
              <a:buClr>
                <a:srgbClr val="674EA7"/>
              </a:buClr>
              <a:buSzPts val="6000"/>
              <a:buFont typeface="Calibri"/>
              <a:buNone/>
            </a:pPr>
            <a:r>
              <a:rPr lang="es" sz="6000" b="1" dirty="0">
                <a:solidFill>
                  <a:srgbClr val="674EA7"/>
                </a:solidFill>
                <a:latin typeface="Calibri"/>
                <a:ea typeface="Calibri"/>
                <a:cs typeface="Calibri"/>
                <a:sym typeface="Calibri"/>
              </a:rPr>
              <a:t>Módulo 6</a:t>
            </a:r>
            <a:endParaRPr sz="6000" dirty="0">
              <a:solidFill>
                <a:srgbClr val="674EA7"/>
              </a:solidFill>
              <a:latin typeface="Calibri"/>
              <a:ea typeface="Calibri"/>
              <a:cs typeface="Calibri"/>
              <a:sym typeface="Calibri"/>
            </a:endParaRPr>
          </a:p>
          <a:p>
            <a:pPr marL="0" indent="0" algn="ctr">
              <a:buClr>
                <a:srgbClr val="674EA7"/>
              </a:buClr>
              <a:buSzPts val="3200"/>
            </a:pPr>
            <a:r>
              <a:rPr lang="es-ES" sz="3200" b="1" dirty="0">
                <a:solidFill>
                  <a:srgbClr val="674EA7"/>
                </a:solidFill>
                <a:latin typeface="Calibri"/>
                <a:cs typeface="Calibri"/>
              </a:rPr>
              <a:t>Herramientas de Comunicación Complejas</a:t>
            </a:r>
          </a:p>
          <a:p>
            <a:pPr marL="0" lvl="0" indent="0" algn="ctr" rtl="0">
              <a:lnSpc>
                <a:spcPct val="110000"/>
              </a:lnSpc>
              <a:spcBef>
                <a:spcPts val="1000"/>
              </a:spcBef>
              <a:spcAft>
                <a:spcPts val="0"/>
              </a:spcAft>
              <a:buClr>
                <a:schemeClr val="dk2"/>
              </a:buClr>
              <a:buSzPts val="2000"/>
              <a:buFont typeface="Arial"/>
              <a:buNone/>
            </a:pPr>
            <a:br>
              <a:rPr lang="en-US" dirty="0"/>
            </a:br>
            <a:endParaRPr dirty="0"/>
          </a:p>
          <a:p>
            <a:pPr marL="0" lvl="0" indent="0" algn="ctr" rtl="0">
              <a:lnSpc>
                <a:spcPct val="110000"/>
              </a:lnSpc>
              <a:spcBef>
                <a:spcPts val="1000"/>
              </a:spcBef>
              <a:spcAft>
                <a:spcPts val="0"/>
              </a:spcAft>
              <a:buClr>
                <a:schemeClr val="dk2"/>
              </a:buClr>
              <a:buSzPts val="2000"/>
              <a:buFont typeface="Arial"/>
              <a:buNone/>
            </a:pPr>
            <a:br>
              <a:rPr lang="en-US" dirty="0"/>
            </a:br>
            <a:endParaRPr dirty="0"/>
          </a:p>
        </p:txBody>
      </p:sp>
      <p:sp>
        <p:nvSpPr>
          <p:cNvPr id="5" name="Google Shape;105;p1">
            <a:extLst>
              <a:ext uri="{FF2B5EF4-FFF2-40B4-BE49-F238E27FC236}">
                <a16:creationId xmlns:a16="http://schemas.microsoft.com/office/drawing/2014/main" id="{F7B2BE18-E817-7FB6-04A1-35A486257369}"/>
              </a:ext>
            </a:extLst>
          </p:cNvPr>
          <p:cNvSpPr txBox="1"/>
          <p:nvPr/>
        </p:nvSpPr>
        <p:spPr>
          <a:xfrm>
            <a:off x="7041628" y="916050"/>
            <a:ext cx="4092221" cy="1200288"/>
          </a:xfrm>
          <a:prstGeom prst="rect">
            <a:avLst/>
          </a:prstGeom>
          <a:no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rtl="0" fontAlgn="base"/>
            <a:r>
              <a:rPr lang="es-ES" sz="1800" b="0" i="0" u="none" strike="noStrike" dirty="0">
                <a:solidFill>
                  <a:srgbClr val="000000"/>
                </a:solidFill>
                <a:effectLst/>
                <a:latin typeface="Calibri" panose="020F0502020204030204" pitchFamily="34" charset="0"/>
              </a:rPr>
              <a:t>Formación dedicada a profesionales que trabajan con personas con DI para apoyar el desarrollo de</a:t>
            </a:r>
            <a:r>
              <a:rPr lang="es-ES" sz="1800" b="0" i="0" dirty="0">
                <a:solidFill>
                  <a:srgbClr val="000000"/>
                </a:solidFill>
                <a:effectLst/>
                <a:latin typeface="Calibri" panose="020F0502020204030204" pitchFamily="34" charset="0"/>
              </a:rPr>
              <a:t>​</a:t>
            </a:r>
            <a:endParaRPr lang="es-ES" sz="2400" b="0" i="0" dirty="0">
              <a:solidFill>
                <a:srgbClr val="000000"/>
              </a:solidFill>
              <a:effectLst/>
              <a:latin typeface="Segoe UI" panose="020B0502040204020203" pitchFamily="34" charset="0"/>
            </a:endParaRPr>
          </a:p>
          <a:p>
            <a:pPr algn="ctr" rtl="0" fontAlgn="base"/>
            <a:r>
              <a:rPr lang="es-ES" sz="1800" b="1" i="0" u="none" strike="noStrike" dirty="0">
                <a:solidFill>
                  <a:srgbClr val="000000"/>
                </a:solidFill>
                <a:effectLst/>
                <a:latin typeface="Calibri" panose="020F0502020204030204" pitchFamily="34" charset="0"/>
              </a:rPr>
              <a:t>Habilidades de comunicación social</a:t>
            </a:r>
            <a:endParaRPr lang="es-ES" sz="2400" b="0" i="0" dirty="0">
              <a:solidFill>
                <a:srgbClr val="000000"/>
              </a:solidFill>
              <a:effectLst/>
              <a:latin typeface="Segoe UI" panose="020B0502040204020203" pitchFamily="34" charset="0"/>
            </a:endParaRPr>
          </a:p>
        </p:txBody>
      </p:sp>
      <p:grpSp>
        <p:nvGrpSpPr>
          <p:cNvPr id="2" name="Grupo 1">
            <a:extLst>
              <a:ext uri="{FF2B5EF4-FFF2-40B4-BE49-F238E27FC236}">
                <a16:creationId xmlns:a16="http://schemas.microsoft.com/office/drawing/2014/main" id="{4229B552-2F87-8114-0034-01FFB7F2A80C}"/>
              </a:ext>
            </a:extLst>
          </p:cNvPr>
          <p:cNvGrpSpPr/>
          <p:nvPr/>
        </p:nvGrpSpPr>
        <p:grpSpPr>
          <a:xfrm>
            <a:off x="341780" y="5902699"/>
            <a:ext cx="6238875" cy="952500"/>
            <a:chOff x="341780" y="5902699"/>
            <a:chExt cx="6238875" cy="952500"/>
          </a:xfrm>
        </p:grpSpPr>
        <p:pic>
          <p:nvPicPr>
            <p:cNvPr id="3" name="Imagen 2" descr="A blue and yellow logo&#10;&#10;Description automatically generated">
              <a:extLst>
                <a:ext uri="{FF2B5EF4-FFF2-40B4-BE49-F238E27FC236}">
                  <a16:creationId xmlns:a16="http://schemas.microsoft.com/office/drawing/2014/main" id="{38A8B76C-F81F-E6F6-7605-E77DEDBF55E9}"/>
                </a:ext>
              </a:extLst>
            </p:cNvPr>
            <p:cNvPicPr>
              <a:picLocks noChangeAspect="1"/>
            </p:cNvPicPr>
            <p:nvPr/>
          </p:nvPicPr>
          <p:blipFill>
            <a:blip r:embed="rId4"/>
            <a:stretch>
              <a:fillRect/>
            </a:stretch>
          </p:blipFill>
          <p:spPr>
            <a:xfrm>
              <a:off x="344581" y="5902699"/>
              <a:ext cx="1733550" cy="952500"/>
            </a:xfrm>
            <a:prstGeom prst="rect">
              <a:avLst/>
            </a:prstGeom>
          </p:spPr>
        </p:pic>
        <p:pic>
          <p:nvPicPr>
            <p:cNvPr id="6" name="Imagen 5" descr="Cuadro de texto">
              <a:extLst>
                <a:ext uri="{FF2B5EF4-FFF2-40B4-BE49-F238E27FC236}">
                  <a16:creationId xmlns:a16="http://schemas.microsoft.com/office/drawing/2014/main" id="{435F5988-E7B3-BDD8-1AD1-048C7E47309B}"/>
                </a:ext>
              </a:extLst>
            </p:cNvPr>
            <p:cNvPicPr>
              <a:picLocks noChangeAspect="1"/>
            </p:cNvPicPr>
            <p:nvPr/>
          </p:nvPicPr>
          <p:blipFill>
            <a:blip r:embed="rId5"/>
            <a:stretch>
              <a:fillRect/>
            </a:stretch>
          </p:blipFill>
          <p:spPr>
            <a:xfrm>
              <a:off x="341780" y="6213662"/>
              <a:ext cx="6238875" cy="314325"/>
            </a:xfrm>
            <a:prstGeom prst="rect">
              <a:avLst/>
            </a:prstGeom>
          </p:spPr>
        </p:pic>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21" name="Rectangle 20">
            <a:extLst>
              <a:ext uri="{FF2B5EF4-FFF2-40B4-BE49-F238E27FC236}">
                <a16:creationId xmlns:a16="http://schemas.microsoft.com/office/drawing/2014/main" id="{CC016589-D512-F601-E002-10808484ED95}"/>
              </a:ext>
            </a:extLst>
          </p:cNvPr>
          <p:cNvSpPr/>
          <p:nvPr/>
        </p:nvSpPr>
        <p:spPr>
          <a:xfrm>
            <a:off x="1753496" y="470783"/>
            <a:ext cx="8259001" cy="561885"/>
          </a:xfrm>
          <a:prstGeom prst="rect">
            <a:avLst/>
          </a:prstGeom>
        </p:spPr>
        <p:txBody>
          <a:bodyPr wrap="square">
            <a:spAutoFit/>
          </a:bodyPr>
          <a:lstStyle/>
          <a:p>
            <a:pPr algn="ctr">
              <a:lnSpc>
                <a:spcPct val="120000"/>
              </a:lnSpc>
              <a:buClr>
                <a:srgbClr val="674EA7"/>
              </a:buClr>
              <a:buSzPts val="4000"/>
            </a:pPr>
            <a:r>
              <a:rPr lang="es" sz="2800" b="1">
                <a:solidFill>
                  <a:schemeClr val="accent1"/>
                </a:solidFill>
              </a:rPr>
              <a:t>6.2.2 Fonología y articulación</a:t>
            </a: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grpSp>
        <p:nvGrpSpPr>
          <p:cNvPr id="2" name="Groupe 1">
            <a:extLst>
              <a:ext uri="{FF2B5EF4-FFF2-40B4-BE49-F238E27FC236}">
                <a16:creationId xmlns:a16="http://schemas.microsoft.com/office/drawing/2014/main" id="{57EF2A9A-2D7F-5BF5-3AEB-372D4087FEEE}"/>
              </a:ext>
            </a:extLst>
          </p:cNvPr>
          <p:cNvGrpSpPr/>
          <p:nvPr/>
        </p:nvGrpSpPr>
        <p:grpSpPr>
          <a:xfrm>
            <a:off x="629584" y="1594662"/>
            <a:ext cx="10513745" cy="4650370"/>
            <a:chOff x="629584" y="1594662"/>
            <a:chExt cx="10513745" cy="4650370"/>
          </a:xfrm>
        </p:grpSpPr>
        <p:sp>
          <p:nvSpPr>
            <p:cNvPr id="3" name="Rectangle : coins arrondis 2">
              <a:extLst>
                <a:ext uri="{FF2B5EF4-FFF2-40B4-BE49-F238E27FC236}">
                  <a16:creationId xmlns:a16="http://schemas.microsoft.com/office/drawing/2014/main" id="{2C585AF2-8775-F1EF-53AE-6320DD464FCD}"/>
                </a:ext>
              </a:extLst>
            </p:cNvPr>
            <p:cNvSpPr/>
            <p:nvPr/>
          </p:nvSpPr>
          <p:spPr>
            <a:xfrm>
              <a:off x="629586" y="1984408"/>
              <a:ext cx="2083633" cy="53964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 sz="2000" dirty="0"/>
                <a:t>Nivel de sonido </a:t>
              </a:r>
              <a:endParaRPr lang="fr-FR" sz="2000" dirty="0"/>
            </a:p>
          </p:txBody>
        </p:sp>
        <p:sp>
          <p:nvSpPr>
            <p:cNvPr id="5" name="Rectangle : coins arrondis 4">
              <a:extLst>
                <a:ext uri="{FF2B5EF4-FFF2-40B4-BE49-F238E27FC236}">
                  <a16:creationId xmlns:a16="http://schemas.microsoft.com/office/drawing/2014/main" id="{91EF5479-C298-E1E9-E71C-51B4BC1CC096}"/>
                </a:ext>
              </a:extLst>
            </p:cNvPr>
            <p:cNvSpPr/>
            <p:nvPr/>
          </p:nvSpPr>
          <p:spPr>
            <a:xfrm>
              <a:off x="629584" y="4064124"/>
              <a:ext cx="2083633" cy="53964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 sz="2000" dirty="0"/>
                <a:t>Nivel de significado</a:t>
              </a:r>
              <a:endParaRPr lang="fr-FR" sz="2000" dirty="0"/>
            </a:p>
          </p:txBody>
        </p:sp>
        <p:sp>
          <p:nvSpPr>
            <p:cNvPr id="6" name="Rectangle : coins arrondis 5">
              <a:extLst>
                <a:ext uri="{FF2B5EF4-FFF2-40B4-BE49-F238E27FC236}">
                  <a16:creationId xmlns:a16="http://schemas.microsoft.com/office/drawing/2014/main" id="{1C4B4F8A-A83F-D930-E75D-1B5F1BF3E829}"/>
                </a:ext>
              </a:extLst>
            </p:cNvPr>
            <p:cNvSpPr/>
            <p:nvPr/>
          </p:nvSpPr>
          <p:spPr>
            <a:xfrm>
              <a:off x="629585" y="5705386"/>
              <a:ext cx="2083633" cy="53964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 sz="2000" dirty="0"/>
                <a:t> Nivel de contexto</a:t>
              </a:r>
              <a:endParaRPr lang="fr-FR" sz="2000" dirty="0"/>
            </a:p>
          </p:txBody>
        </p:sp>
        <p:sp>
          <p:nvSpPr>
            <p:cNvPr id="7" name="Rectangle : coins arrondis 6">
              <a:extLst>
                <a:ext uri="{FF2B5EF4-FFF2-40B4-BE49-F238E27FC236}">
                  <a16:creationId xmlns:a16="http://schemas.microsoft.com/office/drawing/2014/main" id="{38A49FEF-45EE-4AFB-00B6-11681F060A2F}"/>
                </a:ext>
              </a:extLst>
            </p:cNvPr>
            <p:cNvSpPr/>
            <p:nvPr/>
          </p:nvSpPr>
          <p:spPr>
            <a:xfrm>
              <a:off x="3677591" y="1594662"/>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 sz="2000" err="1">
                  <a:solidFill>
                    <a:schemeClr val="tx1">
                      <a:lumMod val="85000"/>
                      <a:lumOff val="15000"/>
                    </a:schemeClr>
                  </a:solidFill>
                </a:rPr>
                <a:t>Fonético</a:t>
              </a:r>
              <a:endParaRPr lang="fr-FR" sz="2000">
                <a:solidFill>
                  <a:schemeClr val="tx1">
                    <a:lumMod val="85000"/>
                    <a:lumOff val="15000"/>
                  </a:schemeClr>
                </a:solidFill>
              </a:endParaRPr>
            </a:p>
          </p:txBody>
        </p:sp>
        <p:sp>
          <p:nvSpPr>
            <p:cNvPr id="8" name="Rectangle : coins arrondis 7">
              <a:extLst>
                <a:ext uri="{FF2B5EF4-FFF2-40B4-BE49-F238E27FC236}">
                  <a16:creationId xmlns:a16="http://schemas.microsoft.com/office/drawing/2014/main" id="{2821B09A-8F21-3301-033C-EEA0BAD71A83}"/>
                </a:ext>
              </a:extLst>
            </p:cNvPr>
            <p:cNvSpPr/>
            <p:nvPr/>
          </p:nvSpPr>
          <p:spPr>
            <a:xfrm>
              <a:off x="3677591" y="2363288"/>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 sz="2000" err="1">
                  <a:solidFill>
                    <a:schemeClr val="tx1">
                      <a:lumMod val="85000"/>
                      <a:lumOff val="15000"/>
                    </a:schemeClr>
                  </a:solidFill>
                </a:rPr>
                <a:t>Fonología</a:t>
              </a:r>
              <a:endParaRPr lang="fr-FR" sz="2000">
                <a:solidFill>
                  <a:schemeClr val="tx1">
                    <a:lumMod val="85000"/>
                    <a:lumOff val="15000"/>
                  </a:schemeClr>
                </a:solidFill>
              </a:endParaRPr>
            </a:p>
          </p:txBody>
        </p:sp>
        <p:sp>
          <p:nvSpPr>
            <p:cNvPr id="9" name="Rectangle : coins arrondis 8">
              <a:extLst>
                <a:ext uri="{FF2B5EF4-FFF2-40B4-BE49-F238E27FC236}">
                  <a16:creationId xmlns:a16="http://schemas.microsoft.com/office/drawing/2014/main" id="{17EC7723-4BCD-285A-91B4-B7168C81E302}"/>
                </a:ext>
              </a:extLst>
            </p:cNvPr>
            <p:cNvSpPr/>
            <p:nvPr/>
          </p:nvSpPr>
          <p:spPr>
            <a:xfrm>
              <a:off x="3677590" y="3429000"/>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 sz="2000" err="1">
                  <a:solidFill>
                    <a:schemeClr val="tx1">
                      <a:lumMod val="85000"/>
                      <a:lumOff val="15000"/>
                    </a:schemeClr>
                  </a:solidFill>
                </a:rPr>
                <a:t>Léxico</a:t>
              </a:r>
              <a:endParaRPr lang="fr-FR" sz="2000">
                <a:solidFill>
                  <a:schemeClr val="tx1">
                    <a:lumMod val="85000"/>
                    <a:lumOff val="15000"/>
                  </a:schemeClr>
                </a:solidFill>
              </a:endParaRPr>
            </a:p>
          </p:txBody>
        </p:sp>
        <p:sp>
          <p:nvSpPr>
            <p:cNvPr id="10" name="Rectangle : coins arrondis 9">
              <a:extLst>
                <a:ext uri="{FF2B5EF4-FFF2-40B4-BE49-F238E27FC236}">
                  <a16:creationId xmlns:a16="http://schemas.microsoft.com/office/drawing/2014/main" id="{DA19C6A0-3CB9-A44F-4FAA-A56E976912B2}"/>
                </a:ext>
              </a:extLst>
            </p:cNvPr>
            <p:cNvSpPr/>
            <p:nvPr/>
          </p:nvSpPr>
          <p:spPr>
            <a:xfrm>
              <a:off x="3677590" y="4110917"/>
              <a:ext cx="2083632"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 sz="2000" err="1">
                  <a:solidFill>
                    <a:schemeClr val="tx1">
                      <a:lumMod val="85000"/>
                      <a:lumOff val="15000"/>
                    </a:schemeClr>
                  </a:solidFill>
                </a:rPr>
                <a:t>Morfología</a:t>
              </a:r>
              <a:endParaRPr lang="fr-FR" sz="2000">
                <a:solidFill>
                  <a:schemeClr val="tx1">
                    <a:lumMod val="85000"/>
                    <a:lumOff val="15000"/>
                  </a:schemeClr>
                </a:solidFill>
              </a:endParaRPr>
            </a:p>
          </p:txBody>
        </p:sp>
        <p:sp>
          <p:nvSpPr>
            <p:cNvPr id="11" name="Rectangle : coins arrondis 10">
              <a:extLst>
                <a:ext uri="{FF2B5EF4-FFF2-40B4-BE49-F238E27FC236}">
                  <a16:creationId xmlns:a16="http://schemas.microsoft.com/office/drawing/2014/main" id="{B6952429-AAC5-FBE5-18F8-8AE1C76F24AB}"/>
                </a:ext>
              </a:extLst>
            </p:cNvPr>
            <p:cNvSpPr/>
            <p:nvPr/>
          </p:nvSpPr>
          <p:spPr>
            <a:xfrm>
              <a:off x="3677588" y="4792834"/>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 sz="2000" err="1">
                  <a:solidFill>
                    <a:schemeClr val="tx1">
                      <a:lumMod val="85000"/>
                      <a:lumOff val="15000"/>
                    </a:schemeClr>
                  </a:solidFill>
                </a:rPr>
                <a:t>Sintaxis</a:t>
              </a:r>
              <a:endParaRPr lang="fr-FR" sz="2000">
                <a:solidFill>
                  <a:schemeClr val="tx1">
                    <a:lumMod val="85000"/>
                    <a:lumOff val="15000"/>
                  </a:schemeClr>
                </a:solidFill>
              </a:endParaRPr>
            </a:p>
          </p:txBody>
        </p:sp>
        <p:sp>
          <p:nvSpPr>
            <p:cNvPr id="12" name="Rectangle : coins arrondis 11">
              <a:extLst>
                <a:ext uri="{FF2B5EF4-FFF2-40B4-BE49-F238E27FC236}">
                  <a16:creationId xmlns:a16="http://schemas.microsoft.com/office/drawing/2014/main" id="{71CF575C-5C6C-97FF-85F9-137A911EA590}"/>
                </a:ext>
              </a:extLst>
            </p:cNvPr>
            <p:cNvSpPr/>
            <p:nvPr/>
          </p:nvSpPr>
          <p:spPr>
            <a:xfrm>
              <a:off x="3677588" y="5703866"/>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 sz="2000" err="1">
                  <a:solidFill>
                    <a:schemeClr val="tx1">
                      <a:lumMod val="85000"/>
                      <a:lumOff val="15000"/>
                    </a:schemeClr>
                  </a:solidFill>
                </a:rPr>
                <a:t>Pragmática</a:t>
              </a:r>
              <a:endParaRPr lang="fr-FR" sz="2000">
                <a:solidFill>
                  <a:schemeClr val="tx1">
                    <a:lumMod val="85000"/>
                    <a:lumOff val="15000"/>
                  </a:schemeClr>
                </a:solidFill>
              </a:endParaRPr>
            </a:p>
          </p:txBody>
        </p:sp>
        <p:cxnSp>
          <p:nvCxnSpPr>
            <p:cNvPr id="13" name="Connecteur droit avec flèche 12">
              <a:extLst>
                <a:ext uri="{FF2B5EF4-FFF2-40B4-BE49-F238E27FC236}">
                  <a16:creationId xmlns:a16="http://schemas.microsoft.com/office/drawing/2014/main" id="{48962B90-99C4-707B-1B9F-BDE6380AC5C9}"/>
                </a:ext>
              </a:extLst>
            </p:cNvPr>
            <p:cNvCxnSpPr>
              <a:endCxn id="7" idx="1"/>
            </p:cNvCxnSpPr>
            <p:nvPr/>
          </p:nvCxnSpPr>
          <p:spPr>
            <a:xfrm flipV="1">
              <a:off x="2713218" y="1864485"/>
              <a:ext cx="964373" cy="349742"/>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necteur droit avec flèche 13">
              <a:extLst>
                <a:ext uri="{FF2B5EF4-FFF2-40B4-BE49-F238E27FC236}">
                  <a16:creationId xmlns:a16="http://schemas.microsoft.com/office/drawing/2014/main" id="{C7EF3681-AC9B-D1EC-7358-7DAD4DF986FF}"/>
                </a:ext>
              </a:extLst>
            </p:cNvPr>
            <p:cNvCxnSpPr>
              <a:cxnSpLocks/>
              <a:stCxn id="3" idx="3"/>
              <a:endCxn id="8" idx="1"/>
            </p:cNvCxnSpPr>
            <p:nvPr/>
          </p:nvCxnSpPr>
          <p:spPr>
            <a:xfrm>
              <a:off x="2713219" y="2254231"/>
              <a:ext cx="964372" cy="37888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necteur droit avec flèche 14">
              <a:extLst>
                <a:ext uri="{FF2B5EF4-FFF2-40B4-BE49-F238E27FC236}">
                  <a16:creationId xmlns:a16="http://schemas.microsoft.com/office/drawing/2014/main" id="{D2F084C2-DA14-76F8-9E85-6F581909E41B}"/>
                </a:ext>
              </a:extLst>
            </p:cNvPr>
            <p:cNvCxnSpPr>
              <a:cxnSpLocks/>
              <a:endCxn id="11" idx="1"/>
            </p:cNvCxnSpPr>
            <p:nvPr/>
          </p:nvCxnSpPr>
          <p:spPr>
            <a:xfrm>
              <a:off x="2730703" y="4457376"/>
              <a:ext cx="946885" cy="605281"/>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necteur droit avec flèche 15">
              <a:extLst>
                <a:ext uri="{FF2B5EF4-FFF2-40B4-BE49-F238E27FC236}">
                  <a16:creationId xmlns:a16="http://schemas.microsoft.com/office/drawing/2014/main" id="{A9FA0A18-E79C-1F5C-496D-9D52DEA3347F}"/>
                </a:ext>
              </a:extLst>
            </p:cNvPr>
            <p:cNvCxnSpPr>
              <a:cxnSpLocks/>
              <a:endCxn id="9" idx="1"/>
            </p:cNvCxnSpPr>
            <p:nvPr/>
          </p:nvCxnSpPr>
          <p:spPr>
            <a:xfrm flipV="1">
              <a:off x="2713217" y="3698823"/>
              <a:ext cx="964373" cy="467086"/>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onnecteur droit avec flèche 16">
              <a:extLst>
                <a:ext uri="{FF2B5EF4-FFF2-40B4-BE49-F238E27FC236}">
                  <a16:creationId xmlns:a16="http://schemas.microsoft.com/office/drawing/2014/main" id="{9F094758-1D90-7C8C-5B5D-5C71788D0F18}"/>
                </a:ext>
              </a:extLst>
            </p:cNvPr>
            <p:cNvCxnSpPr>
              <a:cxnSpLocks/>
              <a:endCxn id="10" idx="1"/>
            </p:cNvCxnSpPr>
            <p:nvPr/>
          </p:nvCxnSpPr>
          <p:spPr>
            <a:xfrm>
              <a:off x="2730703" y="4380740"/>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cteur droit avec flèche 17">
              <a:extLst>
                <a:ext uri="{FF2B5EF4-FFF2-40B4-BE49-F238E27FC236}">
                  <a16:creationId xmlns:a16="http://schemas.microsoft.com/office/drawing/2014/main" id="{C006E62D-CD61-8C79-80B4-B72B9BAE7952}"/>
                </a:ext>
              </a:extLst>
            </p:cNvPr>
            <p:cNvCxnSpPr>
              <a:cxnSpLocks/>
            </p:cNvCxnSpPr>
            <p:nvPr/>
          </p:nvCxnSpPr>
          <p:spPr>
            <a:xfrm>
              <a:off x="2730703" y="5973689"/>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necteur droit avec flèche 18">
              <a:extLst>
                <a:ext uri="{FF2B5EF4-FFF2-40B4-BE49-F238E27FC236}">
                  <a16:creationId xmlns:a16="http://schemas.microsoft.com/office/drawing/2014/main" id="{D6D6B404-BF4A-56EB-69CC-5F2B52B52788}"/>
                </a:ext>
              </a:extLst>
            </p:cNvPr>
            <p:cNvCxnSpPr>
              <a:cxnSpLocks/>
            </p:cNvCxnSpPr>
            <p:nvPr/>
          </p:nvCxnSpPr>
          <p:spPr>
            <a:xfrm>
              <a:off x="5907112" y="1864485"/>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cteur droit avec flèche 19">
              <a:extLst>
                <a:ext uri="{FF2B5EF4-FFF2-40B4-BE49-F238E27FC236}">
                  <a16:creationId xmlns:a16="http://schemas.microsoft.com/office/drawing/2014/main" id="{5E315CFA-DE55-D573-9C71-33D300A31226}"/>
                </a:ext>
              </a:extLst>
            </p:cNvPr>
            <p:cNvCxnSpPr>
              <a:cxnSpLocks/>
            </p:cNvCxnSpPr>
            <p:nvPr/>
          </p:nvCxnSpPr>
          <p:spPr>
            <a:xfrm>
              <a:off x="5907112" y="2633111"/>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cteur droit avec flèche 21">
              <a:extLst>
                <a:ext uri="{FF2B5EF4-FFF2-40B4-BE49-F238E27FC236}">
                  <a16:creationId xmlns:a16="http://schemas.microsoft.com/office/drawing/2014/main" id="{57DBED1C-BDF1-C991-6922-3E2093D14364}"/>
                </a:ext>
              </a:extLst>
            </p:cNvPr>
            <p:cNvCxnSpPr>
              <a:cxnSpLocks/>
            </p:cNvCxnSpPr>
            <p:nvPr/>
          </p:nvCxnSpPr>
          <p:spPr>
            <a:xfrm>
              <a:off x="5907112" y="3698823"/>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3" name="Connecteur droit avec flèche 22">
              <a:extLst>
                <a:ext uri="{FF2B5EF4-FFF2-40B4-BE49-F238E27FC236}">
                  <a16:creationId xmlns:a16="http://schemas.microsoft.com/office/drawing/2014/main" id="{6401B0C1-1E60-7ABE-D5CF-A9C13CFEF63E}"/>
                </a:ext>
              </a:extLst>
            </p:cNvPr>
            <p:cNvCxnSpPr>
              <a:cxnSpLocks/>
            </p:cNvCxnSpPr>
            <p:nvPr/>
          </p:nvCxnSpPr>
          <p:spPr>
            <a:xfrm>
              <a:off x="5907111" y="4333947"/>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onnecteur droit avec flèche 23">
              <a:extLst>
                <a:ext uri="{FF2B5EF4-FFF2-40B4-BE49-F238E27FC236}">
                  <a16:creationId xmlns:a16="http://schemas.microsoft.com/office/drawing/2014/main" id="{22296F7E-9504-2756-D6DF-F6F636C7E93C}"/>
                </a:ext>
              </a:extLst>
            </p:cNvPr>
            <p:cNvCxnSpPr>
              <a:cxnSpLocks/>
            </p:cNvCxnSpPr>
            <p:nvPr/>
          </p:nvCxnSpPr>
          <p:spPr>
            <a:xfrm>
              <a:off x="5907110" y="4969071"/>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cteur droit avec flèche 24">
              <a:extLst>
                <a:ext uri="{FF2B5EF4-FFF2-40B4-BE49-F238E27FC236}">
                  <a16:creationId xmlns:a16="http://schemas.microsoft.com/office/drawing/2014/main" id="{B877E094-7B92-7907-4494-088F83187D74}"/>
                </a:ext>
              </a:extLst>
            </p:cNvPr>
            <p:cNvCxnSpPr>
              <a:cxnSpLocks/>
            </p:cNvCxnSpPr>
            <p:nvPr/>
          </p:nvCxnSpPr>
          <p:spPr>
            <a:xfrm>
              <a:off x="5907109" y="5973689"/>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26" name="ZoneTexte 25">
              <a:extLst>
                <a:ext uri="{FF2B5EF4-FFF2-40B4-BE49-F238E27FC236}">
                  <a16:creationId xmlns:a16="http://schemas.microsoft.com/office/drawing/2014/main" id="{819F4443-F19A-D1A1-A1AF-F68331236057}"/>
                </a:ext>
              </a:extLst>
            </p:cNvPr>
            <p:cNvSpPr txBox="1"/>
            <p:nvPr/>
          </p:nvSpPr>
          <p:spPr>
            <a:xfrm>
              <a:off x="6999887" y="1687055"/>
              <a:ext cx="1890261" cy="369332"/>
            </a:xfrm>
            <a:prstGeom prst="rect">
              <a:avLst/>
            </a:prstGeom>
            <a:noFill/>
          </p:spPr>
          <p:txBody>
            <a:bodyPr wrap="none" rtlCol="0">
              <a:spAutoFit/>
            </a:bodyPr>
            <a:lstStyle/>
            <a:p>
              <a:r>
                <a:rPr lang="es" sz="1800" err="1">
                  <a:solidFill>
                    <a:schemeClr val="tx1">
                      <a:lumMod val="85000"/>
                      <a:lumOff val="15000"/>
                    </a:schemeClr>
                  </a:solidFill>
                </a:rPr>
                <a:t>estudiar</a:t>
              </a:r>
              <a:r>
                <a:rPr lang="es" sz="1800">
                  <a:solidFill>
                    <a:schemeClr val="tx1">
                      <a:lumMod val="85000"/>
                      <a:lumOff val="15000"/>
                    </a:schemeClr>
                  </a:solidFill>
                </a:rPr>
                <a:t> </a:t>
              </a:r>
              <a:r>
                <a:rPr lang="es" sz="1800" err="1">
                  <a:solidFill>
                    <a:schemeClr val="tx1">
                      <a:lumMod val="85000"/>
                      <a:lumOff val="15000"/>
                    </a:schemeClr>
                  </a:solidFill>
                </a:rPr>
                <a:t>sonidos</a:t>
              </a:r>
              <a:endParaRPr lang="fr-FR" sz="1800">
                <a:solidFill>
                  <a:schemeClr val="tx1">
                    <a:lumMod val="85000"/>
                    <a:lumOff val="15000"/>
                  </a:schemeClr>
                </a:solidFill>
              </a:endParaRPr>
            </a:p>
          </p:txBody>
        </p:sp>
        <p:sp>
          <p:nvSpPr>
            <p:cNvPr id="27" name="ZoneTexte 26">
              <a:extLst>
                <a:ext uri="{FF2B5EF4-FFF2-40B4-BE49-F238E27FC236}">
                  <a16:creationId xmlns:a16="http://schemas.microsoft.com/office/drawing/2014/main" id="{DCC778C1-5570-38ED-A55B-DE4A1965D3AF}"/>
                </a:ext>
              </a:extLst>
            </p:cNvPr>
            <p:cNvSpPr txBox="1"/>
            <p:nvPr/>
          </p:nvSpPr>
          <p:spPr>
            <a:xfrm>
              <a:off x="6999887" y="2493004"/>
              <a:ext cx="3929281" cy="369332"/>
            </a:xfrm>
            <a:prstGeom prst="rect">
              <a:avLst/>
            </a:prstGeom>
            <a:noFill/>
          </p:spPr>
          <p:txBody>
            <a:bodyPr wrap="none" rtlCol="0">
              <a:spAutoFit/>
            </a:bodyPr>
            <a:lstStyle/>
            <a:p>
              <a:r>
                <a:rPr lang="es" sz="1800">
                  <a:solidFill>
                    <a:schemeClr val="tx1">
                      <a:lumMod val="85000"/>
                      <a:lumOff val="15000"/>
                    </a:schemeClr>
                  </a:solidFill>
                </a:rPr>
                <a:t>Buena organización y combinación.</a:t>
              </a:r>
            </a:p>
          </p:txBody>
        </p:sp>
        <p:sp>
          <p:nvSpPr>
            <p:cNvPr id="28" name="ZoneTexte 27">
              <a:extLst>
                <a:ext uri="{FF2B5EF4-FFF2-40B4-BE49-F238E27FC236}">
                  <a16:creationId xmlns:a16="http://schemas.microsoft.com/office/drawing/2014/main" id="{26DDB3BA-EA2C-9EC4-20BA-9E3E0735BC96}"/>
                </a:ext>
              </a:extLst>
            </p:cNvPr>
            <p:cNvSpPr txBox="1"/>
            <p:nvPr/>
          </p:nvSpPr>
          <p:spPr>
            <a:xfrm>
              <a:off x="6953825" y="3479452"/>
              <a:ext cx="1338828" cy="369332"/>
            </a:xfrm>
            <a:prstGeom prst="rect">
              <a:avLst/>
            </a:prstGeom>
            <a:noFill/>
          </p:spPr>
          <p:txBody>
            <a:bodyPr wrap="none" rtlCol="0">
              <a:spAutoFit/>
            </a:bodyPr>
            <a:lstStyle/>
            <a:p>
              <a:r>
                <a:rPr lang="es" sz="1800" err="1">
                  <a:solidFill>
                    <a:schemeClr val="tx1">
                      <a:lumMod val="85000"/>
                      <a:lumOff val="15000"/>
                    </a:schemeClr>
                  </a:solidFill>
                </a:rPr>
                <a:t>Vocabulario</a:t>
              </a:r>
              <a:endParaRPr lang="fr-FR" sz="1800">
                <a:solidFill>
                  <a:schemeClr val="tx1">
                    <a:lumMod val="85000"/>
                    <a:lumOff val="15000"/>
                  </a:schemeClr>
                </a:solidFill>
              </a:endParaRPr>
            </a:p>
          </p:txBody>
        </p:sp>
        <p:sp>
          <p:nvSpPr>
            <p:cNvPr id="29" name="ZoneTexte 28">
              <a:extLst>
                <a:ext uri="{FF2B5EF4-FFF2-40B4-BE49-F238E27FC236}">
                  <a16:creationId xmlns:a16="http://schemas.microsoft.com/office/drawing/2014/main" id="{B44D21ED-EFB7-9133-1654-9E687B519908}"/>
                </a:ext>
              </a:extLst>
            </p:cNvPr>
            <p:cNvSpPr txBox="1"/>
            <p:nvPr/>
          </p:nvSpPr>
          <p:spPr>
            <a:xfrm>
              <a:off x="6999887" y="4110917"/>
              <a:ext cx="2557110" cy="369332"/>
            </a:xfrm>
            <a:prstGeom prst="rect">
              <a:avLst/>
            </a:prstGeom>
            <a:noFill/>
          </p:spPr>
          <p:txBody>
            <a:bodyPr wrap="none" rtlCol="0">
              <a:spAutoFit/>
            </a:bodyPr>
            <a:lstStyle/>
            <a:p>
              <a:r>
                <a:rPr lang="es" sz="1800">
                  <a:solidFill>
                    <a:schemeClr val="tx1">
                      <a:lumMod val="85000"/>
                      <a:lumOff val="15000"/>
                    </a:schemeClr>
                  </a:solidFill>
                </a:rPr>
                <a:t>Tipos y </a:t>
              </a:r>
              <a:r>
                <a:rPr lang="es" sz="1800" err="1">
                  <a:solidFill>
                    <a:schemeClr val="tx1">
                      <a:lumMod val="85000"/>
                      <a:lumOff val="15000"/>
                    </a:schemeClr>
                  </a:solidFill>
                </a:rPr>
                <a:t>formas </a:t>
              </a:r>
              <a:endParaRPr lang="fr-FR" sz="1800">
                <a:solidFill>
                  <a:schemeClr val="tx1">
                    <a:lumMod val="85000"/>
                    <a:lumOff val="15000"/>
                  </a:schemeClr>
                </a:solidFill>
              </a:endParaRPr>
            </a:p>
          </p:txBody>
        </p:sp>
        <p:sp>
          <p:nvSpPr>
            <p:cNvPr id="30" name="ZoneTexte 29">
              <a:extLst>
                <a:ext uri="{FF2B5EF4-FFF2-40B4-BE49-F238E27FC236}">
                  <a16:creationId xmlns:a16="http://schemas.microsoft.com/office/drawing/2014/main" id="{824BBF24-6221-D93D-A2A8-7EAE56A0790B}"/>
                </a:ext>
              </a:extLst>
            </p:cNvPr>
            <p:cNvSpPr txBox="1"/>
            <p:nvPr/>
          </p:nvSpPr>
          <p:spPr>
            <a:xfrm>
              <a:off x="6953825" y="4707677"/>
              <a:ext cx="2121093" cy="369332"/>
            </a:xfrm>
            <a:prstGeom prst="rect">
              <a:avLst/>
            </a:prstGeom>
            <a:noFill/>
          </p:spPr>
          <p:txBody>
            <a:bodyPr wrap="none" rtlCol="0">
              <a:spAutoFit/>
            </a:bodyPr>
            <a:lstStyle/>
            <a:p>
              <a:r>
                <a:rPr lang="es" sz="1800">
                  <a:solidFill>
                    <a:schemeClr val="tx1">
                      <a:lumMod val="85000"/>
                      <a:lumOff val="15000"/>
                    </a:schemeClr>
                  </a:solidFill>
                </a:rPr>
                <a:t>Estructura de la oración</a:t>
              </a:r>
            </a:p>
          </p:txBody>
        </p:sp>
        <p:sp>
          <p:nvSpPr>
            <p:cNvPr id="31" name="ZoneTexte 30">
              <a:extLst>
                <a:ext uri="{FF2B5EF4-FFF2-40B4-BE49-F238E27FC236}">
                  <a16:creationId xmlns:a16="http://schemas.microsoft.com/office/drawing/2014/main" id="{9661E33F-4796-413D-44EA-F5F70BF1A7DD}"/>
                </a:ext>
              </a:extLst>
            </p:cNvPr>
            <p:cNvSpPr txBox="1"/>
            <p:nvPr/>
          </p:nvSpPr>
          <p:spPr>
            <a:xfrm>
              <a:off x="7045949" y="5789023"/>
              <a:ext cx="2121093" cy="369332"/>
            </a:xfrm>
            <a:prstGeom prst="rect">
              <a:avLst/>
            </a:prstGeom>
            <a:noFill/>
          </p:spPr>
          <p:txBody>
            <a:bodyPr wrap="none" rtlCol="0">
              <a:spAutoFit/>
            </a:bodyPr>
            <a:lstStyle/>
            <a:p>
              <a:r>
                <a:rPr lang="es" sz="1800" err="1">
                  <a:solidFill>
                    <a:schemeClr val="tx1">
                      <a:lumMod val="85000"/>
                      <a:lumOff val="15000"/>
                    </a:schemeClr>
                  </a:solidFill>
                </a:rPr>
                <a:t>Significado </a:t>
              </a:r>
              <a:r>
                <a:rPr lang="es" sz="1800">
                  <a:solidFill>
                    <a:schemeClr val="tx1">
                      <a:lumMod val="85000"/>
                      <a:lumOff val="15000"/>
                    </a:schemeClr>
                  </a:solidFill>
                </a:rPr>
                <a:t>en </a:t>
              </a:r>
              <a:r>
                <a:rPr lang="es" sz="1800" err="1">
                  <a:solidFill>
                    <a:schemeClr val="tx1">
                      <a:lumMod val="85000"/>
                      <a:lumOff val="15000"/>
                    </a:schemeClr>
                  </a:solidFill>
                </a:rPr>
                <a:t>contexto</a:t>
              </a:r>
              <a:endParaRPr lang="fr-FR" sz="1800">
                <a:solidFill>
                  <a:schemeClr val="tx1">
                    <a:lumMod val="85000"/>
                    <a:lumOff val="15000"/>
                  </a:schemeClr>
                </a:solidFill>
              </a:endParaRPr>
            </a:p>
          </p:txBody>
        </p:sp>
        <p:sp>
          <p:nvSpPr>
            <p:cNvPr id="32" name="Bulle rectangulaire à coins arrondis 31">
              <a:extLst>
                <a:ext uri="{FF2B5EF4-FFF2-40B4-BE49-F238E27FC236}">
                  <a16:creationId xmlns:a16="http://schemas.microsoft.com/office/drawing/2014/main" id="{2A0E1908-C3B4-129F-54E5-37F8E3417F5B}"/>
                </a:ext>
              </a:extLst>
            </p:cNvPr>
            <p:cNvSpPr/>
            <p:nvPr/>
          </p:nvSpPr>
          <p:spPr>
            <a:xfrm>
              <a:off x="6953825" y="3429000"/>
              <a:ext cx="2603172" cy="1903480"/>
            </a:xfrm>
            <a:prstGeom prst="wedgeRoundRectCallout">
              <a:avLst>
                <a:gd name="adj1" fmla="val 62664"/>
                <a:gd name="adj2" fmla="val -23339"/>
                <a:gd name="adj3" fmla="val 16667"/>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ZoneTexte 32">
              <a:extLst>
                <a:ext uri="{FF2B5EF4-FFF2-40B4-BE49-F238E27FC236}">
                  <a16:creationId xmlns:a16="http://schemas.microsoft.com/office/drawing/2014/main" id="{1FEA15D4-5F73-51D9-D9D5-8143DFD9BB62}"/>
                </a:ext>
              </a:extLst>
            </p:cNvPr>
            <p:cNvSpPr txBox="1"/>
            <p:nvPr/>
          </p:nvSpPr>
          <p:spPr>
            <a:xfrm>
              <a:off x="9984037" y="3670178"/>
              <a:ext cx="1159292" cy="369332"/>
            </a:xfrm>
            <a:prstGeom prst="rect">
              <a:avLst/>
            </a:prstGeom>
            <a:noFill/>
          </p:spPr>
          <p:txBody>
            <a:bodyPr wrap="none" rtlCol="0">
              <a:spAutoFit/>
            </a:bodyPr>
            <a:lstStyle/>
            <a:p>
              <a:r>
                <a:rPr lang="es" sz="1800" err="1">
                  <a:solidFill>
                    <a:schemeClr val="tx1">
                      <a:lumMod val="85000"/>
                      <a:lumOff val="15000"/>
                    </a:schemeClr>
                  </a:solidFill>
                </a:rPr>
                <a:t>Gramática</a:t>
              </a:r>
              <a:endParaRPr lang="fr-FR" sz="1800">
                <a:solidFill>
                  <a:schemeClr val="tx1">
                    <a:lumMod val="85000"/>
                    <a:lumOff val="15000"/>
                  </a:schemeClr>
                </a:solidFill>
              </a:endParaRPr>
            </a:p>
          </p:txBody>
        </p:sp>
      </p:grpSp>
    </p:spTree>
    <p:extLst>
      <p:ext uri="{BB962C8B-B14F-4D97-AF65-F5344CB8AC3E}">
        <p14:creationId xmlns:p14="http://schemas.microsoft.com/office/powerpoint/2010/main" val="41378313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2" name="Rectangle 1">
            <a:extLst>
              <a:ext uri="{FF2B5EF4-FFF2-40B4-BE49-F238E27FC236}">
                <a16:creationId xmlns:a16="http://schemas.microsoft.com/office/drawing/2014/main" id="{0D5BCFF6-2C24-B6C0-CC8D-DEBC76A37BB1}"/>
              </a:ext>
            </a:extLst>
          </p:cNvPr>
          <p:cNvSpPr/>
          <p:nvPr/>
        </p:nvSpPr>
        <p:spPr>
          <a:xfrm>
            <a:off x="1767351" y="415363"/>
            <a:ext cx="8259001" cy="937949"/>
          </a:xfrm>
          <a:prstGeom prst="rect">
            <a:avLst/>
          </a:prstGeom>
        </p:spPr>
        <p:txBody>
          <a:bodyPr wrap="square">
            <a:spAutoFit/>
          </a:bodyPr>
          <a:lstStyle/>
          <a:p>
            <a:pPr algn="ctr">
              <a:lnSpc>
                <a:spcPct val="120000"/>
              </a:lnSpc>
              <a:buClr>
                <a:srgbClr val="674EA7"/>
              </a:buClr>
              <a:buSzPts val="4000"/>
            </a:pPr>
            <a:r>
              <a:rPr lang="es" sz="2400" b="1">
                <a:solidFill>
                  <a:schemeClr val="accent1"/>
                </a:solidFill>
              </a:rPr>
              <a:t>Síndrome bucofacial: el impacto en las estructuras articulatorias</a:t>
            </a:r>
          </a:p>
        </p:txBody>
      </p:sp>
      <p:pic>
        <p:nvPicPr>
          <p:cNvPr id="5" name="Imagen 4" descr="Diagrama&#10;&#10;Descripción generada automáticamente">
            <a:extLst>
              <a:ext uri="{FF2B5EF4-FFF2-40B4-BE49-F238E27FC236}">
                <a16:creationId xmlns:a16="http://schemas.microsoft.com/office/drawing/2014/main" id="{B111CA8F-4CB1-0F88-08A5-ECC60C4C7CCE}"/>
              </a:ext>
            </a:extLst>
          </p:cNvPr>
          <p:cNvPicPr>
            <a:picLocks noChangeAspect="1"/>
          </p:cNvPicPr>
          <p:nvPr/>
        </p:nvPicPr>
        <p:blipFill>
          <a:blip r:embed="rId5"/>
          <a:stretch>
            <a:fillRect/>
          </a:stretch>
        </p:blipFill>
        <p:spPr>
          <a:xfrm>
            <a:off x="2027186" y="1283430"/>
            <a:ext cx="9366289" cy="4961602"/>
          </a:xfrm>
          <a:prstGeom prst="rect">
            <a:avLst/>
          </a:prstGeom>
        </p:spPr>
      </p:pic>
    </p:spTree>
    <p:extLst>
      <p:ext uri="{BB962C8B-B14F-4D97-AF65-F5344CB8AC3E}">
        <p14:creationId xmlns:p14="http://schemas.microsoft.com/office/powerpoint/2010/main" val="23964795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3" name="Rectangle 2">
            <a:extLst>
              <a:ext uri="{FF2B5EF4-FFF2-40B4-BE49-F238E27FC236}">
                <a16:creationId xmlns:a16="http://schemas.microsoft.com/office/drawing/2014/main" id="{7171DD60-2BC7-99E1-D756-F3D61AE97626}"/>
              </a:ext>
            </a:extLst>
          </p:cNvPr>
          <p:cNvSpPr/>
          <p:nvPr/>
        </p:nvSpPr>
        <p:spPr>
          <a:xfrm>
            <a:off x="1753496" y="470783"/>
            <a:ext cx="8259001" cy="494751"/>
          </a:xfrm>
          <a:prstGeom prst="rect">
            <a:avLst/>
          </a:prstGeom>
        </p:spPr>
        <p:txBody>
          <a:bodyPr wrap="square">
            <a:spAutoFit/>
          </a:bodyPr>
          <a:lstStyle/>
          <a:p>
            <a:pPr algn="ctr">
              <a:lnSpc>
                <a:spcPct val="120000"/>
              </a:lnSpc>
              <a:buClr>
                <a:srgbClr val="674EA7"/>
              </a:buClr>
              <a:buSzPts val="4000"/>
            </a:pPr>
            <a:r>
              <a:rPr lang="es" sz="2400" b="1">
                <a:solidFill>
                  <a:schemeClr val="accent1"/>
                </a:solidFill>
              </a:rPr>
              <a:t>Síndrome bucofacial y calidad de vida: efecto secundario</a:t>
            </a:r>
          </a:p>
        </p:txBody>
      </p:sp>
      <p:graphicFrame>
        <p:nvGraphicFramePr>
          <p:cNvPr id="2" name="Diagramme 1">
            <a:extLst>
              <a:ext uri="{FF2B5EF4-FFF2-40B4-BE49-F238E27FC236}">
                <a16:creationId xmlns:a16="http://schemas.microsoft.com/office/drawing/2014/main" id="{DAF269A1-8E2F-9BD0-A1DD-BE78D5CAB5BF}"/>
              </a:ext>
            </a:extLst>
          </p:cNvPr>
          <p:cNvGraphicFramePr/>
          <p:nvPr>
            <p:extLst>
              <p:ext uri="{D42A27DB-BD31-4B8C-83A1-F6EECF244321}">
                <p14:modId xmlns:p14="http://schemas.microsoft.com/office/powerpoint/2010/main" val="1651317263"/>
              </p:ext>
            </p:extLst>
          </p:nvPr>
        </p:nvGraphicFramePr>
        <p:xfrm>
          <a:off x="823843" y="1420489"/>
          <a:ext cx="10544313" cy="234008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 name="ZoneTexte 3">
            <a:extLst>
              <a:ext uri="{FF2B5EF4-FFF2-40B4-BE49-F238E27FC236}">
                <a16:creationId xmlns:a16="http://schemas.microsoft.com/office/drawing/2014/main" id="{B7CCA52B-6140-98A4-16F8-F84D1AEEA598}"/>
              </a:ext>
            </a:extLst>
          </p:cNvPr>
          <p:cNvSpPr txBox="1"/>
          <p:nvPr/>
        </p:nvSpPr>
        <p:spPr>
          <a:xfrm>
            <a:off x="3028013" y="3087519"/>
            <a:ext cx="678391" cy="1107996"/>
          </a:xfrm>
          <a:prstGeom prst="rect">
            <a:avLst/>
          </a:prstGeom>
          <a:noFill/>
        </p:spPr>
        <p:txBody>
          <a:bodyPr wrap="none" rtlCol="0">
            <a:spAutoFit/>
          </a:bodyPr>
          <a:lstStyle/>
          <a:p>
            <a:r>
              <a:rPr lang="es" sz="6600" b="1">
                <a:solidFill>
                  <a:schemeClr val="tx2">
                    <a:lumMod val="25000"/>
                  </a:schemeClr>
                </a:solidFill>
              </a:rPr>
              <a:t>+</a:t>
            </a:r>
          </a:p>
        </p:txBody>
      </p:sp>
      <p:sp>
        <p:nvSpPr>
          <p:cNvPr id="5" name="ZoneTexte 4">
            <a:extLst>
              <a:ext uri="{FF2B5EF4-FFF2-40B4-BE49-F238E27FC236}">
                <a16:creationId xmlns:a16="http://schemas.microsoft.com/office/drawing/2014/main" id="{6F6D7C7C-8314-991D-8674-B929E886B82C}"/>
              </a:ext>
            </a:extLst>
          </p:cNvPr>
          <p:cNvSpPr txBox="1"/>
          <p:nvPr/>
        </p:nvSpPr>
        <p:spPr>
          <a:xfrm>
            <a:off x="539646" y="3975686"/>
            <a:ext cx="7757252" cy="1391407"/>
          </a:xfrm>
          <a:prstGeom prst="rect">
            <a:avLst/>
          </a:prstGeom>
          <a:noFill/>
        </p:spPr>
        <p:txBody>
          <a:bodyPr wrap="none" rtlCol="0">
            <a:spAutoFit/>
          </a:bodyPr>
          <a:lstStyle/>
          <a:p>
            <a:pPr>
              <a:lnSpc>
                <a:spcPct val="120000"/>
              </a:lnSpc>
            </a:pPr>
            <a:r>
              <a:rPr lang="es" sz="1800" dirty="0"/>
              <a:t>Hipersensibilidad táctil de la esfera bucal.</a:t>
            </a:r>
            <a:endParaRPr lang="fr-FR" sz="1800" dirty="0"/>
          </a:p>
          <a:p>
            <a:pPr marL="501650" indent="-266700">
              <a:lnSpc>
                <a:spcPct val="120000"/>
              </a:lnSpc>
              <a:buFont typeface="Arial" panose="020B0604020202020204" pitchFamily="34" charset="0"/>
              <a:buChar char="•"/>
            </a:pPr>
            <a:r>
              <a:rPr lang="es" sz="1800" dirty="0"/>
              <a:t>El contacto con determinadas texturas se percibe como insoportable.</a:t>
            </a:r>
            <a:endParaRPr lang="fr-FR" sz="1800" dirty="0"/>
          </a:p>
          <a:p>
            <a:pPr marL="501650" indent="-266700">
              <a:lnSpc>
                <a:spcPct val="120000"/>
              </a:lnSpc>
              <a:buFont typeface="Arial" panose="020B0604020202020204" pitchFamily="34" charset="0"/>
              <a:buChar char="•"/>
            </a:pPr>
            <a:r>
              <a:rPr lang="es" sz="1800" dirty="0"/>
              <a:t>Selectividad </a:t>
            </a:r>
            <a:r>
              <a:rPr lang="es-ES" sz="1800" dirty="0"/>
              <a:t>alimentaria</a:t>
            </a:r>
            <a:endParaRPr lang="fr-FR" sz="1800" dirty="0"/>
          </a:p>
          <a:p>
            <a:pPr marL="501650" indent="-266700">
              <a:lnSpc>
                <a:spcPct val="120000"/>
              </a:lnSpc>
              <a:buFont typeface="Arial" panose="020B0604020202020204" pitchFamily="34" charset="0"/>
              <a:buChar char="•"/>
            </a:pPr>
            <a:r>
              <a:rPr lang="es" sz="1800" dirty="0"/>
              <a:t>Reflejo de náuseas más intenso</a:t>
            </a:r>
          </a:p>
        </p:txBody>
      </p:sp>
      <p:sp>
        <p:nvSpPr>
          <p:cNvPr id="6" name="ZoneTexte 5">
            <a:extLst>
              <a:ext uri="{FF2B5EF4-FFF2-40B4-BE49-F238E27FC236}">
                <a16:creationId xmlns:a16="http://schemas.microsoft.com/office/drawing/2014/main" id="{50AD040C-EC38-1471-1BDE-F6D9B82C9051}"/>
              </a:ext>
            </a:extLst>
          </p:cNvPr>
          <p:cNvSpPr txBox="1"/>
          <p:nvPr/>
        </p:nvSpPr>
        <p:spPr>
          <a:xfrm>
            <a:off x="3028012" y="5137036"/>
            <a:ext cx="678391" cy="1107996"/>
          </a:xfrm>
          <a:prstGeom prst="rect">
            <a:avLst/>
          </a:prstGeom>
          <a:noFill/>
        </p:spPr>
        <p:txBody>
          <a:bodyPr wrap="none" rtlCol="0">
            <a:spAutoFit/>
          </a:bodyPr>
          <a:lstStyle/>
          <a:p>
            <a:r>
              <a:rPr lang="es" sz="6600" b="1">
                <a:solidFill>
                  <a:schemeClr val="tx2">
                    <a:lumMod val="25000"/>
                  </a:schemeClr>
                </a:solidFill>
              </a:rPr>
              <a:t>+</a:t>
            </a:r>
          </a:p>
        </p:txBody>
      </p:sp>
      <p:sp>
        <p:nvSpPr>
          <p:cNvPr id="7" name="ZoneTexte 6">
            <a:extLst>
              <a:ext uri="{FF2B5EF4-FFF2-40B4-BE49-F238E27FC236}">
                <a16:creationId xmlns:a16="http://schemas.microsoft.com/office/drawing/2014/main" id="{B13F844A-B022-615E-9C9A-DECBF738AE5F}"/>
              </a:ext>
            </a:extLst>
          </p:cNvPr>
          <p:cNvSpPr txBox="1"/>
          <p:nvPr/>
        </p:nvSpPr>
        <p:spPr>
          <a:xfrm>
            <a:off x="539646" y="5971227"/>
            <a:ext cx="9828332" cy="369332"/>
          </a:xfrm>
          <a:prstGeom prst="rect">
            <a:avLst/>
          </a:prstGeom>
          <a:noFill/>
        </p:spPr>
        <p:txBody>
          <a:bodyPr wrap="none" rtlCol="0">
            <a:spAutoFit/>
          </a:bodyPr>
          <a:lstStyle/>
          <a:p>
            <a:r>
              <a:rPr lang="es" sz="1800" dirty="0"/>
              <a:t>Problemas frecuentes para tragar caracterizados por rutas falsas con ambos liquidos y solidos</a:t>
            </a:r>
            <a:endParaRPr lang="fr-FR" sz="1800" dirty="0"/>
          </a:p>
        </p:txBody>
      </p:sp>
    </p:spTree>
    <p:extLst>
      <p:ext uri="{BB962C8B-B14F-4D97-AF65-F5344CB8AC3E}">
        <p14:creationId xmlns:p14="http://schemas.microsoft.com/office/powerpoint/2010/main" val="283728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pic>
        <p:nvPicPr>
          <p:cNvPr id="1026" name="Picture 2" descr="Généré à partir de l’invite">
            <a:extLst>
              <a:ext uri="{FF2B5EF4-FFF2-40B4-BE49-F238E27FC236}">
                <a16:creationId xmlns:a16="http://schemas.microsoft.com/office/drawing/2014/main" id="{D06FB434-B43A-4E7A-C2C5-F7B14BD922C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4350" y="2046157"/>
            <a:ext cx="3365292" cy="336529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graphicFrame>
        <p:nvGraphicFramePr>
          <p:cNvPr id="2" name="Tableau 1">
            <a:extLst>
              <a:ext uri="{FF2B5EF4-FFF2-40B4-BE49-F238E27FC236}">
                <a16:creationId xmlns:a16="http://schemas.microsoft.com/office/drawing/2014/main" id="{67D52500-39CB-039F-BD86-28D436021D5F}"/>
              </a:ext>
            </a:extLst>
          </p:cNvPr>
          <p:cNvGraphicFramePr>
            <a:graphicFrameLocks noGrp="1"/>
          </p:cNvGraphicFramePr>
          <p:nvPr>
            <p:extLst>
              <p:ext uri="{D42A27DB-BD31-4B8C-83A1-F6EECF244321}">
                <p14:modId xmlns:p14="http://schemas.microsoft.com/office/powerpoint/2010/main" val="647150261"/>
              </p:ext>
            </p:extLst>
          </p:nvPr>
        </p:nvGraphicFramePr>
        <p:xfrm>
          <a:off x="3957403" y="1256430"/>
          <a:ext cx="7953986" cy="4519535"/>
        </p:xfrm>
        <a:graphic>
          <a:graphicData uri="http://schemas.openxmlformats.org/drawingml/2006/table">
            <a:tbl>
              <a:tblPr firstRow="1" firstCol="1" bandRow="1">
                <a:tableStyleId>{5C22544A-7EE6-4342-B048-85BDC9FD1C3A}</a:tableStyleId>
              </a:tblPr>
              <a:tblGrid>
                <a:gridCol w="1116334">
                  <a:extLst>
                    <a:ext uri="{9D8B030D-6E8A-4147-A177-3AD203B41FA5}">
                      <a16:colId xmlns:a16="http://schemas.microsoft.com/office/drawing/2014/main" val="2618226522"/>
                    </a:ext>
                  </a:extLst>
                </a:gridCol>
                <a:gridCol w="1850622">
                  <a:extLst>
                    <a:ext uri="{9D8B030D-6E8A-4147-A177-3AD203B41FA5}">
                      <a16:colId xmlns:a16="http://schemas.microsoft.com/office/drawing/2014/main" val="4063592613"/>
                    </a:ext>
                  </a:extLst>
                </a:gridCol>
                <a:gridCol w="2998534">
                  <a:extLst>
                    <a:ext uri="{9D8B030D-6E8A-4147-A177-3AD203B41FA5}">
                      <a16:colId xmlns:a16="http://schemas.microsoft.com/office/drawing/2014/main" val="2187673573"/>
                    </a:ext>
                  </a:extLst>
                </a:gridCol>
                <a:gridCol w="1988496">
                  <a:extLst>
                    <a:ext uri="{9D8B030D-6E8A-4147-A177-3AD203B41FA5}">
                      <a16:colId xmlns:a16="http://schemas.microsoft.com/office/drawing/2014/main" val="651040547"/>
                    </a:ext>
                  </a:extLst>
                </a:gridCol>
              </a:tblGrid>
              <a:tr h="334944">
                <a:tc>
                  <a:txBody>
                    <a:bodyPr/>
                    <a:lstStyle/>
                    <a:p>
                      <a:pPr algn="ctr">
                        <a:lnSpc>
                          <a:spcPct val="120000"/>
                        </a:lnSpc>
                        <a:spcBef>
                          <a:spcPts val="600"/>
                        </a:spcBef>
                      </a:pPr>
                      <a:r>
                        <a:rPr lang="es" sz="1800" kern="100">
                          <a:effectLst/>
                        </a:rPr>
                        <a:t>Pérdida</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20000"/>
                        </a:lnSpc>
                        <a:spcBef>
                          <a:spcPts val="600"/>
                        </a:spcBef>
                      </a:pPr>
                      <a:r>
                        <a:rPr lang="es" sz="1800" kern="100">
                          <a:effectLst/>
                        </a:rPr>
                        <a:t>Clasificación</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2">
                  <a:txBody>
                    <a:bodyPr/>
                    <a:lstStyle/>
                    <a:p>
                      <a:pPr algn="ctr">
                        <a:lnSpc>
                          <a:spcPct val="120000"/>
                        </a:lnSpc>
                        <a:spcBef>
                          <a:spcPts val="600"/>
                        </a:spcBef>
                      </a:pPr>
                      <a:r>
                        <a:rPr lang="es" sz="1800" kern="100">
                          <a:effectLst/>
                        </a:rPr>
                        <a:t>Consecuencias</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fr-FR"/>
                    </a:p>
                  </a:txBody>
                  <a:tcPr/>
                </a:tc>
                <a:extLst>
                  <a:ext uri="{0D108BD9-81ED-4DB2-BD59-A6C34878D82A}">
                    <a16:rowId xmlns:a16="http://schemas.microsoft.com/office/drawing/2014/main" val="4136660284"/>
                  </a:ext>
                </a:extLst>
              </a:tr>
              <a:tr h="1030108">
                <a:tc>
                  <a:txBody>
                    <a:bodyPr/>
                    <a:lstStyle/>
                    <a:p>
                      <a:pPr algn="just">
                        <a:lnSpc>
                          <a:spcPct val="120000"/>
                        </a:lnSpc>
                        <a:spcBef>
                          <a:spcPts val="600"/>
                        </a:spcBef>
                      </a:pPr>
                      <a:r>
                        <a:rPr lang="es" sz="1800" kern="100" dirty="0">
                          <a:effectLst/>
                        </a:rPr>
                        <a:t>10-40dB</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20000"/>
                        </a:lnSpc>
                        <a:spcBef>
                          <a:spcPts val="600"/>
                        </a:spcBef>
                      </a:pPr>
                      <a:r>
                        <a:rPr lang="es" sz="1800" kern="100">
                          <a:effectLst/>
                        </a:rPr>
                        <a:t>Leve</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20000"/>
                        </a:lnSpc>
                        <a:spcBef>
                          <a:spcPts val="600"/>
                        </a:spcBef>
                      </a:pPr>
                      <a:r>
                        <a:rPr lang="es" sz="1800" kern="100" dirty="0">
                          <a:effectLst/>
                        </a:rPr>
                        <a:t>Mala pronunciación de consonantes</a:t>
                      </a:r>
                      <a:endParaRPr lang="fr-BE" sz="1800" kern="100" dirty="0">
                        <a:effectLst/>
                      </a:endParaRPr>
                    </a:p>
                    <a:p>
                      <a:pPr algn="l">
                        <a:lnSpc>
                          <a:spcPct val="120000"/>
                        </a:lnSpc>
                        <a:spcBef>
                          <a:spcPts val="600"/>
                        </a:spcBef>
                      </a:pPr>
                      <a:r>
                        <a:rPr lang="es" sz="1800" kern="100" dirty="0">
                          <a:effectLst/>
                        </a:rPr>
                        <a:t>Dificultades en la escuela</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rowSpan="3">
                  <a:txBody>
                    <a:bodyPr/>
                    <a:lstStyle/>
                    <a:p>
                      <a:pPr algn="just">
                        <a:lnSpc>
                          <a:spcPct val="120000"/>
                        </a:lnSpc>
                        <a:spcBef>
                          <a:spcPts val="600"/>
                        </a:spcBef>
                      </a:pPr>
                      <a:r>
                        <a:rPr lang="es" sz="1800" kern="100">
                          <a:effectLst/>
                        </a:rPr>
                        <a:t> </a:t>
                      </a:r>
                      <a:endParaRPr lang="fr-BE" sz="1800" kern="100">
                        <a:effectLst/>
                      </a:endParaRPr>
                    </a:p>
                    <a:p>
                      <a:pPr algn="just">
                        <a:lnSpc>
                          <a:spcPct val="120000"/>
                        </a:lnSpc>
                        <a:spcBef>
                          <a:spcPts val="600"/>
                        </a:spcBef>
                      </a:pPr>
                      <a:r>
                        <a:rPr lang="es" sz="1800" kern="100">
                          <a:effectLst/>
                        </a:rPr>
                        <a:t> </a:t>
                      </a:r>
                      <a:endParaRPr lang="fr-BE" sz="1800" kern="100">
                        <a:effectLst/>
                      </a:endParaRPr>
                    </a:p>
                    <a:p>
                      <a:pPr algn="ctr">
                        <a:lnSpc>
                          <a:spcPct val="120000"/>
                        </a:lnSpc>
                        <a:spcBef>
                          <a:spcPts val="600"/>
                        </a:spcBef>
                      </a:pPr>
                      <a:r>
                        <a:rPr lang="es" sz="1800" kern="100">
                          <a:effectLst/>
                        </a:rPr>
                        <a:t>Lenguaje adquirido de forma espontánea pero imperfecta.</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22829338"/>
                  </a:ext>
                </a:extLst>
              </a:tr>
              <a:tr h="1030108">
                <a:tc>
                  <a:txBody>
                    <a:bodyPr/>
                    <a:lstStyle/>
                    <a:p>
                      <a:pPr algn="just">
                        <a:lnSpc>
                          <a:spcPct val="120000"/>
                        </a:lnSpc>
                        <a:spcBef>
                          <a:spcPts val="600"/>
                        </a:spcBef>
                      </a:pPr>
                      <a:r>
                        <a:rPr lang="es" sz="1800" kern="100">
                          <a:effectLst/>
                        </a:rPr>
                        <a:t>40-70dB</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20000"/>
                        </a:lnSpc>
                        <a:spcBef>
                          <a:spcPts val="600"/>
                        </a:spcBef>
                      </a:pPr>
                      <a:r>
                        <a:rPr lang="es" sz="1800" kern="100">
                          <a:effectLst/>
                        </a:rPr>
                        <a:t>Moderado</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20000"/>
                        </a:lnSpc>
                        <a:spcBef>
                          <a:spcPts val="600"/>
                        </a:spcBef>
                      </a:pPr>
                      <a:r>
                        <a:rPr lang="es" sz="1800" kern="100">
                          <a:effectLst/>
                        </a:rPr>
                        <a:t>Inicio tardío del lenguaje</a:t>
                      </a:r>
                      <a:endParaRPr lang="fr-BE" sz="1800" kern="100">
                        <a:effectLst/>
                      </a:endParaRPr>
                    </a:p>
                    <a:p>
                      <a:pPr algn="l">
                        <a:lnSpc>
                          <a:spcPct val="120000"/>
                        </a:lnSpc>
                        <a:spcBef>
                          <a:spcPts val="600"/>
                        </a:spcBef>
                      </a:pPr>
                      <a:r>
                        <a:rPr lang="es" sz="1800" kern="100">
                          <a:effectLst/>
                        </a:rPr>
                        <a:t>Numerosas confusiones de fonemas.</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vMerge="1">
                  <a:txBody>
                    <a:bodyPr/>
                    <a:lstStyle/>
                    <a:p>
                      <a:endParaRPr lang="fr-FR"/>
                    </a:p>
                  </a:txBody>
                  <a:tcPr/>
                </a:tc>
                <a:extLst>
                  <a:ext uri="{0D108BD9-81ED-4DB2-BD59-A6C34878D82A}">
                    <a16:rowId xmlns:a16="http://schemas.microsoft.com/office/drawing/2014/main" val="2297912923"/>
                  </a:ext>
                </a:extLst>
              </a:tr>
              <a:tr h="823900">
                <a:tc>
                  <a:txBody>
                    <a:bodyPr/>
                    <a:lstStyle/>
                    <a:p>
                      <a:pPr algn="just">
                        <a:lnSpc>
                          <a:spcPct val="120000"/>
                        </a:lnSpc>
                        <a:spcBef>
                          <a:spcPts val="600"/>
                        </a:spcBef>
                      </a:pPr>
                      <a:r>
                        <a:rPr lang="es" sz="1800" kern="100">
                          <a:effectLst/>
                        </a:rPr>
                        <a:t>70-90dB</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20000"/>
                        </a:lnSpc>
                        <a:spcBef>
                          <a:spcPts val="600"/>
                        </a:spcBef>
                      </a:pPr>
                      <a:r>
                        <a:rPr lang="es" sz="1800" kern="100">
                          <a:effectLst/>
                        </a:rPr>
                        <a:t>Severo</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20000"/>
                        </a:lnSpc>
                        <a:spcBef>
                          <a:spcPts val="600"/>
                        </a:spcBef>
                      </a:pPr>
                      <a:r>
                        <a:rPr lang="es" sz="1800" kern="100">
                          <a:effectLst/>
                        </a:rPr>
                        <a:t>Identificación de ruido</a:t>
                      </a:r>
                      <a:endParaRPr lang="fr-BE" sz="1800" kern="100">
                        <a:effectLst/>
                      </a:endParaRPr>
                    </a:p>
                    <a:p>
                      <a:pPr algn="l">
                        <a:lnSpc>
                          <a:spcPct val="120000"/>
                        </a:lnSpc>
                        <a:spcBef>
                          <a:spcPts val="600"/>
                        </a:spcBef>
                      </a:pPr>
                      <a:r>
                        <a:rPr lang="es" sz="1800" kern="100">
                          <a:effectLst/>
                        </a:rPr>
                        <a:t>Percepción de voz alta.</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vMerge="1">
                  <a:txBody>
                    <a:bodyPr/>
                    <a:lstStyle/>
                    <a:p>
                      <a:endParaRPr lang="fr-FR"/>
                    </a:p>
                  </a:txBody>
                  <a:tcPr/>
                </a:tc>
                <a:extLst>
                  <a:ext uri="{0D108BD9-81ED-4DB2-BD59-A6C34878D82A}">
                    <a16:rowId xmlns:a16="http://schemas.microsoft.com/office/drawing/2014/main" val="1999502502"/>
                  </a:ext>
                </a:extLst>
              </a:tr>
              <a:tr h="1280685">
                <a:tc>
                  <a:txBody>
                    <a:bodyPr/>
                    <a:lstStyle/>
                    <a:p>
                      <a:pPr algn="just">
                        <a:lnSpc>
                          <a:spcPct val="120000"/>
                        </a:lnSpc>
                        <a:spcBef>
                          <a:spcPts val="600"/>
                        </a:spcBef>
                      </a:pPr>
                      <a:r>
                        <a:rPr lang="es" sz="1800" kern="100">
                          <a:effectLst/>
                        </a:rPr>
                        <a:t>&gt;90dB</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20000"/>
                        </a:lnSpc>
                        <a:spcBef>
                          <a:spcPts val="600"/>
                        </a:spcBef>
                      </a:pPr>
                      <a:r>
                        <a:rPr lang="es" sz="1800" kern="100">
                          <a:effectLst/>
                        </a:rPr>
                        <a:t>Profundo</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20000"/>
                        </a:lnSpc>
                        <a:spcBef>
                          <a:spcPts val="600"/>
                        </a:spcBef>
                      </a:pPr>
                      <a:r>
                        <a:rPr lang="es" sz="1800" kern="100" dirty="0">
                          <a:effectLst/>
                        </a:rPr>
                        <a:t>No se percibe habla</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20000"/>
                        </a:lnSpc>
                        <a:spcBef>
                          <a:spcPts val="600"/>
                        </a:spcBef>
                      </a:pPr>
                      <a:r>
                        <a:rPr lang="es" sz="1800" kern="100" dirty="0">
                          <a:effectLst/>
                        </a:rPr>
                        <a:t>Lenguaje no adquirido espontáneamente</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36295588"/>
                  </a:ext>
                </a:extLst>
              </a:tr>
            </a:tbl>
          </a:graphicData>
        </a:graphic>
      </p:graphicFrame>
      <p:sp>
        <p:nvSpPr>
          <p:cNvPr id="3" name="Rectangle 2">
            <a:extLst>
              <a:ext uri="{FF2B5EF4-FFF2-40B4-BE49-F238E27FC236}">
                <a16:creationId xmlns:a16="http://schemas.microsoft.com/office/drawing/2014/main" id="{7171DD60-2BC7-99E1-D756-F3D61AE97626}"/>
              </a:ext>
            </a:extLst>
          </p:cNvPr>
          <p:cNvSpPr/>
          <p:nvPr/>
        </p:nvSpPr>
        <p:spPr>
          <a:xfrm>
            <a:off x="1753496" y="470783"/>
            <a:ext cx="8259001" cy="494751"/>
          </a:xfrm>
          <a:prstGeom prst="rect">
            <a:avLst/>
          </a:prstGeom>
        </p:spPr>
        <p:txBody>
          <a:bodyPr wrap="square">
            <a:spAutoFit/>
          </a:bodyPr>
          <a:lstStyle/>
          <a:p>
            <a:pPr algn="ctr">
              <a:lnSpc>
                <a:spcPct val="120000"/>
              </a:lnSpc>
              <a:buClr>
                <a:srgbClr val="674EA7"/>
              </a:buClr>
              <a:buSzPts val="4000"/>
            </a:pPr>
            <a:r>
              <a:rPr lang="es" sz="2400" b="1">
                <a:solidFill>
                  <a:schemeClr val="accent1"/>
                </a:solidFill>
              </a:rPr>
              <a:t>Pérdida auditiva frecuente</a:t>
            </a:r>
          </a:p>
        </p:txBody>
      </p:sp>
    </p:spTree>
    <p:extLst>
      <p:ext uri="{BB962C8B-B14F-4D97-AF65-F5344CB8AC3E}">
        <p14:creationId xmlns:p14="http://schemas.microsoft.com/office/powerpoint/2010/main" val="4839823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3" name="Rectangle 2">
            <a:extLst>
              <a:ext uri="{FF2B5EF4-FFF2-40B4-BE49-F238E27FC236}">
                <a16:creationId xmlns:a16="http://schemas.microsoft.com/office/drawing/2014/main" id="{7171DD60-2BC7-99E1-D756-F3D61AE97626}"/>
              </a:ext>
            </a:extLst>
          </p:cNvPr>
          <p:cNvSpPr/>
          <p:nvPr/>
        </p:nvSpPr>
        <p:spPr>
          <a:xfrm>
            <a:off x="1753496" y="470783"/>
            <a:ext cx="8259001" cy="494751"/>
          </a:xfrm>
          <a:prstGeom prst="rect">
            <a:avLst/>
          </a:prstGeom>
        </p:spPr>
        <p:txBody>
          <a:bodyPr wrap="square">
            <a:spAutoFit/>
          </a:bodyPr>
          <a:lstStyle/>
          <a:p>
            <a:pPr algn="ctr">
              <a:lnSpc>
                <a:spcPct val="120000"/>
              </a:lnSpc>
              <a:buClr>
                <a:srgbClr val="674EA7"/>
              </a:buClr>
              <a:buSzPts val="4000"/>
            </a:pPr>
            <a:r>
              <a:rPr lang="es" sz="2400" b="1">
                <a:solidFill>
                  <a:schemeClr val="accent1"/>
                </a:solidFill>
              </a:rPr>
              <a:t>Características productivas</a:t>
            </a:r>
          </a:p>
        </p:txBody>
      </p:sp>
      <p:graphicFrame>
        <p:nvGraphicFramePr>
          <p:cNvPr id="7" name="Diagramme 6">
            <a:extLst>
              <a:ext uri="{FF2B5EF4-FFF2-40B4-BE49-F238E27FC236}">
                <a16:creationId xmlns:a16="http://schemas.microsoft.com/office/drawing/2014/main" id="{7DBE2919-B7EF-F122-953A-490414BC2DF6}"/>
              </a:ext>
            </a:extLst>
          </p:cNvPr>
          <p:cNvGraphicFramePr/>
          <p:nvPr>
            <p:extLst>
              <p:ext uri="{D42A27DB-BD31-4B8C-83A1-F6EECF244321}">
                <p14:modId xmlns:p14="http://schemas.microsoft.com/office/powerpoint/2010/main" val="3058812969"/>
              </p:ext>
            </p:extLst>
          </p:nvPr>
        </p:nvGraphicFramePr>
        <p:xfrm>
          <a:off x="1543987" y="1454390"/>
          <a:ext cx="9593705" cy="468394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8924532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3" name="Rectangle 2">
            <a:extLst>
              <a:ext uri="{FF2B5EF4-FFF2-40B4-BE49-F238E27FC236}">
                <a16:creationId xmlns:a16="http://schemas.microsoft.com/office/drawing/2014/main" id="{7171DD60-2BC7-99E1-D756-F3D61AE97626}"/>
              </a:ext>
            </a:extLst>
          </p:cNvPr>
          <p:cNvSpPr/>
          <p:nvPr/>
        </p:nvSpPr>
        <p:spPr>
          <a:xfrm>
            <a:off x="1753496" y="470783"/>
            <a:ext cx="8259001" cy="937949"/>
          </a:xfrm>
          <a:prstGeom prst="rect">
            <a:avLst/>
          </a:prstGeom>
        </p:spPr>
        <p:txBody>
          <a:bodyPr wrap="square">
            <a:spAutoFit/>
          </a:bodyPr>
          <a:lstStyle/>
          <a:p>
            <a:pPr algn="ctr">
              <a:lnSpc>
                <a:spcPct val="120000"/>
              </a:lnSpc>
              <a:buClr>
                <a:srgbClr val="674EA7"/>
              </a:buClr>
              <a:buSzPts val="4000"/>
            </a:pPr>
            <a:r>
              <a:rPr lang="es" sz="2400" b="1" dirty="0">
                <a:solidFill>
                  <a:schemeClr val="accent1"/>
                </a:solidFill>
              </a:rPr>
              <a:t>Evolución de la inteligibilidad</a:t>
            </a:r>
          </a:p>
          <a:p>
            <a:pPr algn="ctr">
              <a:lnSpc>
                <a:spcPct val="120000"/>
              </a:lnSpc>
              <a:buClr>
                <a:srgbClr val="674EA7"/>
              </a:buClr>
              <a:buSzPts val="4000"/>
            </a:pPr>
            <a:r>
              <a:rPr lang="es" sz="2400" b="1" dirty="0">
                <a:solidFill>
                  <a:schemeClr val="accent1"/>
                </a:solidFill>
              </a:rPr>
              <a:t>Ejemplo de Síndrome de Down</a:t>
            </a:r>
            <a:endParaRPr lang="en-US" sz="2400" b="1" dirty="0">
              <a:solidFill>
                <a:schemeClr val="accent1"/>
              </a:solidFill>
            </a:endParaRPr>
          </a:p>
        </p:txBody>
      </p:sp>
      <p:graphicFrame>
        <p:nvGraphicFramePr>
          <p:cNvPr id="2" name="Diagramme 1">
            <a:extLst>
              <a:ext uri="{FF2B5EF4-FFF2-40B4-BE49-F238E27FC236}">
                <a16:creationId xmlns:a16="http://schemas.microsoft.com/office/drawing/2014/main" id="{C01DD383-92D5-A630-7E39-5202FBC6ECA7}"/>
              </a:ext>
            </a:extLst>
          </p:cNvPr>
          <p:cNvGraphicFramePr/>
          <p:nvPr>
            <p:extLst>
              <p:ext uri="{D42A27DB-BD31-4B8C-83A1-F6EECF244321}">
                <p14:modId xmlns:p14="http://schemas.microsoft.com/office/powerpoint/2010/main" val="4107312201"/>
              </p:ext>
            </p:extLst>
          </p:nvPr>
        </p:nvGraphicFramePr>
        <p:xfrm>
          <a:off x="404350" y="1437850"/>
          <a:ext cx="11302968" cy="508175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3760892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3" name="Imagen 2" descr="Escala de tiempo&#10;&#10;Descripción generada automáticamente">
            <a:extLst>
              <a:ext uri="{FF2B5EF4-FFF2-40B4-BE49-F238E27FC236}">
                <a16:creationId xmlns:a16="http://schemas.microsoft.com/office/drawing/2014/main" id="{7D533186-F9C2-AF3F-B69A-B0D70C8F21CC}"/>
              </a:ext>
            </a:extLst>
          </p:cNvPr>
          <p:cNvPicPr>
            <a:picLocks noChangeAspect="1"/>
          </p:cNvPicPr>
          <p:nvPr/>
        </p:nvPicPr>
        <p:blipFill>
          <a:blip r:embed="rId3"/>
          <a:stretch>
            <a:fillRect/>
          </a:stretch>
        </p:blipFill>
        <p:spPr>
          <a:xfrm>
            <a:off x="225582" y="1657698"/>
            <a:ext cx="11477841" cy="3791037"/>
          </a:xfrm>
          <a:prstGeom prst="rect">
            <a:avLst/>
          </a:prstGeom>
        </p:spPr>
      </p:pic>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4">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5">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5" name="Rectangle 4">
            <a:extLst>
              <a:ext uri="{FF2B5EF4-FFF2-40B4-BE49-F238E27FC236}">
                <a16:creationId xmlns:a16="http://schemas.microsoft.com/office/drawing/2014/main" id="{2E653F23-592B-BC6D-A472-C6908DECF9C8}"/>
              </a:ext>
            </a:extLst>
          </p:cNvPr>
          <p:cNvSpPr/>
          <p:nvPr/>
        </p:nvSpPr>
        <p:spPr>
          <a:xfrm>
            <a:off x="1753496" y="470783"/>
            <a:ext cx="8259001" cy="494751"/>
          </a:xfrm>
          <a:prstGeom prst="rect">
            <a:avLst/>
          </a:prstGeom>
        </p:spPr>
        <p:txBody>
          <a:bodyPr wrap="square">
            <a:spAutoFit/>
          </a:bodyPr>
          <a:lstStyle/>
          <a:p>
            <a:pPr algn="ctr">
              <a:lnSpc>
                <a:spcPct val="120000"/>
              </a:lnSpc>
              <a:buClr>
                <a:srgbClr val="674EA7"/>
              </a:buClr>
              <a:buSzPts val="4000"/>
            </a:pPr>
            <a:r>
              <a:rPr lang="es" sz="2400" b="1">
                <a:solidFill>
                  <a:schemeClr val="accent1"/>
                </a:solidFill>
              </a:rPr>
              <a:t>Articulación y producción de sonido.</a:t>
            </a:r>
          </a:p>
        </p:txBody>
      </p:sp>
      <p:sp>
        <p:nvSpPr>
          <p:cNvPr id="9" name="Bulle rectangulaire à coins arrondis 8">
            <a:extLst>
              <a:ext uri="{FF2B5EF4-FFF2-40B4-BE49-F238E27FC236}">
                <a16:creationId xmlns:a16="http://schemas.microsoft.com/office/drawing/2014/main" id="{BC6E32A6-DB92-7D48-966E-F5B1BEDE1182}"/>
              </a:ext>
            </a:extLst>
          </p:cNvPr>
          <p:cNvSpPr/>
          <p:nvPr/>
        </p:nvSpPr>
        <p:spPr>
          <a:xfrm>
            <a:off x="6968837" y="2807655"/>
            <a:ext cx="1773382" cy="1930600"/>
          </a:xfrm>
          <a:prstGeom prst="wedgeRoundRectCallout">
            <a:avLst>
              <a:gd name="adj1" fmla="val -3932"/>
              <a:gd name="adj2" fmla="val 71196"/>
              <a:gd name="adj3" fmla="val 16667"/>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7B97359B-6CB2-EBF2-AFAF-257071C97C89}"/>
              </a:ext>
            </a:extLst>
          </p:cNvPr>
          <p:cNvSpPr txBox="1"/>
          <p:nvPr/>
        </p:nvSpPr>
        <p:spPr>
          <a:xfrm>
            <a:off x="4550577" y="5117679"/>
            <a:ext cx="7106433" cy="1247008"/>
          </a:xfrm>
          <a:prstGeom prst="rect">
            <a:avLst/>
          </a:prstGeom>
          <a:noFill/>
        </p:spPr>
        <p:txBody>
          <a:bodyPr wrap="none" rtlCol="0">
            <a:spAutoFit/>
          </a:bodyPr>
          <a:lstStyle/>
          <a:p>
            <a:pPr>
              <a:lnSpc>
                <a:spcPct val="120000"/>
              </a:lnSpc>
            </a:pPr>
            <a:r>
              <a:rPr lang="es" sz="1600" dirty="0"/>
              <a:t>Retraso de alrededor de 2 meses en el inicio del balbuceo.</a:t>
            </a:r>
            <a:endParaRPr lang="fr-FR" sz="1600" dirty="0"/>
          </a:p>
          <a:p>
            <a:pPr>
              <a:lnSpc>
                <a:spcPct val="120000"/>
              </a:lnSpc>
            </a:pPr>
            <a:r>
              <a:rPr lang="es" sz="1600" dirty="0"/>
              <a:t>→ retraso en la producción de la primera consonante- vocal combinaciones </a:t>
            </a:r>
          </a:p>
          <a:p>
            <a:pPr>
              <a:lnSpc>
                <a:spcPct val="120000"/>
              </a:lnSpc>
            </a:pPr>
            <a:r>
              <a:rPr lang="es" sz="1600" dirty="0"/>
              <a:t>de sonidos ( sílabas )</a:t>
            </a:r>
          </a:p>
          <a:p>
            <a:pPr>
              <a:lnSpc>
                <a:spcPct val="120000"/>
              </a:lnSpc>
            </a:pPr>
            <a:r>
              <a:rPr lang="es" sz="1600" dirty="0"/>
              <a:t>Esto es igual para todos los idiomas , sea cual sea . su estructura silábica</a:t>
            </a:r>
          </a:p>
        </p:txBody>
      </p:sp>
    </p:spTree>
    <p:extLst>
      <p:ext uri="{BB962C8B-B14F-4D97-AF65-F5344CB8AC3E}">
        <p14:creationId xmlns:p14="http://schemas.microsoft.com/office/powerpoint/2010/main" val="20685822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21" name="Rectangle 20">
            <a:extLst>
              <a:ext uri="{FF2B5EF4-FFF2-40B4-BE49-F238E27FC236}">
                <a16:creationId xmlns:a16="http://schemas.microsoft.com/office/drawing/2014/main" id="{CC016589-D512-F601-E002-10808484ED95}"/>
              </a:ext>
            </a:extLst>
          </p:cNvPr>
          <p:cNvSpPr/>
          <p:nvPr/>
        </p:nvSpPr>
        <p:spPr>
          <a:xfrm>
            <a:off x="1753496" y="470783"/>
            <a:ext cx="8259001" cy="561820"/>
          </a:xfrm>
          <a:prstGeom prst="rect">
            <a:avLst/>
          </a:prstGeom>
        </p:spPr>
        <p:txBody>
          <a:bodyPr wrap="square">
            <a:spAutoFit/>
          </a:bodyPr>
          <a:lstStyle/>
          <a:p>
            <a:pPr algn="ctr">
              <a:lnSpc>
                <a:spcPct val="120000"/>
              </a:lnSpc>
              <a:buClr>
                <a:srgbClr val="674EA7"/>
              </a:buClr>
              <a:buSzPts val="4000"/>
            </a:pPr>
            <a:r>
              <a:rPr lang="es" sz="2800" b="1">
                <a:solidFill>
                  <a:schemeClr val="accent1"/>
                </a:solidFill>
              </a:rPr>
              <a:t>Bibliografía</a:t>
            </a: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4" name="ZoneTexte 3">
            <a:extLst>
              <a:ext uri="{FF2B5EF4-FFF2-40B4-BE49-F238E27FC236}">
                <a16:creationId xmlns:a16="http://schemas.microsoft.com/office/drawing/2014/main" id="{4EB90FE7-238F-2EED-E322-C288C8BCDD9A}"/>
              </a:ext>
            </a:extLst>
          </p:cNvPr>
          <p:cNvSpPr txBox="1"/>
          <p:nvPr/>
        </p:nvSpPr>
        <p:spPr>
          <a:xfrm>
            <a:off x="618472" y="1588891"/>
            <a:ext cx="10773714" cy="4927631"/>
          </a:xfrm>
          <a:prstGeom prst="rect">
            <a:avLst/>
          </a:prstGeom>
          <a:noFill/>
        </p:spPr>
        <p:txBody>
          <a:bodyPr wrap="square">
            <a:spAutoFit/>
          </a:bodyPr>
          <a:lstStyle/>
          <a:p>
            <a:pPr>
              <a:lnSpc>
                <a:spcPct val="150000"/>
              </a:lnSpc>
              <a:spcBef>
                <a:spcPts val="600"/>
              </a:spcBef>
            </a:pPr>
            <a:r>
              <a:rPr lang="es" sz="1800" kern="0">
                <a:effectLst/>
                <a:latin typeface="Calibri" panose="020F0502020204030204" pitchFamily="34" charset="0"/>
                <a:ea typeface="Calibri" panose="020F0502020204030204" pitchFamily="34" charset="0"/>
                <a:cs typeface="Calibri" panose="020F0502020204030204" pitchFamily="34" charset="0"/>
              </a:rPr>
              <a:t>Dodd, B. y Thompson, L. (2001). Trastorno del habla en niños con síndrome de Down. </a:t>
            </a:r>
            <a:r>
              <a:rPr lang="es" sz="1800" i="1" kern="0">
                <a:effectLst/>
                <a:latin typeface="Calibri" panose="020F0502020204030204" pitchFamily="34" charset="0"/>
                <a:ea typeface="Calibri" panose="020F0502020204030204" pitchFamily="34" charset="0"/>
                <a:cs typeface="Calibri" panose="020F0502020204030204" pitchFamily="34" charset="0"/>
              </a:rPr>
              <a:t>Revista de investigación sobre discapacidad intelectual </a:t>
            </a:r>
            <a:r>
              <a:rPr lang="es" sz="1800" kern="0">
                <a:effectLst/>
                <a:latin typeface="Calibri" panose="020F0502020204030204" pitchFamily="34" charset="0"/>
                <a:ea typeface="Calibri" panose="020F0502020204030204" pitchFamily="34" charset="0"/>
                <a:cs typeface="Calibri" panose="020F0502020204030204" pitchFamily="34" charset="0"/>
              </a:rPr>
              <a:t>, </a:t>
            </a:r>
            <a:r>
              <a:rPr lang="es" sz="1800" i="1" kern="0">
                <a:effectLst/>
                <a:latin typeface="Calibri" panose="020F0502020204030204" pitchFamily="34" charset="0"/>
                <a:ea typeface="Calibri" panose="020F0502020204030204" pitchFamily="34" charset="0"/>
                <a:cs typeface="Calibri" panose="020F0502020204030204" pitchFamily="34" charset="0"/>
              </a:rPr>
              <a:t>45 </a:t>
            </a:r>
            <a:r>
              <a:rPr lang="es" sz="1800" kern="0">
                <a:effectLst/>
                <a:latin typeface="Calibri" panose="020F0502020204030204" pitchFamily="34" charset="0"/>
                <a:ea typeface="Calibri" panose="020F0502020204030204" pitchFamily="34" charset="0"/>
                <a:cs typeface="Calibri" panose="020F0502020204030204" pitchFamily="34" charset="0"/>
              </a:rPr>
              <a:t>(4), 308‑316. https://doi.org/10.1046/j.1365-2788.2001.00327.x</a:t>
            </a:r>
            <a:r>
              <a:rPr lang="es" sz="1800" kern="0" err="1">
                <a:effectLst/>
                <a:latin typeface="Calibri" panose="020F0502020204030204" pitchFamily="34" charset="0"/>
                <a:ea typeface="Calibri" panose="020F0502020204030204" pitchFamily="34" charset="0"/>
                <a:cs typeface="Calibri" panose="020F0502020204030204" pitchFamily="34" charset="0"/>
              </a:rPr>
              <a:t>​</a:t>
            </a:r>
            <a:r>
              <a:rPr lang="es" sz="1800" kern="0">
                <a:effectLst/>
                <a:latin typeface="Calibri" panose="020F0502020204030204" pitchFamily="34" charset="0"/>
                <a:ea typeface="Calibri" panose="020F0502020204030204" pitchFamily="34" charset="0"/>
                <a:cs typeface="Calibri" panose="020F0502020204030204" pitchFamily="34" charset="0"/>
              </a:rPr>
              <a:t>​</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Bef>
                <a:spcPts val="600"/>
              </a:spcBef>
            </a:pPr>
            <a:r>
              <a:rPr lang="es" sz="1800" kern="0">
                <a:effectLst/>
                <a:latin typeface="Calibri" panose="020F0502020204030204" pitchFamily="34" charset="0"/>
                <a:ea typeface="Calibri" panose="020F0502020204030204" pitchFamily="34" charset="0"/>
                <a:cs typeface="Calibri" panose="020F0502020204030204" pitchFamily="34" charset="0"/>
              </a:rPr>
              <a:t>Faye, M., </a:t>
            </a:r>
            <a:r>
              <a:rPr lang="es" sz="1800" kern="0" err="1">
                <a:effectLst/>
                <a:latin typeface="Calibri" panose="020F0502020204030204" pitchFamily="34" charset="0"/>
                <a:ea typeface="Calibri" panose="020F0502020204030204" pitchFamily="34" charset="0"/>
                <a:cs typeface="Calibri" panose="020F0502020204030204" pitchFamily="34" charset="0"/>
              </a:rPr>
              <a:t>Hennequin </a:t>
            </a:r>
            <a:r>
              <a:rPr lang="es" sz="1800" kern="0">
                <a:effectLst/>
                <a:latin typeface="Calibri" panose="020F0502020204030204" pitchFamily="34" charset="0"/>
                <a:ea typeface="Calibri" panose="020F0502020204030204" pitchFamily="34" charset="0"/>
                <a:cs typeface="Calibri" panose="020F0502020204030204" pitchFamily="34" charset="0"/>
              </a:rPr>
              <a:t>, M., Yam, AA y Ba, I. (2004). [Evaluación de </a:t>
            </a:r>
            <a:r>
              <a:rPr lang="es" sz="1800" kern="0" err="1">
                <a:effectLst/>
                <a:latin typeface="Calibri" panose="020F0502020204030204" pitchFamily="34" charset="0"/>
                <a:ea typeface="Calibri" panose="020F0502020204030204" pitchFamily="34" charset="0"/>
                <a:cs typeface="Calibri" panose="020F0502020204030204" pitchFamily="34" charset="0"/>
              </a:rPr>
              <a:t>la salud </a:t>
            </a:r>
            <a:r>
              <a:rPr lang="es" sz="1800" kern="0">
                <a:effectLst/>
                <a:latin typeface="Calibri" panose="020F0502020204030204" pitchFamily="34" charset="0"/>
                <a:ea typeface="Calibri" panose="020F0502020204030204" pitchFamily="34" charset="0"/>
                <a:cs typeface="Calibri" panose="020F0502020204030204" pitchFamily="34" charset="0"/>
              </a:rPr>
              <a:t>bucal y </a:t>
            </a:r>
            <a:r>
              <a:rPr lang="es" sz="1800" kern="0" err="1">
                <a:effectLst/>
                <a:latin typeface="Calibri" panose="020F0502020204030204" pitchFamily="34" charset="0"/>
                <a:ea typeface="Calibri" panose="020F0502020204030204" pitchFamily="34" charset="0"/>
                <a:cs typeface="Calibri" panose="020F0502020204030204" pitchFamily="34" charset="0"/>
              </a:rPr>
              <a:t>el acceso </a:t>
            </a:r>
            <a:r>
              <a:rPr lang="es" sz="1800" kern="0">
                <a:effectLst/>
                <a:latin typeface="Calibri" panose="020F0502020204030204" pitchFamily="34" charset="0"/>
                <a:ea typeface="Calibri" panose="020F0502020204030204" pitchFamily="34" charset="0"/>
                <a:cs typeface="Calibri" panose="020F0502020204030204" pitchFamily="34" charset="0"/>
              </a:rPr>
              <a:t>a la atención en </a:t>
            </a:r>
            <a:r>
              <a:rPr lang="es" sz="1800" kern="0" err="1">
                <a:effectLst/>
                <a:latin typeface="Calibri" panose="020F0502020204030204" pitchFamily="34" charset="0"/>
                <a:ea typeface="Calibri" panose="020F0502020204030204" pitchFamily="34" charset="0"/>
                <a:cs typeface="Calibri" panose="020F0502020204030204" pitchFamily="34" charset="0"/>
              </a:rPr>
              <a:t>senegalés</a:t>
            </a:r>
            <a:r>
              <a:rPr lang="es" sz="1800" kern="0">
                <a:effectLst/>
                <a:latin typeface="Calibri" panose="020F0502020204030204" pitchFamily="34" charset="0"/>
                <a:ea typeface="Calibri" panose="020F0502020204030204" pitchFamily="34" charset="0"/>
                <a:cs typeface="Calibri" panose="020F0502020204030204" pitchFamily="34" charset="0"/>
              </a:rPr>
              <a:t> </a:t>
            </a:r>
            <a:r>
              <a:rPr lang="es" sz="1800" kern="0" err="1">
                <a:effectLst/>
                <a:latin typeface="Calibri" panose="020F0502020204030204" pitchFamily="34" charset="0"/>
                <a:ea typeface="Calibri" panose="020F0502020204030204" pitchFamily="34" charset="0"/>
                <a:cs typeface="Calibri" panose="020F0502020204030204" pitchFamily="34" charset="0"/>
              </a:rPr>
              <a:t>niños</a:t>
            </a:r>
            <a:r>
              <a:rPr lang="es" sz="1800" kern="0">
                <a:effectLst/>
                <a:latin typeface="Calibri" panose="020F0502020204030204" pitchFamily="34" charset="0"/>
                <a:ea typeface="Calibri" panose="020F0502020204030204" pitchFamily="34" charset="0"/>
                <a:cs typeface="Calibri" panose="020F0502020204030204" pitchFamily="34" charset="0"/>
              </a:rPr>
              <a:t> </a:t>
            </a:r>
            <a:r>
              <a:rPr lang="es" sz="1800" kern="0" err="1">
                <a:effectLst/>
                <a:latin typeface="Calibri" panose="020F0502020204030204" pitchFamily="34" charset="0"/>
                <a:ea typeface="Calibri" panose="020F0502020204030204" pitchFamily="34" charset="0"/>
                <a:cs typeface="Calibri" panose="020F0502020204030204" pitchFamily="34" charset="0"/>
              </a:rPr>
              <a:t>con </a:t>
            </a:r>
            <a:r>
              <a:rPr lang="es" sz="1800" kern="0">
                <a:effectLst/>
                <a:latin typeface="Calibri" panose="020F0502020204030204" pitchFamily="34" charset="0"/>
                <a:ea typeface="Calibri" panose="020F0502020204030204" pitchFamily="34" charset="0"/>
                <a:cs typeface="Calibri" panose="020F0502020204030204" pitchFamily="34" charset="0"/>
              </a:rPr>
              <a:t>síndrome de Down: </a:t>
            </a:r>
            <a:r>
              <a:rPr lang="es" sz="1800" kern="0" err="1">
                <a:effectLst/>
                <a:latin typeface="Calibri" panose="020F0502020204030204" pitchFamily="34" charset="0"/>
                <a:ea typeface="Calibri" panose="020F0502020204030204" pitchFamily="34" charset="0"/>
                <a:cs typeface="Calibri" panose="020F0502020204030204" pitchFamily="34" charset="0"/>
              </a:rPr>
              <a:t>estudio preliminar </a:t>
            </a:r>
            <a:r>
              <a:rPr lang="es" sz="1800" kern="0">
                <a:effectLst/>
                <a:latin typeface="Calibri" panose="020F0502020204030204" pitchFamily="34" charset="0"/>
                <a:ea typeface="Calibri" panose="020F0502020204030204" pitchFamily="34" charset="0"/>
                <a:cs typeface="Calibri" panose="020F0502020204030204" pitchFamily="34" charset="0"/>
              </a:rPr>
              <a:t>]. </a:t>
            </a:r>
            <a:r>
              <a:rPr lang="es" sz="1800" i="1" kern="0">
                <a:effectLst/>
                <a:latin typeface="Calibri" panose="020F0502020204030204" pitchFamily="34" charset="0"/>
                <a:ea typeface="Calibri" panose="020F0502020204030204" pitchFamily="34" charset="0"/>
                <a:cs typeface="Calibri" panose="020F0502020204030204" pitchFamily="34" charset="0"/>
              </a:rPr>
              <a:t>Dakar </a:t>
            </a:r>
            <a:r>
              <a:rPr lang="es" sz="1800" i="1" kern="0" err="1">
                <a:effectLst/>
                <a:latin typeface="Calibri" panose="020F0502020204030204" pitchFamily="34" charset="0"/>
                <a:ea typeface="Calibri" panose="020F0502020204030204" pitchFamily="34" charset="0"/>
                <a:cs typeface="Calibri" panose="020F0502020204030204" pitchFamily="34" charset="0"/>
              </a:rPr>
              <a:t>médico </a:t>
            </a:r>
            <a:r>
              <a:rPr lang="es" sz="1800" kern="0">
                <a:effectLst/>
                <a:latin typeface="Calibri" panose="020F0502020204030204" pitchFamily="34" charset="0"/>
                <a:ea typeface="Calibri" panose="020F0502020204030204" pitchFamily="34" charset="0"/>
                <a:cs typeface="Calibri" panose="020F0502020204030204" pitchFamily="34" charset="0"/>
              </a:rPr>
              <a:t>, </a:t>
            </a:r>
            <a:r>
              <a:rPr lang="es" sz="1800" i="1" kern="0">
                <a:effectLst/>
                <a:latin typeface="Calibri" panose="020F0502020204030204" pitchFamily="34" charset="0"/>
                <a:ea typeface="Calibri" panose="020F0502020204030204" pitchFamily="34" charset="0"/>
                <a:cs typeface="Calibri" panose="020F0502020204030204" pitchFamily="34" charset="0"/>
              </a:rPr>
              <a:t>49 </a:t>
            </a:r>
            <a:r>
              <a:rPr lang="es" sz="1800" kern="0">
                <a:effectLst/>
                <a:latin typeface="Calibri" panose="020F0502020204030204" pitchFamily="34" charset="0"/>
                <a:ea typeface="Calibri" panose="020F0502020204030204" pitchFamily="34" charset="0"/>
                <a:cs typeface="Calibri" panose="020F0502020204030204" pitchFamily="34" charset="0"/>
              </a:rPr>
              <a:t>(1), 64‑69.</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Bef>
                <a:spcPts val="600"/>
              </a:spcBef>
            </a:pPr>
            <a:r>
              <a:rPr lang="es" sz="1800" kern="0">
                <a:effectLst/>
                <a:latin typeface="Calibri" panose="020F0502020204030204" pitchFamily="34" charset="0"/>
                <a:ea typeface="Calibri" panose="020F0502020204030204" pitchFamily="34" charset="0"/>
                <a:cs typeface="Calibri" panose="020F0502020204030204" pitchFamily="34" charset="0"/>
              </a:rPr>
              <a:t>Kent, RD y </a:t>
            </a:r>
            <a:r>
              <a:rPr lang="es" sz="1800" kern="0" err="1">
                <a:effectLst/>
                <a:latin typeface="Calibri" panose="020F0502020204030204" pitchFamily="34" charset="0"/>
                <a:ea typeface="Calibri" panose="020F0502020204030204" pitchFamily="34" charset="0"/>
                <a:cs typeface="Calibri" panose="020F0502020204030204" pitchFamily="34" charset="0"/>
              </a:rPr>
              <a:t>Vorperian </a:t>
            </a:r>
            <a:r>
              <a:rPr lang="es" sz="1800" kern="0">
                <a:effectLst/>
                <a:latin typeface="Calibri" panose="020F0502020204030204" pitchFamily="34" charset="0"/>
                <a:ea typeface="Calibri" panose="020F0502020204030204" pitchFamily="34" charset="0"/>
                <a:cs typeface="Calibri" panose="020F0502020204030204" pitchFamily="34" charset="0"/>
              </a:rPr>
              <a:t>, HK (2013). </a:t>
            </a:r>
            <a:r>
              <a:rPr lang="es" sz="1800" kern="0" err="1">
                <a:effectLst/>
                <a:latin typeface="Calibri" panose="020F0502020204030204" pitchFamily="34" charset="0"/>
                <a:ea typeface="Calibri" panose="020F0502020204030204" pitchFamily="34" charset="0"/>
                <a:cs typeface="Calibri" panose="020F0502020204030204" pitchFamily="34" charset="0"/>
              </a:rPr>
              <a:t>Deterioro </a:t>
            </a:r>
            <a:r>
              <a:rPr lang="es" sz="1800" kern="0">
                <a:effectLst/>
                <a:latin typeface="Calibri" panose="020F0502020204030204" pitchFamily="34" charset="0"/>
                <a:ea typeface="Calibri" panose="020F0502020204030204" pitchFamily="34" charset="0"/>
                <a:cs typeface="Calibri" panose="020F0502020204030204" pitchFamily="34" charset="0"/>
              </a:rPr>
              <a:t>del habla en el síndrome de Down: una </a:t>
            </a:r>
            <a:r>
              <a:rPr lang="es" sz="1800" kern="0" err="1">
                <a:effectLst/>
                <a:latin typeface="Calibri" panose="020F0502020204030204" pitchFamily="34" charset="0"/>
                <a:ea typeface="Calibri" panose="020F0502020204030204" pitchFamily="34" charset="0"/>
                <a:cs typeface="Calibri" panose="020F0502020204030204" pitchFamily="34" charset="0"/>
              </a:rPr>
              <a:t>revisión </a:t>
            </a:r>
            <a:r>
              <a:rPr lang="es" sz="1800" kern="0">
                <a:effectLst/>
                <a:latin typeface="Calibri" panose="020F0502020204030204" pitchFamily="34" charset="0"/>
                <a:ea typeface="Calibri" panose="020F0502020204030204" pitchFamily="34" charset="0"/>
                <a:cs typeface="Calibri" panose="020F0502020204030204" pitchFamily="34" charset="0"/>
              </a:rPr>
              <a:t>. </a:t>
            </a:r>
            <a:r>
              <a:rPr lang="es" sz="1800" i="1" kern="0">
                <a:effectLst/>
                <a:latin typeface="Calibri" panose="020F0502020204030204" pitchFamily="34" charset="0"/>
                <a:ea typeface="Calibri" panose="020F0502020204030204" pitchFamily="34" charset="0"/>
                <a:cs typeface="Calibri" panose="020F0502020204030204" pitchFamily="34" charset="0"/>
              </a:rPr>
              <a:t>Revista de habla, </a:t>
            </a:r>
            <a:r>
              <a:rPr lang="es" sz="1800" i="1" kern="0" err="1">
                <a:effectLst/>
                <a:latin typeface="Calibri" panose="020F0502020204030204" pitchFamily="34" charset="0"/>
                <a:ea typeface="Calibri" panose="020F0502020204030204" pitchFamily="34" charset="0"/>
                <a:cs typeface="Calibri" panose="020F0502020204030204" pitchFamily="34" charset="0"/>
              </a:rPr>
              <a:t>lenguaje </a:t>
            </a:r>
            <a:r>
              <a:rPr lang="es" sz="1800" i="1" kern="0">
                <a:effectLst/>
                <a:latin typeface="Calibri" panose="020F0502020204030204" pitchFamily="34" charset="0"/>
                <a:ea typeface="Calibri" panose="020F0502020204030204" pitchFamily="34" charset="0"/>
                <a:cs typeface="Calibri" panose="020F0502020204030204" pitchFamily="34" charset="0"/>
              </a:rPr>
              <a:t>y </a:t>
            </a:r>
            <a:r>
              <a:rPr lang="es" sz="1800" i="1" kern="0" err="1">
                <a:effectLst/>
                <a:latin typeface="Calibri" panose="020F0502020204030204" pitchFamily="34" charset="0"/>
                <a:ea typeface="Calibri" panose="020F0502020204030204" pitchFamily="34" charset="0"/>
                <a:cs typeface="Calibri" panose="020F0502020204030204" pitchFamily="34" charset="0"/>
              </a:rPr>
              <a:t>audición.</a:t>
            </a:r>
            <a:r>
              <a:rPr lang="es" sz="1800" i="1" kern="0">
                <a:effectLst/>
                <a:latin typeface="Calibri" panose="020F0502020204030204" pitchFamily="34" charset="0"/>
                <a:ea typeface="Calibri" panose="020F0502020204030204" pitchFamily="34" charset="0"/>
                <a:cs typeface="Calibri" panose="020F0502020204030204" pitchFamily="34" charset="0"/>
              </a:rPr>
              <a:t> </a:t>
            </a:r>
            <a:r>
              <a:rPr lang="es" sz="1800" i="1" kern="0" err="1">
                <a:effectLst/>
                <a:latin typeface="Calibri" panose="020F0502020204030204" pitchFamily="34" charset="0"/>
                <a:ea typeface="Calibri" panose="020F0502020204030204" pitchFamily="34" charset="0"/>
                <a:cs typeface="Calibri" panose="020F0502020204030204" pitchFamily="34" charset="0"/>
              </a:rPr>
              <a:t>Investigación </a:t>
            </a:r>
            <a:r>
              <a:rPr lang="es" sz="1800" kern="0">
                <a:effectLst/>
                <a:latin typeface="Calibri" panose="020F0502020204030204" pitchFamily="34" charset="0"/>
                <a:ea typeface="Calibri" panose="020F0502020204030204" pitchFamily="34" charset="0"/>
                <a:cs typeface="Calibri" panose="020F0502020204030204" pitchFamily="34" charset="0"/>
              </a:rPr>
              <a:t>, </a:t>
            </a:r>
            <a:r>
              <a:rPr lang="es" sz="1800" i="1" kern="0">
                <a:effectLst/>
                <a:latin typeface="Calibri" panose="020F0502020204030204" pitchFamily="34" charset="0"/>
                <a:ea typeface="Calibri" panose="020F0502020204030204" pitchFamily="34" charset="0"/>
                <a:cs typeface="Calibri" panose="020F0502020204030204" pitchFamily="34" charset="0"/>
              </a:rPr>
              <a:t>56 ( </a:t>
            </a:r>
            <a:r>
              <a:rPr lang="es" sz="1800" kern="0" err="1">
                <a:effectLst/>
                <a:latin typeface="Calibri" panose="020F0502020204030204" pitchFamily="34" charset="0"/>
                <a:ea typeface="Calibri" panose="020F0502020204030204" pitchFamily="34" charset="0"/>
                <a:cs typeface="Calibri" panose="020F0502020204030204" pitchFamily="34" charset="0"/>
              </a:rPr>
              <a:t>1 </a:t>
            </a:r>
            <a:r>
              <a:rPr lang="es" sz="1800" kern="0">
                <a:effectLst/>
                <a:latin typeface="Calibri" panose="020F0502020204030204" pitchFamily="34" charset="0"/>
                <a:ea typeface="Calibri" panose="020F0502020204030204" pitchFamily="34" charset="0"/>
                <a:cs typeface="Calibri" panose="020F0502020204030204" pitchFamily="34" charset="0"/>
              </a:rPr>
              <a:t>), 178. https://doi.org/10.1044/1092-4388(2012/12-0148 )</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Bef>
                <a:spcPts val="600"/>
              </a:spcBef>
            </a:pPr>
            <a:r>
              <a:rPr lang="es" sz="1800" kern="0">
                <a:effectLst/>
                <a:latin typeface="Calibri" panose="020F0502020204030204" pitchFamily="34" charset="0"/>
                <a:ea typeface="Calibri" panose="020F0502020204030204" pitchFamily="34" charset="0"/>
                <a:cs typeface="Calibri" panose="020F0502020204030204" pitchFamily="34" charset="0"/>
              </a:rPr>
              <a:t>Lynch, MP, </a:t>
            </a:r>
            <a:r>
              <a:rPr lang="es" sz="1800" kern="0" err="1">
                <a:effectLst/>
                <a:latin typeface="Calibri" panose="020F0502020204030204" pitchFamily="34" charset="0"/>
                <a:ea typeface="Calibri" panose="020F0502020204030204" pitchFamily="34" charset="0"/>
                <a:cs typeface="Calibri" panose="020F0502020204030204" pitchFamily="34" charset="0"/>
              </a:rPr>
              <a:t>Oller </a:t>
            </a:r>
            <a:r>
              <a:rPr lang="es" sz="1800" kern="0">
                <a:effectLst/>
                <a:latin typeface="Calibri" panose="020F0502020204030204" pitchFamily="34" charset="0"/>
                <a:ea typeface="Calibri" panose="020F0502020204030204" pitchFamily="34" charset="0"/>
                <a:cs typeface="Calibri" panose="020F0502020204030204" pitchFamily="34" charset="0"/>
              </a:rPr>
              <a:t>, DK, Steffens, ML y </a:t>
            </a:r>
            <a:r>
              <a:rPr lang="es" sz="1800" kern="0" err="1">
                <a:effectLst/>
                <a:latin typeface="Calibri" panose="020F0502020204030204" pitchFamily="34" charset="0"/>
                <a:ea typeface="Calibri" panose="020F0502020204030204" pitchFamily="34" charset="0"/>
                <a:cs typeface="Calibri" panose="020F0502020204030204" pitchFamily="34" charset="0"/>
              </a:rPr>
              <a:t>Buder </a:t>
            </a:r>
            <a:r>
              <a:rPr lang="es" sz="1800" kern="0">
                <a:effectLst/>
                <a:latin typeface="Calibri" panose="020F0502020204030204" pitchFamily="34" charset="0"/>
                <a:ea typeface="Calibri" panose="020F0502020204030204" pitchFamily="34" charset="0"/>
                <a:cs typeface="Calibri" panose="020F0502020204030204" pitchFamily="34" charset="0"/>
              </a:rPr>
              <a:t>, EH (1995). </a:t>
            </a:r>
            <a:r>
              <a:rPr lang="es" sz="1800" kern="0" err="1">
                <a:effectLst/>
                <a:latin typeface="Calibri" panose="020F0502020204030204" pitchFamily="34" charset="0"/>
                <a:ea typeface="Calibri" panose="020F0502020204030204" pitchFamily="34" charset="0"/>
                <a:cs typeface="Calibri" panose="020F0502020204030204" pitchFamily="34" charset="0"/>
              </a:rPr>
              <a:t>Fraseo </a:t>
            </a:r>
            <a:r>
              <a:rPr lang="es" sz="1800" kern="0">
                <a:effectLst/>
                <a:latin typeface="Calibri" panose="020F0502020204030204" pitchFamily="34" charset="0"/>
                <a:ea typeface="Calibri" panose="020F0502020204030204" pitchFamily="34" charset="0"/>
                <a:cs typeface="Calibri" panose="020F0502020204030204" pitchFamily="34" charset="0"/>
              </a:rPr>
              <a:t>en </a:t>
            </a:r>
            <a:r>
              <a:rPr lang="es" sz="1800" kern="0" err="1">
                <a:effectLst/>
                <a:latin typeface="Calibri" panose="020F0502020204030204" pitchFamily="34" charset="0"/>
                <a:ea typeface="Calibri" panose="020F0502020204030204" pitchFamily="34" charset="0"/>
                <a:cs typeface="Calibri" panose="020F0502020204030204" pitchFamily="34" charset="0"/>
              </a:rPr>
              <a:t>prelingüístico</a:t>
            </a:r>
            <a:r>
              <a:rPr lang="es" sz="1800" kern="0">
                <a:effectLst/>
                <a:latin typeface="Calibri" panose="020F0502020204030204" pitchFamily="34" charset="0"/>
                <a:ea typeface="Calibri" panose="020F0502020204030204" pitchFamily="34" charset="0"/>
                <a:cs typeface="Calibri" panose="020F0502020204030204" pitchFamily="34" charset="0"/>
              </a:rPr>
              <a:t> </a:t>
            </a:r>
            <a:r>
              <a:rPr lang="es" sz="1800" kern="0" err="1">
                <a:effectLst/>
                <a:latin typeface="Calibri" panose="020F0502020204030204" pitchFamily="34" charset="0"/>
                <a:ea typeface="Calibri" panose="020F0502020204030204" pitchFamily="34" charset="0"/>
                <a:cs typeface="Calibri" panose="020F0502020204030204" pitchFamily="34" charset="0"/>
              </a:rPr>
              <a:t>vocalizaciones </a:t>
            </a:r>
            <a:r>
              <a:rPr lang="es" sz="1800" kern="0">
                <a:effectLst/>
                <a:latin typeface="Calibri" panose="020F0502020204030204" pitchFamily="34" charset="0"/>
                <a:ea typeface="Calibri" panose="020F0502020204030204" pitchFamily="34" charset="0"/>
                <a:cs typeface="Calibri" panose="020F0502020204030204" pitchFamily="34" charset="0"/>
              </a:rPr>
              <a:t>. </a:t>
            </a:r>
            <a:r>
              <a:rPr lang="es" sz="1800" i="1" kern="0" err="1">
                <a:effectLst/>
                <a:latin typeface="Calibri" panose="020F0502020204030204" pitchFamily="34" charset="0"/>
                <a:ea typeface="Calibri" panose="020F0502020204030204" pitchFamily="34" charset="0"/>
                <a:cs typeface="Calibri" panose="020F0502020204030204" pitchFamily="34" charset="0"/>
              </a:rPr>
              <a:t>De desarrollo</a:t>
            </a:r>
            <a:r>
              <a:rPr lang="es" sz="1800" i="1" kern="0">
                <a:effectLst/>
                <a:latin typeface="Calibri" panose="020F0502020204030204" pitchFamily="34" charset="0"/>
                <a:ea typeface="Calibri" panose="020F0502020204030204" pitchFamily="34" charset="0"/>
                <a:cs typeface="Calibri" panose="020F0502020204030204" pitchFamily="34" charset="0"/>
              </a:rPr>
              <a:t> </a:t>
            </a:r>
            <a:r>
              <a:rPr lang="es" sz="1800" i="1" kern="0" err="1">
                <a:effectLst/>
                <a:latin typeface="Calibri" panose="020F0502020204030204" pitchFamily="34" charset="0"/>
                <a:ea typeface="Calibri" panose="020F0502020204030204" pitchFamily="34" charset="0"/>
                <a:cs typeface="Calibri" panose="020F0502020204030204" pitchFamily="34" charset="0"/>
              </a:rPr>
              <a:t>Psicobiología </a:t>
            </a:r>
            <a:r>
              <a:rPr lang="es" sz="1800" kern="0">
                <a:effectLst/>
                <a:latin typeface="Calibri" panose="020F0502020204030204" pitchFamily="34" charset="0"/>
                <a:ea typeface="Calibri" panose="020F0502020204030204" pitchFamily="34" charset="0"/>
                <a:cs typeface="Calibri" panose="020F0502020204030204" pitchFamily="34" charset="0"/>
              </a:rPr>
              <a:t>, </a:t>
            </a:r>
            <a:r>
              <a:rPr lang="es" sz="1800" i="1" kern="0">
                <a:effectLst/>
                <a:latin typeface="Calibri" panose="020F0502020204030204" pitchFamily="34" charset="0"/>
                <a:ea typeface="Calibri" panose="020F0502020204030204" pitchFamily="34" charset="0"/>
                <a:cs typeface="Calibri" panose="020F0502020204030204" pitchFamily="34" charset="0"/>
              </a:rPr>
              <a:t>28 </a:t>
            </a:r>
            <a:r>
              <a:rPr lang="es" sz="1800" kern="0">
                <a:effectLst/>
                <a:latin typeface="Calibri" panose="020F0502020204030204" pitchFamily="34" charset="0"/>
                <a:ea typeface="Calibri" panose="020F0502020204030204" pitchFamily="34" charset="0"/>
                <a:cs typeface="Calibri" panose="020F0502020204030204" pitchFamily="34" charset="0"/>
              </a:rPr>
              <a:t>(1), 3‑25. https://doi.org/10.1002/dev.420280103</a:t>
            </a:r>
            <a:r>
              <a:rPr lang="es" sz="1800" kern="0" err="1">
                <a:effectLst/>
                <a:latin typeface="Calibri" panose="020F0502020204030204" pitchFamily="34" charset="0"/>
                <a:ea typeface="Calibri" panose="020F0502020204030204" pitchFamily="34" charset="0"/>
                <a:cs typeface="Calibri" panose="020F0502020204030204" pitchFamily="34" charset="0"/>
              </a:rPr>
              <a:t>​</a:t>
            </a:r>
            <a:r>
              <a:rPr lang="es" sz="1800" kern="0">
                <a:effectLst/>
                <a:latin typeface="Calibri" panose="020F0502020204030204" pitchFamily="34" charset="0"/>
                <a:ea typeface="Calibri" panose="020F0502020204030204" pitchFamily="34" charset="0"/>
                <a:cs typeface="Calibri" panose="020F0502020204030204" pitchFamily="34" charset="0"/>
              </a:rPr>
              <a:t>​</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Bef>
                <a:spcPts val="600"/>
              </a:spcBef>
            </a:pPr>
            <a:r>
              <a:rPr lang="es" sz="1800" kern="0" err="1">
                <a:effectLst/>
                <a:latin typeface="Calibri" panose="020F0502020204030204" pitchFamily="34" charset="0"/>
                <a:ea typeface="Calibri" panose="020F0502020204030204" pitchFamily="34" charset="0"/>
                <a:cs typeface="Calibri" panose="020F0502020204030204" pitchFamily="34" charset="0"/>
              </a:rPr>
              <a:t>Stoel </a:t>
            </a:r>
            <a:r>
              <a:rPr lang="es" sz="1800" kern="0">
                <a:effectLst/>
                <a:latin typeface="Calibri" panose="020F0502020204030204" pitchFamily="34" charset="0"/>
                <a:ea typeface="Calibri" panose="020F0502020204030204" pitchFamily="34" charset="0"/>
                <a:cs typeface="Calibri" panose="020F0502020204030204" pitchFamily="34" charset="0"/>
              </a:rPr>
              <a:t>-Gammon, C. (1997). </a:t>
            </a:r>
            <a:r>
              <a:rPr lang="es" sz="1800" kern="0" err="1">
                <a:effectLst/>
                <a:latin typeface="Calibri" panose="020F0502020204030204" pitchFamily="34" charset="0"/>
                <a:ea typeface="Calibri" panose="020F0502020204030204" pitchFamily="34" charset="0"/>
                <a:cs typeface="Calibri" panose="020F0502020204030204" pitchFamily="34" charset="0"/>
              </a:rPr>
              <a:t>fonológico</a:t>
            </a:r>
            <a:r>
              <a:rPr lang="es" sz="1800" kern="0">
                <a:effectLst/>
                <a:latin typeface="Calibri" panose="020F0502020204030204" pitchFamily="34" charset="0"/>
                <a:ea typeface="Calibri" panose="020F0502020204030204" pitchFamily="34" charset="0"/>
                <a:cs typeface="Calibri" panose="020F0502020204030204" pitchFamily="34" charset="0"/>
              </a:rPr>
              <a:t> </a:t>
            </a:r>
            <a:r>
              <a:rPr lang="es" sz="1800" kern="0" err="1">
                <a:effectLst/>
                <a:latin typeface="Calibri" panose="020F0502020204030204" pitchFamily="34" charset="0"/>
                <a:ea typeface="Calibri" panose="020F0502020204030204" pitchFamily="34" charset="0"/>
                <a:cs typeface="Calibri" panose="020F0502020204030204" pitchFamily="34" charset="0"/>
              </a:rPr>
              <a:t>Desarrollo </a:t>
            </a:r>
            <a:r>
              <a:rPr lang="es" sz="1800" kern="0">
                <a:effectLst/>
                <a:latin typeface="Calibri" panose="020F0502020204030204" pitchFamily="34" charset="0"/>
                <a:ea typeface="Calibri" panose="020F0502020204030204" pitchFamily="34" charset="0"/>
                <a:cs typeface="Calibri" panose="020F0502020204030204" pitchFamily="34" charset="0"/>
              </a:rPr>
              <a:t>en el síndrome de Down. </a:t>
            </a:r>
            <a:r>
              <a:rPr lang="es" sz="1800" i="1" kern="0">
                <a:effectLst/>
                <a:latin typeface="Calibri" panose="020F0502020204030204" pitchFamily="34" charset="0"/>
                <a:ea typeface="Calibri" panose="020F0502020204030204" pitchFamily="34" charset="0"/>
                <a:cs typeface="Calibri" panose="020F0502020204030204" pitchFamily="34" charset="0"/>
              </a:rPr>
              <a:t>Retraso Mental y </a:t>
            </a:r>
            <a:r>
              <a:rPr lang="es" sz="1800" i="1" kern="0" err="1">
                <a:effectLst/>
                <a:latin typeface="Calibri" panose="020F0502020204030204" pitchFamily="34" charset="0"/>
                <a:ea typeface="Calibri" panose="020F0502020204030204" pitchFamily="34" charset="0"/>
                <a:cs typeface="Calibri" panose="020F0502020204030204" pitchFamily="34" charset="0"/>
              </a:rPr>
              <a:t>Desarrollo</a:t>
            </a:r>
            <a:r>
              <a:rPr lang="es" sz="1800" i="1" kern="0">
                <a:effectLst/>
                <a:latin typeface="Calibri" panose="020F0502020204030204" pitchFamily="34" charset="0"/>
                <a:ea typeface="Calibri" panose="020F0502020204030204" pitchFamily="34" charset="0"/>
                <a:cs typeface="Calibri" panose="020F0502020204030204" pitchFamily="34" charset="0"/>
              </a:rPr>
              <a:t> </a:t>
            </a:r>
            <a:r>
              <a:rPr lang="es" sz="1800" i="1" kern="0" err="1">
                <a:effectLst/>
                <a:latin typeface="Calibri" panose="020F0502020204030204" pitchFamily="34" charset="0"/>
                <a:ea typeface="Calibri" panose="020F0502020204030204" pitchFamily="34" charset="0"/>
                <a:cs typeface="Calibri" panose="020F0502020204030204" pitchFamily="34" charset="0"/>
              </a:rPr>
              <a:t>Discapacidades</a:t>
            </a:r>
            <a:r>
              <a:rPr lang="es" sz="1800" i="1" kern="0">
                <a:effectLst/>
                <a:latin typeface="Calibri" panose="020F0502020204030204" pitchFamily="34" charset="0"/>
                <a:ea typeface="Calibri" panose="020F0502020204030204" pitchFamily="34" charset="0"/>
                <a:cs typeface="Calibri" panose="020F0502020204030204" pitchFamily="34" charset="0"/>
              </a:rPr>
              <a:t> </a:t>
            </a:r>
            <a:r>
              <a:rPr lang="es" sz="1800" i="1" kern="0" err="1">
                <a:effectLst/>
                <a:latin typeface="Calibri" panose="020F0502020204030204" pitchFamily="34" charset="0"/>
                <a:ea typeface="Calibri" panose="020F0502020204030204" pitchFamily="34" charset="0"/>
                <a:cs typeface="Calibri" panose="020F0502020204030204" pitchFamily="34" charset="0"/>
              </a:rPr>
              <a:t>Investigación</a:t>
            </a:r>
            <a:r>
              <a:rPr lang="es" sz="1800" i="1" kern="0">
                <a:effectLst/>
                <a:latin typeface="Calibri" panose="020F0502020204030204" pitchFamily="34" charset="0"/>
                <a:ea typeface="Calibri" panose="020F0502020204030204" pitchFamily="34" charset="0"/>
                <a:cs typeface="Calibri" panose="020F0502020204030204" pitchFamily="34" charset="0"/>
              </a:rPr>
              <a:t> </a:t>
            </a:r>
            <a:r>
              <a:rPr lang="es" sz="1800" i="1" kern="0" err="1">
                <a:effectLst/>
                <a:latin typeface="Calibri" panose="020F0502020204030204" pitchFamily="34" charset="0"/>
                <a:ea typeface="Calibri" panose="020F0502020204030204" pitchFamily="34" charset="0"/>
                <a:cs typeface="Calibri" panose="020F0502020204030204" pitchFamily="34" charset="0"/>
              </a:rPr>
              <a:t>Reseñas </a:t>
            </a:r>
            <a:r>
              <a:rPr lang="es" sz="1800" kern="0">
                <a:effectLst/>
                <a:latin typeface="Calibri" panose="020F0502020204030204" pitchFamily="34" charset="0"/>
                <a:ea typeface="Calibri" panose="020F0502020204030204" pitchFamily="34" charset="0"/>
                <a:cs typeface="Calibri" panose="020F0502020204030204" pitchFamily="34" charset="0"/>
              </a:rPr>
              <a:t>, </a:t>
            </a:r>
            <a:r>
              <a:rPr lang="es" sz="1800" i="1" kern="0">
                <a:effectLst/>
                <a:latin typeface="Calibri" panose="020F0502020204030204" pitchFamily="34" charset="0"/>
                <a:ea typeface="Calibri" panose="020F0502020204030204" pitchFamily="34" charset="0"/>
                <a:cs typeface="Calibri" panose="020F0502020204030204" pitchFamily="34" charset="0"/>
              </a:rPr>
              <a:t>3 </a:t>
            </a:r>
            <a:r>
              <a:rPr lang="es" sz="1800" kern="0">
                <a:effectLst/>
                <a:latin typeface="Calibri" panose="020F0502020204030204" pitchFamily="34" charset="0"/>
                <a:ea typeface="Calibri" panose="020F0502020204030204" pitchFamily="34" charset="0"/>
                <a:cs typeface="Calibri" panose="020F0502020204030204" pitchFamily="34" charset="0"/>
              </a:rPr>
              <a:t>(4), 300‑306. https://doi.org /10.1002/(SICI)1098-2779(1997)3:4&lt;300::AID-MRDD4&gt;3.0.CO;2-R</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68034983"/>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CBCCA89-7380-4096-ADC2-4191E33AA0C5}"/>
</file>

<file path=customXml/itemProps2.xml><?xml version="1.0" encoding="utf-8"?>
<ds:datastoreItem xmlns:ds="http://schemas.openxmlformats.org/officeDocument/2006/customXml" ds:itemID="{152B3263-EF49-4234-9689-D9203774EBA0}">
  <ds:schemaRefs>
    <ds:schemaRef ds:uri="7a866126-7c09-4654-844e-0d48a974f41d"/>
    <ds:schemaRef ds:uri="833f7f52-ca37-4ad5-a460-7ba203df2864"/>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F6EE3F76-5F07-4A06-AB32-E189D240DE7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61</TotalTime>
  <Words>1594</Words>
  <Application>Microsoft Office PowerPoint</Application>
  <PresentationFormat>Panorámica</PresentationFormat>
  <Paragraphs>125</Paragraphs>
  <Slides>9</Slides>
  <Notes>9</Notes>
  <HiddenSlides>0</HiddenSlides>
  <MMClips>0</MMClips>
  <ScaleCrop>false</ScaleCrop>
  <HeadingPairs>
    <vt:vector size="4" baseType="variant">
      <vt:variant>
        <vt:lpstr>Tema</vt:lpstr>
      </vt:variant>
      <vt:variant>
        <vt:i4>1</vt:i4>
      </vt:variant>
      <vt:variant>
        <vt:lpstr>Títulos de diapositiva</vt:lpstr>
      </vt:variant>
      <vt:variant>
        <vt:i4>9</vt:i4>
      </vt:variant>
    </vt:vector>
  </HeadingPairs>
  <TitlesOfParts>
    <vt:vector size="10" baseType="lpstr">
      <vt:lpstr>AdornVTI</vt:lpstr>
      <vt:lpstr>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Miguel Fernandez Campus Arnau</cp:lastModifiedBy>
  <cp:revision>8</cp:revision>
  <dcterms:created xsi:type="dcterms:W3CDTF">2023-11-23T08:37:25Z</dcterms:created>
  <dcterms:modified xsi:type="dcterms:W3CDTF">2024-11-29T09:00:27Z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