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7"/>
  </p:notesMasterIdLst>
  <p:sldIdLst>
    <p:sldId id="256" r:id="rId5"/>
    <p:sldId id="262" r:id="rId6"/>
    <p:sldId id="265" r:id="rId7"/>
    <p:sldId id="270" r:id="rId8"/>
    <p:sldId id="263" r:id="rId9"/>
    <p:sldId id="276" r:id="rId10"/>
    <p:sldId id="272" r:id="rId11"/>
    <p:sldId id="275" r:id="rId12"/>
    <p:sldId id="266" r:id="rId13"/>
    <p:sldId id="264" r:id="rId14"/>
    <p:sldId id="277" r:id="rId15"/>
    <p:sldId id="278"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7B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1F02B0-A290-1619-1A75-43BB48422081}" v="4" dt="2024-11-29T12:35:23.9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38"/>
    <p:restoredTop sz="61749" autoAdjust="0"/>
  </p:normalViewPr>
  <p:slideViewPr>
    <p:cSldViewPr snapToGrid="0">
      <p:cViewPr varScale="1">
        <p:scale>
          <a:sx n="74" d="100"/>
          <a:sy n="74" d="100"/>
        </p:scale>
        <p:origin x="204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diagrams/_rels/data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iagrams/_rels/drawing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071CB3-1EB5-B948-B7EE-2B08C4A1C23F}" type="doc">
      <dgm:prSet loTypeId="urn:microsoft.com/office/officeart/2008/layout/LinedList" loCatId="" qsTypeId="urn:microsoft.com/office/officeart/2005/8/quickstyle/simple2" qsCatId="simple" csTypeId="urn:microsoft.com/office/officeart/2005/8/colors/accent1_2" csCatId="accent1" phldr="1"/>
      <dgm:spPr/>
      <dgm:t>
        <a:bodyPr/>
        <a:lstStyle/>
        <a:p>
          <a:endParaRPr lang="fr-FR"/>
        </a:p>
      </dgm:t>
    </dgm:pt>
    <dgm:pt modelId="{97252EF4-ACC4-D040-A04A-298DAF4D3492}">
      <dgm:prSet phldrT="[Texte]"/>
      <dgm:spPr/>
      <dgm:t>
        <a:bodyPr/>
        <a:lstStyle/>
        <a:p>
          <a:r>
            <a:rPr lang="fr-FR" dirty="0"/>
            <a:t>Proceso activo de </a:t>
          </a:r>
          <a:r>
            <a:rPr lang="fr-FR" dirty="0" err="1"/>
            <a:t>intercambio de </a:t>
          </a:r>
          <a:r>
            <a:rPr lang="fr-FR" dirty="0"/>
            <a:t>información e </a:t>
          </a:r>
          <a:r>
            <a:rPr lang="fr-FR" dirty="0">
              <a:latin typeface="Arial"/>
            </a:rPr>
            <a:t>ideas</a:t>
          </a:r>
          <a:endParaRPr lang="fr-FR" dirty="0"/>
        </a:p>
      </dgm:t>
    </dgm:pt>
    <dgm:pt modelId="{9B86CE53-34F0-D34B-8A7C-9B4080DB2FEB}" type="parTrans" cxnId="{95AC6D3E-002C-0D44-B60B-9CA8CE659DA4}">
      <dgm:prSet/>
      <dgm:spPr/>
      <dgm:t>
        <a:bodyPr/>
        <a:lstStyle/>
        <a:p>
          <a:endParaRPr lang="fr-FR"/>
        </a:p>
      </dgm:t>
    </dgm:pt>
    <dgm:pt modelId="{A7D1D562-DA1B-BC43-B300-E57E277D62C5}" type="sibTrans" cxnId="{95AC6D3E-002C-0D44-B60B-9CA8CE659DA4}">
      <dgm:prSet/>
      <dgm:spPr/>
      <dgm:t>
        <a:bodyPr/>
        <a:lstStyle/>
        <a:p>
          <a:endParaRPr lang="fr-FR"/>
        </a:p>
      </dgm:t>
    </dgm:pt>
    <dgm:pt modelId="{96D65A25-61D7-8F48-B7FC-D83639769A05}">
      <dgm:prSet phldrT="[Texte]"/>
      <dgm:spPr/>
      <dgm:t>
        <a:bodyPr/>
        <a:lstStyle/>
        <a:p>
          <a:r>
            <a:rPr lang="fr-FR" dirty="0" err="1"/>
            <a:t>Comprensión </a:t>
          </a:r>
          <a:r>
            <a:rPr lang="fr-FR" dirty="0"/>
            <a:t>y expresión</a:t>
          </a:r>
        </a:p>
      </dgm:t>
    </dgm:pt>
    <dgm:pt modelId="{9B1EFF99-7B51-1741-A36D-9D716E0F7AED}" type="parTrans" cxnId="{26D2CDEB-BE61-CB49-95CE-F7D128018EE2}">
      <dgm:prSet/>
      <dgm:spPr/>
      <dgm:t>
        <a:bodyPr/>
        <a:lstStyle/>
        <a:p>
          <a:endParaRPr lang="fr-FR"/>
        </a:p>
      </dgm:t>
    </dgm:pt>
    <dgm:pt modelId="{200FA25F-C659-F54B-AD76-4FC1785EE771}" type="sibTrans" cxnId="{26D2CDEB-BE61-CB49-95CE-F7D128018EE2}">
      <dgm:prSet/>
      <dgm:spPr/>
      <dgm:t>
        <a:bodyPr/>
        <a:lstStyle/>
        <a:p>
          <a:endParaRPr lang="fr-FR"/>
        </a:p>
      </dgm:t>
    </dgm:pt>
    <dgm:pt modelId="{66B90006-1F3A-1148-B715-72DFE28D2326}">
      <dgm:prSet phldrT="[Texte]"/>
      <dgm:spPr/>
      <dgm:t>
        <a:bodyPr/>
        <a:lstStyle/>
        <a:p>
          <a:r>
            <a:rPr lang="fr-FR" dirty="0" err="1"/>
            <a:t>Movimientos personalizados</a:t>
          </a:r>
          <a:r>
            <a:rPr lang="fr-FR" dirty="0"/>
            <a:t>, </a:t>
          </a:r>
          <a:r>
            <a:rPr lang="fr-FR" dirty="0" err="1"/>
            <a:t>gestos</a:t>
          </a:r>
          <a:r>
            <a:rPr lang="fr-FR" dirty="0"/>
            <a:t>, </a:t>
          </a:r>
          <a:r>
            <a:rPr lang="fr-FR" dirty="0" err="1"/>
            <a:t>objetos</a:t>
          </a:r>
          <a:r>
            <a:rPr lang="fr-FR" dirty="0"/>
            <a:t>, </a:t>
          </a:r>
          <a:r>
            <a:rPr lang="fr-FR" dirty="0" err="1"/>
            <a:t>verbalizaciones</a:t>
          </a:r>
          <a:r>
            <a:rPr lang="fr-FR" dirty="0"/>
            <a:t>, </a:t>
          </a:r>
          <a:r>
            <a:rPr lang="fr-FR" dirty="0" err="1"/>
            <a:t>vocalizaciones</a:t>
          </a:r>
          <a:r>
            <a:rPr lang="fr-FR" dirty="0"/>
            <a:t>, </a:t>
          </a:r>
          <a:r>
            <a:rPr lang="fr-FR" dirty="0" err="1"/>
            <a:t>imágenes</a:t>
          </a:r>
          <a:r>
            <a:rPr lang="fr-FR" dirty="0"/>
            <a:t>, </a:t>
          </a:r>
          <a:r>
            <a:rPr lang="fr-FR" dirty="0" err="1"/>
            <a:t>signos</a:t>
          </a:r>
          <a:r>
            <a:rPr lang="fr-FR" dirty="0"/>
            <a:t>, </a:t>
          </a:r>
          <a:r>
            <a:rPr lang="fr-FR" dirty="0" err="1"/>
            <a:t>símbolos</a:t>
          </a:r>
          <a:r>
            <a:rPr lang="fr-FR" dirty="0"/>
            <a:t>, </a:t>
          </a:r>
          <a:r>
            <a:rPr lang="fr-FR" dirty="0" err="1"/>
            <a:t>lenguaje escrito </a:t>
          </a:r>
          <a:r>
            <a:rPr lang="fr-FR" dirty="0"/>
            <a:t>y resultados </a:t>
          </a:r>
          <a:r>
            <a:rPr lang="fr-FR" dirty="0" err="1"/>
            <a:t>de los dispositivos </a:t>
          </a:r>
          <a:r>
            <a:rPr lang="fr-FR" dirty="0"/>
            <a:t>aumentativos y alternativos (CAA).</a:t>
          </a:r>
        </a:p>
      </dgm:t>
    </dgm:pt>
    <dgm:pt modelId="{597F8FD7-AE6D-EC41-8EAB-F6235EB94F93}" type="parTrans" cxnId="{1667FC68-4288-5547-8F2E-E54F59B9F31A}">
      <dgm:prSet/>
      <dgm:spPr/>
      <dgm:t>
        <a:bodyPr/>
        <a:lstStyle/>
        <a:p>
          <a:endParaRPr lang="fr-FR"/>
        </a:p>
      </dgm:t>
    </dgm:pt>
    <dgm:pt modelId="{BB78E4AF-9DDF-734C-A7CF-5933266A61B8}" type="sibTrans" cxnId="{1667FC68-4288-5547-8F2E-E54F59B9F31A}">
      <dgm:prSet/>
      <dgm:spPr/>
      <dgm:t>
        <a:bodyPr/>
        <a:lstStyle/>
        <a:p>
          <a:endParaRPr lang="fr-FR"/>
        </a:p>
      </dgm:t>
    </dgm:pt>
    <dgm:pt modelId="{33AD2B7E-0349-FC4E-9F25-7281D7955ADF}">
      <dgm:prSet phldrT="[Texte]"/>
      <dgm:spPr/>
      <dgm:t>
        <a:bodyPr/>
        <a:lstStyle/>
        <a:p>
          <a:r>
            <a:rPr lang="fr-FR" dirty="0"/>
            <a:t>Una comunicación eficaz permite expresar </a:t>
          </a:r>
          <a:r>
            <a:rPr lang="fr-FR" dirty="0" err="1"/>
            <a:t>necesidades</a:t>
          </a:r>
          <a:r>
            <a:rPr lang="fr-FR" dirty="0"/>
            <a:t>, </a:t>
          </a:r>
          <a:r>
            <a:rPr lang="fr-FR" dirty="0" err="1"/>
            <a:t>deseos </a:t>
          </a:r>
          <a:r>
            <a:rPr lang="fr-FR" dirty="0"/>
            <a:t>y </a:t>
          </a:r>
          <a:r>
            <a:rPr lang="fr-FR" dirty="0" err="1"/>
            <a:t>preferencias</a:t>
          </a:r>
          <a:endParaRPr lang="fr-FR" dirty="0"/>
        </a:p>
      </dgm:t>
    </dgm:pt>
    <dgm:pt modelId="{BB1574B0-B833-9C44-956A-3C7F31BE7031}" type="parTrans" cxnId="{EAD45979-B83C-BC44-BCF6-EAC1E0CF459B}">
      <dgm:prSet/>
      <dgm:spPr/>
      <dgm:t>
        <a:bodyPr/>
        <a:lstStyle/>
        <a:p>
          <a:endParaRPr lang="fr-FR"/>
        </a:p>
      </dgm:t>
    </dgm:pt>
    <dgm:pt modelId="{079EFEC2-2711-EF4A-BA5C-978BEA0B3608}" type="sibTrans" cxnId="{EAD45979-B83C-BC44-BCF6-EAC1E0CF459B}">
      <dgm:prSet/>
      <dgm:spPr/>
      <dgm:t>
        <a:bodyPr/>
        <a:lstStyle/>
        <a:p>
          <a:endParaRPr lang="fr-FR"/>
        </a:p>
      </dgm:t>
    </dgm:pt>
    <dgm:pt modelId="{EF1021EF-50FF-8B46-994D-E66E00BC38D9}" type="pres">
      <dgm:prSet presAssocID="{0D071CB3-1EB5-B948-B7EE-2B08C4A1C23F}" presName="vert0" presStyleCnt="0">
        <dgm:presLayoutVars>
          <dgm:dir/>
          <dgm:animOne val="branch"/>
          <dgm:animLvl val="lvl"/>
        </dgm:presLayoutVars>
      </dgm:prSet>
      <dgm:spPr/>
    </dgm:pt>
    <dgm:pt modelId="{39982B4D-2D24-6C45-AA49-20CDD0EF3C45}" type="pres">
      <dgm:prSet presAssocID="{97252EF4-ACC4-D040-A04A-298DAF4D3492}" presName="thickLine" presStyleLbl="alignNode1" presStyleIdx="0" presStyleCnt="4"/>
      <dgm:spPr/>
    </dgm:pt>
    <dgm:pt modelId="{4945DE39-47BA-9643-8E2C-A12871E3CF37}" type="pres">
      <dgm:prSet presAssocID="{97252EF4-ACC4-D040-A04A-298DAF4D3492}" presName="horz1" presStyleCnt="0"/>
      <dgm:spPr/>
    </dgm:pt>
    <dgm:pt modelId="{141BE72B-2435-9542-8F47-BE6263DA223C}" type="pres">
      <dgm:prSet presAssocID="{97252EF4-ACC4-D040-A04A-298DAF4D3492}" presName="tx1" presStyleLbl="revTx" presStyleIdx="0" presStyleCnt="4"/>
      <dgm:spPr/>
    </dgm:pt>
    <dgm:pt modelId="{7917164E-70EB-D34F-8849-F49BD667A31F}" type="pres">
      <dgm:prSet presAssocID="{97252EF4-ACC4-D040-A04A-298DAF4D3492}" presName="vert1" presStyleCnt="0"/>
      <dgm:spPr/>
    </dgm:pt>
    <dgm:pt modelId="{2321277D-63AD-CF4D-BE99-4CC603242055}" type="pres">
      <dgm:prSet presAssocID="{96D65A25-61D7-8F48-B7FC-D83639769A05}" presName="thickLine" presStyleLbl="alignNode1" presStyleIdx="1" presStyleCnt="4"/>
      <dgm:spPr/>
    </dgm:pt>
    <dgm:pt modelId="{AEB496BD-73F1-A145-8F45-E16A83EB4C38}" type="pres">
      <dgm:prSet presAssocID="{96D65A25-61D7-8F48-B7FC-D83639769A05}" presName="horz1" presStyleCnt="0"/>
      <dgm:spPr/>
    </dgm:pt>
    <dgm:pt modelId="{BF532F9B-F1E9-1D40-9BA2-2A20A4D74D71}" type="pres">
      <dgm:prSet presAssocID="{96D65A25-61D7-8F48-B7FC-D83639769A05}" presName="tx1" presStyleLbl="revTx" presStyleIdx="1" presStyleCnt="4"/>
      <dgm:spPr/>
    </dgm:pt>
    <dgm:pt modelId="{5ED209BC-130D-8D4B-A063-395464365D64}" type="pres">
      <dgm:prSet presAssocID="{96D65A25-61D7-8F48-B7FC-D83639769A05}" presName="vert1" presStyleCnt="0"/>
      <dgm:spPr/>
    </dgm:pt>
    <dgm:pt modelId="{6A277332-C775-9B47-AB8C-9BE958284A22}" type="pres">
      <dgm:prSet presAssocID="{66B90006-1F3A-1148-B715-72DFE28D2326}" presName="thickLine" presStyleLbl="alignNode1" presStyleIdx="2" presStyleCnt="4"/>
      <dgm:spPr/>
    </dgm:pt>
    <dgm:pt modelId="{8FF8F777-8005-F446-9405-433B674F2563}" type="pres">
      <dgm:prSet presAssocID="{66B90006-1F3A-1148-B715-72DFE28D2326}" presName="horz1" presStyleCnt="0"/>
      <dgm:spPr/>
    </dgm:pt>
    <dgm:pt modelId="{DAA3092C-813A-D54F-B10E-C9E95D9F7C5A}" type="pres">
      <dgm:prSet presAssocID="{66B90006-1F3A-1148-B715-72DFE28D2326}" presName="tx1" presStyleLbl="revTx" presStyleIdx="2" presStyleCnt="4"/>
      <dgm:spPr/>
    </dgm:pt>
    <dgm:pt modelId="{35D65C46-7AA5-414B-94D5-679A50DA483C}" type="pres">
      <dgm:prSet presAssocID="{66B90006-1F3A-1148-B715-72DFE28D2326}" presName="vert1" presStyleCnt="0"/>
      <dgm:spPr/>
    </dgm:pt>
    <dgm:pt modelId="{50B3E71C-213A-284D-AC10-4AEAE7358A35}" type="pres">
      <dgm:prSet presAssocID="{33AD2B7E-0349-FC4E-9F25-7281D7955ADF}" presName="thickLine" presStyleLbl="alignNode1" presStyleIdx="3" presStyleCnt="4"/>
      <dgm:spPr/>
    </dgm:pt>
    <dgm:pt modelId="{EF2AF94D-88B1-014F-AE9F-B0BEC1F7B94D}" type="pres">
      <dgm:prSet presAssocID="{33AD2B7E-0349-FC4E-9F25-7281D7955ADF}" presName="horz1" presStyleCnt="0"/>
      <dgm:spPr/>
    </dgm:pt>
    <dgm:pt modelId="{4B9CC01C-25D5-6246-8EFD-C0D7E22C3503}" type="pres">
      <dgm:prSet presAssocID="{33AD2B7E-0349-FC4E-9F25-7281D7955ADF}" presName="tx1" presStyleLbl="revTx" presStyleIdx="3" presStyleCnt="4"/>
      <dgm:spPr/>
    </dgm:pt>
    <dgm:pt modelId="{C6434184-AD32-3046-85BC-C9DFB5FF9D05}" type="pres">
      <dgm:prSet presAssocID="{33AD2B7E-0349-FC4E-9F25-7281D7955ADF}" presName="vert1" presStyleCnt="0"/>
      <dgm:spPr/>
    </dgm:pt>
  </dgm:ptLst>
  <dgm:cxnLst>
    <dgm:cxn modelId="{5D378109-93F0-3343-8AEA-3BEF3DE87751}" type="presOf" srcId="{97252EF4-ACC4-D040-A04A-298DAF4D3492}" destId="{141BE72B-2435-9542-8F47-BE6263DA223C}" srcOrd="0" destOrd="0" presId="urn:microsoft.com/office/officeart/2008/layout/LinedList"/>
    <dgm:cxn modelId="{260E5B3D-A01D-9942-BC3C-CB9A8B4C3EEB}" type="presOf" srcId="{96D65A25-61D7-8F48-B7FC-D83639769A05}" destId="{BF532F9B-F1E9-1D40-9BA2-2A20A4D74D71}" srcOrd="0" destOrd="0" presId="urn:microsoft.com/office/officeart/2008/layout/LinedList"/>
    <dgm:cxn modelId="{95AC6D3E-002C-0D44-B60B-9CA8CE659DA4}" srcId="{0D071CB3-1EB5-B948-B7EE-2B08C4A1C23F}" destId="{97252EF4-ACC4-D040-A04A-298DAF4D3492}" srcOrd="0" destOrd="0" parTransId="{9B86CE53-34F0-D34B-8A7C-9B4080DB2FEB}" sibTransId="{A7D1D562-DA1B-BC43-B300-E57E277D62C5}"/>
    <dgm:cxn modelId="{1667FC68-4288-5547-8F2E-E54F59B9F31A}" srcId="{0D071CB3-1EB5-B948-B7EE-2B08C4A1C23F}" destId="{66B90006-1F3A-1148-B715-72DFE28D2326}" srcOrd="2" destOrd="0" parTransId="{597F8FD7-AE6D-EC41-8EAB-F6235EB94F93}" sibTransId="{BB78E4AF-9DDF-734C-A7CF-5933266A61B8}"/>
    <dgm:cxn modelId="{5E720458-18D1-E549-9408-7DC52335AF6C}" type="presOf" srcId="{0D071CB3-1EB5-B948-B7EE-2B08C4A1C23F}" destId="{EF1021EF-50FF-8B46-994D-E66E00BC38D9}" srcOrd="0" destOrd="0" presId="urn:microsoft.com/office/officeart/2008/layout/LinedList"/>
    <dgm:cxn modelId="{E3612758-DA89-0E4A-9FB9-003AE911D3E6}" type="presOf" srcId="{33AD2B7E-0349-FC4E-9F25-7281D7955ADF}" destId="{4B9CC01C-25D5-6246-8EFD-C0D7E22C3503}" srcOrd="0" destOrd="0" presId="urn:microsoft.com/office/officeart/2008/layout/LinedList"/>
    <dgm:cxn modelId="{EAD45979-B83C-BC44-BCF6-EAC1E0CF459B}" srcId="{0D071CB3-1EB5-B948-B7EE-2B08C4A1C23F}" destId="{33AD2B7E-0349-FC4E-9F25-7281D7955ADF}" srcOrd="3" destOrd="0" parTransId="{BB1574B0-B833-9C44-956A-3C7F31BE7031}" sibTransId="{079EFEC2-2711-EF4A-BA5C-978BEA0B3608}"/>
    <dgm:cxn modelId="{B3CE248F-8F00-244C-8C6E-6EB5A55307A6}" type="presOf" srcId="{66B90006-1F3A-1148-B715-72DFE28D2326}" destId="{DAA3092C-813A-D54F-B10E-C9E95D9F7C5A}" srcOrd="0" destOrd="0" presId="urn:microsoft.com/office/officeart/2008/layout/LinedList"/>
    <dgm:cxn modelId="{26D2CDEB-BE61-CB49-95CE-F7D128018EE2}" srcId="{0D071CB3-1EB5-B948-B7EE-2B08C4A1C23F}" destId="{96D65A25-61D7-8F48-B7FC-D83639769A05}" srcOrd="1" destOrd="0" parTransId="{9B1EFF99-7B51-1741-A36D-9D716E0F7AED}" sibTransId="{200FA25F-C659-F54B-AD76-4FC1785EE771}"/>
    <dgm:cxn modelId="{0B661C4C-4055-4645-A35B-BBCBE63735A5}" type="presParOf" srcId="{EF1021EF-50FF-8B46-994D-E66E00BC38D9}" destId="{39982B4D-2D24-6C45-AA49-20CDD0EF3C45}" srcOrd="0" destOrd="0" presId="urn:microsoft.com/office/officeart/2008/layout/LinedList"/>
    <dgm:cxn modelId="{D3B9AE44-5FBA-714D-8A94-27946040C561}" type="presParOf" srcId="{EF1021EF-50FF-8B46-994D-E66E00BC38D9}" destId="{4945DE39-47BA-9643-8E2C-A12871E3CF37}" srcOrd="1" destOrd="0" presId="urn:microsoft.com/office/officeart/2008/layout/LinedList"/>
    <dgm:cxn modelId="{B7CF41AF-44EA-AE42-B519-CD6EEB5C5353}" type="presParOf" srcId="{4945DE39-47BA-9643-8E2C-A12871E3CF37}" destId="{141BE72B-2435-9542-8F47-BE6263DA223C}" srcOrd="0" destOrd="0" presId="urn:microsoft.com/office/officeart/2008/layout/LinedList"/>
    <dgm:cxn modelId="{CBF68D0E-BAAA-9B44-BAAA-1C74B1D5AB7F}" type="presParOf" srcId="{4945DE39-47BA-9643-8E2C-A12871E3CF37}" destId="{7917164E-70EB-D34F-8849-F49BD667A31F}" srcOrd="1" destOrd="0" presId="urn:microsoft.com/office/officeart/2008/layout/LinedList"/>
    <dgm:cxn modelId="{6ECCDBD5-3E77-E34B-88CF-941570431056}" type="presParOf" srcId="{EF1021EF-50FF-8B46-994D-E66E00BC38D9}" destId="{2321277D-63AD-CF4D-BE99-4CC603242055}" srcOrd="2" destOrd="0" presId="urn:microsoft.com/office/officeart/2008/layout/LinedList"/>
    <dgm:cxn modelId="{021FC2BF-5F57-024F-B633-B2752E1A9AAF}" type="presParOf" srcId="{EF1021EF-50FF-8B46-994D-E66E00BC38D9}" destId="{AEB496BD-73F1-A145-8F45-E16A83EB4C38}" srcOrd="3" destOrd="0" presId="urn:microsoft.com/office/officeart/2008/layout/LinedList"/>
    <dgm:cxn modelId="{E89BE87F-FCDA-B148-82A8-70C97EE1177F}" type="presParOf" srcId="{AEB496BD-73F1-A145-8F45-E16A83EB4C38}" destId="{BF532F9B-F1E9-1D40-9BA2-2A20A4D74D71}" srcOrd="0" destOrd="0" presId="urn:microsoft.com/office/officeart/2008/layout/LinedList"/>
    <dgm:cxn modelId="{E83C1E27-59C4-714F-84DA-C6DD450E7A87}" type="presParOf" srcId="{AEB496BD-73F1-A145-8F45-E16A83EB4C38}" destId="{5ED209BC-130D-8D4B-A063-395464365D64}" srcOrd="1" destOrd="0" presId="urn:microsoft.com/office/officeart/2008/layout/LinedList"/>
    <dgm:cxn modelId="{7496105E-1303-624F-8323-162E385D2268}" type="presParOf" srcId="{EF1021EF-50FF-8B46-994D-E66E00BC38D9}" destId="{6A277332-C775-9B47-AB8C-9BE958284A22}" srcOrd="4" destOrd="0" presId="urn:microsoft.com/office/officeart/2008/layout/LinedList"/>
    <dgm:cxn modelId="{4EB556DC-B422-CF44-BC40-3B9D06A74716}" type="presParOf" srcId="{EF1021EF-50FF-8B46-994D-E66E00BC38D9}" destId="{8FF8F777-8005-F446-9405-433B674F2563}" srcOrd="5" destOrd="0" presId="urn:microsoft.com/office/officeart/2008/layout/LinedList"/>
    <dgm:cxn modelId="{0317B416-5CA4-B349-A970-4636D297AC9E}" type="presParOf" srcId="{8FF8F777-8005-F446-9405-433B674F2563}" destId="{DAA3092C-813A-D54F-B10E-C9E95D9F7C5A}" srcOrd="0" destOrd="0" presId="urn:microsoft.com/office/officeart/2008/layout/LinedList"/>
    <dgm:cxn modelId="{F64E7160-BC06-5A47-AD4B-32DE0FCE6D3B}" type="presParOf" srcId="{8FF8F777-8005-F446-9405-433B674F2563}" destId="{35D65C46-7AA5-414B-94D5-679A50DA483C}" srcOrd="1" destOrd="0" presId="urn:microsoft.com/office/officeart/2008/layout/LinedList"/>
    <dgm:cxn modelId="{9B20C010-B7CA-D74F-BC6B-6F5C78BBE2E2}" type="presParOf" srcId="{EF1021EF-50FF-8B46-994D-E66E00BC38D9}" destId="{50B3E71C-213A-284D-AC10-4AEAE7358A35}" srcOrd="6" destOrd="0" presId="urn:microsoft.com/office/officeart/2008/layout/LinedList"/>
    <dgm:cxn modelId="{B577F972-B8F8-E746-B439-A4FE0B0D44A0}" type="presParOf" srcId="{EF1021EF-50FF-8B46-994D-E66E00BC38D9}" destId="{EF2AF94D-88B1-014F-AE9F-B0BEC1F7B94D}" srcOrd="7" destOrd="0" presId="urn:microsoft.com/office/officeart/2008/layout/LinedList"/>
    <dgm:cxn modelId="{5F3F8FF1-43AE-CD45-807A-1F9F2F5B20C5}" type="presParOf" srcId="{EF2AF94D-88B1-014F-AE9F-B0BEC1F7B94D}" destId="{4B9CC01C-25D5-6246-8EFD-C0D7E22C3503}" srcOrd="0" destOrd="0" presId="urn:microsoft.com/office/officeart/2008/layout/LinedList"/>
    <dgm:cxn modelId="{1568A3F3-E81F-B448-9CBC-2D08E78EEEBD}" type="presParOf" srcId="{EF2AF94D-88B1-014F-AE9F-B0BEC1F7B94D}" destId="{C6434184-AD32-3046-85BC-C9DFB5FF9D05}" srcOrd="1"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48ABD27-D314-406D-861E-B0D6ABF5B162}"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fr-FR"/>
        </a:p>
      </dgm:t>
    </dgm:pt>
    <dgm:pt modelId="{0DD73BB4-B0BE-4B43-A47C-B396F2857F01}">
      <dgm:prSet phldrT="[Texte]" phldr="0" custT="1"/>
      <dgm:spPr/>
      <dgm:t>
        <a:bodyPr/>
        <a:lstStyle/>
        <a:p>
          <a:pPr rtl="0"/>
          <a:r>
            <a:rPr lang="fr-FR" sz="4000" dirty="0">
              <a:latin typeface="Arial"/>
            </a:rPr>
            <a:t>2.  </a:t>
          </a:r>
          <a:r>
            <a:rPr lang="fr-FR" sz="4000" dirty="0" err="1">
              <a:latin typeface="Arial"/>
            </a:rPr>
            <a:t>Descripción de personajes</a:t>
          </a:r>
          <a:endParaRPr lang="fr-FR" sz="4000" dirty="0"/>
        </a:p>
      </dgm:t>
    </dgm:pt>
    <dgm:pt modelId="{D2D90410-4E88-4FDE-BC2B-49E51DE2784B}" type="parTrans" cxnId="{0C004763-1C81-41DF-B148-E7BA9C2E37E5}">
      <dgm:prSet/>
      <dgm:spPr/>
      <dgm:t>
        <a:bodyPr/>
        <a:lstStyle/>
        <a:p>
          <a:endParaRPr lang="fr-FR" sz="1200"/>
        </a:p>
      </dgm:t>
    </dgm:pt>
    <dgm:pt modelId="{8D71A75C-F419-4560-8984-EF3459BEAEE9}" type="sibTrans" cxnId="{0C004763-1C81-41DF-B148-E7BA9C2E37E5}">
      <dgm:prSet/>
      <dgm:spPr/>
      <dgm:t>
        <a:bodyPr/>
        <a:lstStyle/>
        <a:p>
          <a:endParaRPr lang="fr-FR" sz="1200"/>
        </a:p>
      </dgm:t>
    </dgm:pt>
    <dgm:pt modelId="{47ECAD77-8764-494A-9AA9-2B4C40CF461A}" type="pres">
      <dgm:prSet presAssocID="{148ABD27-D314-406D-861E-B0D6ABF5B162}" presName="diagram" presStyleCnt="0">
        <dgm:presLayoutVars>
          <dgm:dir/>
          <dgm:resizeHandles val="exact"/>
        </dgm:presLayoutVars>
      </dgm:prSet>
      <dgm:spPr/>
    </dgm:pt>
    <dgm:pt modelId="{19DA2EDB-F965-4125-90F4-693583B6E45D}" type="pres">
      <dgm:prSet presAssocID="{0DD73BB4-B0BE-4B43-A47C-B396F2857F01}" presName="node" presStyleLbl="node1" presStyleIdx="0" presStyleCnt="1" custScaleX="89887" custScaleY="59331" custLinFactNeighborX="-4002">
        <dgm:presLayoutVars>
          <dgm:bulletEnabled val="1"/>
        </dgm:presLayoutVars>
      </dgm:prSet>
      <dgm:spPr/>
    </dgm:pt>
  </dgm:ptLst>
  <dgm:cxnLst>
    <dgm:cxn modelId="{0C004763-1C81-41DF-B148-E7BA9C2E37E5}" srcId="{148ABD27-D314-406D-861E-B0D6ABF5B162}" destId="{0DD73BB4-B0BE-4B43-A47C-B396F2857F01}" srcOrd="0" destOrd="0" parTransId="{D2D90410-4E88-4FDE-BC2B-49E51DE2784B}" sibTransId="{8D71A75C-F419-4560-8984-EF3459BEAEE9}"/>
    <dgm:cxn modelId="{3688ED9F-8F8A-4319-9270-B3FD378E2CCD}" type="presOf" srcId="{148ABD27-D314-406D-861E-B0D6ABF5B162}" destId="{47ECAD77-8764-494A-9AA9-2B4C40CF461A}" srcOrd="0" destOrd="0" presId="urn:microsoft.com/office/officeart/2005/8/layout/default"/>
    <dgm:cxn modelId="{925A57C3-97F6-4E35-9004-2B6208FBB973}" type="presOf" srcId="{0DD73BB4-B0BE-4B43-A47C-B396F2857F01}" destId="{19DA2EDB-F965-4125-90F4-693583B6E45D}" srcOrd="0" destOrd="0" presId="urn:microsoft.com/office/officeart/2005/8/layout/default"/>
    <dgm:cxn modelId="{EE785BFA-A0E7-40EB-829C-00015D627251}" type="presParOf" srcId="{47ECAD77-8764-494A-9AA9-2B4C40CF461A}" destId="{19DA2EDB-F965-4125-90F4-693583B6E45D}" srcOrd="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05AE72-7C56-9248-ACC2-51C20DB8ECFD}" type="doc">
      <dgm:prSet loTypeId="urn:microsoft.com/office/officeart/2005/8/layout/cycle6" loCatId="" qsTypeId="urn:microsoft.com/office/officeart/2005/8/quickstyle/simple1" qsCatId="simple" csTypeId="urn:microsoft.com/office/officeart/2005/8/colors/accent1_2" csCatId="accent1" phldr="1"/>
      <dgm:spPr/>
      <dgm:t>
        <a:bodyPr/>
        <a:lstStyle/>
        <a:p>
          <a:endParaRPr lang="fr-FR"/>
        </a:p>
      </dgm:t>
    </dgm:pt>
    <dgm:pt modelId="{871B31C1-D0A8-5940-9F29-09F2DAD8E86D}">
      <dgm:prSet phldrT="[Texte]"/>
      <dgm:spPr/>
      <dgm:t>
        <a:bodyPr/>
        <a:lstStyle/>
        <a:p>
          <a:r>
            <a:rPr lang="en-GB" noProof="0"/>
            <a:t>Solicitar</a:t>
          </a:r>
        </a:p>
      </dgm:t>
    </dgm:pt>
    <dgm:pt modelId="{93885EA1-9C04-8D43-AAA8-165A991C488A}" type="parTrans" cxnId="{9478F271-66B2-6343-9DBB-1872485A467E}">
      <dgm:prSet/>
      <dgm:spPr/>
      <dgm:t>
        <a:bodyPr/>
        <a:lstStyle/>
        <a:p>
          <a:endParaRPr lang="en-GB" noProof="0"/>
        </a:p>
      </dgm:t>
    </dgm:pt>
    <dgm:pt modelId="{AAEC7BF4-3429-4345-952A-431DF7F0BF88}" type="sibTrans" cxnId="{9478F271-66B2-6343-9DBB-1872485A467E}">
      <dgm:prSet/>
      <dgm:spPr/>
      <dgm:t>
        <a:bodyPr/>
        <a:lstStyle/>
        <a:p>
          <a:endParaRPr lang="en-GB" noProof="0"/>
        </a:p>
      </dgm:t>
    </dgm:pt>
    <dgm:pt modelId="{D2C2085B-95C6-2B4E-947D-14C9A2ABA681}">
      <dgm:prSet phldrT="[Texte]"/>
      <dgm:spPr/>
      <dgm:t>
        <a:bodyPr/>
        <a:lstStyle/>
        <a:p>
          <a:r>
            <a:rPr lang="en-GB" noProof="0" dirty="0" err="1"/>
            <a:t>Derechos</a:t>
          </a:r>
          <a:endParaRPr lang="en-GB" noProof="0" dirty="0"/>
        </a:p>
      </dgm:t>
    </dgm:pt>
    <dgm:pt modelId="{FAAFDA42-FA3B-E54C-81DB-C6656628BB8C}" type="parTrans" cxnId="{7A4AC227-BE2F-5B40-91A1-7E91EEA33B03}">
      <dgm:prSet/>
      <dgm:spPr/>
      <dgm:t>
        <a:bodyPr/>
        <a:lstStyle/>
        <a:p>
          <a:endParaRPr lang="en-GB" noProof="0"/>
        </a:p>
      </dgm:t>
    </dgm:pt>
    <dgm:pt modelId="{7393CEDF-0855-CC43-B327-3278E7DE46EC}" type="sibTrans" cxnId="{7A4AC227-BE2F-5B40-91A1-7E91EEA33B03}">
      <dgm:prSet/>
      <dgm:spPr/>
      <dgm:t>
        <a:bodyPr/>
        <a:lstStyle/>
        <a:p>
          <a:endParaRPr lang="en-GB" noProof="0"/>
        </a:p>
      </dgm:t>
    </dgm:pt>
    <dgm:pt modelId="{B00DF6F5-A802-4942-933B-224A2BE6A83C}">
      <dgm:prSet phldrT="[Texte]"/>
      <dgm:spPr/>
      <dgm:t>
        <a:bodyPr/>
        <a:lstStyle/>
        <a:p>
          <a:r>
            <a:rPr lang="en-GB" noProof="0"/>
            <a:t>Pregunta</a:t>
          </a:r>
        </a:p>
      </dgm:t>
    </dgm:pt>
    <dgm:pt modelId="{CF3D2E73-0BEC-2642-AF60-4639DD95A080}" type="parTrans" cxnId="{C33C0631-D7F7-1B4B-829A-595326D28603}">
      <dgm:prSet/>
      <dgm:spPr/>
      <dgm:t>
        <a:bodyPr/>
        <a:lstStyle/>
        <a:p>
          <a:endParaRPr lang="en-GB" noProof="0"/>
        </a:p>
      </dgm:t>
    </dgm:pt>
    <dgm:pt modelId="{9834E4A4-1113-9D43-83DF-A64D99B44D51}" type="sibTrans" cxnId="{C33C0631-D7F7-1B4B-829A-595326D28603}">
      <dgm:prSet/>
      <dgm:spPr/>
      <dgm:t>
        <a:bodyPr/>
        <a:lstStyle/>
        <a:p>
          <a:endParaRPr lang="en-GB" noProof="0"/>
        </a:p>
      </dgm:t>
    </dgm:pt>
    <dgm:pt modelId="{1156726C-5C37-7743-8C6A-EBF7C526238D}">
      <dgm:prSet phldrT="[Texte]"/>
      <dgm:spPr/>
      <dgm:t>
        <a:bodyPr/>
        <a:lstStyle/>
        <a:p>
          <a:r>
            <a:rPr lang="en-GB" noProof="0"/>
            <a:t>Elija</a:t>
          </a:r>
        </a:p>
      </dgm:t>
    </dgm:pt>
    <dgm:pt modelId="{44BA109E-CCA3-C84A-9712-700E592D8965}" type="parTrans" cxnId="{F7402818-FCD3-4B46-8C09-02BEF1D6A99C}">
      <dgm:prSet/>
      <dgm:spPr/>
      <dgm:t>
        <a:bodyPr/>
        <a:lstStyle/>
        <a:p>
          <a:endParaRPr lang="en-GB" noProof="0"/>
        </a:p>
      </dgm:t>
    </dgm:pt>
    <dgm:pt modelId="{17C0D653-B9B2-D441-8D7E-744448689EC7}" type="sibTrans" cxnId="{F7402818-FCD3-4B46-8C09-02BEF1D6A99C}">
      <dgm:prSet/>
      <dgm:spPr/>
      <dgm:t>
        <a:bodyPr/>
        <a:lstStyle/>
        <a:p>
          <a:endParaRPr lang="en-GB" noProof="0"/>
        </a:p>
      </dgm:t>
    </dgm:pt>
    <dgm:pt modelId="{6C257329-3825-C747-BB6F-67D479F6C3CC}">
      <dgm:prSet phldrT="[Texte]"/>
      <dgm:spPr/>
      <dgm:t>
        <a:bodyPr/>
        <a:lstStyle/>
        <a:p>
          <a:r>
            <a:rPr lang="en-GB" noProof="0"/>
            <a:t>Expresar una preferencia</a:t>
          </a:r>
        </a:p>
      </dgm:t>
    </dgm:pt>
    <dgm:pt modelId="{B81D017B-69E4-CE41-BDE9-825FD3BEB11A}" type="parTrans" cxnId="{80B6F552-89CF-B740-AEA0-8F6ECDB27A86}">
      <dgm:prSet/>
      <dgm:spPr/>
      <dgm:t>
        <a:bodyPr/>
        <a:lstStyle/>
        <a:p>
          <a:endParaRPr lang="en-GB" noProof="0"/>
        </a:p>
      </dgm:t>
    </dgm:pt>
    <dgm:pt modelId="{53F81872-78F9-1046-8E77-EA09FF4FABEF}" type="sibTrans" cxnId="{80B6F552-89CF-B740-AEA0-8F6ECDB27A86}">
      <dgm:prSet/>
      <dgm:spPr/>
      <dgm:t>
        <a:bodyPr/>
        <a:lstStyle/>
        <a:p>
          <a:endParaRPr lang="en-GB" noProof="0"/>
        </a:p>
      </dgm:t>
    </dgm:pt>
    <dgm:pt modelId="{2A773032-401C-C446-A6CE-D2E693D084BF}">
      <dgm:prSet/>
      <dgm:spPr/>
      <dgm:t>
        <a:bodyPr/>
        <a:lstStyle/>
        <a:p>
          <a:r>
            <a:rPr lang="en-GB" noProof="0" dirty="0"/>
            <a:t>Respeto y dignidad</a:t>
          </a:r>
        </a:p>
      </dgm:t>
    </dgm:pt>
    <dgm:pt modelId="{6B1AACB9-7F12-B642-9034-F967A22D712E}" type="parTrans" cxnId="{3318F8C9-4B6D-6444-B575-B98945A1F844}">
      <dgm:prSet/>
      <dgm:spPr/>
      <dgm:t>
        <a:bodyPr/>
        <a:lstStyle/>
        <a:p>
          <a:endParaRPr lang="en-GB" noProof="0"/>
        </a:p>
      </dgm:t>
    </dgm:pt>
    <dgm:pt modelId="{694A1E83-34C0-7346-A548-1F3BE591E60A}" type="sibTrans" cxnId="{3318F8C9-4B6D-6444-B575-B98945A1F844}">
      <dgm:prSet/>
      <dgm:spPr/>
      <dgm:t>
        <a:bodyPr/>
        <a:lstStyle/>
        <a:p>
          <a:endParaRPr lang="en-GB" noProof="0"/>
        </a:p>
      </dgm:t>
    </dgm:pt>
    <dgm:pt modelId="{F317485C-E833-B14B-A6D1-D3F487278CDD}">
      <dgm:prSet/>
      <dgm:spPr/>
      <dgm:t>
        <a:bodyPr/>
        <a:lstStyle/>
        <a:p>
          <a:r>
            <a:rPr lang="en-GB" noProof="0"/>
            <a:t>Expresarse</a:t>
          </a:r>
        </a:p>
      </dgm:t>
    </dgm:pt>
    <dgm:pt modelId="{405F0EF4-A47A-9B4E-8E9B-7FA7649F3E09}" type="parTrans" cxnId="{04140CD5-54B3-FE4B-AE2B-95EEA60A0D3C}">
      <dgm:prSet/>
      <dgm:spPr/>
      <dgm:t>
        <a:bodyPr/>
        <a:lstStyle/>
        <a:p>
          <a:endParaRPr lang="en-GB" noProof="0"/>
        </a:p>
      </dgm:t>
    </dgm:pt>
    <dgm:pt modelId="{EF1B59D8-29DD-1D4B-A7DC-205CE135B995}" type="sibTrans" cxnId="{04140CD5-54B3-FE4B-AE2B-95EEA60A0D3C}">
      <dgm:prSet/>
      <dgm:spPr/>
      <dgm:t>
        <a:bodyPr/>
        <a:lstStyle/>
        <a:p>
          <a:endParaRPr lang="en-GB" noProof="0"/>
        </a:p>
      </dgm:t>
    </dgm:pt>
    <dgm:pt modelId="{3C40D819-12E5-8647-86C3-50F546D80E5D}">
      <dgm:prSet/>
      <dgm:spPr/>
      <dgm:t>
        <a:bodyPr/>
        <a:lstStyle/>
        <a:p>
          <a:r>
            <a:rPr lang="en-GB" noProof="0" dirty="0"/>
            <a:t>Acceso a la CAA</a:t>
          </a:r>
        </a:p>
      </dgm:t>
    </dgm:pt>
    <dgm:pt modelId="{357A026E-D901-AE4C-AF4B-16CC2FE55334}" type="parTrans" cxnId="{8B213DC8-7B71-A44E-A63A-2E529F145466}">
      <dgm:prSet/>
      <dgm:spPr/>
      <dgm:t>
        <a:bodyPr/>
        <a:lstStyle/>
        <a:p>
          <a:endParaRPr lang="en-GB" noProof="0"/>
        </a:p>
      </dgm:t>
    </dgm:pt>
    <dgm:pt modelId="{76AB9777-F7C6-6D40-B0B9-EF6040907E53}" type="sibTrans" cxnId="{8B213DC8-7B71-A44E-A63A-2E529F145466}">
      <dgm:prSet/>
      <dgm:spPr/>
      <dgm:t>
        <a:bodyPr/>
        <a:lstStyle/>
        <a:p>
          <a:endParaRPr lang="en-GB" noProof="0"/>
        </a:p>
      </dgm:t>
    </dgm:pt>
    <dgm:pt modelId="{AE47E139-A358-8F49-8B28-A1B8F306243D}">
      <dgm:prSet/>
      <dgm:spPr/>
      <dgm:t>
        <a:bodyPr/>
        <a:lstStyle/>
        <a:p>
          <a:r>
            <a:rPr lang="en-GB" noProof="0"/>
            <a:t>Informar a</a:t>
          </a:r>
        </a:p>
      </dgm:t>
    </dgm:pt>
    <dgm:pt modelId="{08C791D5-7B12-D642-AD57-F22B22784B85}" type="parTrans" cxnId="{1546672F-62E9-D543-9E60-902F7EA083BD}">
      <dgm:prSet/>
      <dgm:spPr/>
      <dgm:t>
        <a:bodyPr/>
        <a:lstStyle/>
        <a:p>
          <a:endParaRPr lang="en-GB" noProof="0"/>
        </a:p>
      </dgm:t>
    </dgm:pt>
    <dgm:pt modelId="{EFC5EEC8-D1D5-AF40-BBE4-F619BC93C47F}" type="sibTrans" cxnId="{1546672F-62E9-D543-9E60-902F7EA083BD}">
      <dgm:prSet/>
      <dgm:spPr/>
      <dgm:t>
        <a:bodyPr/>
        <a:lstStyle/>
        <a:p>
          <a:endParaRPr lang="en-GB" noProof="0"/>
        </a:p>
      </dgm:t>
    </dgm:pt>
    <dgm:pt modelId="{785F300A-634A-6E42-822D-22F4C3721DA6}">
      <dgm:prSet/>
      <dgm:spPr/>
      <dgm:t>
        <a:bodyPr/>
        <a:lstStyle/>
        <a:p>
          <a:r>
            <a:rPr lang="en-GB" noProof="0"/>
            <a:t>Comentario</a:t>
          </a:r>
        </a:p>
      </dgm:t>
    </dgm:pt>
    <dgm:pt modelId="{938F9702-9B2E-C74B-8561-04E48CECCB63}" type="parTrans" cxnId="{B669118D-39E3-C24D-8CF4-AB2535495E37}">
      <dgm:prSet/>
      <dgm:spPr/>
      <dgm:t>
        <a:bodyPr/>
        <a:lstStyle/>
        <a:p>
          <a:endParaRPr lang="en-GB" noProof="0"/>
        </a:p>
      </dgm:t>
    </dgm:pt>
    <dgm:pt modelId="{80BA7777-59AC-054F-90E5-5E43D33D988D}" type="sibTrans" cxnId="{B669118D-39E3-C24D-8CF4-AB2535495E37}">
      <dgm:prSet/>
      <dgm:spPr/>
      <dgm:t>
        <a:bodyPr/>
        <a:lstStyle/>
        <a:p>
          <a:endParaRPr lang="en-GB" noProof="0"/>
        </a:p>
      </dgm:t>
    </dgm:pt>
    <dgm:pt modelId="{D80A7639-737B-6545-BA25-BA6CC0BBA163}">
      <dgm:prSet/>
      <dgm:spPr/>
      <dgm:t>
        <a:bodyPr/>
        <a:lstStyle/>
        <a:p>
          <a:r>
            <a:rPr lang="en-GB" noProof="0"/>
            <a:t>Interactuar socialmente</a:t>
          </a:r>
        </a:p>
      </dgm:t>
    </dgm:pt>
    <dgm:pt modelId="{3CA90588-D30B-634B-B220-AE4C50F28D81}" type="parTrans" cxnId="{5BE72C7A-E8CD-E64E-A16A-6D56C2F40701}">
      <dgm:prSet/>
      <dgm:spPr/>
      <dgm:t>
        <a:bodyPr/>
        <a:lstStyle/>
        <a:p>
          <a:endParaRPr lang="en-GB" noProof="0"/>
        </a:p>
      </dgm:t>
    </dgm:pt>
    <dgm:pt modelId="{4A76709E-A403-4549-88FA-D97FA4FD80FD}" type="sibTrans" cxnId="{5BE72C7A-E8CD-E64E-A16A-6D56C2F40701}">
      <dgm:prSet/>
      <dgm:spPr/>
      <dgm:t>
        <a:bodyPr/>
        <a:lstStyle/>
        <a:p>
          <a:endParaRPr lang="en-GB" noProof="0"/>
        </a:p>
      </dgm:t>
    </dgm:pt>
    <dgm:pt modelId="{5EFCA9E5-9BB1-974C-8BAC-7F2DFCFAAC7D}" type="pres">
      <dgm:prSet presAssocID="{8C05AE72-7C56-9248-ACC2-51C20DB8ECFD}" presName="cycle" presStyleCnt="0">
        <dgm:presLayoutVars>
          <dgm:dir/>
          <dgm:resizeHandles val="exact"/>
        </dgm:presLayoutVars>
      </dgm:prSet>
      <dgm:spPr/>
    </dgm:pt>
    <dgm:pt modelId="{9490130A-F973-CB44-A170-84643218D31F}" type="pres">
      <dgm:prSet presAssocID="{871B31C1-D0A8-5940-9F29-09F2DAD8E86D}" presName="node" presStyleLbl="node1" presStyleIdx="0" presStyleCnt="11" custScaleX="150465">
        <dgm:presLayoutVars>
          <dgm:bulletEnabled val="1"/>
        </dgm:presLayoutVars>
      </dgm:prSet>
      <dgm:spPr/>
    </dgm:pt>
    <dgm:pt modelId="{948FCDCF-2E3F-1440-92F5-5D29D21CB794}" type="pres">
      <dgm:prSet presAssocID="{871B31C1-D0A8-5940-9F29-09F2DAD8E86D}" presName="spNode" presStyleCnt="0"/>
      <dgm:spPr/>
    </dgm:pt>
    <dgm:pt modelId="{7EFBDE98-AF22-B442-AD7A-5054EE043DCA}" type="pres">
      <dgm:prSet presAssocID="{AAEC7BF4-3429-4345-952A-431DF7F0BF88}" presName="sibTrans" presStyleLbl="sibTrans1D1" presStyleIdx="0" presStyleCnt="11"/>
      <dgm:spPr/>
    </dgm:pt>
    <dgm:pt modelId="{B8239580-2662-A849-A375-04C5E1DBFBB9}" type="pres">
      <dgm:prSet presAssocID="{D2C2085B-95C6-2B4E-947D-14C9A2ABA681}" presName="node" presStyleLbl="node1" presStyleIdx="1" presStyleCnt="11" custScaleX="150465">
        <dgm:presLayoutVars>
          <dgm:bulletEnabled val="1"/>
        </dgm:presLayoutVars>
      </dgm:prSet>
      <dgm:spPr/>
    </dgm:pt>
    <dgm:pt modelId="{6A63B48D-6A95-A442-A033-FC4D16A53BF9}" type="pres">
      <dgm:prSet presAssocID="{D2C2085B-95C6-2B4E-947D-14C9A2ABA681}" presName="spNode" presStyleCnt="0"/>
      <dgm:spPr/>
    </dgm:pt>
    <dgm:pt modelId="{09CF3C45-59CB-D44D-8C8F-D4599177DE0F}" type="pres">
      <dgm:prSet presAssocID="{7393CEDF-0855-CC43-B327-3278E7DE46EC}" presName="sibTrans" presStyleLbl="sibTrans1D1" presStyleIdx="1" presStyleCnt="11"/>
      <dgm:spPr/>
    </dgm:pt>
    <dgm:pt modelId="{FA58400E-F106-794C-B2E7-A62A5220A12F}" type="pres">
      <dgm:prSet presAssocID="{B00DF6F5-A802-4942-933B-224A2BE6A83C}" presName="node" presStyleLbl="node1" presStyleIdx="2" presStyleCnt="11" custScaleX="150465">
        <dgm:presLayoutVars>
          <dgm:bulletEnabled val="1"/>
        </dgm:presLayoutVars>
      </dgm:prSet>
      <dgm:spPr/>
    </dgm:pt>
    <dgm:pt modelId="{B880027E-B14F-7B41-816E-B00888FA7125}" type="pres">
      <dgm:prSet presAssocID="{B00DF6F5-A802-4942-933B-224A2BE6A83C}" presName="spNode" presStyleCnt="0"/>
      <dgm:spPr/>
    </dgm:pt>
    <dgm:pt modelId="{A419775D-31AD-6F4D-AAF2-20088406BF93}" type="pres">
      <dgm:prSet presAssocID="{9834E4A4-1113-9D43-83DF-A64D99B44D51}" presName="sibTrans" presStyleLbl="sibTrans1D1" presStyleIdx="2" presStyleCnt="11"/>
      <dgm:spPr/>
    </dgm:pt>
    <dgm:pt modelId="{2351A002-2915-ED4B-9595-EBBE7E0B00D5}" type="pres">
      <dgm:prSet presAssocID="{1156726C-5C37-7743-8C6A-EBF7C526238D}" presName="node" presStyleLbl="node1" presStyleIdx="3" presStyleCnt="11" custScaleX="150465">
        <dgm:presLayoutVars>
          <dgm:bulletEnabled val="1"/>
        </dgm:presLayoutVars>
      </dgm:prSet>
      <dgm:spPr/>
    </dgm:pt>
    <dgm:pt modelId="{E0A201F0-733F-904D-A851-584709C937A1}" type="pres">
      <dgm:prSet presAssocID="{1156726C-5C37-7743-8C6A-EBF7C526238D}" presName="spNode" presStyleCnt="0"/>
      <dgm:spPr/>
    </dgm:pt>
    <dgm:pt modelId="{8C05593E-50B4-AD48-920E-C59449F58999}" type="pres">
      <dgm:prSet presAssocID="{17C0D653-B9B2-D441-8D7E-744448689EC7}" presName="sibTrans" presStyleLbl="sibTrans1D1" presStyleIdx="3" presStyleCnt="11"/>
      <dgm:spPr/>
    </dgm:pt>
    <dgm:pt modelId="{D4B36EA1-CA0A-9D42-AA31-57E14D6F8140}" type="pres">
      <dgm:prSet presAssocID="{6C257329-3825-C747-BB6F-67D479F6C3CC}" presName="node" presStyleLbl="node1" presStyleIdx="4" presStyleCnt="11" custScaleX="150465">
        <dgm:presLayoutVars>
          <dgm:bulletEnabled val="1"/>
        </dgm:presLayoutVars>
      </dgm:prSet>
      <dgm:spPr/>
    </dgm:pt>
    <dgm:pt modelId="{CC56022E-D066-4F4F-9DD1-E36105404D13}" type="pres">
      <dgm:prSet presAssocID="{6C257329-3825-C747-BB6F-67D479F6C3CC}" presName="spNode" presStyleCnt="0"/>
      <dgm:spPr/>
    </dgm:pt>
    <dgm:pt modelId="{5BC7DC72-62D8-C04D-A7FB-C9AA4063E4C7}" type="pres">
      <dgm:prSet presAssocID="{53F81872-78F9-1046-8E77-EA09FF4FABEF}" presName="sibTrans" presStyleLbl="sibTrans1D1" presStyleIdx="4" presStyleCnt="11"/>
      <dgm:spPr/>
    </dgm:pt>
    <dgm:pt modelId="{FBC0391A-72CE-3B4B-8AC3-B4CADC4B062F}" type="pres">
      <dgm:prSet presAssocID="{2A773032-401C-C446-A6CE-D2E693D084BF}" presName="node" presStyleLbl="node1" presStyleIdx="5" presStyleCnt="11" custScaleX="150465">
        <dgm:presLayoutVars>
          <dgm:bulletEnabled val="1"/>
        </dgm:presLayoutVars>
      </dgm:prSet>
      <dgm:spPr/>
    </dgm:pt>
    <dgm:pt modelId="{4B8FE729-8B05-2946-B5B8-7F0B8C05F640}" type="pres">
      <dgm:prSet presAssocID="{2A773032-401C-C446-A6CE-D2E693D084BF}" presName="spNode" presStyleCnt="0"/>
      <dgm:spPr/>
    </dgm:pt>
    <dgm:pt modelId="{A623B684-EEE1-1846-9E46-D8CC809B2626}" type="pres">
      <dgm:prSet presAssocID="{694A1E83-34C0-7346-A548-1F3BE591E60A}" presName="sibTrans" presStyleLbl="sibTrans1D1" presStyleIdx="5" presStyleCnt="11"/>
      <dgm:spPr/>
    </dgm:pt>
    <dgm:pt modelId="{38522BB1-0B3C-6F47-AB0E-0390802C87AD}" type="pres">
      <dgm:prSet presAssocID="{F317485C-E833-B14B-A6D1-D3F487278CDD}" presName="node" presStyleLbl="node1" presStyleIdx="6" presStyleCnt="11" custScaleX="150465">
        <dgm:presLayoutVars>
          <dgm:bulletEnabled val="1"/>
        </dgm:presLayoutVars>
      </dgm:prSet>
      <dgm:spPr/>
    </dgm:pt>
    <dgm:pt modelId="{41082B58-0211-9C40-BBED-E7DD90553B03}" type="pres">
      <dgm:prSet presAssocID="{F317485C-E833-B14B-A6D1-D3F487278CDD}" presName="spNode" presStyleCnt="0"/>
      <dgm:spPr/>
    </dgm:pt>
    <dgm:pt modelId="{AF3B7AB9-52B6-7743-8298-7DE4CF895557}" type="pres">
      <dgm:prSet presAssocID="{EF1B59D8-29DD-1D4B-A7DC-205CE135B995}" presName="sibTrans" presStyleLbl="sibTrans1D1" presStyleIdx="6" presStyleCnt="11"/>
      <dgm:spPr/>
    </dgm:pt>
    <dgm:pt modelId="{1AFE8ED9-62DE-8046-B538-D0E8676F15B1}" type="pres">
      <dgm:prSet presAssocID="{3C40D819-12E5-8647-86C3-50F546D80E5D}" presName="node" presStyleLbl="node1" presStyleIdx="7" presStyleCnt="11" custScaleX="150465">
        <dgm:presLayoutVars>
          <dgm:bulletEnabled val="1"/>
        </dgm:presLayoutVars>
      </dgm:prSet>
      <dgm:spPr/>
    </dgm:pt>
    <dgm:pt modelId="{336E6147-1058-244B-9DC3-BB4699AAA4F7}" type="pres">
      <dgm:prSet presAssocID="{3C40D819-12E5-8647-86C3-50F546D80E5D}" presName="spNode" presStyleCnt="0"/>
      <dgm:spPr/>
    </dgm:pt>
    <dgm:pt modelId="{98AF1B1E-1663-4E44-B27A-840D18ABFD2B}" type="pres">
      <dgm:prSet presAssocID="{76AB9777-F7C6-6D40-B0B9-EF6040907E53}" presName="sibTrans" presStyleLbl="sibTrans1D1" presStyleIdx="7" presStyleCnt="11"/>
      <dgm:spPr/>
    </dgm:pt>
    <dgm:pt modelId="{4C266475-E4D6-A546-B268-85F1FF7B376D}" type="pres">
      <dgm:prSet presAssocID="{AE47E139-A358-8F49-8B28-A1B8F306243D}" presName="node" presStyleLbl="node1" presStyleIdx="8" presStyleCnt="11" custScaleX="150465">
        <dgm:presLayoutVars>
          <dgm:bulletEnabled val="1"/>
        </dgm:presLayoutVars>
      </dgm:prSet>
      <dgm:spPr/>
    </dgm:pt>
    <dgm:pt modelId="{EBD2D2E4-3D3B-C34B-B990-18ADAA91570C}" type="pres">
      <dgm:prSet presAssocID="{AE47E139-A358-8F49-8B28-A1B8F306243D}" presName="spNode" presStyleCnt="0"/>
      <dgm:spPr/>
    </dgm:pt>
    <dgm:pt modelId="{D08C305D-C4E8-7148-99A6-DE676D75F4DF}" type="pres">
      <dgm:prSet presAssocID="{EFC5EEC8-D1D5-AF40-BBE4-F619BC93C47F}" presName="sibTrans" presStyleLbl="sibTrans1D1" presStyleIdx="8" presStyleCnt="11"/>
      <dgm:spPr/>
    </dgm:pt>
    <dgm:pt modelId="{1F79386F-4AF6-C146-8A91-E0E173B7D540}" type="pres">
      <dgm:prSet presAssocID="{785F300A-634A-6E42-822D-22F4C3721DA6}" presName="node" presStyleLbl="node1" presStyleIdx="9" presStyleCnt="11" custScaleX="150465">
        <dgm:presLayoutVars>
          <dgm:bulletEnabled val="1"/>
        </dgm:presLayoutVars>
      </dgm:prSet>
      <dgm:spPr/>
    </dgm:pt>
    <dgm:pt modelId="{74DF2E10-6B93-AE42-86ED-2342D72D61F0}" type="pres">
      <dgm:prSet presAssocID="{785F300A-634A-6E42-822D-22F4C3721DA6}" presName="spNode" presStyleCnt="0"/>
      <dgm:spPr/>
    </dgm:pt>
    <dgm:pt modelId="{A835ECCB-7283-B34E-8A96-525FE0B7F2F6}" type="pres">
      <dgm:prSet presAssocID="{80BA7777-59AC-054F-90E5-5E43D33D988D}" presName="sibTrans" presStyleLbl="sibTrans1D1" presStyleIdx="9" presStyleCnt="11"/>
      <dgm:spPr/>
    </dgm:pt>
    <dgm:pt modelId="{9D5E8F52-BB9E-AE42-9127-DADF1F93E976}" type="pres">
      <dgm:prSet presAssocID="{D80A7639-737B-6545-BA25-BA6CC0BBA163}" presName="node" presStyleLbl="node1" presStyleIdx="10" presStyleCnt="11" custScaleX="150465">
        <dgm:presLayoutVars>
          <dgm:bulletEnabled val="1"/>
        </dgm:presLayoutVars>
      </dgm:prSet>
      <dgm:spPr/>
    </dgm:pt>
    <dgm:pt modelId="{8758A186-67C9-8747-B3AE-6B00A4AC62D5}" type="pres">
      <dgm:prSet presAssocID="{D80A7639-737B-6545-BA25-BA6CC0BBA163}" presName="spNode" presStyleCnt="0"/>
      <dgm:spPr/>
    </dgm:pt>
    <dgm:pt modelId="{8C842384-7077-7246-8E26-2232B2B51545}" type="pres">
      <dgm:prSet presAssocID="{4A76709E-A403-4549-88FA-D97FA4FD80FD}" presName="sibTrans" presStyleLbl="sibTrans1D1" presStyleIdx="10" presStyleCnt="11"/>
      <dgm:spPr/>
    </dgm:pt>
  </dgm:ptLst>
  <dgm:cxnLst>
    <dgm:cxn modelId="{AA426100-028B-9948-9EE0-E73098A8B266}" type="presOf" srcId="{871B31C1-D0A8-5940-9F29-09F2DAD8E86D}" destId="{9490130A-F973-CB44-A170-84643218D31F}" srcOrd="0" destOrd="0" presId="urn:microsoft.com/office/officeart/2005/8/layout/cycle6"/>
    <dgm:cxn modelId="{93B05300-50F1-CF46-B272-317F37801ABD}" type="presOf" srcId="{7393CEDF-0855-CC43-B327-3278E7DE46EC}" destId="{09CF3C45-59CB-D44D-8C8F-D4599177DE0F}" srcOrd="0" destOrd="0" presId="urn:microsoft.com/office/officeart/2005/8/layout/cycle6"/>
    <dgm:cxn modelId="{F8D4DC0A-2515-2F49-A23E-B137E3D0033C}" type="presOf" srcId="{4A76709E-A403-4549-88FA-D97FA4FD80FD}" destId="{8C842384-7077-7246-8E26-2232B2B51545}" srcOrd="0" destOrd="0" presId="urn:microsoft.com/office/officeart/2005/8/layout/cycle6"/>
    <dgm:cxn modelId="{F7402818-FCD3-4B46-8C09-02BEF1D6A99C}" srcId="{8C05AE72-7C56-9248-ACC2-51C20DB8ECFD}" destId="{1156726C-5C37-7743-8C6A-EBF7C526238D}" srcOrd="3" destOrd="0" parTransId="{44BA109E-CCA3-C84A-9712-700E592D8965}" sibTransId="{17C0D653-B9B2-D441-8D7E-744448689EC7}"/>
    <dgm:cxn modelId="{1787C125-D755-8247-89A3-83D5C447A0D1}" type="presOf" srcId="{8C05AE72-7C56-9248-ACC2-51C20DB8ECFD}" destId="{5EFCA9E5-9BB1-974C-8BAC-7F2DFCFAAC7D}" srcOrd="0" destOrd="0" presId="urn:microsoft.com/office/officeart/2005/8/layout/cycle6"/>
    <dgm:cxn modelId="{7A4AC227-BE2F-5B40-91A1-7E91EEA33B03}" srcId="{8C05AE72-7C56-9248-ACC2-51C20DB8ECFD}" destId="{D2C2085B-95C6-2B4E-947D-14C9A2ABA681}" srcOrd="1" destOrd="0" parTransId="{FAAFDA42-FA3B-E54C-81DB-C6656628BB8C}" sibTransId="{7393CEDF-0855-CC43-B327-3278E7DE46EC}"/>
    <dgm:cxn modelId="{1546672F-62E9-D543-9E60-902F7EA083BD}" srcId="{8C05AE72-7C56-9248-ACC2-51C20DB8ECFD}" destId="{AE47E139-A358-8F49-8B28-A1B8F306243D}" srcOrd="8" destOrd="0" parTransId="{08C791D5-7B12-D642-AD57-F22B22784B85}" sibTransId="{EFC5EEC8-D1D5-AF40-BBE4-F619BC93C47F}"/>
    <dgm:cxn modelId="{C33C0631-D7F7-1B4B-829A-595326D28603}" srcId="{8C05AE72-7C56-9248-ACC2-51C20DB8ECFD}" destId="{B00DF6F5-A802-4942-933B-224A2BE6A83C}" srcOrd="2" destOrd="0" parTransId="{CF3D2E73-0BEC-2642-AF60-4639DD95A080}" sibTransId="{9834E4A4-1113-9D43-83DF-A64D99B44D51}"/>
    <dgm:cxn modelId="{8CC3BB34-230D-1D4B-9C09-BB414BB9FBB8}" type="presOf" srcId="{EF1B59D8-29DD-1D4B-A7DC-205CE135B995}" destId="{AF3B7AB9-52B6-7743-8298-7DE4CF895557}" srcOrd="0" destOrd="0" presId="urn:microsoft.com/office/officeart/2005/8/layout/cycle6"/>
    <dgm:cxn modelId="{C18F463D-E4B1-5642-A774-FBBA2EE59DA4}" type="presOf" srcId="{AE47E139-A358-8F49-8B28-A1B8F306243D}" destId="{4C266475-E4D6-A546-B268-85F1FF7B376D}" srcOrd="0" destOrd="0" presId="urn:microsoft.com/office/officeart/2005/8/layout/cycle6"/>
    <dgm:cxn modelId="{296E474D-1274-344B-8382-980C67C180B2}" type="presOf" srcId="{785F300A-634A-6E42-822D-22F4C3721DA6}" destId="{1F79386F-4AF6-C146-8A91-E0E173B7D540}" srcOrd="0" destOrd="0" presId="urn:microsoft.com/office/officeart/2005/8/layout/cycle6"/>
    <dgm:cxn modelId="{9478F271-66B2-6343-9DBB-1872485A467E}" srcId="{8C05AE72-7C56-9248-ACC2-51C20DB8ECFD}" destId="{871B31C1-D0A8-5940-9F29-09F2DAD8E86D}" srcOrd="0" destOrd="0" parTransId="{93885EA1-9C04-8D43-AAA8-165A991C488A}" sibTransId="{AAEC7BF4-3429-4345-952A-431DF7F0BF88}"/>
    <dgm:cxn modelId="{85EFA552-AC47-0D44-A173-BB12B291E0F1}" type="presOf" srcId="{80BA7777-59AC-054F-90E5-5E43D33D988D}" destId="{A835ECCB-7283-B34E-8A96-525FE0B7F2F6}" srcOrd="0" destOrd="0" presId="urn:microsoft.com/office/officeart/2005/8/layout/cycle6"/>
    <dgm:cxn modelId="{80B6F552-89CF-B740-AEA0-8F6ECDB27A86}" srcId="{8C05AE72-7C56-9248-ACC2-51C20DB8ECFD}" destId="{6C257329-3825-C747-BB6F-67D479F6C3CC}" srcOrd="4" destOrd="0" parTransId="{B81D017B-69E4-CE41-BDE9-825FD3BEB11A}" sibTransId="{53F81872-78F9-1046-8E77-EA09FF4FABEF}"/>
    <dgm:cxn modelId="{9D23B574-960F-B849-936A-E7941BC58234}" type="presOf" srcId="{AAEC7BF4-3429-4345-952A-431DF7F0BF88}" destId="{7EFBDE98-AF22-B442-AD7A-5054EE043DCA}" srcOrd="0" destOrd="0" presId="urn:microsoft.com/office/officeart/2005/8/layout/cycle6"/>
    <dgm:cxn modelId="{44D51D79-E880-514C-B502-F114CF25DCAF}" type="presOf" srcId="{B00DF6F5-A802-4942-933B-224A2BE6A83C}" destId="{FA58400E-F106-794C-B2E7-A62A5220A12F}" srcOrd="0" destOrd="0" presId="urn:microsoft.com/office/officeart/2005/8/layout/cycle6"/>
    <dgm:cxn modelId="{5BE72C7A-E8CD-E64E-A16A-6D56C2F40701}" srcId="{8C05AE72-7C56-9248-ACC2-51C20DB8ECFD}" destId="{D80A7639-737B-6545-BA25-BA6CC0BBA163}" srcOrd="10" destOrd="0" parTransId="{3CA90588-D30B-634B-B220-AE4C50F28D81}" sibTransId="{4A76709E-A403-4549-88FA-D97FA4FD80FD}"/>
    <dgm:cxn modelId="{8EC4437B-0B0A-DE4E-9036-E248F7D401FD}" type="presOf" srcId="{D80A7639-737B-6545-BA25-BA6CC0BBA163}" destId="{9D5E8F52-BB9E-AE42-9127-DADF1F93E976}" srcOrd="0" destOrd="0" presId="urn:microsoft.com/office/officeart/2005/8/layout/cycle6"/>
    <dgm:cxn modelId="{CFF5E180-F0AC-894E-B526-0E8AFA62F840}" type="presOf" srcId="{1156726C-5C37-7743-8C6A-EBF7C526238D}" destId="{2351A002-2915-ED4B-9595-EBBE7E0B00D5}" srcOrd="0" destOrd="0" presId="urn:microsoft.com/office/officeart/2005/8/layout/cycle6"/>
    <dgm:cxn modelId="{C290DE81-69F0-8746-8A01-D50B8B1ACE57}" type="presOf" srcId="{EFC5EEC8-D1D5-AF40-BBE4-F619BC93C47F}" destId="{D08C305D-C4E8-7148-99A6-DE676D75F4DF}" srcOrd="0" destOrd="0" presId="urn:microsoft.com/office/officeart/2005/8/layout/cycle6"/>
    <dgm:cxn modelId="{9435C684-61D2-CD47-82AC-2870D403889F}" type="presOf" srcId="{76AB9777-F7C6-6D40-B0B9-EF6040907E53}" destId="{98AF1B1E-1663-4E44-B27A-840D18ABFD2B}" srcOrd="0" destOrd="0" presId="urn:microsoft.com/office/officeart/2005/8/layout/cycle6"/>
    <dgm:cxn modelId="{B669118D-39E3-C24D-8CF4-AB2535495E37}" srcId="{8C05AE72-7C56-9248-ACC2-51C20DB8ECFD}" destId="{785F300A-634A-6E42-822D-22F4C3721DA6}" srcOrd="9" destOrd="0" parTransId="{938F9702-9B2E-C74B-8561-04E48CECCB63}" sibTransId="{80BA7777-59AC-054F-90E5-5E43D33D988D}"/>
    <dgm:cxn modelId="{129EEF95-7E59-CD46-A0FA-010AD36C5A24}" type="presOf" srcId="{53F81872-78F9-1046-8E77-EA09FF4FABEF}" destId="{5BC7DC72-62D8-C04D-A7FB-C9AA4063E4C7}" srcOrd="0" destOrd="0" presId="urn:microsoft.com/office/officeart/2005/8/layout/cycle6"/>
    <dgm:cxn modelId="{794F0299-528C-B948-9B34-39C76B4BBE3B}" type="presOf" srcId="{17C0D653-B9B2-D441-8D7E-744448689EC7}" destId="{8C05593E-50B4-AD48-920E-C59449F58999}" srcOrd="0" destOrd="0" presId="urn:microsoft.com/office/officeart/2005/8/layout/cycle6"/>
    <dgm:cxn modelId="{135B48A1-2F20-9342-886B-DDEC98719BB1}" type="presOf" srcId="{F317485C-E833-B14B-A6D1-D3F487278CDD}" destId="{38522BB1-0B3C-6F47-AB0E-0390802C87AD}" srcOrd="0" destOrd="0" presId="urn:microsoft.com/office/officeart/2005/8/layout/cycle6"/>
    <dgm:cxn modelId="{68EFBCA7-8CB2-C842-A2A1-016915E83454}" type="presOf" srcId="{D2C2085B-95C6-2B4E-947D-14C9A2ABA681}" destId="{B8239580-2662-A849-A375-04C5E1DBFBB9}" srcOrd="0" destOrd="0" presId="urn:microsoft.com/office/officeart/2005/8/layout/cycle6"/>
    <dgm:cxn modelId="{045258B0-A18A-AB4C-AA7A-38F7BC698BEA}" type="presOf" srcId="{6C257329-3825-C747-BB6F-67D479F6C3CC}" destId="{D4B36EA1-CA0A-9D42-AA31-57E14D6F8140}" srcOrd="0" destOrd="0" presId="urn:microsoft.com/office/officeart/2005/8/layout/cycle6"/>
    <dgm:cxn modelId="{9E843AB6-4B46-094C-A7F3-4490878CBE9A}" type="presOf" srcId="{2A773032-401C-C446-A6CE-D2E693D084BF}" destId="{FBC0391A-72CE-3B4B-8AC3-B4CADC4B062F}" srcOrd="0" destOrd="0" presId="urn:microsoft.com/office/officeart/2005/8/layout/cycle6"/>
    <dgm:cxn modelId="{867E72B6-F41D-084F-8B8C-938D09612677}" type="presOf" srcId="{694A1E83-34C0-7346-A548-1F3BE591E60A}" destId="{A623B684-EEE1-1846-9E46-D8CC809B2626}" srcOrd="0" destOrd="0" presId="urn:microsoft.com/office/officeart/2005/8/layout/cycle6"/>
    <dgm:cxn modelId="{8B213DC8-7B71-A44E-A63A-2E529F145466}" srcId="{8C05AE72-7C56-9248-ACC2-51C20DB8ECFD}" destId="{3C40D819-12E5-8647-86C3-50F546D80E5D}" srcOrd="7" destOrd="0" parTransId="{357A026E-D901-AE4C-AF4B-16CC2FE55334}" sibTransId="{76AB9777-F7C6-6D40-B0B9-EF6040907E53}"/>
    <dgm:cxn modelId="{3318F8C9-4B6D-6444-B575-B98945A1F844}" srcId="{8C05AE72-7C56-9248-ACC2-51C20DB8ECFD}" destId="{2A773032-401C-C446-A6CE-D2E693D084BF}" srcOrd="5" destOrd="0" parTransId="{6B1AACB9-7F12-B642-9034-F967A22D712E}" sibTransId="{694A1E83-34C0-7346-A548-1F3BE591E60A}"/>
    <dgm:cxn modelId="{04140CD5-54B3-FE4B-AE2B-95EEA60A0D3C}" srcId="{8C05AE72-7C56-9248-ACC2-51C20DB8ECFD}" destId="{F317485C-E833-B14B-A6D1-D3F487278CDD}" srcOrd="6" destOrd="0" parTransId="{405F0EF4-A47A-9B4E-8E9B-7FA7649F3E09}" sibTransId="{EF1B59D8-29DD-1D4B-A7DC-205CE135B995}"/>
    <dgm:cxn modelId="{58B4ABE9-F525-DF47-B4D6-DC6B17839B92}" type="presOf" srcId="{9834E4A4-1113-9D43-83DF-A64D99B44D51}" destId="{A419775D-31AD-6F4D-AAF2-20088406BF93}" srcOrd="0" destOrd="0" presId="urn:microsoft.com/office/officeart/2005/8/layout/cycle6"/>
    <dgm:cxn modelId="{B6BC6BF8-6E1B-5142-9ED9-52FA27C1CF24}" type="presOf" srcId="{3C40D819-12E5-8647-86C3-50F546D80E5D}" destId="{1AFE8ED9-62DE-8046-B538-D0E8676F15B1}" srcOrd="0" destOrd="0" presId="urn:microsoft.com/office/officeart/2005/8/layout/cycle6"/>
    <dgm:cxn modelId="{108226A8-3594-DE45-B2D8-52AEC7A78A14}" type="presParOf" srcId="{5EFCA9E5-9BB1-974C-8BAC-7F2DFCFAAC7D}" destId="{9490130A-F973-CB44-A170-84643218D31F}" srcOrd="0" destOrd="0" presId="urn:microsoft.com/office/officeart/2005/8/layout/cycle6"/>
    <dgm:cxn modelId="{3B54A766-EA14-3740-AB48-03D83E0A8093}" type="presParOf" srcId="{5EFCA9E5-9BB1-974C-8BAC-7F2DFCFAAC7D}" destId="{948FCDCF-2E3F-1440-92F5-5D29D21CB794}" srcOrd="1" destOrd="0" presId="urn:microsoft.com/office/officeart/2005/8/layout/cycle6"/>
    <dgm:cxn modelId="{88F74A2D-F89F-B54A-88DD-41300C712F2F}" type="presParOf" srcId="{5EFCA9E5-9BB1-974C-8BAC-7F2DFCFAAC7D}" destId="{7EFBDE98-AF22-B442-AD7A-5054EE043DCA}" srcOrd="2" destOrd="0" presId="urn:microsoft.com/office/officeart/2005/8/layout/cycle6"/>
    <dgm:cxn modelId="{9BB613BA-D214-A744-B8DB-A80E2AB961DF}" type="presParOf" srcId="{5EFCA9E5-9BB1-974C-8BAC-7F2DFCFAAC7D}" destId="{B8239580-2662-A849-A375-04C5E1DBFBB9}" srcOrd="3" destOrd="0" presId="urn:microsoft.com/office/officeart/2005/8/layout/cycle6"/>
    <dgm:cxn modelId="{0601FF31-2DBC-644E-A635-78F5439ACAAD}" type="presParOf" srcId="{5EFCA9E5-9BB1-974C-8BAC-7F2DFCFAAC7D}" destId="{6A63B48D-6A95-A442-A033-FC4D16A53BF9}" srcOrd="4" destOrd="0" presId="urn:microsoft.com/office/officeart/2005/8/layout/cycle6"/>
    <dgm:cxn modelId="{5E33C702-58B4-5240-A414-1BF8A30D4B32}" type="presParOf" srcId="{5EFCA9E5-9BB1-974C-8BAC-7F2DFCFAAC7D}" destId="{09CF3C45-59CB-D44D-8C8F-D4599177DE0F}" srcOrd="5" destOrd="0" presId="urn:microsoft.com/office/officeart/2005/8/layout/cycle6"/>
    <dgm:cxn modelId="{D09AA8BC-2388-BD4B-90FC-2CB3B4A2A713}" type="presParOf" srcId="{5EFCA9E5-9BB1-974C-8BAC-7F2DFCFAAC7D}" destId="{FA58400E-F106-794C-B2E7-A62A5220A12F}" srcOrd="6" destOrd="0" presId="urn:microsoft.com/office/officeart/2005/8/layout/cycle6"/>
    <dgm:cxn modelId="{7AEAA6F0-E4F9-0542-9D12-6B4193C73050}" type="presParOf" srcId="{5EFCA9E5-9BB1-974C-8BAC-7F2DFCFAAC7D}" destId="{B880027E-B14F-7B41-816E-B00888FA7125}" srcOrd="7" destOrd="0" presId="urn:microsoft.com/office/officeart/2005/8/layout/cycle6"/>
    <dgm:cxn modelId="{C83A9594-E082-A641-8182-5FAC9D73D7F0}" type="presParOf" srcId="{5EFCA9E5-9BB1-974C-8BAC-7F2DFCFAAC7D}" destId="{A419775D-31AD-6F4D-AAF2-20088406BF93}" srcOrd="8" destOrd="0" presId="urn:microsoft.com/office/officeart/2005/8/layout/cycle6"/>
    <dgm:cxn modelId="{DC437EB6-4DE9-0D44-8F2B-C30CB35B6873}" type="presParOf" srcId="{5EFCA9E5-9BB1-974C-8BAC-7F2DFCFAAC7D}" destId="{2351A002-2915-ED4B-9595-EBBE7E0B00D5}" srcOrd="9" destOrd="0" presId="urn:microsoft.com/office/officeart/2005/8/layout/cycle6"/>
    <dgm:cxn modelId="{177C0A00-40E0-3A4A-8FC8-6BC8DA6EB1D3}" type="presParOf" srcId="{5EFCA9E5-9BB1-974C-8BAC-7F2DFCFAAC7D}" destId="{E0A201F0-733F-904D-A851-584709C937A1}" srcOrd="10" destOrd="0" presId="urn:microsoft.com/office/officeart/2005/8/layout/cycle6"/>
    <dgm:cxn modelId="{0E061470-DDFF-A94E-B40B-5BA6881B37F5}" type="presParOf" srcId="{5EFCA9E5-9BB1-974C-8BAC-7F2DFCFAAC7D}" destId="{8C05593E-50B4-AD48-920E-C59449F58999}" srcOrd="11" destOrd="0" presId="urn:microsoft.com/office/officeart/2005/8/layout/cycle6"/>
    <dgm:cxn modelId="{EE8682C5-5A28-8147-9078-C76EE862E132}" type="presParOf" srcId="{5EFCA9E5-9BB1-974C-8BAC-7F2DFCFAAC7D}" destId="{D4B36EA1-CA0A-9D42-AA31-57E14D6F8140}" srcOrd="12" destOrd="0" presId="urn:microsoft.com/office/officeart/2005/8/layout/cycle6"/>
    <dgm:cxn modelId="{DAB0CC4C-CFE5-EE4D-8FE3-2866DEE34B3A}" type="presParOf" srcId="{5EFCA9E5-9BB1-974C-8BAC-7F2DFCFAAC7D}" destId="{CC56022E-D066-4F4F-9DD1-E36105404D13}" srcOrd="13" destOrd="0" presId="urn:microsoft.com/office/officeart/2005/8/layout/cycle6"/>
    <dgm:cxn modelId="{B926B516-C980-DC47-98A6-CAD8C6551A49}" type="presParOf" srcId="{5EFCA9E5-9BB1-974C-8BAC-7F2DFCFAAC7D}" destId="{5BC7DC72-62D8-C04D-A7FB-C9AA4063E4C7}" srcOrd="14" destOrd="0" presId="urn:microsoft.com/office/officeart/2005/8/layout/cycle6"/>
    <dgm:cxn modelId="{C186226C-22F7-4043-A5D7-1E33719D8878}" type="presParOf" srcId="{5EFCA9E5-9BB1-974C-8BAC-7F2DFCFAAC7D}" destId="{FBC0391A-72CE-3B4B-8AC3-B4CADC4B062F}" srcOrd="15" destOrd="0" presId="urn:microsoft.com/office/officeart/2005/8/layout/cycle6"/>
    <dgm:cxn modelId="{42FD52B0-7D26-DD4E-9917-E59DEDFBC395}" type="presParOf" srcId="{5EFCA9E5-9BB1-974C-8BAC-7F2DFCFAAC7D}" destId="{4B8FE729-8B05-2946-B5B8-7F0B8C05F640}" srcOrd="16" destOrd="0" presId="urn:microsoft.com/office/officeart/2005/8/layout/cycle6"/>
    <dgm:cxn modelId="{EF808C5A-2B2A-0D43-969E-2FA90D18A867}" type="presParOf" srcId="{5EFCA9E5-9BB1-974C-8BAC-7F2DFCFAAC7D}" destId="{A623B684-EEE1-1846-9E46-D8CC809B2626}" srcOrd="17" destOrd="0" presId="urn:microsoft.com/office/officeart/2005/8/layout/cycle6"/>
    <dgm:cxn modelId="{1B462E2B-4C0B-C647-9B7F-669A50AC2B83}" type="presParOf" srcId="{5EFCA9E5-9BB1-974C-8BAC-7F2DFCFAAC7D}" destId="{38522BB1-0B3C-6F47-AB0E-0390802C87AD}" srcOrd="18" destOrd="0" presId="urn:microsoft.com/office/officeart/2005/8/layout/cycle6"/>
    <dgm:cxn modelId="{93970593-FE47-CD40-8C9C-017A2E6B1336}" type="presParOf" srcId="{5EFCA9E5-9BB1-974C-8BAC-7F2DFCFAAC7D}" destId="{41082B58-0211-9C40-BBED-E7DD90553B03}" srcOrd="19" destOrd="0" presId="urn:microsoft.com/office/officeart/2005/8/layout/cycle6"/>
    <dgm:cxn modelId="{35180613-C470-1E4F-8FA1-A83EC1DAAD0B}" type="presParOf" srcId="{5EFCA9E5-9BB1-974C-8BAC-7F2DFCFAAC7D}" destId="{AF3B7AB9-52B6-7743-8298-7DE4CF895557}" srcOrd="20" destOrd="0" presId="urn:microsoft.com/office/officeart/2005/8/layout/cycle6"/>
    <dgm:cxn modelId="{9AA969FC-5250-A048-9A63-542F8BC1C0A6}" type="presParOf" srcId="{5EFCA9E5-9BB1-974C-8BAC-7F2DFCFAAC7D}" destId="{1AFE8ED9-62DE-8046-B538-D0E8676F15B1}" srcOrd="21" destOrd="0" presId="urn:microsoft.com/office/officeart/2005/8/layout/cycle6"/>
    <dgm:cxn modelId="{CD9BD1BC-F238-B348-A61B-589B5DE4975A}" type="presParOf" srcId="{5EFCA9E5-9BB1-974C-8BAC-7F2DFCFAAC7D}" destId="{336E6147-1058-244B-9DC3-BB4699AAA4F7}" srcOrd="22" destOrd="0" presId="urn:microsoft.com/office/officeart/2005/8/layout/cycle6"/>
    <dgm:cxn modelId="{5805FA0E-3747-7145-9C99-2C5547981C41}" type="presParOf" srcId="{5EFCA9E5-9BB1-974C-8BAC-7F2DFCFAAC7D}" destId="{98AF1B1E-1663-4E44-B27A-840D18ABFD2B}" srcOrd="23" destOrd="0" presId="urn:microsoft.com/office/officeart/2005/8/layout/cycle6"/>
    <dgm:cxn modelId="{1178CA38-F493-1D4A-9BC1-054CB436B0F7}" type="presParOf" srcId="{5EFCA9E5-9BB1-974C-8BAC-7F2DFCFAAC7D}" destId="{4C266475-E4D6-A546-B268-85F1FF7B376D}" srcOrd="24" destOrd="0" presId="urn:microsoft.com/office/officeart/2005/8/layout/cycle6"/>
    <dgm:cxn modelId="{511977E3-C146-1A48-BBED-7209EA88A242}" type="presParOf" srcId="{5EFCA9E5-9BB1-974C-8BAC-7F2DFCFAAC7D}" destId="{EBD2D2E4-3D3B-C34B-B990-18ADAA91570C}" srcOrd="25" destOrd="0" presId="urn:microsoft.com/office/officeart/2005/8/layout/cycle6"/>
    <dgm:cxn modelId="{727AF87D-DA6A-A745-94A0-3985E2B66454}" type="presParOf" srcId="{5EFCA9E5-9BB1-974C-8BAC-7F2DFCFAAC7D}" destId="{D08C305D-C4E8-7148-99A6-DE676D75F4DF}" srcOrd="26" destOrd="0" presId="urn:microsoft.com/office/officeart/2005/8/layout/cycle6"/>
    <dgm:cxn modelId="{6D88C3D2-1ADD-0045-B8D6-93E2A7F9D2EA}" type="presParOf" srcId="{5EFCA9E5-9BB1-974C-8BAC-7F2DFCFAAC7D}" destId="{1F79386F-4AF6-C146-8A91-E0E173B7D540}" srcOrd="27" destOrd="0" presId="urn:microsoft.com/office/officeart/2005/8/layout/cycle6"/>
    <dgm:cxn modelId="{309F599B-864D-9F42-9130-EC2788A2D856}" type="presParOf" srcId="{5EFCA9E5-9BB1-974C-8BAC-7F2DFCFAAC7D}" destId="{74DF2E10-6B93-AE42-86ED-2342D72D61F0}" srcOrd="28" destOrd="0" presId="urn:microsoft.com/office/officeart/2005/8/layout/cycle6"/>
    <dgm:cxn modelId="{46683E60-545A-6C4A-B572-B2C1E5F1AF8B}" type="presParOf" srcId="{5EFCA9E5-9BB1-974C-8BAC-7F2DFCFAAC7D}" destId="{A835ECCB-7283-B34E-8A96-525FE0B7F2F6}" srcOrd="29" destOrd="0" presId="urn:microsoft.com/office/officeart/2005/8/layout/cycle6"/>
    <dgm:cxn modelId="{28EE3EBB-72C7-3C49-A93B-E284CA6BC47C}" type="presParOf" srcId="{5EFCA9E5-9BB1-974C-8BAC-7F2DFCFAAC7D}" destId="{9D5E8F52-BB9E-AE42-9127-DADF1F93E976}" srcOrd="30" destOrd="0" presId="urn:microsoft.com/office/officeart/2005/8/layout/cycle6"/>
    <dgm:cxn modelId="{42B17C0E-E1B7-9046-B0CF-C21FF1ABC523}" type="presParOf" srcId="{5EFCA9E5-9BB1-974C-8BAC-7F2DFCFAAC7D}" destId="{8758A186-67C9-8747-B3AE-6B00A4AC62D5}" srcOrd="31" destOrd="0" presId="urn:microsoft.com/office/officeart/2005/8/layout/cycle6"/>
    <dgm:cxn modelId="{BE592B4B-DB32-E640-8FE4-E049F8031133}" type="presParOf" srcId="{5EFCA9E5-9BB1-974C-8BAC-7F2DFCFAAC7D}" destId="{8C842384-7077-7246-8E26-2232B2B51545}" srcOrd="32" destOrd="0" presId="urn:microsoft.com/office/officeart/2005/8/layout/cycle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AFF6603-BB8C-C941-8DD5-52171BD658A2}" type="doc">
      <dgm:prSet loTypeId="urn:microsoft.com/office/officeart/2005/8/layout/pList2" loCatId="" qsTypeId="urn:microsoft.com/office/officeart/2005/8/quickstyle/simple3" qsCatId="simple" csTypeId="urn:microsoft.com/office/officeart/2005/8/colors/accent1_2" csCatId="accent1" phldr="1"/>
      <dgm:spPr/>
    </dgm:pt>
    <dgm:pt modelId="{E8D39ABF-ED61-DF41-8A35-298D1B93A941}">
      <dgm:prSet phldrT="[Texte]"/>
      <dgm:spPr/>
      <dgm:t>
        <a:bodyPr/>
        <a:lstStyle/>
        <a:p>
          <a:pPr algn="l"/>
          <a:r>
            <a:rPr lang="fr-FR" dirty="0"/>
            <a:t>Reconocimiento de los </a:t>
          </a:r>
          <a:r>
            <a:rPr lang="fr-FR" dirty="0" err="1"/>
            <a:t>derechos </a:t>
          </a:r>
          <a:r>
            <a:rPr lang="fr-FR" dirty="0"/>
            <a:t>de </a:t>
          </a:r>
          <a:r>
            <a:rPr lang="fr-FR" dirty="0" err="1"/>
            <a:t>acceso </a:t>
          </a:r>
          <a:r>
            <a:rPr lang="fr-FR" dirty="0"/>
            <a:t>a </a:t>
          </a:r>
          <a:r>
            <a:rPr lang="fr-FR" dirty="0" err="1"/>
            <a:t>la educación</a:t>
          </a:r>
          <a:r>
            <a:rPr lang="fr-FR" dirty="0"/>
            <a:t>
No discriminación
</a:t>
          </a:r>
          <a:r>
            <a:rPr lang="fr-FR" dirty="0" err="1"/>
            <a:t>Integración </a:t>
          </a:r>
          <a:r>
            <a:rPr lang="fr-FR" dirty="0"/>
            <a:t>social = </a:t>
          </a:r>
          <a:r>
            <a:rPr lang="fr-FR" dirty="0" err="1"/>
            <a:t>finalidad </a:t>
          </a:r>
          <a:r>
            <a:rPr lang="fr-FR" dirty="0"/>
            <a:t>de la </a:t>
          </a:r>
          <a:r>
            <a:rPr lang="fr-FR" dirty="0" err="1"/>
            <a:t>educación</a:t>
          </a:r>
          <a:endParaRPr lang="fr-FR" dirty="0"/>
        </a:p>
      </dgm:t>
    </dgm:pt>
    <dgm:pt modelId="{8F5BE133-019E-8346-8732-4271209015BD}" type="parTrans" cxnId="{557C630F-F5F2-3F4A-9738-5ADA373487EC}">
      <dgm:prSet/>
      <dgm:spPr/>
      <dgm:t>
        <a:bodyPr/>
        <a:lstStyle/>
        <a:p>
          <a:endParaRPr lang="fr-FR"/>
        </a:p>
      </dgm:t>
    </dgm:pt>
    <dgm:pt modelId="{F79D6981-DD19-A744-93BB-B89ABC432A1D}" type="sibTrans" cxnId="{557C630F-F5F2-3F4A-9738-5ADA373487EC}">
      <dgm:prSet/>
      <dgm:spPr/>
      <dgm:t>
        <a:bodyPr/>
        <a:lstStyle/>
        <a:p>
          <a:endParaRPr lang="fr-FR"/>
        </a:p>
      </dgm:t>
    </dgm:pt>
    <dgm:pt modelId="{2D773FC7-79F6-7249-825D-BB80C8597282}">
      <dgm:prSet phldrT="[Texte]"/>
      <dgm:spPr/>
      <dgm:t>
        <a:bodyPr/>
        <a:lstStyle/>
        <a:p>
          <a:pPr algn="l"/>
          <a:r>
            <a:rPr lang="fr-FR" dirty="0" err="1"/>
            <a:t>Derecho </a:t>
          </a:r>
          <a:r>
            <a:rPr lang="fr-FR" dirty="0"/>
            <a:t>a </a:t>
          </a:r>
          <a:r>
            <a:rPr lang="fr-FR" dirty="0" err="1"/>
            <a:t>la libertad de </a:t>
          </a:r>
          <a:r>
            <a:rPr lang="fr-FR" dirty="0"/>
            <a:t>expresión, </a:t>
          </a:r>
          <a:r>
            <a:rPr lang="fr-FR" dirty="0" err="1"/>
            <a:t>autodeterminación </a:t>
          </a:r>
          <a:r>
            <a:rPr lang="fr-FR" dirty="0"/>
            <a:t>e inclusión</a:t>
          </a:r>
        </a:p>
        <a:p>
          <a:pPr algn="l"/>
          <a:r>
            <a:rPr lang="fr-FR" dirty="0"/>
            <a:t>Libertad de expresión</a:t>
          </a:r>
        </a:p>
        <a:p>
          <a:pPr algn="l"/>
          <a:r>
            <a:rPr lang="fr-FR" dirty="0"/>
            <a:t>Acceso a la información</a:t>
          </a:r>
        </a:p>
      </dgm:t>
    </dgm:pt>
    <dgm:pt modelId="{D5A00EAF-31C2-F447-AD69-4ABF65B6B11F}" type="parTrans" cxnId="{99D43269-B0B4-6A4C-9507-490EC30BEA3A}">
      <dgm:prSet/>
      <dgm:spPr/>
      <dgm:t>
        <a:bodyPr/>
        <a:lstStyle/>
        <a:p>
          <a:endParaRPr lang="fr-FR"/>
        </a:p>
      </dgm:t>
    </dgm:pt>
    <dgm:pt modelId="{7C16CF3E-7B79-F84D-9644-17D097FB363C}" type="sibTrans" cxnId="{99D43269-B0B4-6A4C-9507-490EC30BEA3A}">
      <dgm:prSet/>
      <dgm:spPr/>
      <dgm:t>
        <a:bodyPr/>
        <a:lstStyle/>
        <a:p>
          <a:endParaRPr lang="fr-FR"/>
        </a:p>
      </dgm:t>
    </dgm:pt>
    <dgm:pt modelId="{DA86B0F4-8B67-354B-A5CA-B096FCE78A8F}">
      <dgm:prSet phldrT="[Texte]"/>
      <dgm:spPr/>
      <dgm:t>
        <a:bodyPr/>
        <a:lstStyle/>
        <a:p>
          <a:pPr algn="l"/>
          <a:r>
            <a:rPr lang="fr-FR" dirty="0" err="1"/>
            <a:t>Toda persona </a:t>
          </a:r>
          <a:r>
            <a:rPr lang="fr-FR" dirty="0"/>
            <a:t>tiene derecho a </a:t>
          </a:r>
          <a:r>
            <a:rPr lang="fr-FR" dirty="0" err="1"/>
            <a:t>la libertad de </a:t>
          </a:r>
          <a:r>
            <a:rPr lang="fr-FR" dirty="0"/>
            <a:t>opinión y de expresión, lo que </a:t>
          </a:r>
          <a:r>
            <a:rPr lang="fr-FR" dirty="0" err="1"/>
            <a:t>incluye la libertad </a:t>
          </a:r>
          <a:r>
            <a:rPr lang="fr-FR" dirty="0"/>
            <a:t>de:</a:t>
          </a:r>
        </a:p>
        <a:p>
          <a:pPr algn="l"/>
          <a:r>
            <a:rPr lang="fr-FR" dirty="0"/>
            <a:t>- Expresar y defender la propia opinión</a:t>
          </a:r>
        </a:p>
        <a:p>
          <a:pPr algn="l"/>
          <a:r>
            <a:rPr lang="fr-FR" dirty="0"/>
            <a:t>- Buscar y recibir información a través de cualquier medio y sin consideración de fronteras</a:t>
          </a:r>
        </a:p>
      </dgm:t>
    </dgm:pt>
    <dgm:pt modelId="{FA1EC5E3-6349-5D4B-B8C2-D955110C6B2E}" type="parTrans" cxnId="{B31DAB35-99E7-094E-AF1B-12816FA5BA3E}">
      <dgm:prSet/>
      <dgm:spPr/>
      <dgm:t>
        <a:bodyPr/>
        <a:lstStyle/>
        <a:p>
          <a:endParaRPr lang="fr-FR"/>
        </a:p>
      </dgm:t>
    </dgm:pt>
    <dgm:pt modelId="{C83186CD-5DC7-E94F-838B-48BDDC11AD18}" type="sibTrans" cxnId="{B31DAB35-99E7-094E-AF1B-12816FA5BA3E}">
      <dgm:prSet/>
      <dgm:spPr/>
      <dgm:t>
        <a:bodyPr/>
        <a:lstStyle/>
        <a:p>
          <a:endParaRPr lang="fr-FR"/>
        </a:p>
      </dgm:t>
    </dgm:pt>
    <dgm:pt modelId="{939203BB-B705-C849-A165-D59A338D7EF5}" type="pres">
      <dgm:prSet presAssocID="{8AFF6603-BB8C-C941-8DD5-52171BD658A2}" presName="Name0" presStyleCnt="0">
        <dgm:presLayoutVars>
          <dgm:dir/>
          <dgm:resizeHandles val="exact"/>
        </dgm:presLayoutVars>
      </dgm:prSet>
      <dgm:spPr/>
    </dgm:pt>
    <dgm:pt modelId="{23A3D4BA-9968-CB45-B537-280C6BDB970E}" type="pres">
      <dgm:prSet presAssocID="{8AFF6603-BB8C-C941-8DD5-52171BD658A2}" presName="bkgdShp" presStyleLbl="alignAccFollowNode1" presStyleIdx="0" presStyleCnt="1"/>
      <dgm:spPr/>
    </dgm:pt>
    <dgm:pt modelId="{1343A05C-07A7-884F-BA5C-AE0E3B7C2DF6}" type="pres">
      <dgm:prSet presAssocID="{8AFF6603-BB8C-C941-8DD5-52171BD658A2}" presName="linComp" presStyleCnt="0"/>
      <dgm:spPr/>
    </dgm:pt>
    <dgm:pt modelId="{E00DAD3B-0FA8-F841-8451-D597567478FA}" type="pres">
      <dgm:prSet presAssocID="{E8D39ABF-ED61-DF41-8A35-298D1B93A941}" presName="compNode" presStyleCnt="0"/>
      <dgm:spPr/>
    </dgm:pt>
    <dgm:pt modelId="{EC57A2EB-742E-B341-B237-1A1D960E050D}" type="pres">
      <dgm:prSet presAssocID="{E8D39ABF-ED61-DF41-8A35-298D1B93A941}" presName="node" presStyleLbl="node1" presStyleIdx="0" presStyleCnt="3">
        <dgm:presLayoutVars>
          <dgm:bulletEnabled val="1"/>
        </dgm:presLayoutVars>
      </dgm:prSet>
      <dgm:spPr/>
    </dgm:pt>
    <dgm:pt modelId="{43A84BD4-947D-6F49-B059-F77D36679E0C}" type="pres">
      <dgm:prSet presAssocID="{E8D39ABF-ED61-DF41-8A35-298D1B93A941}" presName="invisiNode" presStyleLbl="node1" presStyleIdx="0" presStyleCnt="3"/>
      <dgm:spPr/>
    </dgm:pt>
    <dgm:pt modelId="{8E4BDE44-5545-354D-A34F-43269217133C}" type="pres">
      <dgm:prSet presAssocID="{E8D39ABF-ED61-DF41-8A35-298D1B93A941}" presName="imagNode" presStyleLbl="fgImgPlace1" presStyleIdx="0" presStyleCnt="3"/>
      <dgm:spPr>
        <a:blipFill>
          <a:blip xmlns:r="http://schemas.openxmlformats.org/officeDocument/2006/relationships" r:embed="rId1"/>
          <a:srcRect/>
          <a:stretch>
            <a:fillRect t="-23000" b="-23000"/>
          </a:stretch>
        </a:blipFill>
      </dgm:spPr>
    </dgm:pt>
    <dgm:pt modelId="{B0ED982E-551D-5B40-A1C7-6A979D234C38}" type="pres">
      <dgm:prSet presAssocID="{F79D6981-DD19-A744-93BB-B89ABC432A1D}" presName="sibTrans" presStyleLbl="sibTrans2D1" presStyleIdx="0" presStyleCnt="0"/>
      <dgm:spPr/>
    </dgm:pt>
    <dgm:pt modelId="{6ED3C787-5F0B-A242-84AD-DA4CE15B28C7}" type="pres">
      <dgm:prSet presAssocID="{2D773FC7-79F6-7249-825D-BB80C8597282}" presName="compNode" presStyleCnt="0"/>
      <dgm:spPr/>
    </dgm:pt>
    <dgm:pt modelId="{45EDFDC8-FFFC-9B4D-97A2-247F143A45D5}" type="pres">
      <dgm:prSet presAssocID="{2D773FC7-79F6-7249-825D-BB80C8597282}" presName="node" presStyleLbl="node1" presStyleIdx="1" presStyleCnt="3">
        <dgm:presLayoutVars>
          <dgm:bulletEnabled val="1"/>
        </dgm:presLayoutVars>
      </dgm:prSet>
      <dgm:spPr/>
    </dgm:pt>
    <dgm:pt modelId="{09990795-6DAC-9446-BFFA-A03CECF2C72C}" type="pres">
      <dgm:prSet presAssocID="{2D773FC7-79F6-7249-825D-BB80C8597282}" presName="invisiNode" presStyleLbl="node1" presStyleIdx="1" presStyleCnt="3"/>
      <dgm:spPr/>
    </dgm:pt>
    <dgm:pt modelId="{46C71207-FDB0-1F4E-A3FA-89728A8CFFDA}" type="pres">
      <dgm:prSet presAssocID="{2D773FC7-79F6-7249-825D-BB80C8597282}" presName="imagNode" presStyleLbl="fgImgPlace1" presStyleIdx="1" presStyleCnt="3"/>
      <dgm:spPr>
        <a:blipFill>
          <a:blip xmlns:r="http://schemas.openxmlformats.org/officeDocument/2006/relationships" r:embed="rId2"/>
          <a:srcRect/>
          <a:stretch>
            <a:fillRect t="-19000" b="-19000"/>
          </a:stretch>
        </a:blipFill>
      </dgm:spPr>
    </dgm:pt>
    <dgm:pt modelId="{5462FCFF-2B56-6B46-A099-D361BFA96C8A}" type="pres">
      <dgm:prSet presAssocID="{7C16CF3E-7B79-F84D-9644-17D097FB363C}" presName="sibTrans" presStyleLbl="sibTrans2D1" presStyleIdx="0" presStyleCnt="0"/>
      <dgm:spPr/>
    </dgm:pt>
    <dgm:pt modelId="{BDDFED20-E333-CB45-860C-625CE089F7BB}" type="pres">
      <dgm:prSet presAssocID="{DA86B0F4-8B67-354B-A5CA-B096FCE78A8F}" presName="compNode" presStyleCnt="0"/>
      <dgm:spPr/>
    </dgm:pt>
    <dgm:pt modelId="{A93AADC5-9937-9647-A979-8D317621677D}" type="pres">
      <dgm:prSet presAssocID="{DA86B0F4-8B67-354B-A5CA-B096FCE78A8F}" presName="node" presStyleLbl="node1" presStyleIdx="2" presStyleCnt="3">
        <dgm:presLayoutVars>
          <dgm:bulletEnabled val="1"/>
        </dgm:presLayoutVars>
      </dgm:prSet>
      <dgm:spPr/>
    </dgm:pt>
    <dgm:pt modelId="{08DDC900-0525-F14E-9994-04ABF87DA601}" type="pres">
      <dgm:prSet presAssocID="{DA86B0F4-8B67-354B-A5CA-B096FCE78A8F}" presName="invisiNode" presStyleLbl="node1" presStyleIdx="2" presStyleCnt="3"/>
      <dgm:spPr/>
    </dgm:pt>
    <dgm:pt modelId="{855CA2B9-CD90-CD4B-BCD9-F38E40D0E1EB}" type="pres">
      <dgm:prSet presAssocID="{DA86B0F4-8B67-354B-A5CA-B096FCE78A8F}" presName="imagNode" presStyleLbl="fgImgPlace1" presStyleIdx="2" presStyleCnt="3"/>
      <dgm:spPr>
        <a:blipFill>
          <a:blip xmlns:r="http://schemas.openxmlformats.org/officeDocument/2006/relationships" r:embed="rId3"/>
          <a:srcRect/>
          <a:stretch>
            <a:fillRect l="-14000" r="-14000"/>
          </a:stretch>
        </a:blipFill>
      </dgm:spPr>
    </dgm:pt>
  </dgm:ptLst>
  <dgm:cxnLst>
    <dgm:cxn modelId="{557C630F-F5F2-3F4A-9738-5ADA373487EC}" srcId="{8AFF6603-BB8C-C941-8DD5-52171BD658A2}" destId="{E8D39ABF-ED61-DF41-8A35-298D1B93A941}" srcOrd="0" destOrd="0" parTransId="{8F5BE133-019E-8346-8732-4271209015BD}" sibTransId="{F79D6981-DD19-A744-93BB-B89ABC432A1D}"/>
    <dgm:cxn modelId="{640A4412-4A6A-8245-8525-2D26F353640A}" type="presOf" srcId="{8AFF6603-BB8C-C941-8DD5-52171BD658A2}" destId="{939203BB-B705-C849-A165-D59A338D7EF5}" srcOrd="0" destOrd="0" presId="urn:microsoft.com/office/officeart/2005/8/layout/pList2"/>
    <dgm:cxn modelId="{BE032715-8BA3-A14C-929C-0FBE7F442662}" type="presOf" srcId="{2D773FC7-79F6-7249-825D-BB80C8597282}" destId="{45EDFDC8-FFFC-9B4D-97A2-247F143A45D5}" srcOrd="0" destOrd="0" presId="urn:microsoft.com/office/officeart/2005/8/layout/pList2"/>
    <dgm:cxn modelId="{B31DAB35-99E7-094E-AF1B-12816FA5BA3E}" srcId="{8AFF6603-BB8C-C941-8DD5-52171BD658A2}" destId="{DA86B0F4-8B67-354B-A5CA-B096FCE78A8F}" srcOrd="2" destOrd="0" parTransId="{FA1EC5E3-6349-5D4B-B8C2-D955110C6B2E}" sibTransId="{C83186CD-5DC7-E94F-838B-48BDDC11AD18}"/>
    <dgm:cxn modelId="{99D43269-B0B4-6A4C-9507-490EC30BEA3A}" srcId="{8AFF6603-BB8C-C941-8DD5-52171BD658A2}" destId="{2D773FC7-79F6-7249-825D-BB80C8597282}" srcOrd="1" destOrd="0" parTransId="{D5A00EAF-31C2-F447-AD69-4ABF65B6B11F}" sibTransId="{7C16CF3E-7B79-F84D-9644-17D097FB363C}"/>
    <dgm:cxn modelId="{E6C9104E-C475-4A4C-BBE8-60805CD47E69}" type="presOf" srcId="{E8D39ABF-ED61-DF41-8A35-298D1B93A941}" destId="{EC57A2EB-742E-B341-B237-1A1D960E050D}" srcOrd="0" destOrd="0" presId="urn:microsoft.com/office/officeart/2005/8/layout/pList2"/>
    <dgm:cxn modelId="{9BBDCA92-8D23-A64B-A94E-D7163EB5643C}" type="presOf" srcId="{7C16CF3E-7B79-F84D-9644-17D097FB363C}" destId="{5462FCFF-2B56-6B46-A099-D361BFA96C8A}" srcOrd="0" destOrd="0" presId="urn:microsoft.com/office/officeart/2005/8/layout/pList2"/>
    <dgm:cxn modelId="{318F1596-DCD7-8B43-8610-4EC9D7F32BC6}" type="presOf" srcId="{DA86B0F4-8B67-354B-A5CA-B096FCE78A8F}" destId="{A93AADC5-9937-9647-A979-8D317621677D}" srcOrd="0" destOrd="0" presId="urn:microsoft.com/office/officeart/2005/8/layout/pList2"/>
    <dgm:cxn modelId="{C3E5A4D0-2F3B-A743-B8F5-9805CAB50E45}" type="presOf" srcId="{F79D6981-DD19-A744-93BB-B89ABC432A1D}" destId="{B0ED982E-551D-5B40-A1C7-6A979D234C38}" srcOrd="0" destOrd="0" presId="urn:microsoft.com/office/officeart/2005/8/layout/pList2"/>
    <dgm:cxn modelId="{3D6A2C1A-972C-034A-8644-E5A0A72066F1}" type="presParOf" srcId="{939203BB-B705-C849-A165-D59A338D7EF5}" destId="{23A3D4BA-9968-CB45-B537-280C6BDB970E}" srcOrd="0" destOrd="0" presId="urn:microsoft.com/office/officeart/2005/8/layout/pList2"/>
    <dgm:cxn modelId="{90B42679-09B7-BE46-9E2E-AFCAB2D6E7F2}" type="presParOf" srcId="{939203BB-B705-C849-A165-D59A338D7EF5}" destId="{1343A05C-07A7-884F-BA5C-AE0E3B7C2DF6}" srcOrd="1" destOrd="0" presId="urn:microsoft.com/office/officeart/2005/8/layout/pList2"/>
    <dgm:cxn modelId="{58CD4EAE-ED44-2C40-B796-BB559EFBFCCE}" type="presParOf" srcId="{1343A05C-07A7-884F-BA5C-AE0E3B7C2DF6}" destId="{E00DAD3B-0FA8-F841-8451-D597567478FA}" srcOrd="0" destOrd="0" presId="urn:microsoft.com/office/officeart/2005/8/layout/pList2"/>
    <dgm:cxn modelId="{DB96E915-B741-6E4F-A066-3A46C106CB69}" type="presParOf" srcId="{E00DAD3B-0FA8-F841-8451-D597567478FA}" destId="{EC57A2EB-742E-B341-B237-1A1D960E050D}" srcOrd="0" destOrd="0" presId="urn:microsoft.com/office/officeart/2005/8/layout/pList2"/>
    <dgm:cxn modelId="{1754FA8B-9E5B-EA4F-B02D-2426401E7BE2}" type="presParOf" srcId="{E00DAD3B-0FA8-F841-8451-D597567478FA}" destId="{43A84BD4-947D-6F49-B059-F77D36679E0C}" srcOrd="1" destOrd="0" presId="urn:microsoft.com/office/officeart/2005/8/layout/pList2"/>
    <dgm:cxn modelId="{9B536E9E-3DBB-0A45-AD50-8F0CB1F24442}" type="presParOf" srcId="{E00DAD3B-0FA8-F841-8451-D597567478FA}" destId="{8E4BDE44-5545-354D-A34F-43269217133C}" srcOrd="2" destOrd="0" presId="urn:microsoft.com/office/officeart/2005/8/layout/pList2"/>
    <dgm:cxn modelId="{BEAC19F9-D14D-F243-B458-75818F02F8F1}" type="presParOf" srcId="{1343A05C-07A7-884F-BA5C-AE0E3B7C2DF6}" destId="{B0ED982E-551D-5B40-A1C7-6A979D234C38}" srcOrd="1" destOrd="0" presId="urn:microsoft.com/office/officeart/2005/8/layout/pList2"/>
    <dgm:cxn modelId="{3AF8FCE6-265B-4047-943D-792F32F56C21}" type="presParOf" srcId="{1343A05C-07A7-884F-BA5C-AE0E3B7C2DF6}" destId="{6ED3C787-5F0B-A242-84AD-DA4CE15B28C7}" srcOrd="2" destOrd="0" presId="urn:microsoft.com/office/officeart/2005/8/layout/pList2"/>
    <dgm:cxn modelId="{76E6D7A3-BE51-AC40-87D4-5D23CBE92681}" type="presParOf" srcId="{6ED3C787-5F0B-A242-84AD-DA4CE15B28C7}" destId="{45EDFDC8-FFFC-9B4D-97A2-247F143A45D5}" srcOrd="0" destOrd="0" presId="urn:microsoft.com/office/officeart/2005/8/layout/pList2"/>
    <dgm:cxn modelId="{75AC0DD0-8AC5-C344-9584-2F5D4CC2CDC6}" type="presParOf" srcId="{6ED3C787-5F0B-A242-84AD-DA4CE15B28C7}" destId="{09990795-6DAC-9446-BFFA-A03CECF2C72C}" srcOrd="1" destOrd="0" presId="urn:microsoft.com/office/officeart/2005/8/layout/pList2"/>
    <dgm:cxn modelId="{E5FE9241-781A-1D40-92DF-117D0513B46D}" type="presParOf" srcId="{6ED3C787-5F0B-A242-84AD-DA4CE15B28C7}" destId="{46C71207-FDB0-1F4E-A3FA-89728A8CFFDA}" srcOrd="2" destOrd="0" presId="urn:microsoft.com/office/officeart/2005/8/layout/pList2"/>
    <dgm:cxn modelId="{8E79F4AB-9978-A845-ABF9-C3C0D920830B}" type="presParOf" srcId="{1343A05C-07A7-884F-BA5C-AE0E3B7C2DF6}" destId="{5462FCFF-2B56-6B46-A099-D361BFA96C8A}" srcOrd="3" destOrd="0" presId="urn:microsoft.com/office/officeart/2005/8/layout/pList2"/>
    <dgm:cxn modelId="{2008629E-D7A7-F347-927C-DBDF06D31DB9}" type="presParOf" srcId="{1343A05C-07A7-884F-BA5C-AE0E3B7C2DF6}" destId="{BDDFED20-E333-CB45-860C-625CE089F7BB}" srcOrd="4" destOrd="0" presId="urn:microsoft.com/office/officeart/2005/8/layout/pList2"/>
    <dgm:cxn modelId="{D6F31A21-566C-2440-975F-9414E3B3FD08}" type="presParOf" srcId="{BDDFED20-E333-CB45-860C-625CE089F7BB}" destId="{A93AADC5-9937-9647-A979-8D317621677D}" srcOrd="0" destOrd="0" presId="urn:microsoft.com/office/officeart/2005/8/layout/pList2"/>
    <dgm:cxn modelId="{7150B287-C0D4-0F46-91E9-ECD6F1486D93}" type="presParOf" srcId="{BDDFED20-E333-CB45-860C-625CE089F7BB}" destId="{08DDC900-0525-F14E-9994-04ABF87DA601}" srcOrd="1" destOrd="0" presId="urn:microsoft.com/office/officeart/2005/8/layout/pList2"/>
    <dgm:cxn modelId="{BCDCA9AA-43BD-5849-841B-682765A672D0}" type="presParOf" srcId="{BDDFED20-E333-CB45-860C-625CE089F7BB}" destId="{855CA2B9-CD90-CD4B-BCD9-F38E40D0E1EB}" srcOrd="2" destOrd="0" presId="urn:microsoft.com/office/officeart/2005/8/layout/p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12FDC75-6ADD-43F3-82C8-193E5CACCEE3}" type="doc">
      <dgm:prSet loTypeId="urn:microsoft.com/office/officeart/2005/8/layout/vList2" loCatId="list" qsTypeId="urn:microsoft.com/office/officeart/2005/8/quickstyle/simple2" qsCatId="simple" csTypeId="urn:microsoft.com/office/officeart/2005/8/colors/accent1_2" csCatId="accent1" phldr="1"/>
      <dgm:spPr/>
      <dgm:t>
        <a:bodyPr/>
        <a:lstStyle/>
        <a:p>
          <a:endParaRPr lang="fr-FR"/>
        </a:p>
      </dgm:t>
    </dgm:pt>
    <dgm:pt modelId="{E769A9EE-BD29-4ECB-8363-8435E4826246}">
      <dgm:prSet phldrT="[Texte]" custT="1"/>
      <dgm:spPr/>
      <dgm:t>
        <a:bodyPr/>
        <a:lstStyle/>
        <a:p>
          <a:r>
            <a:rPr lang="fr-FR" sz="1800" dirty="0"/>
            <a:t>CNUDPD, artículo 21 </a:t>
          </a:r>
        </a:p>
        <a:p>
          <a:r>
            <a:rPr lang="fr-FR" sz="1800" dirty="0"/>
            <a:t>Libertad de expresión y opinión, y </a:t>
          </a:r>
          <a:r>
            <a:rPr lang="fr-FR" sz="1800" dirty="0" err="1"/>
            <a:t>acceso </a:t>
          </a:r>
          <a:r>
            <a:rPr lang="fr-FR" sz="1800" dirty="0"/>
            <a:t>a la información</a:t>
          </a:r>
        </a:p>
      </dgm:t>
    </dgm:pt>
    <dgm:pt modelId="{7DFBFD2C-1692-42F3-A2A8-65395932DC1E}" type="parTrans" cxnId="{282311C7-C2A9-4F38-AEAF-A3C6D3A3C97B}">
      <dgm:prSet/>
      <dgm:spPr/>
      <dgm:t>
        <a:bodyPr/>
        <a:lstStyle/>
        <a:p>
          <a:endParaRPr lang="fr-FR" sz="1800"/>
        </a:p>
      </dgm:t>
    </dgm:pt>
    <dgm:pt modelId="{891375C3-E368-4802-8AC8-2C21BC999756}" type="sibTrans" cxnId="{282311C7-C2A9-4F38-AEAF-A3C6D3A3C97B}">
      <dgm:prSet/>
      <dgm:spPr/>
      <dgm:t>
        <a:bodyPr/>
        <a:lstStyle/>
        <a:p>
          <a:endParaRPr lang="fr-FR" sz="1800"/>
        </a:p>
      </dgm:t>
    </dgm:pt>
    <dgm:pt modelId="{D2D598D6-B9F5-4BB0-B7BE-66F9FD14FC3D}" type="pres">
      <dgm:prSet presAssocID="{712FDC75-6ADD-43F3-82C8-193E5CACCEE3}" presName="linear" presStyleCnt="0">
        <dgm:presLayoutVars>
          <dgm:animLvl val="lvl"/>
          <dgm:resizeHandles val="exact"/>
        </dgm:presLayoutVars>
      </dgm:prSet>
      <dgm:spPr/>
    </dgm:pt>
    <dgm:pt modelId="{85D811B6-5FFF-49C3-A3D3-9FF571CC54A9}" type="pres">
      <dgm:prSet presAssocID="{E769A9EE-BD29-4ECB-8363-8435E4826246}" presName="parentText" presStyleLbl="node1" presStyleIdx="0" presStyleCnt="1" custScaleX="133417" custScaleY="229895" custLinFactY="-46365" custLinFactNeighborX="2038" custLinFactNeighborY="-100000">
        <dgm:presLayoutVars>
          <dgm:chMax val="0"/>
          <dgm:bulletEnabled val="1"/>
        </dgm:presLayoutVars>
      </dgm:prSet>
      <dgm:spPr/>
    </dgm:pt>
  </dgm:ptLst>
  <dgm:cxnLst>
    <dgm:cxn modelId="{5AFF142F-7A27-4C53-9FBB-F1EA5481D58D}" type="presOf" srcId="{712FDC75-6ADD-43F3-82C8-193E5CACCEE3}" destId="{D2D598D6-B9F5-4BB0-B7BE-66F9FD14FC3D}" srcOrd="0" destOrd="0" presId="urn:microsoft.com/office/officeart/2005/8/layout/vList2"/>
    <dgm:cxn modelId="{23BE5E53-0D70-4CD1-8DA9-B097C45754CC}" type="presOf" srcId="{E769A9EE-BD29-4ECB-8363-8435E4826246}" destId="{85D811B6-5FFF-49C3-A3D3-9FF571CC54A9}" srcOrd="0" destOrd="0" presId="urn:microsoft.com/office/officeart/2005/8/layout/vList2"/>
    <dgm:cxn modelId="{282311C7-C2A9-4F38-AEAF-A3C6D3A3C97B}" srcId="{712FDC75-6ADD-43F3-82C8-193E5CACCEE3}" destId="{E769A9EE-BD29-4ECB-8363-8435E4826246}" srcOrd="0" destOrd="0" parTransId="{7DFBFD2C-1692-42F3-A2A8-65395932DC1E}" sibTransId="{891375C3-E368-4802-8AC8-2C21BC999756}"/>
    <dgm:cxn modelId="{3F638447-B72B-4E94-8AD8-833220B144CA}" type="presParOf" srcId="{D2D598D6-B9F5-4BB0-B7BE-66F9FD14FC3D}" destId="{85D811B6-5FFF-49C3-A3D3-9FF571CC54A9}" srcOrd="0"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B5366AB-5BED-BF47-9049-B8A95F58639F}"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fr-FR"/>
        </a:p>
      </dgm:t>
    </dgm:pt>
    <dgm:pt modelId="{433F7C8A-C69A-CD46-AB2F-D270EF2C5DE1}">
      <dgm:prSet phldrT="[Texte]" custT="1"/>
      <dgm:spPr/>
      <dgm:t>
        <a:bodyPr/>
        <a:lstStyle/>
        <a:p>
          <a:r>
            <a:rPr lang="fr-FR" sz="2000" b="1" dirty="0" err="1">
              <a:solidFill>
                <a:schemeClr val="tx2">
                  <a:lumMod val="50000"/>
                </a:schemeClr>
              </a:solidFill>
            </a:rPr>
            <a:t>Compromiso </a:t>
          </a:r>
          <a:r>
            <a:rPr lang="fr-FR" sz="2000" b="1" dirty="0">
              <a:solidFill>
                <a:schemeClr val="tx2">
                  <a:lumMod val="50000"/>
                </a:schemeClr>
              </a:solidFill>
            </a:rPr>
            <a:t>de los Estados </a:t>
          </a:r>
          <a:r>
            <a:rPr lang="fr-FR" sz="2000" b="1" dirty="0" err="1">
              <a:solidFill>
                <a:schemeClr val="tx2">
                  <a:lumMod val="50000"/>
                </a:schemeClr>
              </a:solidFill>
            </a:rPr>
            <a:t>signatarios</a:t>
          </a:r>
        </a:p>
      </dgm:t>
    </dgm:pt>
    <dgm:pt modelId="{92270078-3721-5A49-A7B6-C0A8EDFFA0CF}" type="parTrans" cxnId="{6E82F94F-7850-A84F-9780-2DA8B76DA0E9}">
      <dgm:prSet/>
      <dgm:spPr/>
      <dgm:t>
        <a:bodyPr/>
        <a:lstStyle/>
        <a:p>
          <a:endParaRPr lang="fr-FR"/>
        </a:p>
      </dgm:t>
    </dgm:pt>
    <dgm:pt modelId="{1C80DA3F-9068-4D43-8C30-B20B71B4F690}" type="sibTrans" cxnId="{6E82F94F-7850-A84F-9780-2DA8B76DA0E9}">
      <dgm:prSet/>
      <dgm:spPr/>
      <dgm:t>
        <a:bodyPr/>
        <a:lstStyle/>
        <a:p>
          <a:endParaRPr lang="fr-FR"/>
        </a:p>
      </dgm:t>
    </dgm:pt>
    <dgm:pt modelId="{FE5A49CB-F5DC-3544-BA74-86D230FA590E}">
      <dgm:prSet phldrT="[Texte]"/>
      <dgm:spPr/>
      <dgm:t>
        <a:bodyPr/>
        <a:lstStyle/>
        <a:p>
          <a:r>
            <a:rPr lang="en-US" dirty="0"/>
            <a:t>Proporcionar información en formatos accesibles y tecnologías adecuadas a los distintos tipos de discapacidad de forma oportuna y sin costes adicionales.</a:t>
          </a:r>
          <a:endParaRPr lang="fr-FR" dirty="0"/>
        </a:p>
      </dgm:t>
    </dgm:pt>
    <dgm:pt modelId="{6DBA0A75-599B-8646-8AFA-1C81AB5F71DD}" type="parTrans" cxnId="{5BC25AD3-2BCD-6D45-BD7B-6A8F86AAD822}">
      <dgm:prSet/>
      <dgm:spPr/>
      <dgm:t>
        <a:bodyPr/>
        <a:lstStyle/>
        <a:p>
          <a:endParaRPr lang="fr-FR"/>
        </a:p>
      </dgm:t>
    </dgm:pt>
    <dgm:pt modelId="{8008D7E3-9BB5-FD4E-BAD5-FCFF941C2821}" type="sibTrans" cxnId="{5BC25AD3-2BCD-6D45-BD7B-6A8F86AAD822}">
      <dgm:prSet/>
      <dgm:spPr/>
      <dgm:t>
        <a:bodyPr/>
        <a:lstStyle/>
        <a:p>
          <a:endParaRPr lang="fr-FR"/>
        </a:p>
      </dgm:t>
    </dgm:pt>
    <dgm:pt modelId="{A6B12D3A-6842-4C49-B0A9-69E0CF3D2E5F}">
      <dgm:prSet phldrT="[Texte]"/>
      <dgm:spPr/>
      <dgm:t>
        <a:bodyPr/>
        <a:lstStyle/>
        <a:p>
          <a:r>
            <a:rPr lang="en-US" dirty="0"/>
            <a:t>Aceptar y facilitar el uso de la lengua de signos, el braille, la comunicación aumentativa y alternativa y todos los demás medios, modos y formatos de comunicación accesibles que elijan las personas con discapacidad en sus interacciones oficiales.</a:t>
          </a:r>
          <a:endParaRPr lang="fr-FR" dirty="0"/>
        </a:p>
      </dgm:t>
    </dgm:pt>
    <dgm:pt modelId="{B4849B2C-3B28-CA45-8C58-705771800E19}" type="parTrans" cxnId="{D62B9B42-B0DB-F544-9FF2-3944EB6F894B}">
      <dgm:prSet/>
      <dgm:spPr/>
      <dgm:t>
        <a:bodyPr/>
        <a:lstStyle/>
        <a:p>
          <a:endParaRPr lang="fr-FR"/>
        </a:p>
      </dgm:t>
    </dgm:pt>
    <dgm:pt modelId="{3B15CE32-994E-9E4B-B236-048EB9830F62}" type="sibTrans" cxnId="{D62B9B42-B0DB-F544-9FF2-3944EB6F894B}">
      <dgm:prSet/>
      <dgm:spPr/>
      <dgm:t>
        <a:bodyPr/>
        <a:lstStyle/>
        <a:p>
          <a:endParaRPr lang="fr-FR"/>
        </a:p>
      </dgm:t>
    </dgm:pt>
    <dgm:pt modelId="{3A542FF4-4E4F-3644-97AC-91D538E04B35}">
      <dgm:prSet phldrT="[Texte]"/>
      <dgm:spPr/>
      <dgm:t>
        <a:bodyPr/>
        <a:lstStyle/>
        <a:p>
          <a:r>
            <a:rPr lang="en-US" dirty="0"/>
            <a:t>Instar a las entidades privadas que prestan servicios al público en general, incluso a través de Internet, a que proporcionen información y servicios en formatos accesibles y utilizables por las personas con discapacidad.</a:t>
          </a:r>
          <a:endParaRPr lang="fr-FR" dirty="0"/>
        </a:p>
      </dgm:t>
    </dgm:pt>
    <dgm:pt modelId="{F68EE421-5B17-414E-B38B-60CED77BF0F6}" type="parTrans" cxnId="{631AE13B-31A9-5A46-A109-191F6E4636ED}">
      <dgm:prSet/>
      <dgm:spPr/>
      <dgm:t>
        <a:bodyPr/>
        <a:lstStyle/>
        <a:p>
          <a:endParaRPr lang="fr-FR"/>
        </a:p>
      </dgm:t>
    </dgm:pt>
    <dgm:pt modelId="{E006CED6-1FBA-2B49-B300-0E926C7662DA}" type="sibTrans" cxnId="{631AE13B-31A9-5A46-A109-191F6E4636ED}">
      <dgm:prSet/>
      <dgm:spPr/>
      <dgm:t>
        <a:bodyPr/>
        <a:lstStyle/>
        <a:p>
          <a:endParaRPr lang="fr-FR"/>
        </a:p>
      </dgm:t>
    </dgm:pt>
    <dgm:pt modelId="{85A3D58D-A30B-0C40-A541-6E0A40D5A740}">
      <dgm:prSet/>
      <dgm:spPr/>
      <dgm:t>
        <a:bodyPr/>
        <a:lstStyle/>
        <a:p>
          <a:r>
            <a:rPr lang="en-US" dirty="0"/>
            <a:t>Animar a los medios de comunicación, incluidos los proveedores de información a través de Internet, a que hagan sus servicios accesibles a las personas con discapacidad.</a:t>
          </a:r>
          <a:endParaRPr lang="fr-FR" dirty="0"/>
        </a:p>
      </dgm:t>
    </dgm:pt>
    <dgm:pt modelId="{7B82C6CB-6291-7F4E-AE2F-64976C9A17D8}" type="parTrans" cxnId="{4E0E2458-7997-E849-9C71-961958F97F9C}">
      <dgm:prSet/>
      <dgm:spPr/>
      <dgm:t>
        <a:bodyPr/>
        <a:lstStyle/>
        <a:p>
          <a:endParaRPr lang="fr-FR"/>
        </a:p>
      </dgm:t>
    </dgm:pt>
    <dgm:pt modelId="{FA6D3F59-C66E-3443-AFB4-4BF7AB95FF1D}" type="sibTrans" cxnId="{4E0E2458-7997-E849-9C71-961958F97F9C}">
      <dgm:prSet/>
      <dgm:spPr/>
      <dgm:t>
        <a:bodyPr/>
        <a:lstStyle/>
        <a:p>
          <a:endParaRPr lang="fr-FR"/>
        </a:p>
      </dgm:t>
    </dgm:pt>
    <dgm:pt modelId="{2301A37F-4508-DE47-B18F-A7EA4FDB7AC7}">
      <dgm:prSet/>
      <dgm:spPr/>
      <dgm:t>
        <a:bodyPr/>
        <a:lstStyle/>
        <a:p>
          <a:r>
            <a:rPr lang="en-US" dirty="0"/>
            <a:t>Reconocer y fomentar el uso de las lenguas de signos</a:t>
          </a:r>
          <a:endParaRPr lang="fr-FR" dirty="0"/>
        </a:p>
      </dgm:t>
    </dgm:pt>
    <dgm:pt modelId="{A300A511-15E0-3143-9CE8-7AE01C89066A}" type="parTrans" cxnId="{0802773D-3CC9-004C-9BEE-08EA639AF991}">
      <dgm:prSet/>
      <dgm:spPr/>
      <dgm:t>
        <a:bodyPr/>
        <a:lstStyle/>
        <a:p>
          <a:endParaRPr lang="fr-FR"/>
        </a:p>
      </dgm:t>
    </dgm:pt>
    <dgm:pt modelId="{7A20A220-2E4D-0743-937E-51B75E8FCB0E}" type="sibTrans" cxnId="{0802773D-3CC9-004C-9BEE-08EA639AF991}">
      <dgm:prSet/>
      <dgm:spPr/>
      <dgm:t>
        <a:bodyPr/>
        <a:lstStyle/>
        <a:p>
          <a:endParaRPr lang="fr-FR"/>
        </a:p>
      </dgm:t>
    </dgm:pt>
    <dgm:pt modelId="{5EDA8C3E-3C56-3241-BAA4-FF724A7EDECC}" type="pres">
      <dgm:prSet presAssocID="{AB5366AB-5BED-BF47-9049-B8A95F58639F}" presName="vert0" presStyleCnt="0">
        <dgm:presLayoutVars>
          <dgm:dir/>
          <dgm:animOne val="branch"/>
          <dgm:animLvl val="lvl"/>
        </dgm:presLayoutVars>
      </dgm:prSet>
      <dgm:spPr/>
    </dgm:pt>
    <dgm:pt modelId="{4DFC56FF-31CE-0843-BF73-0969464C55E4}" type="pres">
      <dgm:prSet presAssocID="{433F7C8A-C69A-CD46-AB2F-D270EF2C5DE1}" presName="thickLine" presStyleLbl="alignNode1" presStyleIdx="0" presStyleCnt="1"/>
      <dgm:spPr/>
    </dgm:pt>
    <dgm:pt modelId="{933C6C78-4260-1F45-B17D-4B42B8ADC694}" type="pres">
      <dgm:prSet presAssocID="{433F7C8A-C69A-CD46-AB2F-D270EF2C5DE1}" presName="horz1" presStyleCnt="0"/>
      <dgm:spPr/>
    </dgm:pt>
    <dgm:pt modelId="{C2D8E911-1462-974A-9101-82CC0AD7D1E8}" type="pres">
      <dgm:prSet presAssocID="{433F7C8A-C69A-CD46-AB2F-D270EF2C5DE1}" presName="tx1" presStyleLbl="revTx" presStyleIdx="0" presStyleCnt="6"/>
      <dgm:spPr/>
    </dgm:pt>
    <dgm:pt modelId="{23AEEF90-B241-9F4E-929D-D4BBD3F9A5EC}" type="pres">
      <dgm:prSet presAssocID="{433F7C8A-C69A-CD46-AB2F-D270EF2C5DE1}" presName="vert1" presStyleCnt="0"/>
      <dgm:spPr/>
    </dgm:pt>
    <dgm:pt modelId="{751EE4D4-7354-E249-8D11-ED047AEBC61D}" type="pres">
      <dgm:prSet presAssocID="{FE5A49CB-F5DC-3544-BA74-86D230FA590E}" presName="vertSpace2a" presStyleCnt="0"/>
      <dgm:spPr/>
    </dgm:pt>
    <dgm:pt modelId="{64C00764-C69F-6346-922D-169E3715783A}" type="pres">
      <dgm:prSet presAssocID="{FE5A49CB-F5DC-3544-BA74-86D230FA590E}" presName="horz2" presStyleCnt="0"/>
      <dgm:spPr/>
    </dgm:pt>
    <dgm:pt modelId="{DD8FE1E0-AF4A-2643-BF13-638AA5A21BFA}" type="pres">
      <dgm:prSet presAssocID="{FE5A49CB-F5DC-3544-BA74-86D230FA590E}" presName="horzSpace2" presStyleCnt="0"/>
      <dgm:spPr/>
    </dgm:pt>
    <dgm:pt modelId="{872ED5AD-ACAA-B84A-BEE4-D0CE22196C92}" type="pres">
      <dgm:prSet presAssocID="{FE5A49CB-F5DC-3544-BA74-86D230FA590E}" presName="tx2" presStyleLbl="revTx" presStyleIdx="1" presStyleCnt="6"/>
      <dgm:spPr/>
    </dgm:pt>
    <dgm:pt modelId="{80C49F0F-057B-7D4E-BF97-66F0A0DDADC5}" type="pres">
      <dgm:prSet presAssocID="{FE5A49CB-F5DC-3544-BA74-86D230FA590E}" presName="vert2" presStyleCnt="0"/>
      <dgm:spPr/>
    </dgm:pt>
    <dgm:pt modelId="{61E30F5C-C53D-C04F-9223-9253010A0B76}" type="pres">
      <dgm:prSet presAssocID="{FE5A49CB-F5DC-3544-BA74-86D230FA590E}" presName="thinLine2b" presStyleLbl="callout" presStyleIdx="0" presStyleCnt="5"/>
      <dgm:spPr/>
    </dgm:pt>
    <dgm:pt modelId="{1B0B48CF-6EDD-2549-B9D2-BC76C12047BC}" type="pres">
      <dgm:prSet presAssocID="{FE5A49CB-F5DC-3544-BA74-86D230FA590E}" presName="vertSpace2b" presStyleCnt="0"/>
      <dgm:spPr/>
    </dgm:pt>
    <dgm:pt modelId="{C12DF276-9159-7445-8897-3066AF04F773}" type="pres">
      <dgm:prSet presAssocID="{A6B12D3A-6842-4C49-B0A9-69E0CF3D2E5F}" presName="horz2" presStyleCnt="0"/>
      <dgm:spPr/>
    </dgm:pt>
    <dgm:pt modelId="{31696CDE-0B91-8942-A415-49FA57CD961B}" type="pres">
      <dgm:prSet presAssocID="{A6B12D3A-6842-4C49-B0A9-69E0CF3D2E5F}" presName="horzSpace2" presStyleCnt="0"/>
      <dgm:spPr/>
    </dgm:pt>
    <dgm:pt modelId="{D632AAC8-34A7-3949-B8CA-BA9BEBA69332}" type="pres">
      <dgm:prSet presAssocID="{A6B12D3A-6842-4C49-B0A9-69E0CF3D2E5F}" presName="tx2" presStyleLbl="revTx" presStyleIdx="2" presStyleCnt="6"/>
      <dgm:spPr/>
    </dgm:pt>
    <dgm:pt modelId="{E9B68884-4860-EC4D-9D6F-D9A34D271EFA}" type="pres">
      <dgm:prSet presAssocID="{A6B12D3A-6842-4C49-B0A9-69E0CF3D2E5F}" presName="vert2" presStyleCnt="0"/>
      <dgm:spPr/>
    </dgm:pt>
    <dgm:pt modelId="{7D8B7974-3503-534A-A5A1-9E13DC831271}" type="pres">
      <dgm:prSet presAssocID="{A6B12D3A-6842-4C49-B0A9-69E0CF3D2E5F}" presName="thinLine2b" presStyleLbl="callout" presStyleIdx="1" presStyleCnt="5"/>
      <dgm:spPr/>
    </dgm:pt>
    <dgm:pt modelId="{D26E7DD2-B286-6043-B497-76D0D50BCA60}" type="pres">
      <dgm:prSet presAssocID="{A6B12D3A-6842-4C49-B0A9-69E0CF3D2E5F}" presName="vertSpace2b" presStyleCnt="0"/>
      <dgm:spPr/>
    </dgm:pt>
    <dgm:pt modelId="{0FBDA590-A43B-8643-BDE9-09825FAAB358}" type="pres">
      <dgm:prSet presAssocID="{3A542FF4-4E4F-3644-97AC-91D538E04B35}" presName="horz2" presStyleCnt="0"/>
      <dgm:spPr/>
    </dgm:pt>
    <dgm:pt modelId="{63585FA9-5E5B-9E46-8816-242D2B905542}" type="pres">
      <dgm:prSet presAssocID="{3A542FF4-4E4F-3644-97AC-91D538E04B35}" presName="horzSpace2" presStyleCnt="0"/>
      <dgm:spPr/>
    </dgm:pt>
    <dgm:pt modelId="{CD7016E6-73DC-E74F-8D07-37FE6426623B}" type="pres">
      <dgm:prSet presAssocID="{3A542FF4-4E4F-3644-97AC-91D538E04B35}" presName="tx2" presStyleLbl="revTx" presStyleIdx="3" presStyleCnt="6"/>
      <dgm:spPr/>
    </dgm:pt>
    <dgm:pt modelId="{E3F6811A-3D55-2C43-9442-8BC6090F2033}" type="pres">
      <dgm:prSet presAssocID="{3A542FF4-4E4F-3644-97AC-91D538E04B35}" presName="vert2" presStyleCnt="0"/>
      <dgm:spPr/>
    </dgm:pt>
    <dgm:pt modelId="{D9CDFDA9-5451-9A4B-B0E6-3703CAFCC022}" type="pres">
      <dgm:prSet presAssocID="{3A542FF4-4E4F-3644-97AC-91D538E04B35}" presName="thinLine2b" presStyleLbl="callout" presStyleIdx="2" presStyleCnt="5"/>
      <dgm:spPr/>
    </dgm:pt>
    <dgm:pt modelId="{8A416EF6-10E1-6340-A7F8-98A912008AFF}" type="pres">
      <dgm:prSet presAssocID="{3A542FF4-4E4F-3644-97AC-91D538E04B35}" presName="vertSpace2b" presStyleCnt="0"/>
      <dgm:spPr/>
    </dgm:pt>
    <dgm:pt modelId="{72FD787C-E13A-854C-AE08-7D513365A782}" type="pres">
      <dgm:prSet presAssocID="{85A3D58D-A30B-0C40-A541-6E0A40D5A740}" presName="horz2" presStyleCnt="0"/>
      <dgm:spPr/>
    </dgm:pt>
    <dgm:pt modelId="{72B0FDF5-5748-2B4A-BE1A-EC5FCF97BA8F}" type="pres">
      <dgm:prSet presAssocID="{85A3D58D-A30B-0C40-A541-6E0A40D5A740}" presName="horzSpace2" presStyleCnt="0"/>
      <dgm:spPr/>
    </dgm:pt>
    <dgm:pt modelId="{7D5D01B1-876F-B84D-A0B6-BCEDABC1E9BE}" type="pres">
      <dgm:prSet presAssocID="{85A3D58D-A30B-0C40-A541-6E0A40D5A740}" presName="tx2" presStyleLbl="revTx" presStyleIdx="4" presStyleCnt="6"/>
      <dgm:spPr/>
    </dgm:pt>
    <dgm:pt modelId="{F25F2BE9-D340-614A-9563-DB340B9B3875}" type="pres">
      <dgm:prSet presAssocID="{85A3D58D-A30B-0C40-A541-6E0A40D5A740}" presName="vert2" presStyleCnt="0"/>
      <dgm:spPr/>
    </dgm:pt>
    <dgm:pt modelId="{DF142573-BB0F-644E-93C6-9873F3C94A62}" type="pres">
      <dgm:prSet presAssocID="{85A3D58D-A30B-0C40-A541-6E0A40D5A740}" presName="thinLine2b" presStyleLbl="callout" presStyleIdx="3" presStyleCnt="5"/>
      <dgm:spPr/>
    </dgm:pt>
    <dgm:pt modelId="{A63F8C40-1575-D54E-937C-C805443F1C89}" type="pres">
      <dgm:prSet presAssocID="{85A3D58D-A30B-0C40-A541-6E0A40D5A740}" presName="vertSpace2b" presStyleCnt="0"/>
      <dgm:spPr/>
    </dgm:pt>
    <dgm:pt modelId="{37DC4485-D1CE-DF40-9485-0D178B7F3D2D}" type="pres">
      <dgm:prSet presAssocID="{2301A37F-4508-DE47-B18F-A7EA4FDB7AC7}" presName="horz2" presStyleCnt="0"/>
      <dgm:spPr/>
    </dgm:pt>
    <dgm:pt modelId="{95623087-6AB1-864C-A1E7-D717B5571BC2}" type="pres">
      <dgm:prSet presAssocID="{2301A37F-4508-DE47-B18F-A7EA4FDB7AC7}" presName="horzSpace2" presStyleCnt="0"/>
      <dgm:spPr/>
    </dgm:pt>
    <dgm:pt modelId="{20CCA84E-E6AD-784D-B3DF-F6D18E0CDBF1}" type="pres">
      <dgm:prSet presAssocID="{2301A37F-4508-DE47-B18F-A7EA4FDB7AC7}" presName="tx2" presStyleLbl="revTx" presStyleIdx="5" presStyleCnt="6"/>
      <dgm:spPr/>
    </dgm:pt>
    <dgm:pt modelId="{A29B8772-1C06-1446-A9F1-FC493092B13E}" type="pres">
      <dgm:prSet presAssocID="{2301A37F-4508-DE47-B18F-A7EA4FDB7AC7}" presName="vert2" presStyleCnt="0"/>
      <dgm:spPr/>
    </dgm:pt>
    <dgm:pt modelId="{BFC965E1-B8EB-7841-AF96-EE662D92F7C6}" type="pres">
      <dgm:prSet presAssocID="{2301A37F-4508-DE47-B18F-A7EA4FDB7AC7}" presName="thinLine2b" presStyleLbl="callout" presStyleIdx="4" presStyleCnt="5"/>
      <dgm:spPr/>
    </dgm:pt>
    <dgm:pt modelId="{08B5CF5E-7ACF-B841-917B-F44380B76546}" type="pres">
      <dgm:prSet presAssocID="{2301A37F-4508-DE47-B18F-A7EA4FDB7AC7}" presName="vertSpace2b" presStyleCnt="0"/>
      <dgm:spPr/>
    </dgm:pt>
  </dgm:ptLst>
  <dgm:cxnLst>
    <dgm:cxn modelId="{A09B261E-C942-6048-802E-73186A98D98F}" type="presOf" srcId="{AB5366AB-5BED-BF47-9049-B8A95F58639F}" destId="{5EDA8C3E-3C56-3241-BAA4-FF724A7EDECC}" srcOrd="0" destOrd="0" presId="urn:microsoft.com/office/officeart/2008/layout/LinedList"/>
    <dgm:cxn modelId="{631AE13B-31A9-5A46-A109-191F6E4636ED}" srcId="{433F7C8A-C69A-CD46-AB2F-D270EF2C5DE1}" destId="{3A542FF4-4E4F-3644-97AC-91D538E04B35}" srcOrd="2" destOrd="0" parTransId="{F68EE421-5B17-414E-B38B-60CED77BF0F6}" sibTransId="{E006CED6-1FBA-2B49-B300-0E926C7662DA}"/>
    <dgm:cxn modelId="{0802773D-3CC9-004C-9BEE-08EA639AF991}" srcId="{433F7C8A-C69A-CD46-AB2F-D270EF2C5DE1}" destId="{2301A37F-4508-DE47-B18F-A7EA4FDB7AC7}" srcOrd="4" destOrd="0" parTransId="{A300A511-15E0-3143-9CE8-7AE01C89066A}" sibTransId="{7A20A220-2E4D-0743-937E-51B75E8FCB0E}"/>
    <dgm:cxn modelId="{9CDCFE3E-401B-3D4D-AB5F-D7577D709827}" type="presOf" srcId="{3A542FF4-4E4F-3644-97AC-91D538E04B35}" destId="{CD7016E6-73DC-E74F-8D07-37FE6426623B}" srcOrd="0" destOrd="0" presId="urn:microsoft.com/office/officeart/2008/layout/LinedList"/>
    <dgm:cxn modelId="{D62B9B42-B0DB-F544-9FF2-3944EB6F894B}" srcId="{433F7C8A-C69A-CD46-AB2F-D270EF2C5DE1}" destId="{A6B12D3A-6842-4C49-B0A9-69E0CF3D2E5F}" srcOrd="1" destOrd="0" parTransId="{B4849B2C-3B28-CA45-8C58-705771800E19}" sibTransId="{3B15CE32-994E-9E4B-B236-048EB9830F62}"/>
    <dgm:cxn modelId="{6E82F94F-7850-A84F-9780-2DA8B76DA0E9}" srcId="{AB5366AB-5BED-BF47-9049-B8A95F58639F}" destId="{433F7C8A-C69A-CD46-AB2F-D270EF2C5DE1}" srcOrd="0" destOrd="0" parTransId="{92270078-3721-5A49-A7B6-C0A8EDFFA0CF}" sibTransId="{1C80DA3F-9068-4D43-8C30-B20B71B4F690}"/>
    <dgm:cxn modelId="{84478156-E982-3841-93F4-48193FCF23FB}" type="presOf" srcId="{85A3D58D-A30B-0C40-A541-6E0A40D5A740}" destId="{7D5D01B1-876F-B84D-A0B6-BCEDABC1E9BE}" srcOrd="0" destOrd="0" presId="urn:microsoft.com/office/officeart/2008/layout/LinedList"/>
    <dgm:cxn modelId="{4E0E2458-7997-E849-9C71-961958F97F9C}" srcId="{433F7C8A-C69A-CD46-AB2F-D270EF2C5DE1}" destId="{85A3D58D-A30B-0C40-A541-6E0A40D5A740}" srcOrd="3" destOrd="0" parTransId="{7B82C6CB-6291-7F4E-AE2F-64976C9A17D8}" sibTransId="{FA6D3F59-C66E-3443-AFB4-4BF7AB95FF1D}"/>
    <dgm:cxn modelId="{677E1D8F-09C7-CF44-B398-351086E447A4}" type="presOf" srcId="{A6B12D3A-6842-4C49-B0A9-69E0CF3D2E5F}" destId="{D632AAC8-34A7-3949-B8CA-BA9BEBA69332}" srcOrd="0" destOrd="0" presId="urn:microsoft.com/office/officeart/2008/layout/LinedList"/>
    <dgm:cxn modelId="{227A9A98-A844-154E-80CC-31FA33C4E711}" type="presOf" srcId="{FE5A49CB-F5DC-3544-BA74-86D230FA590E}" destId="{872ED5AD-ACAA-B84A-BEE4-D0CE22196C92}" srcOrd="0" destOrd="0" presId="urn:microsoft.com/office/officeart/2008/layout/LinedList"/>
    <dgm:cxn modelId="{BA3FDF9D-F948-1D47-8B93-8CFE65ABA627}" type="presOf" srcId="{433F7C8A-C69A-CD46-AB2F-D270EF2C5DE1}" destId="{C2D8E911-1462-974A-9101-82CC0AD7D1E8}" srcOrd="0" destOrd="0" presId="urn:microsoft.com/office/officeart/2008/layout/LinedList"/>
    <dgm:cxn modelId="{5BC25AD3-2BCD-6D45-BD7B-6A8F86AAD822}" srcId="{433F7C8A-C69A-CD46-AB2F-D270EF2C5DE1}" destId="{FE5A49CB-F5DC-3544-BA74-86D230FA590E}" srcOrd="0" destOrd="0" parTransId="{6DBA0A75-599B-8646-8AFA-1C81AB5F71DD}" sibTransId="{8008D7E3-9BB5-FD4E-BAD5-FCFF941C2821}"/>
    <dgm:cxn modelId="{09E242F0-3BFA-FA4D-8F38-646E3E2103E6}" type="presOf" srcId="{2301A37F-4508-DE47-B18F-A7EA4FDB7AC7}" destId="{20CCA84E-E6AD-784D-B3DF-F6D18E0CDBF1}" srcOrd="0" destOrd="0" presId="urn:microsoft.com/office/officeart/2008/layout/LinedList"/>
    <dgm:cxn modelId="{DEE4F7B4-15BC-E84B-98FD-296352FCC3AA}" type="presParOf" srcId="{5EDA8C3E-3C56-3241-BAA4-FF724A7EDECC}" destId="{4DFC56FF-31CE-0843-BF73-0969464C55E4}" srcOrd="0" destOrd="0" presId="urn:microsoft.com/office/officeart/2008/layout/LinedList"/>
    <dgm:cxn modelId="{FF2C01CB-2F72-BD47-A4C4-D566A3BE08FF}" type="presParOf" srcId="{5EDA8C3E-3C56-3241-BAA4-FF724A7EDECC}" destId="{933C6C78-4260-1F45-B17D-4B42B8ADC694}" srcOrd="1" destOrd="0" presId="urn:microsoft.com/office/officeart/2008/layout/LinedList"/>
    <dgm:cxn modelId="{F2310885-2236-F942-B8FB-7C682BD75B3C}" type="presParOf" srcId="{933C6C78-4260-1F45-B17D-4B42B8ADC694}" destId="{C2D8E911-1462-974A-9101-82CC0AD7D1E8}" srcOrd="0" destOrd="0" presId="urn:microsoft.com/office/officeart/2008/layout/LinedList"/>
    <dgm:cxn modelId="{1E74DDD0-66D5-E349-A3A5-2922996AE011}" type="presParOf" srcId="{933C6C78-4260-1F45-B17D-4B42B8ADC694}" destId="{23AEEF90-B241-9F4E-929D-D4BBD3F9A5EC}" srcOrd="1" destOrd="0" presId="urn:microsoft.com/office/officeart/2008/layout/LinedList"/>
    <dgm:cxn modelId="{D1BCA02B-6916-784B-AC40-B201754E3FD1}" type="presParOf" srcId="{23AEEF90-B241-9F4E-929D-D4BBD3F9A5EC}" destId="{751EE4D4-7354-E249-8D11-ED047AEBC61D}" srcOrd="0" destOrd="0" presId="urn:microsoft.com/office/officeart/2008/layout/LinedList"/>
    <dgm:cxn modelId="{05232423-DA8E-4847-93A3-9E57B37ADF78}" type="presParOf" srcId="{23AEEF90-B241-9F4E-929D-D4BBD3F9A5EC}" destId="{64C00764-C69F-6346-922D-169E3715783A}" srcOrd="1" destOrd="0" presId="urn:microsoft.com/office/officeart/2008/layout/LinedList"/>
    <dgm:cxn modelId="{BF82B069-09A6-E444-BD8A-1E278490634F}" type="presParOf" srcId="{64C00764-C69F-6346-922D-169E3715783A}" destId="{DD8FE1E0-AF4A-2643-BF13-638AA5A21BFA}" srcOrd="0" destOrd="0" presId="urn:microsoft.com/office/officeart/2008/layout/LinedList"/>
    <dgm:cxn modelId="{B96B5BD8-7CDD-6E41-BF35-95993EC1E30D}" type="presParOf" srcId="{64C00764-C69F-6346-922D-169E3715783A}" destId="{872ED5AD-ACAA-B84A-BEE4-D0CE22196C92}" srcOrd="1" destOrd="0" presId="urn:microsoft.com/office/officeart/2008/layout/LinedList"/>
    <dgm:cxn modelId="{1847FC36-8059-EB46-9C0C-8CD99155C366}" type="presParOf" srcId="{64C00764-C69F-6346-922D-169E3715783A}" destId="{80C49F0F-057B-7D4E-BF97-66F0A0DDADC5}" srcOrd="2" destOrd="0" presId="urn:microsoft.com/office/officeart/2008/layout/LinedList"/>
    <dgm:cxn modelId="{F9DB65A5-2C6A-5340-A14C-0963DADFBDE5}" type="presParOf" srcId="{23AEEF90-B241-9F4E-929D-D4BBD3F9A5EC}" destId="{61E30F5C-C53D-C04F-9223-9253010A0B76}" srcOrd="2" destOrd="0" presId="urn:microsoft.com/office/officeart/2008/layout/LinedList"/>
    <dgm:cxn modelId="{FA9C18B6-4384-2843-A7CB-9F1B76F8C2C2}" type="presParOf" srcId="{23AEEF90-B241-9F4E-929D-D4BBD3F9A5EC}" destId="{1B0B48CF-6EDD-2549-B9D2-BC76C12047BC}" srcOrd="3" destOrd="0" presId="urn:microsoft.com/office/officeart/2008/layout/LinedList"/>
    <dgm:cxn modelId="{D96B73F9-E047-DD47-8B16-811533DE1BC3}" type="presParOf" srcId="{23AEEF90-B241-9F4E-929D-D4BBD3F9A5EC}" destId="{C12DF276-9159-7445-8897-3066AF04F773}" srcOrd="4" destOrd="0" presId="urn:microsoft.com/office/officeart/2008/layout/LinedList"/>
    <dgm:cxn modelId="{72C1CCA2-CB1C-DE47-AB8C-E3D899A00CEB}" type="presParOf" srcId="{C12DF276-9159-7445-8897-3066AF04F773}" destId="{31696CDE-0B91-8942-A415-49FA57CD961B}" srcOrd="0" destOrd="0" presId="urn:microsoft.com/office/officeart/2008/layout/LinedList"/>
    <dgm:cxn modelId="{FC9612FF-0C6F-F641-AB57-FFF1E358CA45}" type="presParOf" srcId="{C12DF276-9159-7445-8897-3066AF04F773}" destId="{D632AAC8-34A7-3949-B8CA-BA9BEBA69332}" srcOrd="1" destOrd="0" presId="urn:microsoft.com/office/officeart/2008/layout/LinedList"/>
    <dgm:cxn modelId="{74BD52B3-AE5D-8946-A36F-428206FF0432}" type="presParOf" srcId="{C12DF276-9159-7445-8897-3066AF04F773}" destId="{E9B68884-4860-EC4D-9D6F-D9A34D271EFA}" srcOrd="2" destOrd="0" presId="urn:microsoft.com/office/officeart/2008/layout/LinedList"/>
    <dgm:cxn modelId="{E541C05E-A16F-854B-A554-D95C7DC291FE}" type="presParOf" srcId="{23AEEF90-B241-9F4E-929D-D4BBD3F9A5EC}" destId="{7D8B7974-3503-534A-A5A1-9E13DC831271}" srcOrd="5" destOrd="0" presId="urn:microsoft.com/office/officeart/2008/layout/LinedList"/>
    <dgm:cxn modelId="{BC34D5BF-1F6A-C040-BDCF-452FDF2F9DDE}" type="presParOf" srcId="{23AEEF90-B241-9F4E-929D-D4BBD3F9A5EC}" destId="{D26E7DD2-B286-6043-B497-76D0D50BCA60}" srcOrd="6" destOrd="0" presId="urn:microsoft.com/office/officeart/2008/layout/LinedList"/>
    <dgm:cxn modelId="{239CFE6C-9F39-D947-9AD3-FC893D11FF03}" type="presParOf" srcId="{23AEEF90-B241-9F4E-929D-D4BBD3F9A5EC}" destId="{0FBDA590-A43B-8643-BDE9-09825FAAB358}" srcOrd="7" destOrd="0" presId="urn:microsoft.com/office/officeart/2008/layout/LinedList"/>
    <dgm:cxn modelId="{3CE66E05-DF34-D149-A01B-C59F61DC4446}" type="presParOf" srcId="{0FBDA590-A43B-8643-BDE9-09825FAAB358}" destId="{63585FA9-5E5B-9E46-8816-242D2B905542}" srcOrd="0" destOrd="0" presId="urn:microsoft.com/office/officeart/2008/layout/LinedList"/>
    <dgm:cxn modelId="{07585245-4EAB-7241-9F57-1F9E8E40B099}" type="presParOf" srcId="{0FBDA590-A43B-8643-BDE9-09825FAAB358}" destId="{CD7016E6-73DC-E74F-8D07-37FE6426623B}" srcOrd="1" destOrd="0" presId="urn:microsoft.com/office/officeart/2008/layout/LinedList"/>
    <dgm:cxn modelId="{6530C37C-E02E-DA42-9199-7FB64136F9F7}" type="presParOf" srcId="{0FBDA590-A43B-8643-BDE9-09825FAAB358}" destId="{E3F6811A-3D55-2C43-9442-8BC6090F2033}" srcOrd="2" destOrd="0" presId="urn:microsoft.com/office/officeart/2008/layout/LinedList"/>
    <dgm:cxn modelId="{3602BE7B-0099-2246-B038-F1E21CFB9C7C}" type="presParOf" srcId="{23AEEF90-B241-9F4E-929D-D4BBD3F9A5EC}" destId="{D9CDFDA9-5451-9A4B-B0E6-3703CAFCC022}" srcOrd="8" destOrd="0" presId="urn:microsoft.com/office/officeart/2008/layout/LinedList"/>
    <dgm:cxn modelId="{C7CC157D-63DF-CB41-A6BF-049D95792C59}" type="presParOf" srcId="{23AEEF90-B241-9F4E-929D-D4BBD3F9A5EC}" destId="{8A416EF6-10E1-6340-A7F8-98A912008AFF}" srcOrd="9" destOrd="0" presId="urn:microsoft.com/office/officeart/2008/layout/LinedList"/>
    <dgm:cxn modelId="{A30A895E-ED6C-9A49-8095-E5CD53987C67}" type="presParOf" srcId="{23AEEF90-B241-9F4E-929D-D4BBD3F9A5EC}" destId="{72FD787C-E13A-854C-AE08-7D513365A782}" srcOrd="10" destOrd="0" presId="urn:microsoft.com/office/officeart/2008/layout/LinedList"/>
    <dgm:cxn modelId="{0EC8E85B-2BB4-DB44-B91A-12F528277CF1}" type="presParOf" srcId="{72FD787C-E13A-854C-AE08-7D513365A782}" destId="{72B0FDF5-5748-2B4A-BE1A-EC5FCF97BA8F}" srcOrd="0" destOrd="0" presId="urn:microsoft.com/office/officeart/2008/layout/LinedList"/>
    <dgm:cxn modelId="{B0907876-8CF4-BA4C-B334-D0913C152E10}" type="presParOf" srcId="{72FD787C-E13A-854C-AE08-7D513365A782}" destId="{7D5D01B1-876F-B84D-A0B6-BCEDABC1E9BE}" srcOrd="1" destOrd="0" presId="urn:microsoft.com/office/officeart/2008/layout/LinedList"/>
    <dgm:cxn modelId="{430882A3-E4B1-A343-96E1-24B56C1769AB}" type="presParOf" srcId="{72FD787C-E13A-854C-AE08-7D513365A782}" destId="{F25F2BE9-D340-614A-9563-DB340B9B3875}" srcOrd="2" destOrd="0" presId="urn:microsoft.com/office/officeart/2008/layout/LinedList"/>
    <dgm:cxn modelId="{D4D8EC04-8CC4-AC4F-BE83-F3D4EE15BA96}" type="presParOf" srcId="{23AEEF90-B241-9F4E-929D-D4BBD3F9A5EC}" destId="{DF142573-BB0F-644E-93C6-9873F3C94A62}" srcOrd="11" destOrd="0" presId="urn:microsoft.com/office/officeart/2008/layout/LinedList"/>
    <dgm:cxn modelId="{7729A9D2-794B-C240-B5B3-2BEABA650904}" type="presParOf" srcId="{23AEEF90-B241-9F4E-929D-D4BBD3F9A5EC}" destId="{A63F8C40-1575-D54E-937C-C805443F1C89}" srcOrd="12" destOrd="0" presId="urn:microsoft.com/office/officeart/2008/layout/LinedList"/>
    <dgm:cxn modelId="{6B07C73D-75B6-BB45-9998-9FB94E1B7C63}" type="presParOf" srcId="{23AEEF90-B241-9F4E-929D-D4BBD3F9A5EC}" destId="{37DC4485-D1CE-DF40-9485-0D178B7F3D2D}" srcOrd="13" destOrd="0" presId="urn:microsoft.com/office/officeart/2008/layout/LinedList"/>
    <dgm:cxn modelId="{5CFA4CC9-429C-2A46-8705-3DE047C09530}" type="presParOf" srcId="{37DC4485-D1CE-DF40-9485-0D178B7F3D2D}" destId="{95623087-6AB1-864C-A1E7-D717B5571BC2}" srcOrd="0" destOrd="0" presId="urn:microsoft.com/office/officeart/2008/layout/LinedList"/>
    <dgm:cxn modelId="{2A3D54C4-D9AB-2B44-96E9-3666C390C9D1}" type="presParOf" srcId="{37DC4485-D1CE-DF40-9485-0D178B7F3D2D}" destId="{20CCA84E-E6AD-784D-B3DF-F6D18E0CDBF1}" srcOrd="1" destOrd="0" presId="urn:microsoft.com/office/officeart/2008/layout/LinedList"/>
    <dgm:cxn modelId="{90E4434A-B655-2F43-9B97-1691BB03CD3C}" type="presParOf" srcId="{37DC4485-D1CE-DF40-9485-0D178B7F3D2D}" destId="{A29B8772-1C06-1446-A9F1-FC493092B13E}" srcOrd="2" destOrd="0" presId="urn:microsoft.com/office/officeart/2008/layout/LinedList"/>
    <dgm:cxn modelId="{C2B4EE2C-30E9-3A4B-BF3C-5094C2481C33}" type="presParOf" srcId="{23AEEF90-B241-9F4E-929D-D4BBD3F9A5EC}" destId="{BFC965E1-B8EB-7841-AF96-EE662D92F7C6}" srcOrd="14" destOrd="0" presId="urn:microsoft.com/office/officeart/2008/layout/LinedList"/>
    <dgm:cxn modelId="{FEC4CAE0-7EA8-2841-9645-29F404F94638}" type="presParOf" srcId="{23AEEF90-B241-9F4E-929D-D4BBD3F9A5EC}" destId="{08B5CF5E-7ACF-B841-917B-F44380B76546}" srcOrd="15" destOrd="0" presId="urn:microsoft.com/office/officeart/2008/layout/LinedLis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2699D30-AB34-4D9B-9D37-D8BAC14562B7}" type="doc">
      <dgm:prSet loTypeId="urn:microsoft.com/office/officeart/2005/8/layout/vList2" loCatId="list" qsTypeId="urn:microsoft.com/office/officeart/2005/8/quickstyle/simple1" qsCatId="simple" csTypeId="urn:microsoft.com/office/officeart/2005/8/colors/accent1_2" csCatId="accent1" phldr="1"/>
      <dgm:spPr/>
    </dgm:pt>
    <dgm:pt modelId="{81FBE25C-1B34-4E23-BD8C-0186CF8AAF36}">
      <dgm:prSet phldrT="[Texte]"/>
      <dgm:spPr>
        <a:solidFill>
          <a:srgbClr val="346A8C"/>
        </a:solidFill>
      </dgm:spPr>
      <dgm:t>
        <a:bodyPr/>
        <a:lstStyle/>
        <a:p>
          <a:r>
            <a:rPr lang="fr-FR" dirty="0"/>
            <a:t>Discapacidad intelectual</a:t>
          </a:r>
        </a:p>
      </dgm:t>
    </dgm:pt>
    <dgm:pt modelId="{45E55F9C-A029-4ECE-8DEB-A7CFC29B7F7D}" type="parTrans" cxnId="{8CC470F0-3AE7-4687-A7E0-03ECC9699E52}">
      <dgm:prSet/>
      <dgm:spPr/>
      <dgm:t>
        <a:bodyPr/>
        <a:lstStyle/>
        <a:p>
          <a:endParaRPr lang="fr-FR"/>
        </a:p>
      </dgm:t>
    </dgm:pt>
    <dgm:pt modelId="{A67270B1-D9E3-475E-B48A-6A9555BEFB47}" type="sibTrans" cxnId="{8CC470F0-3AE7-4687-A7E0-03ECC9699E52}">
      <dgm:prSet/>
      <dgm:spPr/>
      <dgm:t>
        <a:bodyPr/>
        <a:lstStyle/>
        <a:p>
          <a:endParaRPr lang="fr-FR"/>
        </a:p>
      </dgm:t>
    </dgm:pt>
    <dgm:pt modelId="{5C270E7A-830C-423A-8A82-2465087A732C}">
      <dgm:prSet phldrT="[Texte]"/>
      <dgm:spPr>
        <a:solidFill>
          <a:srgbClr val="4184AD"/>
        </a:solidFill>
      </dgm:spPr>
      <dgm:t>
        <a:bodyPr/>
        <a:lstStyle/>
        <a:p>
          <a:r>
            <a:rPr lang="fr-FR" dirty="0"/>
            <a:t>Condición en </a:t>
          </a:r>
          <a:r>
            <a:rPr lang="fr-FR" dirty="0" err="1"/>
            <a:t>la que el funcionamiento intelectual </a:t>
          </a:r>
          <a:r>
            <a:rPr lang="fr-FR" dirty="0"/>
            <a:t>y adaptativo está </a:t>
          </a:r>
          <a:r>
            <a:rPr lang="fr-FR" dirty="0" err="1"/>
            <a:t>limitado.</a:t>
          </a:r>
          <a:endParaRPr lang="fr-FR" dirty="0"/>
        </a:p>
      </dgm:t>
    </dgm:pt>
    <dgm:pt modelId="{2A702E92-B659-48D1-91F5-4AF111898CAB}" type="parTrans" cxnId="{C4E3D334-ACBE-4C62-8654-7E920A48411C}">
      <dgm:prSet/>
      <dgm:spPr/>
      <dgm:t>
        <a:bodyPr/>
        <a:lstStyle/>
        <a:p>
          <a:endParaRPr lang="fr-FR"/>
        </a:p>
      </dgm:t>
    </dgm:pt>
    <dgm:pt modelId="{9F1980EE-6B0C-45F9-B7C2-101A4B194B99}" type="sibTrans" cxnId="{C4E3D334-ACBE-4C62-8654-7E920A48411C}">
      <dgm:prSet/>
      <dgm:spPr/>
      <dgm:t>
        <a:bodyPr/>
        <a:lstStyle/>
        <a:p>
          <a:endParaRPr lang="fr-FR"/>
        </a:p>
      </dgm:t>
    </dgm:pt>
    <dgm:pt modelId="{96EFC55B-DAFE-46B7-B50F-F0B788C6CA93}">
      <dgm:prSet phldrT="[Texte]"/>
      <dgm:spPr/>
      <dgm:t>
        <a:bodyPr/>
        <a:lstStyle/>
        <a:p>
          <a:r>
            <a:rPr lang="fr-FR" dirty="0"/>
            <a:t>aparece durante el periodo de desarrollo</a:t>
          </a:r>
        </a:p>
      </dgm:t>
    </dgm:pt>
    <dgm:pt modelId="{3F2632F1-B233-4D9B-B646-848FA6F9FFA1}" type="parTrans" cxnId="{E907628A-FFB9-468B-A30F-B87AA491B7DF}">
      <dgm:prSet/>
      <dgm:spPr/>
      <dgm:t>
        <a:bodyPr/>
        <a:lstStyle/>
        <a:p>
          <a:endParaRPr lang="fr-FR"/>
        </a:p>
      </dgm:t>
    </dgm:pt>
    <dgm:pt modelId="{ED8DE1CD-019A-4DFB-BD33-0D6CFDD2E9C1}" type="sibTrans" cxnId="{E907628A-FFB9-468B-A30F-B87AA491B7DF}">
      <dgm:prSet/>
      <dgm:spPr/>
      <dgm:t>
        <a:bodyPr/>
        <a:lstStyle/>
        <a:p>
          <a:endParaRPr lang="fr-FR"/>
        </a:p>
      </dgm:t>
    </dgm:pt>
    <dgm:pt modelId="{441B6F86-9265-4C15-AA81-67F1E6615B72}">
      <dgm:prSet phldrT="[Texte]"/>
      <dgm:spPr/>
      <dgm:t>
        <a:bodyPr/>
        <a:lstStyle/>
        <a:p>
          <a:r>
            <a:rPr lang="fr-FR" dirty="0"/>
            <a:t>sólo o en combinación con cualquier afección física o mental (por ejemplo, trastornos sensoriales, autismo...)</a:t>
          </a:r>
        </a:p>
      </dgm:t>
    </dgm:pt>
    <dgm:pt modelId="{1A10B0A2-302F-41B1-A2AB-F01DE1D45B48}" type="parTrans" cxnId="{44A9A415-0B72-414C-943F-F5F4872079BA}">
      <dgm:prSet/>
      <dgm:spPr/>
      <dgm:t>
        <a:bodyPr/>
        <a:lstStyle/>
        <a:p>
          <a:endParaRPr lang="fr-FR"/>
        </a:p>
      </dgm:t>
    </dgm:pt>
    <dgm:pt modelId="{06AF4303-EB8B-4AC1-82EF-2BAAC9FCA267}" type="sibTrans" cxnId="{44A9A415-0B72-414C-943F-F5F4872079BA}">
      <dgm:prSet/>
      <dgm:spPr/>
      <dgm:t>
        <a:bodyPr/>
        <a:lstStyle/>
        <a:p>
          <a:endParaRPr lang="fr-FR"/>
        </a:p>
      </dgm:t>
    </dgm:pt>
    <dgm:pt modelId="{88B78418-7E8C-4A0B-92D4-C606A89AC8F9}">
      <dgm:prSet phldrT="[Texte]"/>
      <dgm:spPr>
        <a:solidFill>
          <a:srgbClr val="5597BF"/>
        </a:solidFill>
      </dgm:spPr>
      <dgm:t>
        <a:bodyPr/>
        <a:lstStyle/>
        <a:p>
          <a:r>
            <a:rPr lang="fr-FR" err="1"/>
            <a:t>Anteriormente</a:t>
          </a:r>
          <a:r>
            <a:rPr lang="fr-FR"/>
            <a:t>: retraso mental</a:t>
          </a:r>
        </a:p>
      </dgm:t>
    </dgm:pt>
    <dgm:pt modelId="{52424CF7-10D7-45BD-B155-016D2F4E2525}" type="parTrans" cxnId="{A6F41C46-308A-447F-9183-E984258F3120}">
      <dgm:prSet/>
      <dgm:spPr/>
      <dgm:t>
        <a:bodyPr/>
        <a:lstStyle/>
        <a:p>
          <a:endParaRPr lang="fr-FR"/>
        </a:p>
      </dgm:t>
    </dgm:pt>
    <dgm:pt modelId="{65CC4297-2160-4344-83B8-35D55218C103}" type="sibTrans" cxnId="{A6F41C46-308A-447F-9183-E984258F3120}">
      <dgm:prSet/>
      <dgm:spPr/>
      <dgm:t>
        <a:bodyPr/>
        <a:lstStyle/>
        <a:p>
          <a:endParaRPr lang="fr-FR"/>
        </a:p>
      </dgm:t>
    </dgm:pt>
    <dgm:pt modelId="{6E896483-AF60-48C8-839A-CE8D1D7E6051}">
      <dgm:prSet phldrT="[Texte]"/>
      <dgm:spPr/>
      <dgm:t>
        <a:bodyPr/>
        <a:lstStyle/>
        <a:p>
          <a:r>
            <a:rPr lang="fr-FR" dirty="0"/>
            <a:t>CIE11 (Clasificación Internacional de Enfermedades), Organización Mundial de la Salud (OMS)</a:t>
          </a:r>
        </a:p>
      </dgm:t>
    </dgm:pt>
    <dgm:pt modelId="{247BC154-9EDB-451A-9C5E-7F26D3AF4CF1}" type="sibTrans" cxnId="{CAA7165A-573F-409B-ADD8-4FE3EBECE1E3}">
      <dgm:prSet/>
      <dgm:spPr/>
      <dgm:t>
        <a:bodyPr/>
        <a:lstStyle/>
        <a:p>
          <a:endParaRPr lang="fr-FR"/>
        </a:p>
      </dgm:t>
    </dgm:pt>
    <dgm:pt modelId="{C2F4F13C-5F0F-4685-8E8C-91F1BAAF5DC9}" type="parTrans" cxnId="{CAA7165A-573F-409B-ADD8-4FE3EBECE1E3}">
      <dgm:prSet/>
      <dgm:spPr/>
      <dgm:t>
        <a:bodyPr/>
        <a:lstStyle/>
        <a:p>
          <a:endParaRPr lang="fr-FR"/>
        </a:p>
      </dgm:t>
    </dgm:pt>
    <dgm:pt modelId="{B261B85B-CBAD-4F92-BA8F-4A613CF1F7CD}" type="pres">
      <dgm:prSet presAssocID="{72699D30-AB34-4D9B-9D37-D8BAC14562B7}" presName="linear" presStyleCnt="0">
        <dgm:presLayoutVars>
          <dgm:animLvl val="lvl"/>
          <dgm:resizeHandles val="exact"/>
        </dgm:presLayoutVars>
      </dgm:prSet>
      <dgm:spPr/>
    </dgm:pt>
    <dgm:pt modelId="{EF7AB981-8176-4483-993D-E077F5278C5B}" type="pres">
      <dgm:prSet presAssocID="{81FBE25C-1B34-4E23-BD8C-0186CF8AAF36}" presName="parentText" presStyleLbl="node1" presStyleIdx="0" presStyleCnt="3">
        <dgm:presLayoutVars>
          <dgm:chMax val="0"/>
          <dgm:bulletEnabled val="1"/>
        </dgm:presLayoutVars>
      </dgm:prSet>
      <dgm:spPr/>
    </dgm:pt>
    <dgm:pt modelId="{C26EB9D7-6CA0-40D7-B9E5-B18399546DE6}" type="pres">
      <dgm:prSet presAssocID="{81FBE25C-1B34-4E23-BD8C-0186CF8AAF36}" presName="childText" presStyleLbl="revTx" presStyleIdx="0" presStyleCnt="2">
        <dgm:presLayoutVars>
          <dgm:bulletEnabled val="1"/>
        </dgm:presLayoutVars>
      </dgm:prSet>
      <dgm:spPr/>
    </dgm:pt>
    <dgm:pt modelId="{BEEB5485-582C-4058-8285-2F8DA00C958F}" type="pres">
      <dgm:prSet presAssocID="{5C270E7A-830C-423A-8A82-2465087A732C}" presName="parentText" presStyleLbl="node1" presStyleIdx="1" presStyleCnt="3">
        <dgm:presLayoutVars>
          <dgm:chMax val="0"/>
          <dgm:bulletEnabled val="1"/>
        </dgm:presLayoutVars>
      </dgm:prSet>
      <dgm:spPr/>
    </dgm:pt>
    <dgm:pt modelId="{88D9EE02-D735-4F3A-AE2D-F0E08AFC8D09}" type="pres">
      <dgm:prSet presAssocID="{5C270E7A-830C-423A-8A82-2465087A732C}" presName="childText" presStyleLbl="revTx" presStyleIdx="1" presStyleCnt="2">
        <dgm:presLayoutVars>
          <dgm:bulletEnabled val="1"/>
        </dgm:presLayoutVars>
      </dgm:prSet>
      <dgm:spPr/>
    </dgm:pt>
    <dgm:pt modelId="{F95C8166-F69B-40FE-91F6-A44134E722FA}" type="pres">
      <dgm:prSet presAssocID="{88B78418-7E8C-4A0B-92D4-C606A89AC8F9}" presName="parentText" presStyleLbl="node1" presStyleIdx="2" presStyleCnt="3">
        <dgm:presLayoutVars>
          <dgm:chMax val="0"/>
          <dgm:bulletEnabled val="1"/>
        </dgm:presLayoutVars>
      </dgm:prSet>
      <dgm:spPr/>
    </dgm:pt>
  </dgm:ptLst>
  <dgm:cxnLst>
    <dgm:cxn modelId="{CC9DE909-9C23-428B-B83D-86D47387BE38}" type="presOf" srcId="{6E896483-AF60-48C8-839A-CE8D1D7E6051}" destId="{C26EB9D7-6CA0-40D7-B9E5-B18399546DE6}" srcOrd="0" destOrd="0" presId="urn:microsoft.com/office/officeart/2005/8/layout/vList2"/>
    <dgm:cxn modelId="{44A9A415-0B72-414C-943F-F5F4872079BA}" srcId="{5C270E7A-830C-423A-8A82-2465087A732C}" destId="{441B6F86-9265-4C15-AA81-67F1E6615B72}" srcOrd="1" destOrd="0" parTransId="{1A10B0A2-302F-41B1-A2AB-F01DE1D45B48}" sibTransId="{06AF4303-EB8B-4AC1-82EF-2BAAC9FCA267}"/>
    <dgm:cxn modelId="{6B471B27-B754-440A-BF05-C0CBB5E62982}" type="presOf" srcId="{5C270E7A-830C-423A-8A82-2465087A732C}" destId="{BEEB5485-582C-4058-8285-2F8DA00C958F}" srcOrd="0" destOrd="0" presId="urn:microsoft.com/office/officeart/2005/8/layout/vList2"/>
    <dgm:cxn modelId="{C4E3D334-ACBE-4C62-8654-7E920A48411C}" srcId="{72699D30-AB34-4D9B-9D37-D8BAC14562B7}" destId="{5C270E7A-830C-423A-8A82-2465087A732C}" srcOrd="1" destOrd="0" parTransId="{2A702E92-B659-48D1-91F5-4AF111898CAB}" sibTransId="{9F1980EE-6B0C-45F9-B7C2-101A4B194B99}"/>
    <dgm:cxn modelId="{A6F41C46-308A-447F-9183-E984258F3120}" srcId="{72699D30-AB34-4D9B-9D37-D8BAC14562B7}" destId="{88B78418-7E8C-4A0B-92D4-C606A89AC8F9}" srcOrd="2" destOrd="0" parTransId="{52424CF7-10D7-45BD-B155-016D2F4E2525}" sibTransId="{65CC4297-2160-4344-83B8-35D55218C103}"/>
    <dgm:cxn modelId="{A7870A48-D0C6-4FCA-9B5E-38E108EEE0D5}" type="presOf" srcId="{72699D30-AB34-4D9B-9D37-D8BAC14562B7}" destId="{B261B85B-CBAD-4F92-BA8F-4A613CF1F7CD}" srcOrd="0" destOrd="0" presId="urn:microsoft.com/office/officeart/2005/8/layout/vList2"/>
    <dgm:cxn modelId="{501DD653-9900-4DCD-B9E5-12FAB36326DA}" type="presOf" srcId="{96EFC55B-DAFE-46B7-B50F-F0B788C6CA93}" destId="{88D9EE02-D735-4F3A-AE2D-F0E08AFC8D09}" srcOrd="0" destOrd="0" presId="urn:microsoft.com/office/officeart/2005/8/layout/vList2"/>
    <dgm:cxn modelId="{CAA7165A-573F-409B-ADD8-4FE3EBECE1E3}" srcId="{81FBE25C-1B34-4E23-BD8C-0186CF8AAF36}" destId="{6E896483-AF60-48C8-839A-CE8D1D7E6051}" srcOrd="0" destOrd="0" parTransId="{C2F4F13C-5F0F-4685-8E8C-91F1BAAF5DC9}" sibTransId="{247BC154-9EDB-451A-9C5E-7F26D3AF4CF1}"/>
    <dgm:cxn modelId="{307E0C7E-FE9D-44AF-81C0-75EDDF006A48}" type="presOf" srcId="{88B78418-7E8C-4A0B-92D4-C606A89AC8F9}" destId="{F95C8166-F69B-40FE-91F6-A44134E722FA}" srcOrd="0" destOrd="0" presId="urn:microsoft.com/office/officeart/2005/8/layout/vList2"/>
    <dgm:cxn modelId="{E907628A-FFB9-468B-A30F-B87AA491B7DF}" srcId="{5C270E7A-830C-423A-8A82-2465087A732C}" destId="{96EFC55B-DAFE-46B7-B50F-F0B788C6CA93}" srcOrd="0" destOrd="0" parTransId="{3F2632F1-B233-4D9B-B646-848FA6F9FFA1}" sibTransId="{ED8DE1CD-019A-4DFB-BD33-0D6CFDD2E9C1}"/>
    <dgm:cxn modelId="{20B9638E-02CD-4538-B3F1-D645E5730896}" type="presOf" srcId="{81FBE25C-1B34-4E23-BD8C-0186CF8AAF36}" destId="{EF7AB981-8176-4483-993D-E077F5278C5B}" srcOrd="0" destOrd="0" presId="urn:microsoft.com/office/officeart/2005/8/layout/vList2"/>
    <dgm:cxn modelId="{8CC470F0-3AE7-4687-A7E0-03ECC9699E52}" srcId="{72699D30-AB34-4D9B-9D37-D8BAC14562B7}" destId="{81FBE25C-1B34-4E23-BD8C-0186CF8AAF36}" srcOrd="0" destOrd="0" parTransId="{45E55F9C-A029-4ECE-8DEB-A7CFC29B7F7D}" sibTransId="{A67270B1-D9E3-475E-B48A-6A9555BEFB47}"/>
    <dgm:cxn modelId="{286FEBFB-5380-481E-97F1-5F4D032107CF}" type="presOf" srcId="{441B6F86-9265-4C15-AA81-67F1E6615B72}" destId="{88D9EE02-D735-4F3A-AE2D-F0E08AFC8D09}" srcOrd="0" destOrd="1" presId="urn:microsoft.com/office/officeart/2005/8/layout/vList2"/>
    <dgm:cxn modelId="{7A420570-F5F9-43F1-AEE7-238F495B25EB}" type="presParOf" srcId="{B261B85B-CBAD-4F92-BA8F-4A613CF1F7CD}" destId="{EF7AB981-8176-4483-993D-E077F5278C5B}" srcOrd="0" destOrd="0" presId="urn:microsoft.com/office/officeart/2005/8/layout/vList2"/>
    <dgm:cxn modelId="{53268AB0-9A90-4BDD-9AB0-7C811304A3C4}" type="presParOf" srcId="{B261B85B-CBAD-4F92-BA8F-4A613CF1F7CD}" destId="{C26EB9D7-6CA0-40D7-B9E5-B18399546DE6}" srcOrd="1" destOrd="0" presId="urn:microsoft.com/office/officeart/2005/8/layout/vList2"/>
    <dgm:cxn modelId="{EFF68422-7662-4D8C-87C6-5944E2F11C2C}" type="presParOf" srcId="{B261B85B-CBAD-4F92-BA8F-4A613CF1F7CD}" destId="{BEEB5485-582C-4058-8285-2F8DA00C958F}" srcOrd="2" destOrd="0" presId="urn:microsoft.com/office/officeart/2005/8/layout/vList2"/>
    <dgm:cxn modelId="{188C3F5A-418D-43D2-9082-543E413BACD7}" type="presParOf" srcId="{B261B85B-CBAD-4F92-BA8F-4A613CF1F7CD}" destId="{88D9EE02-D735-4F3A-AE2D-F0E08AFC8D09}" srcOrd="3" destOrd="0" presId="urn:microsoft.com/office/officeart/2005/8/layout/vList2"/>
    <dgm:cxn modelId="{B2A9A82C-E2A6-4C86-80AC-531D54BB1AED}" type="presParOf" srcId="{B261B85B-CBAD-4F92-BA8F-4A613CF1F7CD}" destId="{F95C8166-F69B-40FE-91F6-A44134E722FA}" srcOrd="4"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66289291-AC0F-463B-A3D2-42A8901CB287}" type="doc">
      <dgm:prSet loTypeId="urn:microsoft.com/office/officeart/2005/8/layout/process3" loCatId="process" qsTypeId="urn:microsoft.com/office/officeart/2005/8/quickstyle/simple1" qsCatId="simple" csTypeId="urn:microsoft.com/office/officeart/2005/8/colors/accent6_2" csCatId="accent6" phldr="1"/>
      <dgm:spPr/>
      <dgm:t>
        <a:bodyPr/>
        <a:lstStyle/>
        <a:p>
          <a:endParaRPr lang="fr-FR"/>
        </a:p>
      </dgm:t>
    </dgm:pt>
    <dgm:pt modelId="{EB2084CE-F4CD-4BFF-A8AC-0E7D14FCE35C}">
      <dgm:prSet phldrT="[Texte]" custT="1"/>
      <dgm:spPr/>
      <dgm:t>
        <a:bodyPr anchor="ctr" anchorCtr="0"/>
        <a:lstStyle/>
        <a:p>
          <a:pPr algn="ctr"/>
          <a:r>
            <a:rPr lang="fr-FR" sz="1800"/>
            <a:t>4 grupos en </a:t>
          </a:r>
          <a:r>
            <a:rPr lang="fr-FR" sz="1800" err="1"/>
            <a:t>función </a:t>
          </a:r>
          <a:r>
            <a:rPr lang="fr-FR" sz="1800"/>
            <a:t>del CI (coeficiente intelectual)</a:t>
          </a:r>
        </a:p>
      </dgm:t>
    </dgm:pt>
    <dgm:pt modelId="{6FA42EA7-2247-418B-9CD1-A2D168181944}" type="parTrans" cxnId="{CA8E8328-F0B4-4622-9C5F-D10B145C1285}">
      <dgm:prSet/>
      <dgm:spPr/>
      <dgm:t>
        <a:bodyPr/>
        <a:lstStyle/>
        <a:p>
          <a:endParaRPr lang="fr-FR" sz="1200"/>
        </a:p>
      </dgm:t>
    </dgm:pt>
    <dgm:pt modelId="{90F3238D-9A36-41BB-B856-09740A726868}" type="sibTrans" cxnId="{CA8E8328-F0B4-4622-9C5F-D10B145C1285}">
      <dgm:prSet custT="1"/>
      <dgm:spPr/>
      <dgm:t>
        <a:bodyPr/>
        <a:lstStyle/>
        <a:p>
          <a:endParaRPr lang="fr-FR" sz="1600"/>
        </a:p>
      </dgm:t>
    </dgm:pt>
    <dgm:pt modelId="{2ED5FC12-BB41-40F2-B6B2-B0306BCEB01E}">
      <dgm:prSet phldrT="[Texte]" custT="1"/>
      <dgm:spPr/>
      <dgm:t>
        <a:bodyPr anchor="ctr" anchorCtr="0"/>
        <a:lstStyle/>
        <a:p>
          <a:r>
            <a:rPr lang="fr-FR" sz="1800" err="1"/>
            <a:t>Leve </a:t>
          </a:r>
          <a:r>
            <a:rPr lang="fr-FR" sz="1800"/>
            <a:t>(50 a 70)</a:t>
          </a:r>
        </a:p>
      </dgm:t>
    </dgm:pt>
    <dgm:pt modelId="{CE4E53F8-2B15-4030-A9B9-27C25C874D32}" type="parTrans" cxnId="{D0688DD6-1CA3-4A35-AF68-0E9BB9BE2777}">
      <dgm:prSet/>
      <dgm:spPr/>
      <dgm:t>
        <a:bodyPr/>
        <a:lstStyle/>
        <a:p>
          <a:endParaRPr lang="fr-FR" sz="1200"/>
        </a:p>
      </dgm:t>
    </dgm:pt>
    <dgm:pt modelId="{B157BCCD-E9A3-4107-9670-293288152ACF}" type="sibTrans" cxnId="{D0688DD6-1CA3-4A35-AF68-0E9BB9BE2777}">
      <dgm:prSet/>
      <dgm:spPr/>
      <dgm:t>
        <a:bodyPr/>
        <a:lstStyle/>
        <a:p>
          <a:endParaRPr lang="fr-FR" sz="1200"/>
        </a:p>
      </dgm:t>
    </dgm:pt>
    <dgm:pt modelId="{8434321A-BC49-492A-A4AE-DCB6A7272031}">
      <dgm:prSet phldrT="[Texte]" custT="1"/>
      <dgm:spPr/>
      <dgm:t>
        <a:bodyPr anchor="ctr" anchorCtr="0"/>
        <a:lstStyle/>
        <a:p>
          <a:r>
            <a:rPr lang="fr-FR" sz="1800" err="1"/>
            <a:t>Intermedio </a:t>
          </a:r>
          <a:r>
            <a:rPr lang="fr-FR" sz="1800"/>
            <a:t>(35 a 59)</a:t>
          </a:r>
        </a:p>
      </dgm:t>
    </dgm:pt>
    <dgm:pt modelId="{EA547CBC-278C-4036-9CB8-BAE5293A4D13}" type="parTrans" cxnId="{F59B1126-8E7F-435F-A91F-589C609351D0}">
      <dgm:prSet/>
      <dgm:spPr/>
      <dgm:t>
        <a:bodyPr/>
        <a:lstStyle/>
        <a:p>
          <a:endParaRPr lang="fr-FR" sz="1200"/>
        </a:p>
      </dgm:t>
    </dgm:pt>
    <dgm:pt modelId="{02480FA0-9E53-4C9E-B7A4-B6A9B7A6A9F6}" type="sibTrans" cxnId="{F59B1126-8E7F-435F-A91F-589C609351D0}">
      <dgm:prSet/>
      <dgm:spPr/>
      <dgm:t>
        <a:bodyPr/>
        <a:lstStyle/>
        <a:p>
          <a:endParaRPr lang="fr-FR" sz="1200"/>
        </a:p>
      </dgm:t>
    </dgm:pt>
    <dgm:pt modelId="{BA57A388-5272-4036-81B6-E7902547ABFC}">
      <dgm:prSet phldrT="[Texte]" custT="1"/>
      <dgm:spPr/>
      <dgm:t>
        <a:bodyPr anchor="ctr" anchorCtr="0"/>
        <a:lstStyle/>
        <a:p>
          <a:r>
            <a:rPr lang="fr-FR" sz="1800"/>
            <a:t>+ IDD </a:t>
          </a:r>
          <a:r>
            <a:rPr lang="fr-FR" sz="1800" err="1"/>
            <a:t>no especificada</a:t>
          </a:r>
        </a:p>
      </dgm:t>
    </dgm:pt>
    <dgm:pt modelId="{B3404DED-2642-4CE4-8C88-90D779C339DF}" type="parTrans" cxnId="{4EC69630-DA9A-4A3B-83CD-53F071E6364A}">
      <dgm:prSet/>
      <dgm:spPr/>
      <dgm:t>
        <a:bodyPr/>
        <a:lstStyle/>
        <a:p>
          <a:endParaRPr lang="fr-FR" sz="1200"/>
        </a:p>
      </dgm:t>
    </dgm:pt>
    <dgm:pt modelId="{3699748C-7BC9-4516-A866-9592605C4CBE}" type="sibTrans" cxnId="{4EC69630-DA9A-4A3B-83CD-53F071E6364A}">
      <dgm:prSet/>
      <dgm:spPr/>
      <dgm:t>
        <a:bodyPr/>
        <a:lstStyle/>
        <a:p>
          <a:endParaRPr lang="fr-FR" sz="1200"/>
        </a:p>
      </dgm:t>
    </dgm:pt>
    <dgm:pt modelId="{3CEF13B2-897E-4A89-A4B8-AA69DAB697B4}">
      <dgm:prSet phldrT="[Texte]" custT="1"/>
      <dgm:spPr/>
      <dgm:t>
        <a:bodyPr anchor="ctr" anchorCtr="0"/>
        <a:lstStyle/>
        <a:p>
          <a:pPr algn="ctr"/>
          <a:r>
            <a:rPr lang="fr-FR" sz="1800"/>
            <a:t>Recomendación de la AAIDD</a:t>
          </a:r>
        </a:p>
      </dgm:t>
    </dgm:pt>
    <dgm:pt modelId="{A578DE6F-2CB9-4893-8E63-9720B56131DA}" type="parTrans" cxnId="{AB613740-B8FC-40FB-BC9A-D7BEAF76160A}">
      <dgm:prSet/>
      <dgm:spPr/>
      <dgm:t>
        <a:bodyPr/>
        <a:lstStyle/>
        <a:p>
          <a:endParaRPr lang="fr-FR" sz="1200"/>
        </a:p>
      </dgm:t>
    </dgm:pt>
    <dgm:pt modelId="{BA690FB7-B2A3-4FA8-A6AE-8FAAFCDAFAC9}" type="sibTrans" cxnId="{AB613740-B8FC-40FB-BC9A-D7BEAF76160A}">
      <dgm:prSet/>
      <dgm:spPr/>
      <dgm:t>
        <a:bodyPr/>
        <a:lstStyle/>
        <a:p>
          <a:endParaRPr lang="fr-FR" sz="1200"/>
        </a:p>
      </dgm:t>
    </dgm:pt>
    <dgm:pt modelId="{85C1CA8A-D646-4849-A934-A59D418D3A3D}">
      <dgm:prSet phldrT="[Texte]" custT="1"/>
      <dgm:spPr/>
      <dgm:t>
        <a:bodyPr anchor="ctr" anchorCtr="0"/>
        <a:lstStyle/>
        <a:p>
          <a:r>
            <a:rPr lang="fr-FR" sz="1800"/>
            <a:t>IDD = </a:t>
          </a:r>
          <a:r>
            <a:rPr lang="fr-FR" sz="1800" err="1"/>
            <a:t>intelectual </a:t>
          </a:r>
          <a:r>
            <a:rPr lang="fr-FR" sz="1800"/>
            <a:t>+ adaptativo</a:t>
          </a:r>
        </a:p>
      </dgm:t>
    </dgm:pt>
    <dgm:pt modelId="{377CE8C5-9216-4870-A00D-B88D31DCE9D0}" type="parTrans" cxnId="{15BCD428-23D6-4667-BB57-3D0D6001439A}">
      <dgm:prSet/>
      <dgm:spPr/>
      <dgm:t>
        <a:bodyPr/>
        <a:lstStyle/>
        <a:p>
          <a:endParaRPr lang="fr-FR" sz="1200"/>
        </a:p>
      </dgm:t>
    </dgm:pt>
    <dgm:pt modelId="{EC0C9077-4E19-4A11-9CC6-095E4D43437C}" type="sibTrans" cxnId="{15BCD428-23D6-4667-BB57-3D0D6001439A}">
      <dgm:prSet/>
      <dgm:spPr/>
      <dgm:t>
        <a:bodyPr/>
        <a:lstStyle/>
        <a:p>
          <a:endParaRPr lang="fr-FR" sz="1200"/>
        </a:p>
      </dgm:t>
    </dgm:pt>
    <dgm:pt modelId="{534E351C-910B-4378-8104-9976AA64E80A}">
      <dgm:prSet phldrT="[Texte]" custT="1"/>
      <dgm:spPr/>
      <dgm:t>
        <a:bodyPr anchor="ctr" anchorCtr="0"/>
        <a:lstStyle/>
        <a:p>
          <a:r>
            <a:rPr lang="fr-FR" sz="1800" err="1"/>
            <a:t>Grave </a:t>
          </a:r>
          <a:r>
            <a:rPr lang="fr-FR" sz="1800"/>
            <a:t>(20 a 34)</a:t>
          </a:r>
        </a:p>
      </dgm:t>
    </dgm:pt>
    <dgm:pt modelId="{1101F4D6-137A-4632-87AA-340A40D44509}" type="parTrans" cxnId="{D42FBEF8-0F90-4B05-B0BF-A9F05F69ADD7}">
      <dgm:prSet/>
      <dgm:spPr/>
      <dgm:t>
        <a:bodyPr/>
        <a:lstStyle/>
        <a:p>
          <a:endParaRPr lang="fr-FR" sz="1200"/>
        </a:p>
      </dgm:t>
    </dgm:pt>
    <dgm:pt modelId="{D576835A-DD44-4DBD-968E-73FE14ED14C1}" type="sibTrans" cxnId="{D42FBEF8-0F90-4B05-B0BF-A9F05F69ADD7}">
      <dgm:prSet/>
      <dgm:spPr/>
      <dgm:t>
        <a:bodyPr/>
        <a:lstStyle/>
        <a:p>
          <a:endParaRPr lang="fr-FR" sz="1200"/>
        </a:p>
      </dgm:t>
    </dgm:pt>
    <dgm:pt modelId="{5D7D607E-15D1-4932-8B13-52400BFE5567}">
      <dgm:prSet phldrT="[Texte]" custT="1"/>
      <dgm:spPr/>
      <dgm:t>
        <a:bodyPr anchor="ctr" anchorCtr="0"/>
        <a:lstStyle/>
        <a:p>
          <a:r>
            <a:rPr lang="fr-FR" sz="1800" err="1"/>
            <a:t>Profundo </a:t>
          </a:r>
          <a:r>
            <a:rPr lang="fr-FR" sz="1800"/>
            <a:t>(</a:t>
          </a:r>
          <a:r>
            <a:rPr lang="fr-FR" sz="1800" err="1"/>
            <a:t>menos de </a:t>
          </a:r>
          <a:r>
            <a:rPr lang="fr-FR" sz="1800"/>
            <a:t>20)</a:t>
          </a:r>
        </a:p>
      </dgm:t>
    </dgm:pt>
    <dgm:pt modelId="{1923001A-002C-4355-8DE8-070D29D7FCA9}" type="parTrans" cxnId="{8B14AD7C-AF48-4F7E-9B0C-A5109396BE9A}">
      <dgm:prSet/>
      <dgm:spPr/>
      <dgm:t>
        <a:bodyPr/>
        <a:lstStyle/>
        <a:p>
          <a:endParaRPr lang="fr-FR" sz="1200"/>
        </a:p>
      </dgm:t>
    </dgm:pt>
    <dgm:pt modelId="{53F422B3-846A-42A5-8D8A-035DECDB20A3}" type="sibTrans" cxnId="{8B14AD7C-AF48-4F7E-9B0C-A5109396BE9A}">
      <dgm:prSet/>
      <dgm:spPr/>
      <dgm:t>
        <a:bodyPr/>
        <a:lstStyle/>
        <a:p>
          <a:endParaRPr lang="fr-FR" sz="1200"/>
        </a:p>
      </dgm:t>
    </dgm:pt>
    <dgm:pt modelId="{45439801-776E-4510-92C7-835A9A356B50}">
      <dgm:prSet phldrT="[Texte]" custT="1"/>
      <dgm:spPr/>
      <dgm:t>
        <a:bodyPr anchor="ctr" anchorCtr="0"/>
        <a:lstStyle/>
        <a:p>
          <a:r>
            <a:rPr lang="fr-FR" sz="1800" err="1"/>
            <a:t>Criterios de intensidad de la </a:t>
          </a:r>
          <a:r>
            <a:rPr lang="fr-FR" sz="1800"/>
            <a:t>ayuda </a:t>
          </a:r>
          <a:r>
            <a:rPr lang="fr-FR" sz="1800" err="1"/>
            <a:t>limitada</a:t>
          </a:r>
          <a:r>
            <a:rPr lang="fr-FR" sz="1800"/>
            <a:t>, intermitente, extensa, generalizada</a:t>
          </a:r>
        </a:p>
      </dgm:t>
    </dgm:pt>
    <dgm:pt modelId="{3B16A0E4-BBF5-463F-8DFC-5DE9BE7AAF80}" type="parTrans" cxnId="{630B32B9-8E92-4649-ACCE-FA486398F304}">
      <dgm:prSet/>
      <dgm:spPr/>
      <dgm:t>
        <a:bodyPr/>
        <a:lstStyle/>
        <a:p>
          <a:endParaRPr lang="fr-FR" sz="1200"/>
        </a:p>
      </dgm:t>
    </dgm:pt>
    <dgm:pt modelId="{477A60FF-2C2F-465E-AA96-8EFA8C61CCF2}" type="sibTrans" cxnId="{630B32B9-8E92-4649-ACCE-FA486398F304}">
      <dgm:prSet/>
      <dgm:spPr/>
      <dgm:t>
        <a:bodyPr/>
        <a:lstStyle/>
        <a:p>
          <a:endParaRPr lang="fr-FR" sz="1200"/>
        </a:p>
      </dgm:t>
    </dgm:pt>
    <dgm:pt modelId="{6885C67B-849B-429C-B41B-EA1BAECC7181}" type="pres">
      <dgm:prSet presAssocID="{66289291-AC0F-463B-A3D2-42A8901CB287}" presName="linearFlow" presStyleCnt="0">
        <dgm:presLayoutVars>
          <dgm:dir/>
          <dgm:animLvl val="lvl"/>
          <dgm:resizeHandles val="exact"/>
        </dgm:presLayoutVars>
      </dgm:prSet>
      <dgm:spPr/>
    </dgm:pt>
    <dgm:pt modelId="{FE769E8F-61A9-4F8C-9811-243553E0774A}" type="pres">
      <dgm:prSet presAssocID="{EB2084CE-F4CD-4BFF-A8AC-0E7D14FCE35C}" presName="composite" presStyleCnt="0"/>
      <dgm:spPr/>
    </dgm:pt>
    <dgm:pt modelId="{4C7F5B0E-B57F-4C2F-A80F-913A9643AD31}" type="pres">
      <dgm:prSet presAssocID="{EB2084CE-F4CD-4BFF-A8AC-0E7D14FCE35C}" presName="parTx" presStyleLbl="node1" presStyleIdx="0" presStyleCnt="2">
        <dgm:presLayoutVars>
          <dgm:chMax val="0"/>
          <dgm:chPref val="0"/>
          <dgm:bulletEnabled val="1"/>
        </dgm:presLayoutVars>
      </dgm:prSet>
      <dgm:spPr/>
    </dgm:pt>
    <dgm:pt modelId="{D836A8E4-B192-4311-916B-A9295C309277}" type="pres">
      <dgm:prSet presAssocID="{EB2084CE-F4CD-4BFF-A8AC-0E7D14FCE35C}" presName="parSh" presStyleLbl="node1" presStyleIdx="0" presStyleCnt="2"/>
      <dgm:spPr/>
    </dgm:pt>
    <dgm:pt modelId="{CDA0FE45-BBC3-41A6-B808-8C51B32176FF}" type="pres">
      <dgm:prSet presAssocID="{EB2084CE-F4CD-4BFF-A8AC-0E7D14FCE35C}" presName="desTx" presStyleLbl="fgAcc1" presStyleIdx="0" presStyleCnt="2">
        <dgm:presLayoutVars>
          <dgm:bulletEnabled val="1"/>
        </dgm:presLayoutVars>
      </dgm:prSet>
      <dgm:spPr/>
    </dgm:pt>
    <dgm:pt modelId="{97E1B57F-4738-49AA-9F0D-328A9E2A8101}" type="pres">
      <dgm:prSet presAssocID="{90F3238D-9A36-41BB-B856-09740A726868}" presName="sibTrans" presStyleLbl="sibTrans2D1" presStyleIdx="0" presStyleCnt="1"/>
      <dgm:spPr/>
    </dgm:pt>
    <dgm:pt modelId="{EE07CF7E-D008-41D1-AA71-25F18DDFFED7}" type="pres">
      <dgm:prSet presAssocID="{90F3238D-9A36-41BB-B856-09740A726868}" presName="connTx" presStyleLbl="sibTrans2D1" presStyleIdx="0" presStyleCnt="1"/>
      <dgm:spPr/>
    </dgm:pt>
    <dgm:pt modelId="{5D5740CE-07FD-4676-95D1-103E1841B9EA}" type="pres">
      <dgm:prSet presAssocID="{3CEF13B2-897E-4A89-A4B8-AA69DAB697B4}" presName="composite" presStyleCnt="0"/>
      <dgm:spPr/>
    </dgm:pt>
    <dgm:pt modelId="{213BB460-4F24-4C69-93BE-AFAD29E9F307}" type="pres">
      <dgm:prSet presAssocID="{3CEF13B2-897E-4A89-A4B8-AA69DAB697B4}" presName="parTx" presStyleLbl="node1" presStyleIdx="0" presStyleCnt="2">
        <dgm:presLayoutVars>
          <dgm:chMax val="0"/>
          <dgm:chPref val="0"/>
          <dgm:bulletEnabled val="1"/>
        </dgm:presLayoutVars>
      </dgm:prSet>
      <dgm:spPr/>
    </dgm:pt>
    <dgm:pt modelId="{36F94408-B527-45EF-9A7E-82CA06A04DE1}" type="pres">
      <dgm:prSet presAssocID="{3CEF13B2-897E-4A89-A4B8-AA69DAB697B4}" presName="parSh" presStyleLbl="node1" presStyleIdx="1" presStyleCnt="2"/>
      <dgm:spPr/>
    </dgm:pt>
    <dgm:pt modelId="{DE726072-7BBC-40FD-A29D-FF7197AC09FF}" type="pres">
      <dgm:prSet presAssocID="{3CEF13B2-897E-4A89-A4B8-AA69DAB697B4}" presName="desTx" presStyleLbl="fgAcc1" presStyleIdx="1" presStyleCnt="2">
        <dgm:presLayoutVars>
          <dgm:bulletEnabled val="1"/>
        </dgm:presLayoutVars>
      </dgm:prSet>
      <dgm:spPr/>
    </dgm:pt>
  </dgm:ptLst>
  <dgm:cxnLst>
    <dgm:cxn modelId="{1D4E0A02-4B07-40FC-9B68-3893E3B9BB2A}" type="presOf" srcId="{90F3238D-9A36-41BB-B856-09740A726868}" destId="{EE07CF7E-D008-41D1-AA71-25F18DDFFED7}" srcOrd="1" destOrd="0" presId="urn:microsoft.com/office/officeart/2005/8/layout/process3"/>
    <dgm:cxn modelId="{179A4A08-E6DE-4EFB-8B64-A2B67D24D6AA}" type="presOf" srcId="{66289291-AC0F-463B-A3D2-42A8901CB287}" destId="{6885C67B-849B-429C-B41B-EA1BAECC7181}" srcOrd="0" destOrd="0" presId="urn:microsoft.com/office/officeart/2005/8/layout/process3"/>
    <dgm:cxn modelId="{06DA6418-DA6E-4F97-8B8C-DED6EE5F925A}" type="presOf" srcId="{BA57A388-5272-4036-81B6-E7902547ABFC}" destId="{CDA0FE45-BBC3-41A6-B808-8C51B32176FF}" srcOrd="0" destOrd="4" presId="urn:microsoft.com/office/officeart/2005/8/layout/process3"/>
    <dgm:cxn modelId="{6A67CF1D-BBF7-40AB-A9FC-89B322371865}" type="presOf" srcId="{90F3238D-9A36-41BB-B856-09740A726868}" destId="{97E1B57F-4738-49AA-9F0D-328A9E2A8101}" srcOrd="0" destOrd="0" presId="urn:microsoft.com/office/officeart/2005/8/layout/process3"/>
    <dgm:cxn modelId="{F59B1126-8E7F-435F-A91F-589C609351D0}" srcId="{EB2084CE-F4CD-4BFF-A8AC-0E7D14FCE35C}" destId="{8434321A-BC49-492A-A4AE-DCB6A7272031}" srcOrd="1" destOrd="0" parTransId="{EA547CBC-278C-4036-9CB8-BAE5293A4D13}" sibTransId="{02480FA0-9E53-4C9E-B7A4-B6A9B7A6A9F6}"/>
    <dgm:cxn modelId="{CA8E8328-F0B4-4622-9C5F-D10B145C1285}" srcId="{66289291-AC0F-463B-A3D2-42A8901CB287}" destId="{EB2084CE-F4CD-4BFF-A8AC-0E7D14FCE35C}" srcOrd="0" destOrd="0" parTransId="{6FA42EA7-2247-418B-9CD1-A2D168181944}" sibTransId="{90F3238D-9A36-41BB-B856-09740A726868}"/>
    <dgm:cxn modelId="{15BCD428-23D6-4667-BB57-3D0D6001439A}" srcId="{3CEF13B2-897E-4A89-A4B8-AA69DAB697B4}" destId="{85C1CA8A-D646-4849-A934-A59D418D3A3D}" srcOrd="0" destOrd="0" parTransId="{377CE8C5-9216-4870-A00D-B88D31DCE9D0}" sibTransId="{EC0C9077-4E19-4A11-9CC6-095E4D43437C}"/>
    <dgm:cxn modelId="{4EC69630-DA9A-4A3B-83CD-53F071E6364A}" srcId="{EB2084CE-F4CD-4BFF-A8AC-0E7D14FCE35C}" destId="{BA57A388-5272-4036-81B6-E7902547ABFC}" srcOrd="4" destOrd="0" parTransId="{B3404DED-2642-4CE4-8C88-90D779C339DF}" sibTransId="{3699748C-7BC9-4516-A866-9592605C4CBE}"/>
    <dgm:cxn modelId="{EC941732-3A34-4811-80C9-F42AF01FD968}" type="presOf" srcId="{534E351C-910B-4378-8104-9976AA64E80A}" destId="{CDA0FE45-BBC3-41A6-B808-8C51B32176FF}" srcOrd="0" destOrd="2" presId="urn:microsoft.com/office/officeart/2005/8/layout/process3"/>
    <dgm:cxn modelId="{51DD933B-75F8-4ECD-AD22-8BBAD9D682EF}" type="presOf" srcId="{5D7D607E-15D1-4932-8B13-52400BFE5567}" destId="{CDA0FE45-BBC3-41A6-B808-8C51B32176FF}" srcOrd="0" destOrd="3" presId="urn:microsoft.com/office/officeart/2005/8/layout/process3"/>
    <dgm:cxn modelId="{AB613740-B8FC-40FB-BC9A-D7BEAF76160A}" srcId="{66289291-AC0F-463B-A3D2-42A8901CB287}" destId="{3CEF13B2-897E-4A89-A4B8-AA69DAB697B4}" srcOrd="1" destOrd="0" parTransId="{A578DE6F-2CB9-4893-8E63-9720B56131DA}" sibTransId="{BA690FB7-B2A3-4FA8-A6AE-8FAAFCDAFAC9}"/>
    <dgm:cxn modelId="{44CAC65B-8302-4E94-9FCE-16EA1AD1D9C9}" type="presOf" srcId="{2ED5FC12-BB41-40F2-B6B2-B0306BCEB01E}" destId="{CDA0FE45-BBC3-41A6-B808-8C51B32176FF}" srcOrd="0" destOrd="0" presId="urn:microsoft.com/office/officeart/2005/8/layout/process3"/>
    <dgm:cxn modelId="{5A5D616E-282C-4526-B554-AE40997136C1}" type="presOf" srcId="{3CEF13B2-897E-4A89-A4B8-AA69DAB697B4}" destId="{213BB460-4F24-4C69-93BE-AFAD29E9F307}" srcOrd="0" destOrd="0" presId="urn:microsoft.com/office/officeart/2005/8/layout/process3"/>
    <dgm:cxn modelId="{8B14AD7C-AF48-4F7E-9B0C-A5109396BE9A}" srcId="{EB2084CE-F4CD-4BFF-A8AC-0E7D14FCE35C}" destId="{5D7D607E-15D1-4932-8B13-52400BFE5567}" srcOrd="3" destOrd="0" parTransId="{1923001A-002C-4355-8DE8-070D29D7FCA9}" sibTransId="{53F422B3-846A-42A5-8D8A-035DECDB20A3}"/>
    <dgm:cxn modelId="{49ABFD7D-CB3C-4034-9A03-9ACB40A5A0EE}" type="presOf" srcId="{EB2084CE-F4CD-4BFF-A8AC-0E7D14FCE35C}" destId="{D836A8E4-B192-4311-916B-A9295C309277}" srcOrd="1" destOrd="0" presId="urn:microsoft.com/office/officeart/2005/8/layout/process3"/>
    <dgm:cxn modelId="{C9CAA994-6C18-45D4-997B-3A8DA0A9717C}" type="presOf" srcId="{85C1CA8A-D646-4849-A934-A59D418D3A3D}" destId="{DE726072-7BBC-40FD-A29D-FF7197AC09FF}" srcOrd="0" destOrd="0" presId="urn:microsoft.com/office/officeart/2005/8/layout/process3"/>
    <dgm:cxn modelId="{8506789A-DA01-4658-AD62-0DA6BDEC1BC3}" type="presOf" srcId="{45439801-776E-4510-92C7-835A9A356B50}" destId="{DE726072-7BBC-40FD-A29D-FF7197AC09FF}" srcOrd="0" destOrd="1" presId="urn:microsoft.com/office/officeart/2005/8/layout/process3"/>
    <dgm:cxn modelId="{BAC619B6-F451-41B4-8CA3-E0DF7B29980D}" type="presOf" srcId="{EB2084CE-F4CD-4BFF-A8AC-0E7D14FCE35C}" destId="{4C7F5B0E-B57F-4C2F-A80F-913A9643AD31}" srcOrd="0" destOrd="0" presId="urn:microsoft.com/office/officeart/2005/8/layout/process3"/>
    <dgm:cxn modelId="{630B32B9-8E92-4649-ACCE-FA486398F304}" srcId="{3CEF13B2-897E-4A89-A4B8-AA69DAB697B4}" destId="{45439801-776E-4510-92C7-835A9A356B50}" srcOrd="1" destOrd="0" parTransId="{3B16A0E4-BBF5-463F-8DFC-5DE9BE7AAF80}" sibTransId="{477A60FF-2C2F-465E-AA96-8EFA8C61CCF2}"/>
    <dgm:cxn modelId="{C50741CB-CAC7-4DD5-9F43-4F79757B286F}" type="presOf" srcId="{8434321A-BC49-492A-A4AE-DCB6A7272031}" destId="{CDA0FE45-BBC3-41A6-B808-8C51B32176FF}" srcOrd="0" destOrd="1" presId="urn:microsoft.com/office/officeart/2005/8/layout/process3"/>
    <dgm:cxn modelId="{D0688DD6-1CA3-4A35-AF68-0E9BB9BE2777}" srcId="{EB2084CE-F4CD-4BFF-A8AC-0E7D14FCE35C}" destId="{2ED5FC12-BB41-40F2-B6B2-B0306BCEB01E}" srcOrd="0" destOrd="0" parTransId="{CE4E53F8-2B15-4030-A9B9-27C25C874D32}" sibTransId="{B157BCCD-E9A3-4107-9670-293288152ACF}"/>
    <dgm:cxn modelId="{D42FBEF8-0F90-4B05-B0BF-A9F05F69ADD7}" srcId="{EB2084CE-F4CD-4BFF-A8AC-0E7D14FCE35C}" destId="{534E351C-910B-4378-8104-9976AA64E80A}" srcOrd="2" destOrd="0" parTransId="{1101F4D6-137A-4632-87AA-340A40D44509}" sibTransId="{D576835A-DD44-4DBD-968E-73FE14ED14C1}"/>
    <dgm:cxn modelId="{F44D5CFB-A50C-41E6-A850-EE861E47AA91}" type="presOf" srcId="{3CEF13B2-897E-4A89-A4B8-AA69DAB697B4}" destId="{36F94408-B527-45EF-9A7E-82CA06A04DE1}" srcOrd="1" destOrd="0" presId="urn:microsoft.com/office/officeart/2005/8/layout/process3"/>
    <dgm:cxn modelId="{02D4B10B-C624-4D9E-A4B4-1E86C4A64E55}" type="presParOf" srcId="{6885C67B-849B-429C-B41B-EA1BAECC7181}" destId="{FE769E8F-61A9-4F8C-9811-243553E0774A}" srcOrd="0" destOrd="0" presId="urn:microsoft.com/office/officeart/2005/8/layout/process3"/>
    <dgm:cxn modelId="{EF22BDAB-6976-472F-8D9D-EC15F6D184F0}" type="presParOf" srcId="{FE769E8F-61A9-4F8C-9811-243553E0774A}" destId="{4C7F5B0E-B57F-4C2F-A80F-913A9643AD31}" srcOrd="0" destOrd="0" presId="urn:microsoft.com/office/officeart/2005/8/layout/process3"/>
    <dgm:cxn modelId="{1D101491-744F-4FA6-B895-415C546F90FE}" type="presParOf" srcId="{FE769E8F-61A9-4F8C-9811-243553E0774A}" destId="{D836A8E4-B192-4311-916B-A9295C309277}" srcOrd="1" destOrd="0" presId="urn:microsoft.com/office/officeart/2005/8/layout/process3"/>
    <dgm:cxn modelId="{F71132C4-B661-48DC-A530-0F8A7DFEE944}" type="presParOf" srcId="{FE769E8F-61A9-4F8C-9811-243553E0774A}" destId="{CDA0FE45-BBC3-41A6-B808-8C51B32176FF}" srcOrd="2" destOrd="0" presId="urn:microsoft.com/office/officeart/2005/8/layout/process3"/>
    <dgm:cxn modelId="{5676CA7D-91A0-43DC-9911-EE98C871CB63}" type="presParOf" srcId="{6885C67B-849B-429C-B41B-EA1BAECC7181}" destId="{97E1B57F-4738-49AA-9F0D-328A9E2A8101}" srcOrd="1" destOrd="0" presId="urn:microsoft.com/office/officeart/2005/8/layout/process3"/>
    <dgm:cxn modelId="{B0D7C1B8-1C13-492B-976B-3DF576C8C097}" type="presParOf" srcId="{97E1B57F-4738-49AA-9F0D-328A9E2A8101}" destId="{EE07CF7E-D008-41D1-AA71-25F18DDFFED7}" srcOrd="0" destOrd="0" presId="urn:microsoft.com/office/officeart/2005/8/layout/process3"/>
    <dgm:cxn modelId="{CCCE1BCF-4F1C-4BDD-AB6C-52B24DAC9011}" type="presParOf" srcId="{6885C67B-849B-429C-B41B-EA1BAECC7181}" destId="{5D5740CE-07FD-4676-95D1-103E1841B9EA}" srcOrd="2" destOrd="0" presId="urn:microsoft.com/office/officeart/2005/8/layout/process3"/>
    <dgm:cxn modelId="{2A9A3656-805C-457D-B51E-97D04DCD0C58}" type="presParOf" srcId="{5D5740CE-07FD-4676-95D1-103E1841B9EA}" destId="{213BB460-4F24-4C69-93BE-AFAD29E9F307}" srcOrd="0" destOrd="0" presId="urn:microsoft.com/office/officeart/2005/8/layout/process3"/>
    <dgm:cxn modelId="{2A1C3E27-5CFF-4AD4-9B00-D07442B70893}" type="presParOf" srcId="{5D5740CE-07FD-4676-95D1-103E1841B9EA}" destId="{36F94408-B527-45EF-9A7E-82CA06A04DE1}" srcOrd="1" destOrd="0" presId="urn:microsoft.com/office/officeart/2005/8/layout/process3"/>
    <dgm:cxn modelId="{A4EC0230-2A21-4470-9408-6156595E1BFA}" type="presParOf" srcId="{5D5740CE-07FD-4676-95D1-103E1841B9EA}" destId="{DE726072-7BBC-40FD-A29D-FF7197AC09FF}" srcOrd="2" destOrd="0" presId="urn:microsoft.com/office/officeart/2005/8/layout/process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CDBB4E1-D893-9D40-93EA-9A3CB866D944}" type="doc">
      <dgm:prSet loTypeId="urn:microsoft.com/office/officeart/2008/layout/SquareAccentList" loCatId="" qsTypeId="urn:microsoft.com/office/officeart/2005/8/quickstyle/simple1" qsCatId="simple" csTypeId="urn:microsoft.com/office/officeart/2005/8/colors/accent1_2" csCatId="accent1" phldr="1"/>
      <dgm:spPr/>
      <dgm:t>
        <a:bodyPr/>
        <a:lstStyle/>
        <a:p>
          <a:endParaRPr lang="fr-FR"/>
        </a:p>
      </dgm:t>
    </dgm:pt>
    <dgm:pt modelId="{68E0EEAC-89BB-4D47-BFC4-DEC125092B0B}">
      <dgm:prSet phldrT="[Texte]" custT="1"/>
      <dgm:spPr/>
      <dgm:t>
        <a:bodyPr/>
        <a:lstStyle/>
        <a:p>
          <a:pPr algn="ctr"/>
          <a:r>
            <a:rPr lang="fr-FR" sz="2000" b="1" dirty="0"/>
            <a:t>Métodos para </a:t>
          </a:r>
          <a:r>
            <a:rPr lang="fr-FR" sz="2000" b="1" dirty="0" err="1"/>
            <a:t>mejorar la capacidad de </a:t>
          </a:r>
          <a:r>
            <a:rPr lang="fr-FR" sz="2000" b="1" dirty="0"/>
            <a:t>comunicación</a:t>
          </a:r>
        </a:p>
      </dgm:t>
    </dgm:pt>
    <dgm:pt modelId="{793DF45E-279C-7741-BCF1-35D0B171F7AA}" type="parTrans" cxnId="{5FF14B3D-5B2C-C645-9E87-39F3DAC81328}">
      <dgm:prSet/>
      <dgm:spPr/>
      <dgm:t>
        <a:bodyPr/>
        <a:lstStyle/>
        <a:p>
          <a:endParaRPr lang="fr-FR"/>
        </a:p>
      </dgm:t>
    </dgm:pt>
    <dgm:pt modelId="{B8B11CE6-E27E-D446-91F4-D920B3493F3C}" type="sibTrans" cxnId="{5FF14B3D-5B2C-C645-9E87-39F3DAC81328}">
      <dgm:prSet/>
      <dgm:spPr/>
      <dgm:t>
        <a:bodyPr/>
        <a:lstStyle/>
        <a:p>
          <a:endParaRPr lang="fr-FR"/>
        </a:p>
      </dgm:t>
    </dgm:pt>
    <dgm:pt modelId="{2F0AC340-F7AD-6048-96E0-38D9CCEB976D}">
      <dgm:prSet phldrT="[Texte]"/>
      <dgm:spPr/>
      <dgm:t>
        <a:bodyPr/>
        <a:lstStyle/>
        <a:p>
          <a:r>
            <a:rPr lang="fr-FR" dirty="0"/>
            <a:t>En </a:t>
          </a:r>
          <a:r>
            <a:rPr lang="fr-FR" dirty="0" err="1"/>
            <a:t>personas con </a:t>
          </a:r>
          <a:r>
            <a:rPr lang="fr-FR" dirty="0"/>
            <a:t>IDD</a:t>
          </a:r>
        </a:p>
      </dgm:t>
    </dgm:pt>
    <dgm:pt modelId="{730D1616-D0ED-5E4A-9BAF-0F5CB2CB6459}" type="parTrans" cxnId="{8ACD4F61-0BD2-324E-8CDC-CE442DE201D2}">
      <dgm:prSet/>
      <dgm:spPr/>
      <dgm:t>
        <a:bodyPr/>
        <a:lstStyle/>
        <a:p>
          <a:endParaRPr lang="fr-FR"/>
        </a:p>
      </dgm:t>
    </dgm:pt>
    <dgm:pt modelId="{2ADC2E1E-02E3-D641-94D9-0E76B0A0CF5A}" type="sibTrans" cxnId="{8ACD4F61-0BD2-324E-8CDC-CE442DE201D2}">
      <dgm:prSet/>
      <dgm:spPr/>
      <dgm:t>
        <a:bodyPr/>
        <a:lstStyle/>
        <a:p>
          <a:endParaRPr lang="fr-FR"/>
        </a:p>
      </dgm:t>
    </dgm:pt>
    <dgm:pt modelId="{3896D956-CDB5-F642-B475-E8E3B096BBC3}">
      <dgm:prSet phldrT="[Texte]"/>
      <dgm:spPr/>
      <dgm:t>
        <a:bodyPr/>
        <a:lstStyle/>
        <a:p>
          <a:r>
            <a:rPr lang="fr-FR" dirty="0"/>
            <a:t>En </a:t>
          </a:r>
          <a:r>
            <a:rPr lang="fr-FR" dirty="0" err="1"/>
            <a:t>profesionales</a:t>
          </a:r>
          <a:endParaRPr lang="fr-FR" dirty="0"/>
        </a:p>
      </dgm:t>
    </dgm:pt>
    <dgm:pt modelId="{863A3184-F197-A544-89EC-616E8AA056C4}" type="parTrans" cxnId="{D3C14839-0606-D241-B593-431FCE32E05D}">
      <dgm:prSet/>
      <dgm:spPr/>
      <dgm:t>
        <a:bodyPr/>
        <a:lstStyle/>
        <a:p>
          <a:endParaRPr lang="fr-FR"/>
        </a:p>
      </dgm:t>
    </dgm:pt>
    <dgm:pt modelId="{36D47F8D-9420-9346-9DF5-83B9F8B7195B}" type="sibTrans" cxnId="{D3C14839-0606-D241-B593-431FCE32E05D}">
      <dgm:prSet/>
      <dgm:spPr/>
      <dgm:t>
        <a:bodyPr/>
        <a:lstStyle/>
        <a:p>
          <a:endParaRPr lang="fr-FR"/>
        </a:p>
      </dgm:t>
    </dgm:pt>
    <dgm:pt modelId="{E8281F06-CF0B-8F4A-AC27-826ABF30E288}">
      <dgm:prSet phldrT="[Texte]" custT="1"/>
      <dgm:spPr/>
      <dgm:t>
        <a:bodyPr/>
        <a:lstStyle/>
        <a:p>
          <a:pPr algn="ctr"/>
          <a:r>
            <a:rPr lang="fr-FR" sz="2000" b="1" dirty="0" err="1"/>
            <a:t>Papel </a:t>
          </a:r>
          <a:r>
            <a:rPr lang="fr-FR" sz="2000" b="1" dirty="0"/>
            <a:t>de las interacciones </a:t>
          </a:r>
          <a:r>
            <a:rPr lang="fr-FR" sz="2000" b="1" dirty="0" err="1"/>
            <a:t>cotidianas con </a:t>
          </a:r>
          <a:r>
            <a:rPr lang="fr-FR" sz="2000" b="1" dirty="0"/>
            <a:t>el </a:t>
          </a:r>
          <a:r>
            <a:rPr lang="fr-FR" sz="2000" b="1" dirty="0" err="1"/>
            <a:t>entorno</a:t>
          </a:r>
          <a:endParaRPr lang="fr-FR" sz="2000" b="1" dirty="0"/>
        </a:p>
      </dgm:t>
    </dgm:pt>
    <dgm:pt modelId="{14D59111-818F-DC49-B08C-56C95BD2B146}" type="parTrans" cxnId="{5550B693-B4C6-5044-9BC0-A8FBB56B3091}">
      <dgm:prSet/>
      <dgm:spPr/>
      <dgm:t>
        <a:bodyPr/>
        <a:lstStyle/>
        <a:p>
          <a:endParaRPr lang="fr-FR"/>
        </a:p>
      </dgm:t>
    </dgm:pt>
    <dgm:pt modelId="{771957DA-09A0-B04D-B8ED-3115A640B704}" type="sibTrans" cxnId="{5550B693-B4C6-5044-9BC0-A8FBB56B3091}">
      <dgm:prSet/>
      <dgm:spPr/>
      <dgm:t>
        <a:bodyPr/>
        <a:lstStyle/>
        <a:p>
          <a:endParaRPr lang="fr-FR"/>
        </a:p>
      </dgm:t>
    </dgm:pt>
    <dgm:pt modelId="{2050A9BB-B274-9247-AC75-FC730203FC09}">
      <dgm:prSet phldrT="[Texte]"/>
      <dgm:spPr/>
      <dgm:t>
        <a:bodyPr/>
        <a:lstStyle/>
        <a:p>
          <a:r>
            <a:rPr lang="fr-FR" dirty="0" err="1"/>
            <a:t>Establecer </a:t>
          </a:r>
          <a:r>
            <a:rPr lang="fr-FR" dirty="0"/>
            <a:t>nuevas </a:t>
          </a:r>
          <a:r>
            <a:rPr lang="fr-FR" dirty="0" err="1"/>
            <a:t>relaciones de apoyo</a:t>
          </a:r>
          <a:endParaRPr lang="fr-FR" dirty="0"/>
        </a:p>
      </dgm:t>
    </dgm:pt>
    <dgm:pt modelId="{094CF659-1DE6-2F49-863A-C3422E8C7256}" type="parTrans" cxnId="{1C4F3618-B83C-D846-83A2-DAFA96E404CA}">
      <dgm:prSet/>
      <dgm:spPr/>
      <dgm:t>
        <a:bodyPr/>
        <a:lstStyle/>
        <a:p>
          <a:endParaRPr lang="fr-FR"/>
        </a:p>
      </dgm:t>
    </dgm:pt>
    <dgm:pt modelId="{DE89EEA7-6D1F-7149-BB9A-FCD8B833D172}" type="sibTrans" cxnId="{1C4F3618-B83C-D846-83A2-DAFA96E404CA}">
      <dgm:prSet/>
      <dgm:spPr/>
      <dgm:t>
        <a:bodyPr/>
        <a:lstStyle/>
        <a:p>
          <a:endParaRPr lang="fr-FR"/>
        </a:p>
      </dgm:t>
    </dgm:pt>
    <dgm:pt modelId="{6FFAFB7E-46EA-194C-A4D0-7EFDC1287772}">
      <dgm:prSet/>
      <dgm:spPr/>
      <dgm:t>
        <a:bodyPr/>
        <a:lstStyle/>
        <a:p>
          <a:r>
            <a:rPr lang="fr-FR" dirty="0" err="1"/>
            <a:t>Reforzar las relaciones existentes</a:t>
          </a:r>
          <a:endParaRPr lang="fr-FR" dirty="0"/>
        </a:p>
      </dgm:t>
    </dgm:pt>
    <dgm:pt modelId="{68141EAF-E8A6-9B42-B941-2FED042C4F59}" type="parTrans" cxnId="{0D5E01C9-11CC-4A45-B064-6DEB53AA6429}">
      <dgm:prSet/>
      <dgm:spPr/>
      <dgm:t>
        <a:bodyPr/>
        <a:lstStyle/>
        <a:p>
          <a:endParaRPr lang="fr-FR"/>
        </a:p>
      </dgm:t>
    </dgm:pt>
    <dgm:pt modelId="{A79692CF-A089-B34D-BDAA-556A7B0506A0}" type="sibTrans" cxnId="{0D5E01C9-11CC-4A45-B064-6DEB53AA6429}">
      <dgm:prSet/>
      <dgm:spPr/>
      <dgm:t>
        <a:bodyPr/>
        <a:lstStyle/>
        <a:p>
          <a:endParaRPr lang="fr-FR"/>
        </a:p>
      </dgm:t>
    </dgm:pt>
    <dgm:pt modelId="{2421C6ED-36F2-F548-9F90-326B1660776B}">
      <dgm:prSet custT="1"/>
      <dgm:spPr/>
      <dgm:t>
        <a:bodyPr/>
        <a:lstStyle/>
        <a:p>
          <a:pPr algn="ctr"/>
          <a:r>
            <a:rPr lang="fr-FR" sz="2000" b="1" dirty="0"/>
            <a:t>La comunicación como eje de los vínculos sociales</a:t>
          </a:r>
        </a:p>
      </dgm:t>
    </dgm:pt>
    <dgm:pt modelId="{ECF3EA91-421E-3B4E-9E67-EC992C2413AE}" type="parTrans" cxnId="{C22A8025-13F4-6843-A097-304268B7C21C}">
      <dgm:prSet/>
      <dgm:spPr/>
      <dgm:t>
        <a:bodyPr/>
        <a:lstStyle/>
        <a:p>
          <a:endParaRPr lang="fr-FR"/>
        </a:p>
      </dgm:t>
    </dgm:pt>
    <dgm:pt modelId="{FCFE1F65-97E6-D34A-86F3-24AE693A1D91}" type="sibTrans" cxnId="{C22A8025-13F4-6843-A097-304268B7C21C}">
      <dgm:prSet/>
      <dgm:spPr/>
      <dgm:t>
        <a:bodyPr/>
        <a:lstStyle/>
        <a:p>
          <a:endParaRPr lang="fr-FR"/>
        </a:p>
      </dgm:t>
    </dgm:pt>
    <dgm:pt modelId="{2AF1D6E2-7522-6643-A315-C4127D7A267D}">
      <dgm:prSet/>
      <dgm:spPr/>
      <dgm:t>
        <a:bodyPr/>
        <a:lstStyle/>
        <a:p>
          <a:r>
            <a:rPr lang="fr-FR" dirty="0"/>
            <a:t>Expresar </a:t>
          </a:r>
          <a:r>
            <a:rPr lang="fr-FR" dirty="0" err="1"/>
            <a:t>necesidades</a:t>
          </a:r>
          <a:r>
            <a:rPr lang="fr-FR" dirty="0"/>
            <a:t>, </a:t>
          </a:r>
          <a:r>
            <a:rPr lang="fr-FR" dirty="0" err="1"/>
            <a:t>pensamientos </a:t>
          </a:r>
          <a:r>
            <a:rPr lang="fr-FR" dirty="0"/>
            <a:t>y </a:t>
          </a:r>
          <a:r>
            <a:rPr lang="fr-FR" dirty="0" err="1"/>
            <a:t>emociones</a:t>
          </a:r>
          <a:endParaRPr lang="fr-FR" dirty="0"/>
        </a:p>
      </dgm:t>
    </dgm:pt>
    <dgm:pt modelId="{28AD78B7-07FF-D84E-BE7B-50A52CD1CFBC}" type="parTrans" cxnId="{7517FC16-93DC-C440-9438-A6EB0B5B1028}">
      <dgm:prSet/>
      <dgm:spPr/>
      <dgm:t>
        <a:bodyPr/>
        <a:lstStyle/>
        <a:p>
          <a:endParaRPr lang="fr-FR"/>
        </a:p>
      </dgm:t>
    </dgm:pt>
    <dgm:pt modelId="{A9803D57-931C-644A-B519-349E92EE9B39}" type="sibTrans" cxnId="{7517FC16-93DC-C440-9438-A6EB0B5B1028}">
      <dgm:prSet/>
      <dgm:spPr/>
      <dgm:t>
        <a:bodyPr/>
        <a:lstStyle/>
        <a:p>
          <a:endParaRPr lang="fr-FR"/>
        </a:p>
      </dgm:t>
    </dgm:pt>
    <dgm:pt modelId="{8CAD52BC-1860-D84A-B0C2-B8713E2F8029}">
      <dgm:prSet/>
      <dgm:spPr/>
      <dgm:t>
        <a:bodyPr/>
        <a:lstStyle/>
        <a:p>
          <a:r>
            <a:rPr lang="fr-FR" dirty="0"/>
            <a:t>Compartir </a:t>
          </a:r>
          <a:r>
            <a:rPr lang="fr-FR" dirty="0" err="1"/>
            <a:t>preocupaciones </a:t>
          </a:r>
          <a:r>
            <a:rPr lang="fr-FR" dirty="0"/>
            <a:t>y </a:t>
          </a:r>
          <a:r>
            <a:rPr lang="fr-FR" dirty="0" err="1"/>
            <a:t>deseos</a:t>
          </a:r>
          <a:endParaRPr lang="fr-FR" dirty="0"/>
        </a:p>
      </dgm:t>
    </dgm:pt>
    <dgm:pt modelId="{3559EB03-BB56-574F-A5B3-E08103CEACCA}" type="parTrans" cxnId="{2B4CA8AF-A9C0-FE4B-88B4-895574EDA0D1}">
      <dgm:prSet/>
      <dgm:spPr/>
      <dgm:t>
        <a:bodyPr/>
        <a:lstStyle/>
        <a:p>
          <a:endParaRPr lang="fr-FR"/>
        </a:p>
      </dgm:t>
    </dgm:pt>
    <dgm:pt modelId="{AC64A0B9-6CCD-3A48-A592-FB32CA1E331C}" type="sibTrans" cxnId="{2B4CA8AF-A9C0-FE4B-88B4-895574EDA0D1}">
      <dgm:prSet/>
      <dgm:spPr/>
      <dgm:t>
        <a:bodyPr/>
        <a:lstStyle/>
        <a:p>
          <a:endParaRPr lang="fr-FR"/>
        </a:p>
      </dgm:t>
    </dgm:pt>
    <dgm:pt modelId="{C111C777-95F5-4743-A39C-517E0ACBE657}">
      <dgm:prSet/>
      <dgm:spPr/>
      <dgm:t>
        <a:bodyPr/>
        <a:lstStyle/>
        <a:p>
          <a:r>
            <a:rPr lang="fr-FR" dirty="0" err="1"/>
            <a:t>Relaciones justas </a:t>
          </a:r>
          <a:r>
            <a:rPr lang="fr-FR" dirty="0"/>
            <a:t>y </a:t>
          </a:r>
          <a:r>
            <a:rPr lang="fr-FR" dirty="0" err="1"/>
            <a:t>sólidas</a:t>
          </a:r>
          <a:endParaRPr lang="fr-FR" dirty="0"/>
        </a:p>
      </dgm:t>
    </dgm:pt>
    <dgm:pt modelId="{933CFB51-7D6B-944C-B986-BCB9223BD31A}" type="parTrans" cxnId="{68781B2B-C44A-EF47-A8DF-F1647F6EE342}">
      <dgm:prSet/>
      <dgm:spPr/>
      <dgm:t>
        <a:bodyPr/>
        <a:lstStyle/>
        <a:p>
          <a:endParaRPr lang="fr-FR"/>
        </a:p>
      </dgm:t>
    </dgm:pt>
    <dgm:pt modelId="{05D76752-118F-9342-B9F5-1598982368B2}" type="sibTrans" cxnId="{68781B2B-C44A-EF47-A8DF-F1647F6EE342}">
      <dgm:prSet/>
      <dgm:spPr/>
      <dgm:t>
        <a:bodyPr/>
        <a:lstStyle/>
        <a:p>
          <a:endParaRPr lang="fr-FR"/>
        </a:p>
      </dgm:t>
    </dgm:pt>
    <dgm:pt modelId="{CD70E217-AF7F-D44E-AE24-06A497F4F3CA}" type="pres">
      <dgm:prSet presAssocID="{7CDBB4E1-D893-9D40-93EA-9A3CB866D944}" presName="layout" presStyleCnt="0">
        <dgm:presLayoutVars>
          <dgm:chMax/>
          <dgm:chPref/>
          <dgm:dir/>
          <dgm:resizeHandles/>
        </dgm:presLayoutVars>
      </dgm:prSet>
      <dgm:spPr/>
    </dgm:pt>
    <dgm:pt modelId="{27BC1D65-646A-0C40-BEC6-F15EEAD825BB}" type="pres">
      <dgm:prSet presAssocID="{68E0EEAC-89BB-4D47-BFC4-DEC125092B0B}" presName="root" presStyleCnt="0">
        <dgm:presLayoutVars>
          <dgm:chMax/>
          <dgm:chPref/>
        </dgm:presLayoutVars>
      </dgm:prSet>
      <dgm:spPr/>
    </dgm:pt>
    <dgm:pt modelId="{49C5FA0E-732E-9F4E-B627-4B1C2C2D58FC}" type="pres">
      <dgm:prSet presAssocID="{68E0EEAC-89BB-4D47-BFC4-DEC125092B0B}" presName="rootComposite" presStyleCnt="0">
        <dgm:presLayoutVars/>
      </dgm:prSet>
      <dgm:spPr/>
    </dgm:pt>
    <dgm:pt modelId="{290D7232-073E-AD43-8EF4-8084152F76C5}" type="pres">
      <dgm:prSet presAssocID="{68E0EEAC-89BB-4D47-BFC4-DEC125092B0B}" presName="ParentAccent" presStyleLbl="alignNode1" presStyleIdx="0" presStyleCnt="3"/>
      <dgm:spPr/>
    </dgm:pt>
    <dgm:pt modelId="{76140C11-14D9-C246-9B6F-65234F297DC7}" type="pres">
      <dgm:prSet presAssocID="{68E0EEAC-89BB-4D47-BFC4-DEC125092B0B}" presName="ParentSmallAccent" presStyleLbl="fgAcc1" presStyleIdx="0" presStyleCnt="3"/>
      <dgm:spPr/>
    </dgm:pt>
    <dgm:pt modelId="{42384F8A-3E34-6A44-B66A-3C3EACD4121C}" type="pres">
      <dgm:prSet presAssocID="{68E0EEAC-89BB-4D47-BFC4-DEC125092B0B}" presName="Parent" presStyleLbl="revTx" presStyleIdx="0" presStyleCnt="10">
        <dgm:presLayoutVars>
          <dgm:chMax/>
          <dgm:chPref val="4"/>
          <dgm:bulletEnabled val="1"/>
        </dgm:presLayoutVars>
      </dgm:prSet>
      <dgm:spPr/>
    </dgm:pt>
    <dgm:pt modelId="{DD8CEDE4-B4DE-494D-ADA4-4B5FF3DE811A}" type="pres">
      <dgm:prSet presAssocID="{68E0EEAC-89BB-4D47-BFC4-DEC125092B0B}" presName="childShape" presStyleCnt="0">
        <dgm:presLayoutVars>
          <dgm:chMax val="0"/>
          <dgm:chPref val="0"/>
        </dgm:presLayoutVars>
      </dgm:prSet>
      <dgm:spPr/>
    </dgm:pt>
    <dgm:pt modelId="{C75B06D6-98B7-6B41-ABC3-8B84D3EDDFE9}" type="pres">
      <dgm:prSet presAssocID="{2F0AC340-F7AD-6048-96E0-38D9CCEB976D}" presName="childComposite" presStyleCnt="0">
        <dgm:presLayoutVars>
          <dgm:chMax val="0"/>
          <dgm:chPref val="0"/>
        </dgm:presLayoutVars>
      </dgm:prSet>
      <dgm:spPr/>
    </dgm:pt>
    <dgm:pt modelId="{BCC084EF-D7C5-7048-AAC6-9A7D6C430886}" type="pres">
      <dgm:prSet presAssocID="{2F0AC340-F7AD-6048-96E0-38D9CCEB976D}" presName="ChildAccent" presStyleLbl="solidFgAcc1" presStyleIdx="0" presStyleCnt="7"/>
      <dgm:spPr/>
    </dgm:pt>
    <dgm:pt modelId="{1AA349CA-2B30-C74C-B47B-4736578FA001}" type="pres">
      <dgm:prSet presAssocID="{2F0AC340-F7AD-6048-96E0-38D9CCEB976D}" presName="Child" presStyleLbl="revTx" presStyleIdx="1" presStyleCnt="10">
        <dgm:presLayoutVars>
          <dgm:chMax val="0"/>
          <dgm:chPref val="0"/>
          <dgm:bulletEnabled val="1"/>
        </dgm:presLayoutVars>
      </dgm:prSet>
      <dgm:spPr/>
    </dgm:pt>
    <dgm:pt modelId="{B6A6F9AF-78F6-0E42-AB13-FA3BC6C1CD7A}" type="pres">
      <dgm:prSet presAssocID="{3896D956-CDB5-F642-B475-E8E3B096BBC3}" presName="childComposite" presStyleCnt="0">
        <dgm:presLayoutVars>
          <dgm:chMax val="0"/>
          <dgm:chPref val="0"/>
        </dgm:presLayoutVars>
      </dgm:prSet>
      <dgm:spPr/>
    </dgm:pt>
    <dgm:pt modelId="{48F1FE16-7AEA-F443-A29B-B8FC1D8D25B9}" type="pres">
      <dgm:prSet presAssocID="{3896D956-CDB5-F642-B475-E8E3B096BBC3}" presName="ChildAccent" presStyleLbl="solidFgAcc1" presStyleIdx="1" presStyleCnt="7"/>
      <dgm:spPr/>
    </dgm:pt>
    <dgm:pt modelId="{04F51DA2-0653-CD4A-BDCF-CD4A5C399324}" type="pres">
      <dgm:prSet presAssocID="{3896D956-CDB5-F642-B475-E8E3B096BBC3}" presName="Child" presStyleLbl="revTx" presStyleIdx="2" presStyleCnt="10">
        <dgm:presLayoutVars>
          <dgm:chMax val="0"/>
          <dgm:chPref val="0"/>
          <dgm:bulletEnabled val="1"/>
        </dgm:presLayoutVars>
      </dgm:prSet>
      <dgm:spPr/>
    </dgm:pt>
    <dgm:pt modelId="{D8695552-0F3F-B34F-92D4-7858719CB6DC}" type="pres">
      <dgm:prSet presAssocID="{E8281F06-CF0B-8F4A-AC27-826ABF30E288}" presName="root" presStyleCnt="0">
        <dgm:presLayoutVars>
          <dgm:chMax/>
          <dgm:chPref/>
        </dgm:presLayoutVars>
      </dgm:prSet>
      <dgm:spPr/>
    </dgm:pt>
    <dgm:pt modelId="{DD870287-DC67-874E-8DB7-3B3255EAC8F5}" type="pres">
      <dgm:prSet presAssocID="{E8281F06-CF0B-8F4A-AC27-826ABF30E288}" presName="rootComposite" presStyleCnt="0">
        <dgm:presLayoutVars/>
      </dgm:prSet>
      <dgm:spPr/>
    </dgm:pt>
    <dgm:pt modelId="{30E189EE-AC4D-B641-AF70-DEAD917E0186}" type="pres">
      <dgm:prSet presAssocID="{E8281F06-CF0B-8F4A-AC27-826ABF30E288}" presName="ParentAccent" presStyleLbl="alignNode1" presStyleIdx="1" presStyleCnt="3"/>
      <dgm:spPr/>
    </dgm:pt>
    <dgm:pt modelId="{A2788468-2099-4C49-9795-E602C7BA26EC}" type="pres">
      <dgm:prSet presAssocID="{E8281F06-CF0B-8F4A-AC27-826ABF30E288}" presName="ParentSmallAccent" presStyleLbl="fgAcc1" presStyleIdx="1" presStyleCnt="3"/>
      <dgm:spPr/>
    </dgm:pt>
    <dgm:pt modelId="{3B7FBA17-0B8B-B249-A5AD-D277661B6EB1}" type="pres">
      <dgm:prSet presAssocID="{E8281F06-CF0B-8F4A-AC27-826ABF30E288}" presName="Parent" presStyleLbl="revTx" presStyleIdx="3" presStyleCnt="10">
        <dgm:presLayoutVars>
          <dgm:chMax/>
          <dgm:chPref val="4"/>
          <dgm:bulletEnabled val="1"/>
        </dgm:presLayoutVars>
      </dgm:prSet>
      <dgm:spPr/>
    </dgm:pt>
    <dgm:pt modelId="{A958C909-6049-0C43-8071-36215923984D}" type="pres">
      <dgm:prSet presAssocID="{E8281F06-CF0B-8F4A-AC27-826ABF30E288}" presName="childShape" presStyleCnt="0">
        <dgm:presLayoutVars>
          <dgm:chMax val="0"/>
          <dgm:chPref val="0"/>
        </dgm:presLayoutVars>
      </dgm:prSet>
      <dgm:spPr/>
    </dgm:pt>
    <dgm:pt modelId="{ADDB041F-1AA2-4A4A-B1CD-A8D6B1484173}" type="pres">
      <dgm:prSet presAssocID="{2050A9BB-B274-9247-AC75-FC730203FC09}" presName="childComposite" presStyleCnt="0">
        <dgm:presLayoutVars>
          <dgm:chMax val="0"/>
          <dgm:chPref val="0"/>
        </dgm:presLayoutVars>
      </dgm:prSet>
      <dgm:spPr/>
    </dgm:pt>
    <dgm:pt modelId="{59975288-95CB-6441-B4EC-ECC1E97CF853}" type="pres">
      <dgm:prSet presAssocID="{2050A9BB-B274-9247-AC75-FC730203FC09}" presName="ChildAccent" presStyleLbl="solidFgAcc1" presStyleIdx="2" presStyleCnt="7"/>
      <dgm:spPr/>
    </dgm:pt>
    <dgm:pt modelId="{2EEE3AD9-C76D-4C49-9807-392379B6075A}" type="pres">
      <dgm:prSet presAssocID="{2050A9BB-B274-9247-AC75-FC730203FC09}" presName="Child" presStyleLbl="revTx" presStyleIdx="4" presStyleCnt="10">
        <dgm:presLayoutVars>
          <dgm:chMax val="0"/>
          <dgm:chPref val="0"/>
          <dgm:bulletEnabled val="1"/>
        </dgm:presLayoutVars>
      </dgm:prSet>
      <dgm:spPr/>
    </dgm:pt>
    <dgm:pt modelId="{5426CFE0-3A81-D645-9F26-499598147F59}" type="pres">
      <dgm:prSet presAssocID="{6FFAFB7E-46EA-194C-A4D0-7EFDC1287772}" presName="childComposite" presStyleCnt="0">
        <dgm:presLayoutVars>
          <dgm:chMax val="0"/>
          <dgm:chPref val="0"/>
        </dgm:presLayoutVars>
      </dgm:prSet>
      <dgm:spPr/>
    </dgm:pt>
    <dgm:pt modelId="{5780C244-42C1-7A4B-9298-7265590BDCD8}" type="pres">
      <dgm:prSet presAssocID="{6FFAFB7E-46EA-194C-A4D0-7EFDC1287772}" presName="ChildAccent" presStyleLbl="solidFgAcc1" presStyleIdx="3" presStyleCnt="7"/>
      <dgm:spPr/>
    </dgm:pt>
    <dgm:pt modelId="{EFAA3E93-01E3-BF4F-97D7-56FD75F5F49B}" type="pres">
      <dgm:prSet presAssocID="{6FFAFB7E-46EA-194C-A4D0-7EFDC1287772}" presName="Child" presStyleLbl="revTx" presStyleIdx="5" presStyleCnt="10">
        <dgm:presLayoutVars>
          <dgm:chMax val="0"/>
          <dgm:chPref val="0"/>
          <dgm:bulletEnabled val="1"/>
        </dgm:presLayoutVars>
      </dgm:prSet>
      <dgm:spPr/>
    </dgm:pt>
    <dgm:pt modelId="{788A24B1-2574-5444-9598-40724F64E985}" type="pres">
      <dgm:prSet presAssocID="{2421C6ED-36F2-F548-9F90-326B1660776B}" presName="root" presStyleCnt="0">
        <dgm:presLayoutVars>
          <dgm:chMax/>
          <dgm:chPref/>
        </dgm:presLayoutVars>
      </dgm:prSet>
      <dgm:spPr/>
    </dgm:pt>
    <dgm:pt modelId="{173D0F6F-B321-1846-BF8C-6E2C5C2C1C28}" type="pres">
      <dgm:prSet presAssocID="{2421C6ED-36F2-F548-9F90-326B1660776B}" presName="rootComposite" presStyleCnt="0">
        <dgm:presLayoutVars/>
      </dgm:prSet>
      <dgm:spPr/>
    </dgm:pt>
    <dgm:pt modelId="{93A5D586-8EF8-FB40-9CC8-3529C2EEEAE5}" type="pres">
      <dgm:prSet presAssocID="{2421C6ED-36F2-F548-9F90-326B1660776B}" presName="ParentAccent" presStyleLbl="alignNode1" presStyleIdx="2" presStyleCnt="3"/>
      <dgm:spPr/>
    </dgm:pt>
    <dgm:pt modelId="{E5A50B31-A53C-9649-B4B7-025D215385C9}" type="pres">
      <dgm:prSet presAssocID="{2421C6ED-36F2-F548-9F90-326B1660776B}" presName="ParentSmallAccent" presStyleLbl="fgAcc1" presStyleIdx="2" presStyleCnt="3"/>
      <dgm:spPr/>
    </dgm:pt>
    <dgm:pt modelId="{F08A1257-367D-6D47-B32C-60996C3EE335}" type="pres">
      <dgm:prSet presAssocID="{2421C6ED-36F2-F548-9F90-326B1660776B}" presName="Parent" presStyleLbl="revTx" presStyleIdx="6" presStyleCnt="10">
        <dgm:presLayoutVars>
          <dgm:chMax/>
          <dgm:chPref val="4"/>
          <dgm:bulletEnabled val="1"/>
        </dgm:presLayoutVars>
      </dgm:prSet>
      <dgm:spPr/>
    </dgm:pt>
    <dgm:pt modelId="{9C12CCBA-EA23-C440-ADB5-B16403332C2D}" type="pres">
      <dgm:prSet presAssocID="{2421C6ED-36F2-F548-9F90-326B1660776B}" presName="childShape" presStyleCnt="0">
        <dgm:presLayoutVars>
          <dgm:chMax val="0"/>
          <dgm:chPref val="0"/>
        </dgm:presLayoutVars>
      </dgm:prSet>
      <dgm:spPr/>
    </dgm:pt>
    <dgm:pt modelId="{B75277AF-1262-A649-B214-3A0DEB585FF0}" type="pres">
      <dgm:prSet presAssocID="{2AF1D6E2-7522-6643-A315-C4127D7A267D}" presName="childComposite" presStyleCnt="0">
        <dgm:presLayoutVars>
          <dgm:chMax val="0"/>
          <dgm:chPref val="0"/>
        </dgm:presLayoutVars>
      </dgm:prSet>
      <dgm:spPr/>
    </dgm:pt>
    <dgm:pt modelId="{EB56BD85-0004-FC4A-872A-452225E61C2F}" type="pres">
      <dgm:prSet presAssocID="{2AF1D6E2-7522-6643-A315-C4127D7A267D}" presName="ChildAccent" presStyleLbl="solidFgAcc1" presStyleIdx="4" presStyleCnt="7"/>
      <dgm:spPr/>
    </dgm:pt>
    <dgm:pt modelId="{84DFFC31-C1D5-C24C-97E1-7C4154052146}" type="pres">
      <dgm:prSet presAssocID="{2AF1D6E2-7522-6643-A315-C4127D7A267D}" presName="Child" presStyleLbl="revTx" presStyleIdx="7" presStyleCnt="10">
        <dgm:presLayoutVars>
          <dgm:chMax val="0"/>
          <dgm:chPref val="0"/>
          <dgm:bulletEnabled val="1"/>
        </dgm:presLayoutVars>
      </dgm:prSet>
      <dgm:spPr/>
    </dgm:pt>
    <dgm:pt modelId="{1DB0D0DE-225D-1E41-A7B3-865AFDF7496D}" type="pres">
      <dgm:prSet presAssocID="{8CAD52BC-1860-D84A-B0C2-B8713E2F8029}" presName="childComposite" presStyleCnt="0">
        <dgm:presLayoutVars>
          <dgm:chMax val="0"/>
          <dgm:chPref val="0"/>
        </dgm:presLayoutVars>
      </dgm:prSet>
      <dgm:spPr/>
    </dgm:pt>
    <dgm:pt modelId="{0408C53C-A9B6-AE43-BEC0-6D7626687294}" type="pres">
      <dgm:prSet presAssocID="{8CAD52BC-1860-D84A-B0C2-B8713E2F8029}" presName="ChildAccent" presStyleLbl="solidFgAcc1" presStyleIdx="5" presStyleCnt="7"/>
      <dgm:spPr/>
    </dgm:pt>
    <dgm:pt modelId="{5A557EC0-0C3F-DE47-AC3C-A4DA0107B4F8}" type="pres">
      <dgm:prSet presAssocID="{8CAD52BC-1860-D84A-B0C2-B8713E2F8029}" presName="Child" presStyleLbl="revTx" presStyleIdx="8" presStyleCnt="10">
        <dgm:presLayoutVars>
          <dgm:chMax val="0"/>
          <dgm:chPref val="0"/>
          <dgm:bulletEnabled val="1"/>
        </dgm:presLayoutVars>
      </dgm:prSet>
      <dgm:spPr/>
    </dgm:pt>
    <dgm:pt modelId="{8CAF7FF7-7EA7-CD42-8EBF-C8E3181E8DE0}" type="pres">
      <dgm:prSet presAssocID="{C111C777-95F5-4743-A39C-517E0ACBE657}" presName="childComposite" presStyleCnt="0">
        <dgm:presLayoutVars>
          <dgm:chMax val="0"/>
          <dgm:chPref val="0"/>
        </dgm:presLayoutVars>
      </dgm:prSet>
      <dgm:spPr/>
    </dgm:pt>
    <dgm:pt modelId="{3CC7DF79-55B4-CF4F-BD4E-B91DD95CAD7D}" type="pres">
      <dgm:prSet presAssocID="{C111C777-95F5-4743-A39C-517E0ACBE657}" presName="ChildAccent" presStyleLbl="solidFgAcc1" presStyleIdx="6" presStyleCnt="7"/>
      <dgm:spPr/>
    </dgm:pt>
    <dgm:pt modelId="{A43E60C3-5D7C-A94F-8958-B262C6331879}" type="pres">
      <dgm:prSet presAssocID="{C111C777-95F5-4743-A39C-517E0ACBE657}" presName="Child" presStyleLbl="revTx" presStyleIdx="9" presStyleCnt="10">
        <dgm:presLayoutVars>
          <dgm:chMax val="0"/>
          <dgm:chPref val="0"/>
          <dgm:bulletEnabled val="1"/>
        </dgm:presLayoutVars>
      </dgm:prSet>
      <dgm:spPr/>
    </dgm:pt>
  </dgm:ptLst>
  <dgm:cxnLst>
    <dgm:cxn modelId="{7517FC16-93DC-C440-9438-A6EB0B5B1028}" srcId="{2421C6ED-36F2-F548-9F90-326B1660776B}" destId="{2AF1D6E2-7522-6643-A315-C4127D7A267D}" srcOrd="0" destOrd="0" parTransId="{28AD78B7-07FF-D84E-BE7B-50A52CD1CFBC}" sibTransId="{A9803D57-931C-644A-B519-349E92EE9B39}"/>
    <dgm:cxn modelId="{1C4F3618-B83C-D846-83A2-DAFA96E404CA}" srcId="{E8281F06-CF0B-8F4A-AC27-826ABF30E288}" destId="{2050A9BB-B274-9247-AC75-FC730203FC09}" srcOrd="0" destOrd="0" parTransId="{094CF659-1DE6-2F49-863A-C3422E8C7256}" sibTransId="{DE89EEA7-6D1F-7149-BB9A-FCD8B833D172}"/>
    <dgm:cxn modelId="{F31A711C-8DCF-EF4B-BA1F-B9E42AD7E2DB}" type="presOf" srcId="{68E0EEAC-89BB-4D47-BFC4-DEC125092B0B}" destId="{42384F8A-3E34-6A44-B66A-3C3EACD4121C}" srcOrd="0" destOrd="0" presId="urn:microsoft.com/office/officeart/2008/layout/SquareAccentList"/>
    <dgm:cxn modelId="{6806991C-2EE4-664D-806F-0AAF5A3449B2}" type="presOf" srcId="{2050A9BB-B274-9247-AC75-FC730203FC09}" destId="{2EEE3AD9-C76D-4C49-9807-392379B6075A}" srcOrd="0" destOrd="0" presId="urn:microsoft.com/office/officeart/2008/layout/SquareAccentList"/>
    <dgm:cxn modelId="{C22A8025-13F4-6843-A097-304268B7C21C}" srcId="{7CDBB4E1-D893-9D40-93EA-9A3CB866D944}" destId="{2421C6ED-36F2-F548-9F90-326B1660776B}" srcOrd="2" destOrd="0" parTransId="{ECF3EA91-421E-3B4E-9E67-EC992C2413AE}" sibTransId="{FCFE1F65-97E6-D34A-86F3-24AE693A1D91}"/>
    <dgm:cxn modelId="{68781B2B-C44A-EF47-A8DF-F1647F6EE342}" srcId="{2421C6ED-36F2-F548-9F90-326B1660776B}" destId="{C111C777-95F5-4743-A39C-517E0ACBE657}" srcOrd="2" destOrd="0" parTransId="{933CFB51-7D6B-944C-B986-BCB9223BD31A}" sibTransId="{05D76752-118F-9342-B9F5-1598982368B2}"/>
    <dgm:cxn modelId="{D3C14839-0606-D241-B593-431FCE32E05D}" srcId="{68E0EEAC-89BB-4D47-BFC4-DEC125092B0B}" destId="{3896D956-CDB5-F642-B475-E8E3B096BBC3}" srcOrd="1" destOrd="0" parTransId="{863A3184-F197-A544-89EC-616E8AA056C4}" sibTransId="{36D47F8D-9420-9346-9DF5-83B9F8B7195B}"/>
    <dgm:cxn modelId="{5FF14B3D-5B2C-C645-9E87-39F3DAC81328}" srcId="{7CDBB4E1-D893-9D40-93EA-9A3CB866D944}" destId="{68E0EEAC-89BB-4D47-BFC4-DEC125092B0B}" srcOrd="0" destOrd="0" parTransId="{793DF45E-279C-7741-BCF1-35D0B171F7AA}" sibTransId="{B8B11CE6-E27E-D446-91F4-D920B3493F3C}"/>
    <dgm:cxn modelId="{0CC4B65F-56BD-D748-893E-914E8C67E063}" type="presOf" srcId="{2F0AC340-F7AD-6048-96E0-38D9CCEB976D}" destId="{1AA349CA-2B30-C74C-B47B-4736578FA001}" srcOrd="0" destOrd="0" presId="urn:microsoft.com/office/officeart/2008/layout/SquareAccentList"/>
    <dgm:cxn modelId="{8ACD4F61-0BD2-324E-8CDC-CE442DE201D2}" srcId="{68E0EEAC-89BB-4D47-BFC4-DEC125092B0B}" destId="{2F0AC340-F7AD-6048-96E0-38D9CCEB976D}" srcOrd="0" destOrd="0" parTransId="{730D1616-D0ED-5E4A-9BAF-0F5CB2CB6459}" sibTransId="{2ADC2E1E-02E3-D641-94D9-0E76B0A0CF5A}"/>
    <dgm:cxn modelId="{8F982663-C966-DB4C-A98B-7862157E980C}" type="presOf" srcId="{8CAD52BC-1860-D84A-B0C2-B8713E2F8029}" destId="{5A557EC0-0C3F-DE47-AC3C-A4DA0107B4F8}" srcOrd="0" destOrd="0" presId="urn:microsoft.com/office/officeart/2008/layout/SquareAccentList"/>
    <dgm:cxn modelId="{F754E449-50E6-5C45-BD9B-2922CA4DFF95}" type="presOf" srcId="{2421C6ED-36F2-F548-9F90-326B1660776B}" destId="{F08A1257-367D-6D47-B32C-60996C3EE335}" srcOrd="0" destOrd="0" presId="urn:microsoft.com/office/officeart/2008/layout/SquareAccentList"/>
    <dgm:cxn modelId="{5550B693-B4C6-5044-9BC0-A8FBB56B3091}" srcId="{7CDBB4E1-D893-9D40-93EA-9A3CB866D944}" destId="{E8281F06-CF0B-8F4A-AC27-826ABF30E288}" srcOrd="1" destOrd="0" parTransId="{14D59111-818F-DC49-B08C-56C95BD2B146}" sibTransId="{771957DA-09A0-B04D-B8ED-3115A640B704}"/>
    <dgm:cxn modelId="{5A8C65A5-0F48-7C4B-A5BB-52C8D49289A5}" type="presOf" srcId="{2AF1D6E2-7522-6643-A315-C4127D7A267D}" destId="{84DFFC31-C1D5-C24C-97E1-7C4154052146}" srcOrd="0" destOrd="0" presId="urn:microsoft.com/office/officeart/2008/layout/SquareAccentList"/>
    <dgm:cxn modelId="{8265F8A7-64F8-6F41-B162-049599ED0EDB}" type="presOf" srcId="{3896D956-CDB5-F642-B475-E8E3B096BBC3}" destId="{04F51DA2-0653-CD4A-BDCF-CD4A5C399324}" srcOrd="0" destOrd="0" presId="urn:microsoft.com/office/officeart/2008/layout/SquareAccentList"/>
    <dgm:cxn modelId="{2B4CA8AF-A9C0-FE4B-88B4-895574EDA0D1}" srcId="{2421C6ED-36F2-F548-9F90-326B1660776B}" destId="{8CAD52BC-1860-D84A-B0C2-B8713E2F8029}" srcOrd="1" destOrd="0" parTransId="{3559EB03-BB56-574F-A5B3-E08103CEACCA}" sibTransId="{AC64A0B9-6CCD-3A48-A592-FB32CA1E331C}"/>
    <dgm:cxn modelId="{CFF4A7B8-87ED-0748-B7CA-EC2D71EEF3FA}" type="presOf" srcId="{6FFAFB7E-46EA-194C-A4D0-7EFDC1287772}" destId="{EFAA3E93-01E3-BF4F-97D7-56FD75F5F49B}" srcOrd="0" destOrd="0" presId="urn:microsoft.com/office/officeart/2008/layout/SquareAccentList"/>
    <dgm:cxn modelId="{0D5E01C9-11CC-4A45-B064-6DEB53AA6429}" srcId="{E8281F06-CF0B-8F4A-AC27-826ABF30E288}" destId="{6FFAFB7E-46EA-194C-A4D0-7EFDC1287772}" srcOrd="1" destOrd="0" parTransId="{68141EAF-E8A6-9B42-B941-2FED042C4F59}" sibTransId="{A79692CF-A089-B34D-BDAA-556A7B0506A0}"/>
    <dgm:cxn modelId="{33E10AC9-A490-B94E-9591-4F9B0D6EC587}" type="presOf" srcId="{7CDBB4E1-D893-9D40-93EA-9A3CB866D944}" destId="{CD70E217-AF7F-D44E-AE24-06A497F4F3CA}" srcOrd="0" destOrd="0" presId="urn:microsoft.com/office/officeart/2008/layout/SquareAccentList"/>
    <dgm:cxn modelId="{575B52DE-7F6B-DC4C-8C37-CB60692B7221}" type="presOf" srcId="{E8281F06-CF0B-8F4A-AC27-826ABF30E288}" destId="{3B7FBA17-0B8B-B249-A5AD-D277661B6EB1}" srcOrd="0" destOrd="0" presId="urn:microsoft.com/office/officeart/2008/layout/SquareAccentList"/>
    <dgm:cxn modelId="{4B0C76FF-9EB0-C145-9899-4307AA23876E}" type="presOf" srcId="{C111C777-95F5-4743-A39C-517E0ACBE657}" destId="{A43E60C3-5D7C-A94F-8958-B262C6331879}" srcOrd="0" destOrd="0" presId="urn:microsoft.com/office/officeart/2008/layout/SquareAccentList"/>
    <dgm:cxn modelId="{708D1762-DB15-B54A-9EE7-0FC17967B9EB}" type="presParOf" srcId="{CD70E217-AF7F-D44E-AE24-06A497F4F3CA}" destId="{27BC1D65-646A-0C40-BEC6-F15EEAD825BB}" srcOrd="0" destOrd="0" presId="urn:microsoft.com/office/officeart/2008/layout/SquareAccentList"/>
    <dgm:cxn modelId="{A1DE91DA-5F2E-6748-BFB9-D7840D974B27}" type="presParOf" srcId="{27BC1D65-646A-0C40-BEC6-F15EEAD825BB}" destId="{49C5FA0E-732E-9F4E-B627-4B1C2C2D58FC}" srcOrd="0" destOrd="0" presId="urn:microsoft.com/office/officeart/2008/layout/SquareAccentList"/>
    <dgm:cxn modelId="{66F97018-FED7-A744-B543-06661F6F3F73}" type="presParOf" srcId="{49C5FA0E-732E-9F4E-B627-4B1C2C2D58FC}" destId="{290D7232-073E-AD43-8EF4-8084152F76C5}" srcOrd="0" destOrd="0" presId="urn:microsoft.com/office/officeart/2008/layout/SquareAccentList"/>
    <dgm:cxn modelId="{0F0FF6FD-066C-144E-8CDA-814C880A88F2}" type="presParOf" srcId="{49C5FA0E-732E-9F4E-B627-4B1C2C2D58FC}" destId="{76140C11-14D9-C246-9B6F-65234F297DC7}" srcOrd="1" destOrd="0" presId="urn:microsoft.com/office/officeart/2008/layout/SquareAccentList"/>
    <dgm:cxn modelId="{8C6330E8-1FCD-9447-B532-141E37B966EB}" type="presParOf" srcId="{49C5FA0E-732E-9F4E-B627-4B1C2C2D58FC}" destId="{42384F8A-3E34-6A44-B66A-3C3EACD4121C}" srcOrd="2" destOrd="0" presId="urn:microsoft.com/office/officeart/2008/layout/SquareAccentList"/>
    <dgm:cxn modelId="{E321627A-F8B3-F146-A944-8A570CF5ADCF}" type="presParOf" srcId="{27BC1D65-646A-0C40-BEC6-F15EEAD825BB}" destId="{DD8CEDE4-B4DE-494D-ADA4-4B5FF3DE811A}" srcOrd="1" destOrd="0" presId="urn:microsoft.com/office/officeart/2008/layout/SquareAccentList"/>
    <dgm:cxn modelId="{7D632FB2-1EEF-584B-AB01-041338324ADF}" type="presParOf" srcId="{DD8CEDE4-B4DE-494D-ADA4-4B5FF3DE811A}" destId="{C75B06D6-98B7-6B41-ABC3-8B84D3EDDFE9}" srcOrd="0" destOrd="0" presId="urn:microsoft.com/office/officeart/2008/layout/SquareAccentList"/>
    <dgm:cxn modelId="{9E7010ED-31B6-4D4A-900B-BEA42D2533A2}" type="presParOf" srcId="{C75B06D6-98B7-6B41-ABC3-8B84D3EDDFE9}" destId="{BCC084EF-D7C5-7048-AAC6-9A7D6C430886}" srcOrd="0" destOrd="0" presId="urn:microsoft.com/office/officeart/2008/layout/SquareAccentList"/>
    <dgm:cxn modelId="{53122453-BD30-6F40-B9EE-CD58C32FC519}" type="presParOf" srcId="{C75B06D6-98B7-6B41-ABC3-8B84D3EDDFE9}" destId="{1AA349CA-2B30-C74C-B47B-4736578FA001}" srcOrd="1" destOrd="0" presId="urn:microsoft.com/office/officeart/2008/layout/SquareAccentList"/>
    <dgm:cxn modelId="{5BA83C25-34B3-C940-9078-8413531DA0DE}" type="presParOf" srcId="{DD8CEDE4-B4DE-494D-ADA4-4B5FF3DE811A}" destId="{B6A6F9AF-78F6-0E42-AB13-FA3BC6C1CD7A}" srcOrd="1" destOrd="0" presId="urn:microsoft.com/office/officeart/2008/layout/SquareAccentList"/>
    <dgm:cxn modelId="{D7EC61CD-EE47-A94A-96C8-472D0395FC07}" type="presParOf" srcId="{B6A6F9AF-78F6-0E42-AB13-FA3BC6C1CD7A}" destId="{48F1FE16-7AEA-F443-A29B-B8FC1D8D25B9}" srcOrd="0" destOrd="0" presId="urn:microsoft.com/office/officeart/2008/layout/SquareAccentList"/>
    <dgm:cxn modelId="{3AEDD474-65E8-EB4C-9FE1-33CFB05B384B}" type="presParOf" srcId="{B6A6F9AF-78F6-0E42-AB13-FA3BC6C1CD7A}" destId="{04F51DA2-0653-CD4A-BDCF-CD4A5C399324}" srcOrd="1" destOrd="0" presId="urn:microsoft.com/office/officeart/2008/layout/SquareAccentList"/>
    <dgm:cxn modelId="{6FC7AF72-86FB-664B-986B-DCC44CD444A7}" type="presParOf" srcId="{CD70E217-AF7F-D44E-AE24-06A497F4F3CA}" destId="{D8695552-0F3F-B34F-92D4-7858719CB6DC}" srcOrd="1" destOrd="0" presId="urn:microsoft.com/office/officeart/2008/layout/SquareAccentList"/>
    <dgm:cxn modelId="{B3AF8BCA-045D-6F42-BF80-7D69A132AEBC}" type="presParOf" srcId="{D8695552-0F3F-B34F-92D4-7858719CB6DC}" destId="{DD870287-DC67-874E-8DB7-3B3255EAC8F5}" srcOrd="0" destOrd="0" presId="urn:microsoft.com/office/officeart/2008/layout/SquareAccentList"/>
    <dgm:cxn modelId="{DAC0EBD0-9216-9F43-9F2F-6F04DDA315E3}" type="presParOf" srcId="{DD870287-DC67-874E-8DB7-3B3255EAC8F5}" destId="{30E189EE-AC4D-B641-AF70-DEAD917E0186}" srcOrd="0" destOrd="0" presId="urn:microsoft.com/office/officeart/2008/layout/SquareAccentList"/>
    <dgm:cxn modelId="{EDF977C3-4694-C845-B655-30C79FE7DFCB}" type="presParOf" srcId="{DD870287-DC67-874E-8DB7-3B3255EAC8F5}" destId="{A2788468-2099-4C49-9795-E602C7BA26EC}" srcOrd="1" destOrd="0" presId="urn:microsoft.com/office/officeart/2008/layout/SquareAccentList"/>
    <dgm:cxn modelId="{91300836-0E4F-0149-9088-E89A5E1B040A}" type="presParOf" srcId="{DD870287-DC67-874E-8DB7-3B3255EAC8F5}" destId="{3B7FBA17-0B8B-B249-A5AD-D277661B6EB1}" srcOrd="2" destOrd="0" presId="urn:microsoft.com/office/officeart/2008/layout/SquareAccentList"/>
    <dgm:cxn modelId="{84FC3434-C918-B146-B46B-5466CD45F970}" type="presParOf" srcId="{D8695552-0F3F-B34F-92D4-7858719CB6DC}" destId="{A958C909-6049-0C43-8071-36215923984D}" srcOrd="1" destOrd="0" presId="urn:microsoft.com/office/officeart/2008/layout/SquareAccentList"/>
    <dgm:cxn modelId="{C5934328-F4A8-FE43-8C8E-27B8B1207BF4}" type="presParOf" srcId="{A958C909-6049-0C43-8071-36215923984D}" destId="{ADDB041F-1AA2-4A4A-B1CD-A8D6B1484173}" srcOrd="0" destOrd="0" presId="urn:microsoft.com/office/officeart/2008/layout/SquareAccentList"/>
    <dgm:cxn modelId="{ECE1AC8E-FD5E-AE41-AC1C-D3001C851ACA}" type="presParOf" srcId="{ADDB041F-1AA2-4A4A-B1CD-A8D6B1484173}" destId="{59975288-95CB-6441-B4EC-ECC1E97CF853}" srcOrd="0" destOrd="0" presId="urn:microsoft.com/office/officeart/2008/layout/SquareAccentList"/>
    <dgm:cxn modelId="{8B0B2D22-2499-6A43-9840-66391435483E}" type="presParOf" srcId="{ADDB041F-1AA2-4A4A-B1CD-A8D6B1484173}" destId="{2EEE3AD9-C76D-4C49-9807-392379B6075A}" srcOrd="1" destOrd="0" presId="urn:microsoft.com/office/officeart/2008/layout/SquareAccentList"/>
    <dgm:cxn modelId="{347CC5ED-029F-0646-948C-1B7A36FDBCB0}" type="presParOf" srcId="{A958C909-6049-0C43-8071-36215923984D}" destId="{5426CFE0-3A81-D645-9F26-499598147F59}" srcOrd="1" destOrd="0" presId="urn:microsoft.com/office/officeart/2008/layout/SquareAccentList"/>
    <dgm:cxn modelId="{0C9C2CD6-6247-7449-8F0D-0C0EE7FA079B}" type="presParOf" srcId="{5426CFE0-3A81-D645-9F26-499598147F59}" destId="{5780C244-42C1-7A4B-9298-7265590BDCD8}" srcOrd="0" destOrd="0" presId="urn:microsoft.com/office/officeart/2008/layout/SquareAccentList"/>
    <dgm:cxn modelId="{BF9CAF49-A653-7046-A9C4-0BEEF8273DD0}" type="presParOf" srcId="{5426CFE0-3A81-D645-9F26-499598147F59}" destId="{EFAA3E93-01E3-BF4F-97D7-56FD75F5F49B}" srcOrd="1" destOrd="0" presId="urn:microsoft.com/office/officeart/2008/layout/SquareAccentList"/>
    <dgm:cxn modelId="{4A61B19B-C123-884A-8D03-7BBD7C9B5D23}" type="presParOf" srcId="{CD70E217-AF7F-D44E-AE24-06A497F4F3CA}" destId="{788A24B1-2574-5444-9598-40724F64E985}" srcOrd="2" destOrd="0" presId="urn:microsoft.com/office/officeart/2008/layout/SquareAccentList"/>
    <dgm:cxn modelId="{824C7C3D-CAF4-EF4C-AD00-9A79849CBAF7}" type="presParOf" srcId="{788A24B1-2574-5444-9598-40724F64E985}" destId="{173D0F6F-B321-1846-BF8C-6E2C5C2C1C28}" srcOrd="0" destOrd="0" presId="urn:microsoft.com/office/officeart/2008/layout/SquareAccentList"/>
    <dgm:cxn modelId="{4623D91A-AF4C-1A4D-9AD7-9E874B0FAA70}" type="presParOf" srcId="{173D0F6F-B321-1846-BF8C-6E2C5C2C1C28}" destId="{93A5D586-8EF8-FB40-9CC8-3529C2EEEAE5}" srcOrd="0" destOrd="0" presId="urn:microsoft.com/office/officeart/2008/layout/SquareAccentList"/>
    <dgm:cxn modelId="{BF14415D-B399-B845-B2A9-3CF4E4367497}" type="presParOf" srcId="{173D0F6F-B321-1846-BF8C-6E2C5C2C1C28}" destId="{E5A50B31-A53C-9649-B4B7-025D215385C9}" srcOrd="1" destOrd="0" presId="urn:microsoft.com/office/officeart/2008/layout/SquareAccentList"/>
    <dgm:cxn modelId="{3CEB3538-62F2-E447-87B5-9458C94CC5C5}" type="presParOf" srcId="{173D0F6F-B321-1846-BF8C-6E2C5C2C1C28}" destId="{F08A1257-367D-6D47-B32C-60996C3EE335}" srcOrd="2" destOrd="0" presId="urn:microsoft.com/office/officeart/2008/layout/SquareAccentList"/>
    <dgm:cxn modelId="{98308A37-3674-5E4C-82D9-5E8F71BD06F0}" type="presParOf" srcId="{788A24B1-2574-5444-9598-40724F64E985}" destId="{9C12CCBA-EA23-C440-ADB5-B16403332C2D}" srcOrd="1" destOrd="0" presId="urn:microsoft.com/office/officeart/2008/layout/SquareAccentList"/>
    <dgm:cxn modelId="{FD7A6A26-E659-3B43-8719-159CBA412D64}" type="presParOf" srcId="{9C12CCBA-EA23-C440-ADB5-B16403332C2D}" destId="{B75277AF-1262-A649-B214-3A0DEB585FF0}" srcOrd="0" destOrd="0" presId="urn:microsoft.com/office/officeart/2008/layout/SquareAccentList"/>
    <dgm:cxn modelId="{A05BA71B-1DF7-0448-A2AA-292D42BCCFA2}" type="presParOf" srcId="{B75277AF-1262-A649-B214-3A0DEB585FF0}" destId="{EB56BD85-0004-FC4A-872A-452225E61C2F}" srcOrd="0" destOrd="0" presId="urn:microsoft.com/office/officeart/2008/layout/SquareAccentList"/>
    <dgm:cxn modelId="{6A593E9A-893C-7542-8245-928801B29FF9}" type="presParOf" srcId="{B75277AF-1262-A649-B214-3A0DEB585FF0}" destId="{84DFFC31-C1D5-C24C-97E1-7C4154052146}" srcOrd="1" destOrd="0" presId="urn:microsoft.com/office/officeart/2008/layout/SquareAccentList"/>
    <dgm:cxn modelId="{AAD34876-F32D-4949-873D-6715AA47C845}" type="presParOf" srcId="{9C12CCBA-EA23-C440-ADB5-B16403332C2D}" destId="{1DB0D0DE-225D-1E41-A7B3-865AFDF7496D}" srcOrd="1" destOrd="0" presId="urn:microsoft.com/office/officeart/2008/layout/SquareAccentList"/>
    <dgm:cxn modelId="{8ABC8CE7-46A6-FF4D-B368-69C608956ABB}" type="presParOf" srcId="{1DB0D0DE-225D-1E41-A7B3-865AFDF7496D}" destId="{0408C53C-A9B6-AE43-BEC0-6D7626687294}" srcOrd="0" destOrd="0" presId="urn:microsoft.com/office/officeart/2008/layout/SquareAccentList"/>
    <dgm:cxn modelId="{EC8E6D48-0B99-8841-A965-6422BA83468B}" type="presParOf" srcId="{1DB0D0DE-225D-1E41-A7B3-865AFDF7496D}" destId="{5A557EC0-0C3F-DE47-AC3C-A4DA0107B4F8}" srcOrd="1" destOrd="0" presId="urn:microsoft.com/office/officeart/2008/layout/SquareAccentList"/>
    <dgm:cxn modelId="{F6BE84B4-533F-AD4A-B262-504FF971C631}" type="presParOf" srcId="{9C12CCBA-EA23-C440-ADB5-B16403332C2D}" destId="{8CAF7FF7-7EA7-CD42-8EBF-C8E3181E8DE0}" srcOrd="2" destOrd="0" presId="urn:microsoft.com/office/officeart/2008/layout/SquareAccentList"/>
    <dgm:cxn modelId="{F339B438-5D05-5F44-A844-072C596CC7C2}" type="presParOf" srcId="{8CAF7FF7-7EA7-CD42-8EBF-C8E3181E8DE0}" destId="{3CC7DF79-55B4-CF4F-BD4E-B91DD95CAD7D}" srcOrd="0" destOrd="0" presId="urn:microsoft.com/office/officeart/2008/layout/SquareAccentList"/>
    <dgm:cxn modelId="{CD23310D-4619-4E4A-B304-7CC2E5EADB95}" type="presParOf" srcId="{8CAF7FF7-7EA7-CD42-8EBF-C8E3181E8DE0}" destId="{A43E60C3-5D7C-A94F-8958-B262C6331879}" srcOrd="1" destOrd="0" presId="urn:microsoft.com/office/officeart/2008/layout/Square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48ABD27-D314-406D-861E-B0D6ABF5B162}"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fr-FR"/>
        </a:p>
      </dgm:t>
    </dgm:pt>
    <dgm:pt modelId="{0DD73BB4-B0BE-4B43-A47C-B396F2857F01}">
      <dgm:prSet phldrT="[Texte]" phldr="0" custT="1"/>
      <dgm:spPr/>
      <dgm:t>
        <a:bodyPr/>
        <a:lstStyle/>
        <a:p>
          <a:pPr rtl="0"/>
          <a:r>
            <a:rPr lang="fr-FR" sz="4000" dirty="0">
              <a:latin typeface="Arial"/>
            </a:rPr>
            <a:t> 1. </a:t>
          </a:r>
          <a:r>
            <a:rPr lang="fr-FR" sz="4000" dirty="0" err="1">
              <a:latin typeface="Arial"/>
            </a:rPr>
            <a:t>Tarea de </a:t>
          </a:r>
          <a:r>
            <a:rPr lang="fr-FR" sz="4000" dirty="0">
              <a:latin typeface="Arial"/>
            </a:rPr>
            <a:t>reproducción de figuras</a:t>
          </a:r>
          <a:endParaRPr lang="fr-FR" sz="4000" dirty="0"/>
        </a:p>
      </dgm:t>
    </dgm:pt>
    <dgm:pt modelId="{D2D90410-4E88-4FDE-BC2B-49E51DE2784B}" type="parTrans" cxnId="{0C004763-1C81-41DF-B148-E7BA9C2E37E5}">
      <dgm:prSet/>
      <dgm:spPr/>
      <dgm:t>
        <a:bodyPr/>
        <a:lstStyle/>
        <a:p>
          <a:endParaRPr lang="fr-FR" sz="1200"/>
        </a:p>
      </dgm:t>
    </dgm:pt>
    <dgm:pt modelId="{8D71A75C-F419-4560-8984-EF3459BEAEE9}" type="sibTrans" cxnId="{0C004763-1C81-41DF-B148-E7BA9C2E37E5}">
      <dgm:prSet/>
      <dgm:spPr/>
      <dgm:t>
        <a:bodyPr/>
        <a:lstStyle/>
        <a:p>
          <a:endParaRPr lang="fr-FR" sz="1200"/>
        </a:p>
      </dgm:t>
    </dgm:pt>
    <dgm:pt modelId="{47ECAD77-8764-494A-9AA9-2B4C40CF461A}" type="pres">
      <dgm:prSet presAssocID="{148ABD27-D314-406D-861E-B0D6ABF5B162}" presName="diagram" presStyleCnt="0">
        <dgm:presLayoutVars>
          <dgm:dir/>
          <dgm:resizeHandles val="exact"/>
        </dgm:presLayoutVars>
      </dgm:prSet>
      <dgm:spPr/>
    </dgm:pt>
    <dgm:pt modelId="{19DA2EDB-F965-4125-90F4-693583B6E45D}" type="pres">
      <dgm:prSet presAssocID="{0DD73BB4-B0BE-4B43-A47C-B396F2857F01}" presName="node" presStyleLbl="node1" presStyleIdx="0" presStyleCnt="1" custScaleY="65829" custLinFactNeighborX="193" custLinFactNeighborY="-4931">
        <dgm:presLayoutVars>
          <dgm:bulletEnabled val="1"/>
        </dgm:presLayoutVars>
      </dgm:prSet>
      <dgm:spPr/>
    </dgm:pt>
  </dgm:ptLst>
  <dgm:cxnLst>
    <dgm:cxn modelId="{0C004763-1C81-41DF-B148-E7BA9C2E37E5}" srcId="{148ABD27-D314-406D-861E-B0D6ABF5B162}" destId="{0DD73BB4-B0BE-4B43-A47C-B396F2857F01}" srcOrd="0" destOrd="0" parTransId="{D2D90410-4E88-4FDE-BC2B-49E51DE2784B}" sibTransId="{8D71A75C-F419-4560-8984-EF3459BEAEE9}"/>
    <dgm:cxn modelId="{3688ED9F-8F8A-4319-9270-B3FD378E2CCD}" type="presOf" srcId="{148ABD27-D314-406D-861E-B0D6ABF5B162}" destId="{47ECAD77-8764-494A-9AA9-2B4C40CF461A}" srcOrd="0" destOrd="0" presId="urn:microsoft.com/office/officeart/2005/8/layout/default"/>
    <dgm:cxn modelId="{925A57C3-97F6-4E35-9004-2B6208FBB973}" type="presOf" srcId="{0DD73BB4-B0BE-4B43-A47C-B396F2857F01}" destId="{19DA2EDB-F965-4125-90F4-693583B6E45D}" srcOrd="0" destOrd="0" presId="urn:microsoft.com/office/officeart/2005/8/layout/default"/>
    <dgm:cxn modelId="{EE785BFA-A0E7-40EB-829C-00015D627251}" type="presParOf" srcId="{47ECAD77-8764-494A-9AA9-2B4C40CF461A}" destId="{19DA2EDB-F965-4125-90F4-693583B6E45D}" srcOrd="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982B4D-2D24-6C45-AA49-20CDD0EF3C45}">
      <dsp:nvSpPr>
        <dsp:cNvPr id="0" name=""/>
        <dsp:cNvSpPr/>
      </dsp:nvSpPr>
      <dsp:spPr>
        <a:xfrm>
          <a:off x="0" y="0"/>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141BE72B-2435-9542-8F47-BE6263DA223C}">
      <dsp:nvSpPr>
        <dsp:cNvPr id="0" name=""/>
        <dsp:cNvSpPr/>
      </dsp:nvSpPr>
      <dsp:spPr>
        <a:xfrm>
          <a:off x="0" y="0"/>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r-FR" sz="2200" kern="1200" dirty="0"/>
            <a:t>Proceso activo de </a:t>
          </a:r>
          <a:r>
            <a:rPr lang="fr-FR" sz="2200" kern="1200" dirty="0" err="1"/>
            <a:t>intercambio de </a:t>
          </a:r>
          <a:r>
            <a:rPr lang="fr-FR" sz="2200" kern="1200" dirty="0"/>
            <a:t>información e </a:t>
          </a:r>
          <a:r>
            <a:rPr lang="fr-FR" sz="2200" kern="1200" dirty="0">
              <a:latin typeface="Arial"/>
            </a:rPr>
            <a:t>ideas</a:t>
          </a:r>
          <a:endParaRPr lang="fr-FR" sz="2200" kern="1200" dirty="0"/>
        </a:p>
      </dsp:txBody>
      <dsp:txXfrm>
        <a:off x="0" y="0"/>
        <a:ext cx="10465503" cy="1052472"/>
      </dsp:txXfrm>
    </dsp:sp>
    <dsp:sp modelId="{2321277D-63AD-CF4D-BE99-4CC603242055}">
      <dsp:nvSpPr>
        <dsp:cNvPr id="0" name=""/>
        <dsp:cNvSpPr/>
      </dsp:nvSpPr>
      <dsp:spPr>
        <a:xfrm>
          <a:off x="0" y="1052471"/>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BF532F9B-F1E9-1D40-9BA2-2A20A4D74D71}">
      <dsp:nvSpPr>
        <dsp:cNvPr id="0" name=""/>
        <dsp:cNvSpPr/>
      </dsp:nvSpPr>
      <dsp:spPr>
        <a:xfrm>
          <a:off x="0" y="1052472"/>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r-FR" sz="2200" kern="1200" dirty="0" err="1"/>
            <a:t>Comprensión </a:t>
          </a:r>
          <a:r>
            <a:rPr lang="fr-FR" sz="2200" kern="1200" dirty="0"/>
            <a:t>y expresión</a:t>
          </a:r>
        </a:p>
      </dsp:txBody>
      <dsp:txXfrm>
        <a:off x="0" y="1052472"/>
        <a:ext cx="10465503" cy="1052472"/>
      </dsp:txXfrm>
    </dsp:sp>
    <dsp:sp modelId="{6A277332-C775-9B47-AB8C-9BE958284A22}">
      <dsp:nvSpPr>
        <dsp:cNvPr id="0" name=""/>
        <dsp:cNvSpPr/>
      </dsp:nvSpPr>
      <dsp:spPr>
        <a:xfrm>
          <a:off x="0" y="2104943"/>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DAA3092C-813A-D54F-B10E-C9E95D9F7C5A}">
      <dsp:nvSpPr>
        <dsp:cNvPr id="0" name=""/>
        <dsp:cNvSpPr/>
      </dsp:nvSpPr>
      <dsp:spPr>
        <a:xfrm>
          <a:off x="0" y="2104944"/>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r-FR" sz="2200" kern="1200" dirty="0" err="1"/>
            <a:t>Movimientos personalizados</a:t>
          </a:r>
          <a:r>
            <a:rPr lang="fr-FR" sz="2200" kern="1200" dirty="0"/>
            <a:t>, </a:t>
          </a:r>
          <a:r>
            <a:rPr lang="fr-FR" sz="2200" kern="1200" dirty="0" err="1"/>
            <a:t>gestos</a:t>
          </a:r>
          <a:r>
            <a:rPr lang="fr-FR" sz="2200" kern="1200" dirty="0"/>
            <a:t>, </a:t>
          </a:r>
          <a:r>
            <a:rPr lang="fr-FR" sz="2200" kern="1200" dirty="0" err="1"/>
            <a:t>objetos</a:t>
          </a:r>
          <a:r>
            <a:rPr lang="fr-FR" sz="2200" kern="1200" dirty="0"/>
            <a:t>, </a:t>
          </a:r>
          <a:r>
            <a:rPr lang="fr-FR" sz="2200" kern="1200" dirty="0" err="1"/>
            <a:t>verbalizaciones</a:t>
          </a:r>
          <a:r>
            <a:rPr lang="fr-FR" sz="2200" kern="1200" dirty="0"/>
            <a:t>, </a:t>
          </a:r>
          <a:r>
            <a:rPr lang="fr-FR" sz="2200" kern="1200" dirty="0" err="1"/>
            <a:t>vocalizaciones</a:t>
          </a:r>
          <a:r>
            <a:rPr lang="fr-FR" sz="2200" kern="1200" dirty="0"/>
            <a:t>, </a:t>
          </a:r>
          <a:r>
            <a:rPr lang="fr-FR" sz="2200" kern="1200" dirty="0" err="1"/>
            <a:t>imágenes</a:t>
          </a:r>
          <a:r>
            <a:rPr lang="fr-FR" sz="2200" kern="1200" dirty="0"/>
            <a:t>, </a:t>
          </a:r>
          <a:r>
            <a:rPr lang="fr-FR" sz="2200" kern="1200" dirty="0" err="1"/>
            <a:t>signos</a:t>
          </a:r>
          <a:r>
            <a:rPr lang="fr-FR" sz="2200" kern="1200" dirty="0"/>
            <a:t>, </a:t>
          </a:r>
          <a:r>
            <a:rPr lang="fr-FR" sz="2200" kern="1200" dirty="0" err="1"/>
            <a:t>símbolos</a:t>
          </a:r>
          <a:r>
            <a:rPr lang="fr-FR" sz="2200" kern="1200" dirty="0"/>
            <a:t>, </a:t>
          </a:r>
          <a:r>
            <a:rPr lang="fr-FR" sz="2200" kern="1200" dirty="0" err="1"/>
            <a:t>lenguaje escrito </a:t>
          </a:r>
          <a:r>
            <a:rPr lang="fr-FR" sz="2200" kern="1200" dirty="0"/>
            <a:t>y resultados </a:t>
          </a:r>
          <a:r>
            <a:rPr lang="fr-FR" sz="2200" kern="1200" dirty="0" err="1"/>
            <a:t>de los dispositivos </a:t>
          </a:r>
          <a:r>
            <a:rPr lang="fr-FR" sz="2200" kern="1200" dirty="0"/>
            <a:t>aumentativos y alternativos (CAA).</a:t>
          </a:r>
        </a:p>
      </dsp:txBody>
      <dsp:txXfrm>
        <a:off x="0" y="2104944"/>
        <a:ext cx="10465503" cy="1052472"/>
      </dsp:txXfrm>
    </dsp:sp>
    <dsp:sp modelId="{50B3E71C-213A-284D-AC10-4AEAE7358A35}">
      <dsp:nvSpPr>
        <dsp:cNvPr id="0" name=""/>
        <dsp:cNvSpPr/>
      </dsp:nvSpPr>
      <dsp:spPr>
        <a:xfrm>
          <a:off x="0" y="3157416"/>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4B9CC01C-25D5-6246-8EFD-C0D7E22C3503}">
      <dsp:nvSpPr>
        <dsp:cNvPr id="0" name=""/>
        <dsp:cNvSpPr/>
      </dsp:nvSpPr>
      <dsp:spPr>
        <a:xfrm>
          <a:off x="0" y="3157416"/>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r-FR" sz="2200" kern="1200" dirty="0"/>
            <a:t>Una comunicación eficaz permite expresar </a:t>
          </a:r>
          <a:r>
            <a:rPr lang="fr-FR" sz="2200" kern="1200" dirty="0" err="1"/>
            <a:t>necesidades</a:t>
          </a:r>
          <a:r>
            <a:rPr lang="fr-FR" sz="2200" kern="1200" dirty="0"/>
            <a:t>, </a:t>
          </a:r>
          <a:r>
            <a:rPr lang="fr-FR" sz="2200" kern="1200" dirty="0" err="1"/>
            <a:t>deseos </a:t>
          </a:r>
          <a:r>
            <a:rPr lang="fr-FR" sz="2200" kern="1200" dirty="0"/>
            <a:t>y </a:t>
          </a:r>
          <a:r>
            <a:rPr lang="fr-FR" sz="2200" kern="1200" dirty="0" err="1"/>
            <a:t>preferencias</a:t>
          </a:r>
          <a:endParaRPr lang="fr-FR" sz="2200" kern="1200" dirty="0"/>
        </a:p>
      </dsp:txBody>
      <dsp:txXfrm>
        <a:off x="0" y="3157416"/>
        <a:ext cx="10465503" cy="105247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DA2EDB-F965-4125-90F4-693583B6E45D}">
      <dsp:nvSpPr>
        <dsp:cNvPr id="0" name=""/>
        <dsp:cNvSpPr/>
      </dsp:nvSpPr>
      <dsp:spPr>
        <a:xfrm>
          <a:off x="85310" y="441486"/>
          <a:ext cx="7271999" cy="287998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rtl="0">
            <a:lnSpc>
              <a:spcPct val="90000"/>
            </a:lnSpc>
            <a:spcBef>
              <a:spcPct val="0"/>
            </a:spcBef>
            <a:spcAft>
              <a:spcPct val="35000"/>
            </a:spcAft>
            <a:buNone/>
          </a:pPr>
          <a:r>
            <a:rPr lang="fr-FR" sz="4000" kern="1200" dirty="0">
              <a:latin typeface="Arial"/>
            </a:rPr>
            <a:t>2.  </a:t>
          </a:r>
          <a:r>
            <a:rPr lang="fr-FR" sz="4000" kern="1200" dirty="0" err="1">
              <a:latin typeface="Arial"/>
            </a:rPr>
            <a:t>Descripción de personajes</a:t>
          </a:r>
          <a:endParaRPr lang="fr-FR" sz="4000" kern="1200" dirty="0"/>
        </a:p>
      </dsp:txBody>
      <dsp:txXfrm>
        <a:off x="85310" y="441486"/>
        <a:ext cx="7271999" cy="28799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90130A-F973-CB44-A170-84643218D31F}">
      <dsp:nvSpPr>
        <dsp:cNvPr id="0" name=""/>
        <dsp:cNvSpPr/>
      </dsp:nvSpPr>
      <dsp:spPr>
        <a:xfrm>
          <a:off x="4302390" y="2385"/>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Solicitar</a:t>
          </a:r>
        </a:p>
      </dsp:txBody>
      <dsp:txXfrm>
        <a:off x="4329691" y="29686"/>
        <a:ext cx="1239991" cy="504654"/>
      </dsp:txXfrm>
    </dsp:sp>
    <dsp:sp modelId="{7EFBDE98-AF22-B442-AD7A-5054EE043DCA}">
      <dsp:nvSpPr>
        <dsp:cNvPr id="0" name=""/>
        <dsp:cNvSpPr/>
      </dsp:nvSpPr>
      <dsp:spPr>
        <a:xfrm>
          <a:off x="2430577" y="282014"/>
          <a:ext cx="5038218" cy="5038218"/>
        </a:xfrm>
        <a:custGeom>
          <a:avLst/>
          <a:gdLst/>
          <a:ahLst/>
          <a:cxnLst/>
          <a:rect l="0" t="0" r="0" b="0"/>
          <a:pathLst>
            <a:path>
              <a:moveTo>
                <a:pt x="3167631" y="84909"/>
              </a:moveTo>
              <a:arcTo wR="2519109" hR="2519109" stAng="17095098" swAng="16974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8239580-2662-A849-A375-04C5E1DBFBB9}">
      <dsp:nvSpPr>
        <dsp:cNvPr id="0" name=""/>
        <dsp:cNvSpPr/>
      </dsp:nvSpPr>
      <dsp:spPr>
        <a:xfrm>
          <a:off x="5664323" y="402285"/>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err="1"/>
            <a:t>Derechos</a:t>
          </a:r>
          <a:endParaRPr lang="en-GB" sz="1400" kern="1200" noProof="0" dirty="0"/>
        </a:p>
      </dsp:txBody>
      <dsp:txXfrm>
        <a:off x="5691624" y="429586"/>
        <a:ext cx="1239991" cy="504654"/>
      </dsp:txXfrm>
    </dsp:sp>
    <dsp:sp modelId="{09CF3C45-59CB-D44D-8C8F-D4599177DE0F}">
      <dsp:nvSpPr>
        <dsp:cNvPr id="0" name=""/>
        <dsp:cNvSpPr/>
      </dsp:nvSpPr>
      <dsp:spPr>
        <a:xfrm>
          <a:off x="2430577" y="282014"/>
          <a:ext cx="5038218" cy="5038218"/>
        </a:xfrm>
        <a:custGeom>
          <a:avLst/>
          <a:gdLst/>
          <a:ahLst/>
          <a:cxnLst/>
          <a:rect l="0" t="0" r="0" b="0"/>
          <a:pathLst>
            <a:path>
              <a:moveTo>
                <a:pt x="4244954" y="684069"/>
              </a:moveTo>
              <a:arcTo wR="2519109" hR="2519109" stAng="18794615" swAng="89050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A58400E-F106-794C-B2E7-A62A5220A12F}">
      <dsp:nvSpPr>
        <dsp:cNvPr id="0" name=""/>
        <dsp:cNvSpPr/>
      </dsp:nvSpPr>
      <dsp:spPr>
        <a:xfrm>
          <a:off x="6593852" y="1475019"/>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Pregunta</a:t>
          </a:r>
        </a:p>
      </dsp:txBody>
      <dsp:txXfrm>
        <a:off x="6621153" y="1502320"/>
        <a:ext cx="1239991" cy="504654"/>
      </dsp:txXfrm>
    </dsp:sp>
    <dsp:sp modelId="{A419775D-31AD-6F4D-AAF2-20088406BF93}">
      <dsp:nvSpPr>
        <dsp:cNvPr id="0" name=""/>
        <dsp:cNvSpPr/>
      </dsp:nvSpPr>
      <dsp:spPr>
        <a:xfrm>
          <a:off x="2430577" y="282014"/>
          <a:ext cx="5038218" cy="5038218"/>
        </a:xfrm>
        <a:custGeom>
          <a:avLst/>
          <a:gdLst/>
          <a:ahLst/>
          <a:cxnLst/>
          <a:rect l="0" t="0" r="0" b="0"/>
          <a:pathLst>
            <a:path>
              <a:moveTo>
                <a:pt x="4921248" y="1760400"/>
              </a:moveTo>
              <a:arcTo wR="2519109" hR="2519109" stAng="20548286" swAng="114772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351A002-2915-ED4B-9595-EBBE7E0B00D5}">
      <dsp:nvSpPr>
        <dsp:cNvPr id="0" name=""/>
        <dsp:cNvSpPr/>
      </dsp:nvSpPr>
      <dsp:spPr>
        <a:xfrm>
          <a:off x="6795858" y="2880001"/>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Elija</a:t>
          </a:r>
        </a:p>
      </dsp:txBody>
      <dsp:txXfrm>
        <a:off x="6823159" y="2907302"/>
        <a:ext cx="1239991" cy="504654"/>
      </dsp:txXfrm>
    </dsp:sp>
    <dsp:sp modelId="{8C05593E-50B4-AD48-920E-C59449F58999}">
      <dsp:nvSpPr>
        <dsp:cNvPr id="0" name=""/>
        <dsp:cNvSpPr/>
      </dsp:nvSpPr>
      <dsp:spPr>
        <a:xfrm>
          <a:off x="2430577" y="282014"/>
          <a:ext cx="5038218" cy="5038218"/>
        </a:xfrm>
        <a:custGeom>
          <a:avLst/>
          <a:gdLst/>
          <a:ahLst/>
          <a:cxnLst/>
          <a:rect l="0" t="0" r="0" b="0"/>
          <a:pathLst>
            <a:path>
              <a:moveTo>
                <a:pt x="4954013" y="3164979"/>
              </a:moveTo>
              <a:arcTo wR="2519109" hR="2519109" stAng="891353" swAng="107452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4B36EA1-CA0A-9D42-AA31-57E14D6F8140}">
      <dsp:nvSpPr>
        <dsp:cNvPr id="0" name=""/>
        <dsp:cNvSpPr/>
      </dsp:nvSpPr>
      <dsp:spPr>
        <a:xfrm>
          <a:off x="6206206" y="4171160"/>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Expresar una preferencia</a:t>
          </a:r>
        </a:p>
      </dsp:txBody>
      <dsp:txXfrm>
        <a:off x="6233507" y="4198461"/>
        <a:ext cx="1239991" cy="504654"/>
      </dsp:txXfrm>
    </dsp:sp>
    <dsp:sp modelId="{5BC7DC72-62D8-C04D-A7FB-C9AA4063E4C7}">
      <dsp:nvSpPr>
        <dsp:cNvPr id="0" name=""/>
        <dsp:cNvSpPr/>
      </dsp:nvSpPr>
      <dsp:spPr>
        <a:xfrm>
          <a:off x="2430577" y="282014"/>
          <a:ext cx="5038218" cy="5038218"/>
        </a:xfrm>
        <a:custGeom>
          <a:avLst/>
          <a:gdLst/>
          <a:ahLst/>
          <a:cxnLst/>
          <a:rect l="0" t="0" r="0" b="0"/>
          <a:pathLst>
            <a:path>
              <a:moveTo>
                <a:pt x="4136189" y="4450678"/>
              </a:moveTo>
              <a:arcTo wR="2519109" hR="2519109" stAng="3003867" swAng="47416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BC0391A-72CE-3B4B-8AC3-B4CADC4B062F}">
      <dsp:nvSpPr>
        <dsp:cNvPr id="0" name=""/>
        <dsp:cNvSpPr/>
      </dsp:nvSpPr>
      <dsp:spPr>
        <a:xfrm>
          <a:off x="5012105" y="4938562"/>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a:t>Respeto y dignidad</a:t>
          </a:r>
        </a:p>
      </dsp:txBody>
      <dsp:txXfrm>
        <a:off x="5039406" y="4965863"/>
        <a:ext cx="1239991" cy="504654"/>
      </dsp:txXfrm>
    </dsp:sp>
    <dsp:sp modelId="{A623B684-EEE1-1846-9E46-D8CC809B2626}">
      <dsp:nvSpPr>
        <dsp:cNvPr id="0" name=""/>
        <dsp:cNvSpPr/>
      </dsp:nvSpPr>
      <dsp:spPr>
        <a:xfrm>
          <a:off x="2430577" y="282014"/>
          <a:ext cx="5038218" cy="5038218"/>
        </a:xfrm>
        <a:custGeom>
          <a:avLst/>
          <a:gdLst/>
          <a:ahLst/>
          <a:cxnLst/>
          <a:rect l="0" t="0" r="0" b="0"/>
          <a:pathLst>
            <a:path>
              <a:moveTo>
                <a:pt x="2580279" y="5037475"/>
              </a:moveTo>
              <a:arcTo wR="2519109" hR="2519109" stAng="5316514" swAng="16697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8522BB1-0B3C-6F47-AB0E-0390802C87AD}">
      <dsp:nvSpPr>
        <dsp:cNvPr id="0" name=""/>
        <dsp:cNvSpPr/>
      </dsp:nvSpPr>
      <dsp:spPr>
        <a:xfrm>
          <a:off x="3592675" y="4938562"/>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Expresarse</a:t>
          </a:r>
        </a:p>
      </dsp:txBody>
      <dsp:txXfrm>
        <a:off x="3619976" y="4965863"/>
        <a:ext cx="1239991" cy="504654"/>
      </dsp:txXfrm>
    </dsp:sp>
    <dsp:sp modelId="{AF3B7AB9-52B6-7743-8298-7DE4CF895557}">
      <dsp:nvSpPr>
        <dsp:cNvPr id="0" name=""/>
        <dsp:cNvSpPr/>
      </dsp:nvSpPr>
      <dsp:spPr>
        <a:xfrm>
          <a:off x="2430577" y="282014"/>
          <a:ext cx="5038218" cy="5038218"/>
        </a:xfrm>
        <a:custGeom>
          <a:avLst/>
          <a:gdLst/>
          <a:ahLst/>
          <a:cxnLst/>
          <a:rect l="0" t="0" r="0" b="0"/>
          <a:pathLst>
            <a:path>
              <a:moveTo>
                <a:pt x="1182963" y="4654671"/>
              </a:moveTo>
              <a:arcTo wR="2519109" hR="2519109" stAng="7321965" swAng="47416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AFE8ED9-62DE-8046-B538-D0E8676F15B1}">
      <dsp:nvSpPr>
        <dsp:cNvPr id="0" name=""/>
        <dsp:cNvSpPr/>
      </dsp:nvSpPr>
      <dsp:spPr>
        <a:xfrm>
          <a:off x="2398574" y="4171160"/>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a:t>Acceso a la CAA</a:t>
          </a:r>
        </a:p>
      </dsp:txBody>
      <dsp:txXfrm>
        <a:off x="2425875" y="4198461"/>
        <a:ext cx="1239991" cy="504654"/>
      </dsp:txXfrm>
    </dsp:sp>
    <dsp:sp modelId="{98AF1B1E-1663-4E44-B27A-840D18ABFD2B}">
      <dsp:nvSpPr>
        <dsp:cNvPr id="0" name=""/>
        <dsp:cNvSpPr/>
      </dsp:nvSpPr>
      <dsp:spPr>
        <a:xfrm>
          <a:off x="2430577" y="282014"/>
          <a:ext cx="5038218" cy="5038218"/>
        </a:xfrm>
        <a:custGeom>
          <a:avLst/>
          <a:gdLst/>
          <a:ahLst/>
          <a:cxnLst/>
          <a:rect l="0" t="0" r="0" b="0"/>
          <a:pathLst>
            <a:path>
              <a:moveTo>
                <a:pt x="400789" y="3882426"/>
              </a:moveTo>
              <a:arcTo wR="2519109" hR="2519109" stAng="8834118" swAng="107452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266475-E4D6-A546-B268-85F1FF7B376D}">
      <dsp:nvSpPr>
        <dsp:cNvPr id="0" name=""/>
        <dsp:cNvSpPr/>
      </dsp:nvSpPr>
      <dsp:spPr>
        <a:xfrm>
          <a:off x="1808922" y="2880001"/>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Informar a</a:t>
          </a:r>
        </a:p>
      </dsp:txBody>
      <dsp:txXfrm>
        <a:off x="1836223" y="2907302"/>
        <a:ext cx="1239991" cy="504654"/>
      </dsp:txXfrm>
    </dsp:sp>
    <dsp:sp modelId="{D08C305D-C4E8-7148-99A6-DE676D75F4DF}">
      <dsp:nvSpPr>
        <dsp:cNvPr id="0" name=""/>
        <dsp:cNvSpPr/>
      </dsp:nvSpPr>
      <dsp:spPr>
        <a:xfrm>
          <a:off x="2430577" y="282014"/>
          <a:ext cx="5038218" cy="5038218"/>
        </a:xfrm>
        <a:custGeom>
          <a:avLst/>
          <a:gdLst/>
          <a:ahLst/>
          <a:cxnLst/>
          <a:rect l="0" t="0" r="0" b="0"/>
          <a:pathLst>
            <a:path>
              <a:moveTo>
                <a:pt x="982" y="2589451"/>
              </a:moveTo>
              <a:arcTo wR="2519109" hR="2519109" stAng="10703993" swAng="114772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F79386F-4AF6-C146-8A91-E0E173B7D540}">
      <dsp:nvSpPr>
        <dsp:cNvPr id="0" name=""/>
        <dsp:cNvSpPr/>
      </dsp:nvSpPr>
      <dsp:spPr>
        <a:xfrm>
          <a:off x="2010928" y="1475019"/>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Comentario</a:t>
          </a:r>
        </a:p>
      </dsp:txBody>
      <dsp:txXfrm>
        <a:off x="2038229" y="1502320"/>
        <a:ext cx="1239991" cy="504654"/>
      </dsp:txXfrm>
    </dsp:sp>
    <dsp:sp modelId="{A835ECCB-7283-B34E-8A96-525FE0B7F2F6}">
      <dsp:nvSpPr>
        <dsp:cNvPr id="0" name=""/>
        <dsp:cNvSpPr/>
      </dsp:nvSpPr>
      <dsp:spPr>
        <a:xfrm>
          <a:off x="2430577" y="282014"/>
          <a:ext cx="5038218" cy="5038218"/>
        </a:xfrm>
        <a:custGeom>
          <a:avLst/>
          <a:gdLst/>
          <a:ahLst/>
          <a:cxnLst/>
          <a:rect l="0" t="0" r="0" b="0"/>
          <a:pathLst>
            <a:path>
              <a:moveTo>
                <a:pt x="380799" y="1187365"/>
              </a:moveTo>
              <a:arcTo wR="2519109" hR="2519109" stAng="12714884" swAng="89050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D5E8F52-BB9E-AE42-9127-DADF1F93E976}">
      <dsp:nvSpPr>
        <dsp:cNvPr id="0" name=""/>
        <dsp:cNvSpPr/>
      </dsp:nvSpPr>
      <dsp:spPr>
        <a:xfrm>
          <a:off x="2940457" y="402285"/>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a:t>Interactuar socialmente</a:t>
          </a:r>
        </a:p>
      </dsp:txBody>
      <dsp:txXfrm>
        <a:off x="2967758" y="429586"/>
        <a:ext cx="1239991" cy="504654"/>
      </dsp:txXfrm>
    </dsp:sp>
    <dsp:sp modelId="{8C842384-7077-7246-8E26-2232B2B51545}">
      <dsp:nvSpPr>
        <dsp:cNvPr id="0" name=""/>
        <dsp:cNvSpPr/>
      </dsp:nvSpPr>
      <dsp:spPr>
        <a:xfrm>
          <a:off x="2430577" y="282014"/>
          <a:ext cx="5038218" cy="5038218"/>
        </a:xfrm>
        <a:custGeom>
          <a:avLst/>
          <a:gdLst/>
          <a:ahLst/>
          <a:cxnLst/>
          <a:rect l="0" t="0" r="0" b="0"/>
          <a:pathLst>
            <a:path>
              <a:moveTo>
                <a:pt x="1751235" y="119884"/>
              </a:moveTo>
              <a:arcTo wR="2519109" hR="2519109" stAng="15135161" swAng="16974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A3D4BA-9968-CB45-B537-280C6BDB970E}">
      <dsp:nvSpPr>
        <dsp:cNvPr id="0" name=""/>
        <dsp:cNvSpPr/>
      </dsp:nvSpPr>
      <dsp:spPr>
        <a:xfrm>
          <a:off x="0" y="0"/>
          <a:ext cx="10731786" cy="1959337"/>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E4BDE44-5545-354D-A34F-43269217133C}">
      <dsp:nvSpPr>
        <dsp:cNvPr id="0" name=""/>
        <dsp:cNvSpPr/>
      </dsp:nvSpPr>
      <dsp:spPr>
        <a:xfrm>
          <a:off x="321953" y="261244"/>
          <a:ext cx="3152462" cy="1436847"/>
        </a:xfrm>
        <a:prstGeom prst="roundRect">
          <a:avLst>
            <a:gd name="adj" fmla="val 10000"/>
          </a:avLst>
        </a:prstGeom>
        <a:blipFill>
          <a:blip xmlns:r="http://schemas.openxmlformats.org/officeDocument/2006/relationships" r:embed="rId1"/>
          <a:srcRect/>
          <a:stretch>
            <a:fillRect t="-23000" b="-23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EC57A2EB-742E-B341-B237-1A1D960E050D}">
      <dsp:nvSpPr>
        <dsp:cNvPr id="0" name=""/>
        <dsp:cNvSpPr/>
      </dsp:nvSpPr>
      <dsp:spPr>
        <a:xfrm rot="10800000">
          <a:off x="321953" y="1959337"/>
          <a:ext cx="3152462" cy="2394745"/>
        </a:xfrm>
        <a:prstGeom prst="round2SameRect">
          <a:avLst>
            <a:gd name="adj1" fmla="val 10500"/>
            <a:gd name="adj2" fmla="val 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t" anchorCtr="0">
          <a:noAutofit/>
        </a:bodyPr>
        <a:lstStyle/>
        <a:p>
          <a:pPr marL="0" lvl="0" indent="0" algn="l" defTabSz="711200">
            <a:lnSpc>
              <a:spcPct val="90000"/>
            </a:lnSpc>
            <a:spcBef>
              <a:spcPct val="0"/>
            </a:spcBef>
            <a:spcAft>
              <a:spcPct val="35000"/>
            </a:spcAft>
            <a:buNone/>
          </a:pPr>
          <a:r>
            <a:rPr lang="fr-FR" sz="1600" kern="1200" dirty="0"/>
            <a:t>Reconocimiento de los </a:t>
          </a:r>
          <a:r>
            <a:rPr lang="fr-FR" sz="1600" kern="1200" dirty="0" err="1"/>
            <a:t>derechos </a:t>
          </a:r>
          <a:r>
            <a:rPr lang="fr-FR" sz="1600" kern="1200" dirty="0"/>
            <a:t>de </a:t>
          </a:r>
          <a:r>
            <a:rPr lang="fr-FR" sz="1600" kern="1200" dirty="0" err="1"/>
            <a:t>acceso </a:t>
          </a:r>
          <a:r>
            <a:rPr lang="fr-FR" sz="1600" kern="1200" dirty="0"/>
            <a:t>a </a:t>
          </a:r>
          <a:r>
            <a:rPr lang="fr-FR" sz="1600" kern="1200" dirty="0" err="1"/>
            <a:t>la educación</a:t>
          </a:r>
          <a:r>
            <a:rPr lang="fr-FR" sz="1600" kern="1200" dirty="0"/>
            <a:t>
No discriminación
</a:t>
          </a:r>
          <a:r>
            <a:rPr lang="fr-FR" sz="1600" kern="1200" dirty="0" err="1"/>
            <a:t>Integración </a:t>
          </a:r>
          <a:r>
            <a:rPr lang="fr-FR" sz="1600" kern="1200" dirty="0"/>
            <a:t>social = </a:t>
          </a:r>
          <a:r>
            <a:rPr lang="fr-FR" sz="1600" kern="1200" dirty="0" err="1"/>
            <a:t>finalidad </a:t>
          </a:r>
          <a:r>
            <a:rPr lang="fr-FR" sz="1600" kern="1200" dirty="0"/>
            <a:t>de la </a:t>
          </a:r>
          <a:r>
            <a:rPr lang="fr-FR" sz="1600" kern="1200" dirty="0" err="1"/>
            <a:t>educación</a:t>
          </a:r>
          <a:endParaRPr lang="fr-FR" sz="1600" kern="1200" dirty="0"/>
        </a:p>
      </dsp:txBody>
      <dsp:txXfrm rot="10800000">
        <a:off x="395600" y="1959337"/>
        <a:ext cx="3005168" cy="2321098"/>
      </dsp:txXfrm>
    </dsp:sp>
    <dsp:sp modelId="{46C71207-FDB0-1F4E-A3FA-89728A8CFFDA}">
      <dsp:nvSpPr>
        <dsp:cNvPr id="0" name=""/>
        <dsp:cNvSpPr/>
      </dsp:nvSpPr>
      <dsp:spPr>
        <a:xfrm>
          <a:off x="3789661" y="261244"/>
          <a:ext cx="3152462" cy="1436847"/>
        </a:xfrm>
        <a:prstGeom prst="roundRect">
          <a:avLst>
            <a:gd name="adj" fmla="val 10000"/>
          </a:avLst>
        </a:prstGeom>
        <a:blipFill>
          <a:blip xmlns:r="http://schemas.openxmlformats.org/officeDocument/2006/relationships" r:embed="rId2"/>
          <a:srcRect/>
          <a:stretch>
            <a:fillRect t="-19000" b="-19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45EDFDC8-FFFC-9B4D-97A2-247F143A45D5}">
      <dsp:nvSpPr>
        <dsp:cNvPr id="0" name=""/>
        <dsp:cNvSpPr/>
      </dsp:nvSpPr>
      <dsp:spPr>
        <a:xfrm rot="10800000">
          <a:off x="3789661" y="1959337"/>
          <a:ext cx="3152462" cy="2394745"/>
        </a:xfrm>
        <a:prstGeom prst="round2SameRect">
          <a:avLst>
            <a:gd name="adj1" fmla="val 10500"/>
            <a:gd name="adj2" fmla="val 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t" anchorCtr="0">
          <a:noAutofit/>
        </a:bodyPr>
        <a:lstStyle/>
        <a:p>
          <a:pPr marL="0" lvl="0" indent="0" algn="l" defTabSz="711200">
            <a:lnSpc>
              <a:spcPct val="90000"/>
            </a:lnSpc>
            <a:spcBef>
              <a:spcPct val="0"/>
            </a:spcBef>
            <a:spcAft>
              <a:spcPct val="35000"/>
            </a:spcAft>
            <a:buNone/>
          </a:pPr>
          <a:r>
            <a:rPr lang="fr-FR" sz="1600" kern="1200" dirty="0" err="1"/>
            <a:t>Derecho </a:t>
          </a:r>
          <a:r>
            <a:rPr lang="fr-FR" sz="1600" kern="1200" dirty="0"/>
            <a:t>a </a:t>
          </a:r>
          <a:r>
            <a:rPr lang="fr-FR" sz="1600" kern="1200" dirty="0" err="1"/>
            <a:t>la libertad de </a:t>
          </a:r>
          <a:r>
            <a:rPr lang="fr-FR" sz="1600" kern="1200" dirty="0"/>
            <a:t>expresión, </a:t>
          </a:r>
          <a:r>
            <a:rPr lang="fr-FR" sz="1600" kern="1200" dirty="0" err="1"/>
            <a:t>autodeterminación </a:t>
          </a:r>
          <a:r>
            <a:rPr lang="fr-FR" sz="1600" kern="1200" dirty="0"/>
            <a:t>e inclusión</a:t>
          </a:r>
        </a:p>
        <a:p>
          <a:pPr marL="0" lvl="0" indent="0" algn="l" defTabSz="711200">
            <a:lnSpc>
              <a:spcPct val="90000"/>
            </a:lnSpc>
            <a:spcBef>
              <a:spcPct val="0"/>
            </a:spcBef>
            <a:spcAft>
              <a:spcPct val="35000"/>
            </a:spcAft>
            <a:buNone/>
          </a:pPr>
          <a:r>
            <a:rPr lang="fr-FR" sz="1600" kern="1200" dirty="0"/>
            <a:t>Libertad de expresión</a:t>
          </a:r>
        </a:p>
        <a:p>
          <a:pPr marL="0" lvl="0" indent="0" algn="l" defTabSz="711200">
            <a:lnSpc>
              <a:spcPct val="90000"/>
            </a:lnSpc>
            <a:spcBef>
              <a:spcPct val="0"/>
            </a:spcBef>
            <a:spcAft>
              <a:spcPct val="35000"/>
            </a:spcAft>
            <a:buNone/>
          </a:pPr>
          <a:r>
            <a:rPr lang="fr-FR" sz="1600" kern="1200" dirty="0"/>
            <a:t>Acceso a la información</a:t>
          </a:r>
        </a:p>
      </dsp:txBody>
      <dsp:txXfrm rot="10800000">
        <a:off x="3863308" y="1959337"/>
        <a:ext cx="3005168" cy="2321098"/>
      </dsp:txXfrm>
    </dsp:sp>
    <dsp:sp modelId="{855CA2B9-CD90-CD4B-BCD9-F38E40D0E1EB}">
      <dsp:nvSpPr>
        <dsp:cNvPr id="0" name=""/>
        <dsp:cNvSpPr/>
      </dsp:nvSpPr>
      <dsp:spPr>
        <a:xfrm>
          <a:off x="7257370" y="261244"/>
          <a:ext cx="3152462" cy="1436847"/>
        </a:xfrm>
        <a:prstGeom prst="roundRect">
          <a:avLst>
            <a:gd name="adj" fmla="val 10000"/>
          </a:avLst>
        </a:prstGeom>
        <a:blipFill>
          <a:blip xmlns:r="http://schemas.openxmlformats.org/officeDocument/2006/relationships" r:embed="rId3"/>
          <a:srcRect/>
          <a:stretch>
            <a:fillRect l="-14000" r="-14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A93AADC5-9937-9647-A979-8D317621677D}">
      <dsp:nvSpPr>
        <dsp:cNvPr id="0" name=""/>
        <dsp:cNvSpPr/>
      </dsp:nvSpPr>
      <dsp:spPr>
        <a:xfrm rot="10800000">
          <a:off x="7257370" y="1959337"/>
          <a:ext cx="3152462" cy="2394745"/>
        </a:xfrm>
        <a:prstGeom prst="round2SameRect">
          <a:avLst>
            <a:gd name="adj1" fmla="val 10500"/>
            <a:gd name="adj2" fmla="val 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t" anchorCtr="0">
          <a:noAutofit/>
        </a:bodyPr>
        <a:lstStyle/>
        <a:p>
          <a:pPr marL="0" lvl="0" indent="0" algn="l" defTabSz="711200">
            <a:lnSpc>
              <a:spcPct val="90000"/>
            </a:lnSpc>
            <a:spcBef>
              <a:spcPct val="0"/>
            </a:spcBef>
            <a:spcAft>
              <a:spcPct val="35000"/>
            </a:spcAft>
            <a:buNone/>
          </a:pPr>
          <a:r>
            <a:rPr lang="fr-FR" sz="1600" kern="1200" dirty="0" err="1"/>
            <a:t>Toda persona </a:t>
          </a:r>
          <a:r>
            <a:rPr lang="fr-FR" sz="1600" kern="1200" dirty="0"/>
            <a:t>tiene derecho a </a:t>
          </a:r>
          <a:r>
            <a:rPr lang="fr-FR" sz="1600" kern="1200" dirty="0" err="1"/>
            <a:t>la libertad de </a:t>
          </a:r>
          <a:r>
            <a:rPr lang="fr-FR" sz="1600" kern="1200" dirty="0"/>
            <a:t>opinión y de expresión, lo que </a:t>
          </a:r>
          <a:r>
            <a:rPr lang="fr-FR" sz="1600" kern="1200" dirty="0" err="1"/>
            <a:t>incluye la libertad </a:t>
          </a:r>
          <a:r>
            <a:rPr lang="fr-FR" sz="1600" kern="1200" dirty="0"/>
            <a:t>de:</a:t>
          </a:r>
        </a:p>
        <a:p>
          <a:pPr marL="0" lvl="0" indent="0" algn="l" defTabSz="711200">
            <a:lnSpc>
              <a:spcPct val="90000"/>
            </a:lnSpc>
            <a:spcBef>
              <a:spcPct val="0"/>
            </a:spcBef>
            <a:spcAft>
              <a:spcPct val="35000"/>
            </a:spcAft>
            <a:buNone/>
          </a:pPr>
          <a:r>
            <a:rPr lang="fr-FR" sz="1600" kern="1200" dirty="0"/>
            <a:t>- Expresar y defender la propia opinión</a:t>
          </a:r>
        </a:p>
        <a:p>
          <a:pPr marL="0" lvl="0" indent="0" algn="l" defTabSz="711200">
            <a:lnSpc>
              <a:spcPct val="90000"/>
            </a:lnSpc>
            <a:spcBef>
              <a:spcPct val="0"/>
            </a:spcBef>
            <a:spcAft>
              <a:spcPct val="35000"/>
            </a:spcAft>
            <a:buNone/>
          </a:pPr>
          <a:r>
            <a:rPr lang="fr-FR" sz="1600" kern="1200" dirty="0"/>
            <a:t>- Buscar y recibir información a través de cualquier medio y sin consideración de fronteras</a:t>
          </a:r>
        </a:p>
      </dsp:txBody>
      <dsp:txXfrm rot="10800000">
        <a:off x="7331017" y="1959337"/>
        <a:ext cx="3005168" cy="232109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D811B6-5FFF-49C3-A3D3-9FF571CC54A9}">
      <dsp:nvSpPr>
        <dsp:cNvPr id="0" name=""/>
        <dsp:cNvSpPr/>
      </dsp:nvSpPr>
      <dsp:spPr>
        <a:xfrm>
          <a:off x="0" y="0"/>
          <a:ext cx="6702966" cy="738243"/>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fr-FR" sz="1800" kern="1200" dirty="0"/>
            <a:t>CNUDPD, artículo 21 </a:t>
          </a:r>
        </a:p>
        <a:p>
          <a:pPr marL="0" lvl="0" indent="0" algn="l" defTabSz="800100">
            <a:lnSpc>
              <a:spcPct val="90000"/>
            </a:lnSpc>
            <a:spcBef>
              <a:spcPct val="0"/>
            </a:spcBef>
            <a:spcAft>
              <a:spcPct val="35000"/>
            </a:spcAft>
            <a:buNone/>
          </a:pPr>
          <a:r>
            <a:rPr lang="fr-FR" sz="1800" kern="1200" dirty="0"/>
            <a:t>Libertad de expresión y opinión, y </a:t>
          </a:r>
          <a:r>
            <a:rPr lang="fr-FR" sz="1800" kern="1200" dirty="0" err="1"/>
            <a:t>acceso </a:t>
          </a:r>
          <a:r>
            <a:rPr lang="fr-FR" sz="1800" kern="1200" dirty="0"/>
            <a:t>a la información</a:t>
          </a:r>
        </a:p>
      </dsp:txBody>
      <dsp:txXfrm>
        <a:off x="36038" y="36038"/>
        <a:ext cx="6630890" cy="66616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FC56FF-31CE-0843-BF73-0969464C55E4}">
      <dsp:nvSpPr>
        <dsp:cNvPr id="0" name=""/>
        <dsp:cNvSpPr/>
      </dsp:nvSpPr>
      <dsp:spPr>
        <a:xfrm>
          <a:off x="0" y="0"/>
          <a:ext cx="1076988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D8E911-1462-974A-9101-82CC0AD7D1E8}">
      <dsp:nvSpPr>
        <dsp:cNvPr id="0" name=""/>
        <dsp:cNvSpPr/>
      </dsp:nvSpPr>
      <dsp:spPr>
        <a:xfrm>
          <a:off x="0" y="0"/>
          <a:ext cx="2153977" cy="48558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fr-FR" sz="2000" b="1" kern="1200" dirty="0" err="1">
              <a:solidFill>
                <a:schemeClr val="tx2">
                  <a:lumMod val="50000"/>
                </a:schemeClr>
              </a:solidFill>
            </a:rPr>
            <a:t>Compromiso </a:t>
          </a:r>
          <a:r>
            <a:rPr lang="fr-FR" sz="2000" b="1" kern="1200" dirty="0">
              <a:solidFill>
                <a:schemeClr val="tx2">
                  <a:lumMod val="50000"/>
                </a:schemeClr>
              </a:solidFill>
            </a:rPr>
            <a:t>de los Estados </a:t>
          </a:r>
          <a:r>
            <a:rPr lang="fr-FR" sz="2000" b="1" kern="1200" dirty="0" err="1">
              <a:solidFill>
                <a:schemeClr val="tx2">
                  <a:lumMod val="50000"/>
                </a:schemeClr>
              </a:solidFill>
            </a:rPr>
            <a:t>signatarios</a:t>
          </a:r>
        </a:p>
      </dsp:txBody>
      <dsp:txXfrm>
        <a:off x="0" y="0"/>
        <a:ext cx="2153977" cy="4855841"/>
      </dsp:txXfrm>
    </dsp:sp>
    <dsp:sp modelId="{872ED5AD-ACAA-B84A-BEE4-D0CE22196C92}">
      <dsp:nvSpPr>
        <dsp:cNvPr id="0" name=""/>
        <dsp:cNvSpPr/>
      </dsp:nvSpPr>
      <dsp:spPr>
        <a:xfrm>
          <a:off x="2315525" y="45760"/>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Proporcionar información en formatos accesibles y tecnologías adecuadas a los distintos tipos de discapacidad de forma oportuna y sin costes adicionales.</a:t>
          </a:r>
          <a:endParaRPr lang="fr-FR" sz="1600" kern="1200" dirty="0"/>
        </a:p>
      </dsp:txBody>
      <dsp:txXfrm>
        <a:off x="2315525" y="45760"/>
        <a:ext cx="8454359" cy="915212"/>
      </dsp:txXfrm>
    </dsp:sp>
    <dsp:sp modelId="{61E30F5C-C53D-C04F-9223-9253010A0B76}">
      <dsp:nvSpPr>
        <dsp:cNvPr id="0" name=""/>
        <dsp:cNvSpPr/>
      </dsp:nvSpPr>
      <dsp:spPr>
        <a:xfrm>
          <a:off x="2153977" y="960972"/>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32AAC8-34A7-3949-B8CA-BA9BEBA69332}">
      <dsp:nvSpPr>
        <dsp:cNvPr id="0" name=""/>
        <dsp:cNvSpPr/>
      </dsp:nvSpPr>
      <dsp:spPr>
        <a:xfrm>
          <a:off x="2315525" y="1006733"/>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Aceptar y facilitar el uso de la lengua de signos, el braille, la comunicación aumentativa y alternativa y todos los demás medios, modos y formatos de comunicación accesibles que elijan las personas con discapacidad en sus interacciones oficiales.</a:t>
          </a:r>
          <a:endParaRPr lang="fr-FR" sz="1600" kern="1200" dirty="0"/>
        </a:p>
      </dsp:txBody>
      <dsp:txXfrm>
        <a:off x="2315525" y="1006733"/>
        <a:ext cx="8454359" cy="915212"/>
      </dsp:txXfrm>
    </dsp:sp>
    <dsp:sp modelId="{7D8B7974-3503-534A-A5A1-9E13DC831271}">
      <dsp:nvSpPr>
        <dsp:cNvPr id="0" name=""/>
        <dsp:cNvSpPr/>
      </dsp:nvSpPr>
      <dsp:spPr>
        <a:xfrm>
          <a:off x="2153977" y="1921945"/>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7016E6-73DC-E74F-8D07-37FE6426623B}">
      <dsp:nvSpPr>
        <dsp:cNvPr id="0" name=""/>
        <dsp:cNvSpPr/>
      </dsp:nvSpPr>
      <dsp:spPr>
        <a:xfrm>
          <a:off x="2315525" y="1967706"/>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Instar a las entidades privadas que prestan servicios al público en general, incluso a través de Internet, a que proporcionen información y servicios en formatos accesibles y utilizables por las personas con discapacidad.</a:t>
          </a:r>
          <a:endParaRPr lang="fr-FR" sz="1600" kern="1200" dirty="0"/>
        </a:p>
      </dsp:txBody>
      <dsp:txXfrm>
        <a:off x="2315525" y="1967706"/>
        <a:ext cx="8454359" cy="915212"/>
      </dsp:txXfrm>
    </dsp:sp>
    <dsp:sp modelId="{D9CDFDA9-5451-9A4B-B0E6-3703CAFCC022}">
      <dsp:nvSpPr>
        <dsp:cNvPr id="0" name=""/>
        <dsp:cNvSpPr/>
      </dsp:nvSpPr>
      <dsp:spPr>
        <a:xfrm>
          <a:off x="2153977" y="2882918"/>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5D01B1-876F-B84D-A0B6-BCEDABC1E9BE}">
      <dsp:nvSpPr>
        <dsp:cNvPr id="0" name=""/>
        <dsp:cNvSpPr/>
      </dsp:nvSpPr>
      <dsp:spPr>
        <a:xfrm>
          <a:off x="2315525" y="2928679"/>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Animar a los medios de comunicación, incluidos los proveedores de información a través de Internet, a que hagan sus servicios accesibles a las personas con discapacidad.</a:t>
          </a:r>
          <a:endParaRPr lang="fr-FR" sz="1600" kern="1200" dirty="0"/>
        </a:p>
      </dsp:txBody>
      <dsp:txXfrm>
        <a:off x="2315525" y="2928679"/>
        <a:ext cx="8454359" cy="915212"/>
      </dsp:txXfrm>
    </dsp:sp>
    <dsp:sp modelId="{DF142573-BB0F-644E-93C6-9873F3C94A62}">
      <dsp:nvSpPr>
        <dsp:cNvPr id="0" name=""/>
        <dsp:cNvSpPr/>
      </dsp:nvSpPr>
      <dsp:spPr>
        <a:xfrm>
          <a:off x="2153977" y="3843891"/>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CCA84E-E6AD-784D-B3DF-F6D18E0CDBF1}">
      <dsp:nvSpPr>
        <dsp:cNvPr id="0" name=""/>
        <dsp:cNvSpPr/>
      </dsp:nvSpPr>
      <dsp:spPr>
        <a:xfrm>
          <a:off x="2315525" y="3889651"/>
          <a:ext cx="8454359" cy="9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Reconocer y fomentar el uso de las lenguas de signos</a:t>
          </a:r>
          <a:endParaRPr lang="fr-FR" sz="1600" kern="1200" dirty="0"/>
        </a:p>
      </dsp:txBody>
      <dsp:txXfrm>
        <a:off x="2315525" y="3889651"/>
        <a:ext cx="8454359" cy="915212"/>
      </dsp:txXfrm>
    </dsp:sp>
    <dsp:sp modelId="{BFC965E1-B8EB-7841-AF96-EE662D92F7C6}">
      <dsp:nvSpPr>
        <dsp:cNvPr id="0" name=""/>
        <dsp:cNvSpPr/>
      </dsp:nvSpPr>
      <dsp:spPr>
        <a:xfrm>
          <a:off x="2153977" y="4804864"/>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7AB981-8176-4483-993D-E077F5278C5B}">
      <dsp:nvSpPr>
        <dsp:cNvPr id="0" name=""/>
        <dsp:cNvSpPr/>
      </dsp:nvSpPr>
      <dsp:spPr>
        <a:xfrm>
          <a:off x="0" y="298202"/>
          <a:ext cx="10575289" cy="547559"/>
        </a:xfrm>
        <a:prstGeom prst="roundRect">
          <a:avLst/>
        </a:prstGeom>
        <a:solidFill>
          <a:srgbClr val="346A8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fr-FR" sz="2400" kern="1200" dirty="0"/>
            <a:t>Discapacidad intelectual</a:t>
          </a:r>
        </a:p>
      </dsp:txBody>
      <dsp:txXfrm>
        <a:off x="26730" y="324932"/>
        <a:ext cx="10521829" cy="494099"/>
      </dsp:txXfrm>
    </dsp:sp>
    <dsp:sp modelId="{C26EB9D7-6CA0-40D7-B9E5-B18399546DE6}">
      <dsp:nvSpPr>
        <dsp:cNvPr id="0" name=""/>
        <dsp:cNvSpPr/>
      </dsp:nvSpPr>
      <dsp:spPr>
        <a:xfrm>
          <a:off x="0" y="845762"/>
          <a:ext cx="10575289" cy="546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5765"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fr-FR" sz="1900" kern="1200" dirty="0"/>
            <a:t>CIE11 (Clasificación Internacional de Enfermedades), Organización Mundial de la Salud (OMS)</a:t>
          </a:r>
        </a:p>
      </dsp:txBody>
      <dsp:txXfrm>
        <a:off x="0" y="845762"/>
        <a:ext cx="10575289" cy="546480"/>
      </dsp:txXfrm>
    </dsp:sp>
    <dsp:sp modelId="{BEEB5485-582C-4058-8285-2F8DA00C958F}">
      <dsp:nvSpPr>
        <dsp:cNvPr id="0" name=""/>
        <dsp:cNvSpPr/>
      </dsp:nvSpPr>
      <dsp:spPr>
        <a:xfrm>
          <a:off x="0" y="1392242"/>
          <a:ext cx="10575289" cy="547559"/>
        </a:xfrm>
        <a:prstGeom prst="round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fr-FR" sz="2400" kern="1200" dirty="0"/>
            <a:t>Condición en </a:t>
          </a:r>
          <a:r>
            <a:rPr lang="fr-FR" sz="2400" kern="1200" dirty="0" err="1"/>
            <a:t>la que el funcionamiento intelectual </a:t>
          </a:r>
          <a:r>
            <a:rPr lang="fr-FR" sz="2400" kern="1200" dirty="0"/>
            <a:t>y adaptativo está </a:t>
          </a:r>
          <a:r>
            <a:rPr lang="fr-FR" sz="2400" kern="1200" dirty="0" err="1"/>
            <a:t>limitado.</a:t>
          </a:r>
          <a:endParaRPr lang="fr-FR" sz="2400" kern="1200" dirty="0"/>
        </a:p>
      </dsp:txBody>
      <dsp:txXfrm>
        <a:off x="26730" y="1418972"/>
        <a:ext cx="10521829" cy="494099"/>
      </dsp:txXfrm>
    </dsp:sp>
    <dsp:sp modelId="{88D9EE02-D735-4F3A-AE2D-F0E08AFC8D09}">
      <dsp:nvSpPr>
        <dsp:cNvPr id="0" name=""/>
        <dsp:cNvSpPr/>
      </dsp:nvSpPr>
      <dsp:spPr>
        <a:xfrm>
          <a:off x="0" y="1939802"/>
          <a:ext cx="10575289" cy="844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5765"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fr-FR" sz="1900" kern="1200" dirty="0"/>
            <a:t>aparece durante el periodo de desarrollo</a:t>
          </a:r>
        </a:p>
        <a:p>
          <a:pPr marL="171450" lvl="1" indent="-171450" algn="l" defTabSz="844550">
            <a:lnSpc>
              <a:spcPct val="90000"/>
            </a:lnSpc>
            <a:spcBef>
              <a:spcPct val="0"/>
            </a:spcBef>
            <a:spcAft>
              <a:spcPct val="20000"/>
            </a:spcAft>
            <a:buChar char="•"/>
          </a:pPr>
          <a:r>
            <a:rPr lang="fr-FR" sz="1900" kern="1200" dirty="0"/>
            <a:t>sólo o en combinación con cualquier afección física o mental (por ejemplo, trastornos sensoriales, autismo...)</a:t>
          </a:r>
        </a:p>
      </dsp:txBody>
      <dsp:txXfrm>
        <a:off x="0" y="1939802"/>
        <a:ext cx="10575289" cy="844560"/>
      </dsp:txXfrm>
    </dsp:sp>
    <dsp:sp modelId="{F95C8166-F69B-40FE-91F6-A44134E722FA}">
      <dsp:nvSpPr>
        <dsp:cNvPr id="0" name=""/>
        <dsp:cNvSpPr/>
      </dsp:nvSpPr>
      <dsp:spPr>
        <a:xfrm>
          <a:off x="0" y="2784362"/>
          <a:ext cx="10575289" cy="547559"/>
        </a:xfrm>
        <a:prstGeom prst="roundRect">
          <a:avLst/>
        </a:prstGeom>
        <a:solidFill>
          <a:srgbClr val="5597B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fr-FR" sz="2400" kern="1200" err="1"/>
            <a:t>Anteriormente</a:t>
          </a:r>
          <a:r>
            <a:rPr lang="fr-FR" sz="2400" kern="1200"/>
            <a:t>: retraso mental</a:t>
          </a:r>
        </a:p>
      </dsp:txBody>
      <dsp:txXfrm>
        <a:off x="26730" y="2811092"/>
        <a:ext cx="10521829" cy="4940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36A8E4-B192-4311-916B-A9295C309277}">
      <dsp:nvSpPr>
        <dsp:cNvPr id="0" name=""/>
        <dsp:cNvSpPr/>
      </dsp:nvSpPr>
      <dsp:spPr>
        <a:xfrm>
          <a:off x="4398" y="40150"/>
          <a:ext cx="3775406" cy="1339199"/>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ctr" anchorCtr="0">
          <a:noAutofit/>
        </a:bodyPr>
        <a:lstStyle/>
        <a:p>
          <a:pPr marL="0" lvl="0" indent="0" algn="ctr" defTabSz="800100">
            <a:lnSpc>
              <a:spcPct val="90000"/>
            </a:lnSpc>
            <a:spcBef>
              <a:spcPct val="0"/>
            </a:spcBef>
            <a:spcAft>
              <a:spcPct val="35000"/>
            </a:spcAft>
            <a:buNone/>
          </a:pPr>
          <a:r>
            <a:rPr lang="fr-FR" sz="1800" kern="1200"/>
            <a:t>4 grupos en </a:t>
          </a:r>
          <a:r>
            <a:rPr lang="fr-FR" sz="1800" kern="1200" err="1"/>
            <a:t>función </a:t>
          </a:r>
          <a:r>
            <a:rPr lang="fr-FR" sz="1800" kern="1200"/>
            <a:t>del CI (coeficiente intelectual)</a:t>
          </a:r>
        </a:p>
      </dsp:txBody>
      <dsp:txXfrm>
        <a:off x="4398" y="40150"/>
        <a:ext cx="3775406" cy="892800"/>
      </dsp:txXfrm>
    </dsp:sp>
    <dsp:sp modelId="{CDA0FE45-BBC3-41A6-B808-8C51B32176FF}">
      <dsp:nvSpPr>
        <dsp:cNvPr id="0" name=""/>
        <dsp:cNvSpPr/>
      </dsp:nvSpPr>
      <dsp:spPr>
        <a:xfrm>
          <a:off x="777674" y="932950"/>
          <a:ext cx="3775406" cy="1785600"/>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171450" lvl="1" indent="-171450" algn="l" defTabSz="800100">
            <a:lnSpc>
              <a:spcPct val="90000"/>
            </a:lnSpc>
            <a:spcBef>
              <a:spcPct val="0"/>
            </a:spcBef>
            <a:spcAft>
              <a:spcPct val="15000"/>
            </a:spcAft>
            <a:buChar char="•"/>
          </a:pPr>
          <a:r>
            <a:rPr lang="fr-FR" sz="1800" kern="1200" err="1"/>
            <a:t>Leve </a:t>
          </a:r>
          <a:r>
            <a:rPr lang="fr-FR" sz="1800" kern="1200"/>
            <a:t>(50 a 70)</a:t>
          </a:r>
        </a:p>
        <a:p>
          <a:pPr marL="171450" lvl="1" indent="-171450" algn="l" defTabSz="800100">
            <a:lnSpc>
              <a:spcPct val="90000"/>
            </a:lnSpc>
            <a:spcBef>
              <a:spcPct val="0"/>
            </a:spcBef>
            <a:spcAft>
              <a:spcPct val="15000"/>
            </a:spcAft>
            <a:buChar char="•"/>
          </a:pPr>
          <a:r>
            <a:rPr lang="fr-FR" sz="1800" kern="1200" err="1"/>
            <a:t>Intermedio </a:t>
          </a:r>
          <a:r>
            <a:rPr lang="fr-FR" sz="1800" kern="1200"/>
            <a:t>(35 a 59)</a:t>
          </a:r>
        </a:p>
        <a:p>
          <a:pPr marL="171450" lvl="1" indent="-171450" algn="l" defTabSz="800100">
            <a:lnSpc>
              <a:spcPct val="90000"/>
            </a:lnSpc>
            <a:spcBef>
              <a:spcPct val="0"/>
            </a:spcBef>
            <a:spcAft>
              <a:spcPct val="15000"/>
            </a:spcAft>
            <a:buChar char="•"/>
          </a:pPr>
          <a:r>
            <a:rPr lang="fr-FR" sz="1800" kern="1200" err="1"/>
            <a:t>Grave </a:t>
          </a:r>
          <a:r>
            <a:rPr lang="fr-FR" sz="1800" kern="1200"/>
            <a:t>(20 a 34)</a:t>
          </a:r>
        </a:p>
        <a:p>
          <a:pPr marL="171450" lvl="1" indent="-171450" algn="l" defTabSz="800100">
            <a:lnSpc>
              <a:spcPct val="90000"/>
            </a:lnSpc>
            <a:spcBef>
              <a:spcPct val="0"/>
            </a:spcBef>
            <a:spcAft>
              <a:spcPct val="15000"/>
            </a:spcAft>
            <a:buChar char="•"/>
          </a:pPr>
          <a:r>
            <a:rPr lang="fr-FR" sz="1800" kern="1200" err="1"/>
            <a:t>Profundo </a:t>
          </a:r>
          <a:r>
            <a:rPr lang="fr-FR" sz="1800" kern="1200"/>
            <a:t>(</a:t>
          </a:r>
          <a:r>
            <a:rPr lang="fr-FR" sz="1800" kern="1200" err="1"/>
            <a:t>menos de </a:t>
          </a:r>
          <a:r>
            <a:rPr lang="fr-FR" sz="1800" kern="1200"/>
            <a:t>20)</a:t>
          </a:r>
        </a:p>
        <a:p>
          <a:pPr marL="171450" lvl="1" indent="-171450" algn="l" defTabSz="800100">
            <a:lnSpc>
              <a:spcPct val="90000"/>
            </a:lnSpc>
            <a:spcBef>
              <a:spcPct val="0"/>
            </a:spcBef>
            <a:spcAft>
              <a:spcPct val="15000"/>
            </a:spcAft>
            <a:buChar char="•"/>
          </a:pPr>
          <a:r>
            <a:rPr lang="fr-FR" sz="1800" kern="1200"/>
            <a:t>+ IDD </a:t>
          </a:r>
          <a:r>
            <a:rPr lang="fr-FR" sz="1800" kern="1200" err="1"/>
            <a:t>no especificada</a:t>
          </a:r>
        </a:p>
      </dsp:txBody>
      <dsp:txXfrm>
        <a:off x="829972" y="985248"/>
        <a:ext cx="3670810" cy="1681004"/>
      </dsp:txXfrm>
    </dsp:sp>
    <dsp:sp modelId="{97E1B57F-4738-49AA-9F0D-328A9E2A8101}">
      <dsp:nvSpPr>
        <dsp:cNvPr id="0" name=""/>
        <dsp:cNvSpPr/>
      </dsp:nvSpPr>
      <dsp:spPr>
        <a:xfrm>
          <a:off x="4352142" y="16566"/>
          <a:ext cx="1213356" cy="939967"/>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fr-FR" sz="1600" kern="1200"/>
        </a:p>
      </dsp:txBody>
      <dsp:txXfrm>
        <a:off x="4352142" y="204559"/>
        <a:ext cx="931366" cy="563981"/>
      </dsp:txXfrm>
    </dsp:sp>
    <dsp:sp modelId="{36F94408-B527-45EF-9A7E-82CA06A04DE1}">
      <dsp:nvSpPr>
        <dsp:cNvPr id="0" name=""/>
        <dsp:cNvSpPr/>
      </dsp:nvSpPr>
      <dsp:spPr>
        <a:xfrm>
          <a:off x="6069157" y="40150"/>
          <a:ext cx="3775406" cy="1339199"/>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ctr" anchorCtr="0">
          <a:noAutofit/>
        </a:bodyPr>
        <a:lstStyle/>
        <a:p>
          <a:pPr marL="0" lvl="0" indent="0" algn="ctr" defTabSz="800100">
            <a:lnSpc>
              <a:spcPct val="90000"/>
            </a:lnSpc>
            <a:spcBef>
              <a:spcPct val="0"/>
            </a:spcBef>
            <a:spcAft>
              <a:spcPct val="35000"/>
            </a:spcAft>
            <a:buNone/>
          </a:pPr>
          <a:r>
            <a:rPr lang="fr-FR" sz="1800" kern="1200"/>
            <a:t>Recomendación de la AAIDD</a:t>
          </a:r>
        </a:p>
      </dsp:txBody>
      <dsp:txXfrm>
        <a:off x="6069157" y="40150"/>
        <a:ext cx="3775406" cy="892800"/>
      </dsp:txXfrm>
    </dsp:sp>
    <dsp:sp modelId="{DE726072-7BBC-40FD-A29D-FF7197AC09FF}">
      <dsp:nvSpPr>
        <dsp:cNvPr id="0" name=""/>
        <dsp:cNvSpPr/>
      </dsp:nvSpPr>
      <dsp:spPr>
        <a:xfrm>
          <a:off x="6842433" y="932950"/>
          <a:ext cx="3775406" cy="1785600"/>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171450" lvl="1" indent="-171450" algn="l" defTabSz="800100">
            <a:lnSpc>
              <a:spcPct val="90000"/>
            </a:lnSpc>
            <a:spcBef>
              <a:spcPct val="0"/>
            </a:spcBef>
            <a:spcAft>
              <a:spcPct val="15000"/>
            </a:spcAft>
            <a:buChar char="•"/>
          </a:pPr>
          <a:r>
            <a:rPr lang="fr-FR" sz="1800" kern="1200"/>
            <a:t>IDD = </a:t>
          </a:r>
          <a:r>
            <a:rPr lang="fr-FR" sz="1800" kern="1200" err="1"/>
            <a:t>intelectual </a:t>
          </a:r>
          <a:r>
            <a:rPr lang="fr-FR" sz="1800" kern="1200"/>
            <a:t>+ adaptativo</a:t>
          </a:r>
        </a:p>
        <a:p>
          <a:pPr marL="171450" lvl="1" indent="-171450" algn="l" defTabSz="800100">
            <a:lnSpc>
              <a:spcPct val="90000"/>
            </a:lnSpc>
            <a:spcBef>
              <a:spcPct val="0"/>
            </a:spcBef>
            <a:spcAft>
              <a:spcPct val="15000"/>
            </a:spcAft>
            <a:buChar char="•"/>
          </a:pPr>
          <a:r>
            <a:rPr lang="fr-FR" sz="1800" kern="1200" err="1"/>
            <a:t>Criterios de intensidad de la </a:t>
          </a:r>
          <a:r>
            <a:rPr lang="fr-FR" sz="1800" kern="1200"/>
            <a:t>ayuda </a:t>
          </a:r>
          <a:r>
            <a:rPr lang="fr-FR" sz="1800" kern="1200" err="1"/>
            <a:t>limitada</a:t>
          </a:r>
          <a:r>
            <a:rPr lang="fr-FR" sz="1800" kern="1200"/>
            <a:t>, intermitente, extensa, generalizada</a:t>
          </a:r>
        </a:p>
      </dsp:txBody>
      <dsp:txXfrm>
        <a:off x="6894731" y="985248"/>
        <a:ext cx="3670810" cy="168100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0D7232-073E-AD43-8EF4-8084152F76C5}">
      <dsp:nvSpPr>
        <dsp:cNvPr id="0" name=""/>
        <dsp:cNvSpPr/>
      </dsp:nvSpPr>
      <dsp:spPr>
        <a:xfrm>
          <a:off x="10479" y="790390"/>
          <a:ext cx="3739837" cy="43998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140C11-14D9-C246-9B6F-65234F297DC7}">
      <dsp:nvSpPr>
        <dsp:cNvPr id="0" name=""/>
        <dsp:cNvSpPr/>
      </dsp:nvSpPr>
      <dsp:spPr>
        <a:xfrm>
          <a:off x="10479" y="955629"/>
          <a:ext cx="274742" cy="27474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2384F8A-3E34-6A44-B66A-3C3EACD4121C}">
      <dsp:nvSpPr>
        <dsp:cNvPr id="0" name=""/>
        <dsp:cNvSpPr/>
      </dsp:nvSpPr>
      <dsp:spPr>
        <a:xfrm>
          <a:off x="10479" y="0"/>
          <a:ext cx="3739837" cy="790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fr-FR" sz="2000" b="1" kern="1200" dirty="0"/>
            <a:t>Métodos para </a:t>
          </a:r>
          <a:r>
            <a:rPr lang="fr-FR" sz="2000" b="1" kern="1200" dirty="0" err="1"/>
            <a:t>mejorar la capacidad de </a:t>
          </a:r>
          <a:r>
            <a:rPr lang="fr-FR" sz="2000" b="1" kern="1200" dirty="0"/>
            <a:t>comunicación</a:t>
          </a:r>
        </a:p>
      </dsp:txBody>
      <dsp:txXfrm>
        <a:off x="10479" y="0"/>
        <a:ext cx="3739837" cy="790390"/>
      </dsp:txXfrm>
    </dsp:sp>
    <dsp:sp modelId="{BCC084EF-D7C5-7048-AAC6-9A7D6C430886}">
      <dsp:nvSpPr>
        <dsp:cNvPr id="0" name=""/>
        <dsp:cNvSpPr/>
      </dsp:nvSpPr>
      <dsp:spPr>
        <a:xfrm>
          <a:off x="10479" y="1596045"/>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A349CA-2B30-C74C-B47B-4736578FA001}">
      <dsp:nvSpPr>
        <dsp:cNvPr id="0" name=""/>
        <dsp:cNvSpPr/>
      </dsp:nvSpPr>
      <dsp:spPr>
        <a:xfrm>
          <a:off x="272267" y="1413208"/>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a:t>En </a:t>
          </a:r>
          <a:r>
            <a:rPr lang="fr-FR" sz="1600" kern="1200" dirty="0" err="1"/>
            <a:t>personas con </a:t>
          </a:r>
          <a:r>
            <a:rPr lang="fr-FR" sz="1600" kern="1200" dirty="0"/>
            <a:t>IDD</a:t>
          </a:r>
        </a:p>
      </dsp:txBody>
      <dsp:txXfrm>
        <a:off x="272267" y="1413208"/>
        <a:ext cx="3478049" cy="640408"/>
      </dsp:txXfrm>
    </dsp:sp>
    <dsp:sp modelId="{48F1FE16-7AEA-F443-A29B-B8FC1D8D25B9}">
      <dsp:nvSpPr>
        <dsp:cNvPr id="0" name=""/>
        <dsp:cNvSpPr/>
      </dsp:nvSpPr>
      <dsp:spPr>
        <a:xfrm>
          <a:off x="10479" y="2236453"/>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4F51DA2-0653-CD4A-BDCF-CD4A5C399324}">
      <dsp:nvSpPr>
        <dsp:cNvPr id="0" name=""/>
        <dsp:cNvSpPr/>
      </dsp:nvSpPr>
      <dsp:spPr>
        <a:xfrm>
          <a:off x="272267" y="2053616"/>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a:t>En </a:t>
          </a:r>
          <a:r>
            <a:rPr lang="fr-FR" sz="1600" kern="1200" dirty="0" err="1"/>
            <a:t>profesionales</a:t>
          </a:r>
          <a:endParaRPr lang="fr-FR" sz="1600" kern="1200" dirty="0"/>
        </a:p>
      </dsp:txBody>
      <dsp:txXfrm>
        <a:off x="272267" y="2053616"/>
        <a:ext cx="3478049" cy="640408"/>
      </dsp:txXfrm>
    </dsp:sp>
    <dsp:sp modelId="{30E189EE-AC4D-B641-AF70-DEAD917E0186}">
      <dsp:nvSpPr>
        <dsp:cNvPr id="0" name=""/>
        <dsp:cNvSpPr/>
      </dsp:nvSpPr>
      <dsp:spPr>
        <a:xfrm>
          <a:off x="3937309" y="790390"/>
          <a:ext cx="3739837" cy="43998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788468-2099-4C49-9795-E602C7BA26EC}">
      <dsp:nvSpPr>
        <dsp:cNvPr id="0" name=""/>
        <dsp:cNvSpPr/>
      </dsp:nvSpPr>
      <dsp:spPr>
        <a:xfrm>
          <a:off x="3937309" y="955629"/>
          <a:ext cx="274742" cy="27474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7FBA17-0B8B-B249-A5AD-D277661B6EB1}">
      <dsp:nvSpPr>
        <dsp:cNvPr id="0" name=""/>
        <dsp:cNvSpPr/>
      </dsp:nvSpPr>
      <dsp:spPr>
        <a:xfrm>
          <a:off x="3937309" y="0"/>
          <a:ext cx="3739837" cy="790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fr-FR" sz="2000" b="1" kern="1200" dirty="0" err="1"/>
            <a:t>Papel </a:t>
          </a:r>
          <a:r>
            <a:rPr lang="fr-FR" sz="2000" b="1" kern="1200" dirty="0"/>
            <a:t>de las interacciones </a:t>
          </a:r>
          <a:r>
            <a:rPr lang="fr-FR" sz="2000" b="1" kern="1200" dirty="0" err="1"/>
            <a:t>cotidianas con </a:t>
          </a:r>
          <a:r>
            <a:rPr lang="fr-FR" sz="2000" b="1" kern="1200" dirty="0"/>
            <a:t>el </a:t>
          </a:r>
          <a:r>
            <a:rPr lang="fr-FR" sz="2000" b="1" kern="1200" dirty="0" err="1"/>
            <a:t>entorno</a:t>
          </a:r>
          <a:endParaRPr lang="fr-FR" sz="2000" b="1" kern="1200" dirty="0"/>
        </a:p>
      </dsp:txBody>
      <dsp:txXfrm>
        <a:off x="3937309" y="0"/>
        <a:ext cx="3739837" cy="790390"/>
      </dsp:txXfrm>
    </dsp:sp>
    <dsp:sp modelId="{59975288-95CB-6441-B4EC-ECC1E97CF853}">
      <dsp:nvSpPr>
        <dsp:cNvPr id="0" name=""/>
        <dsp:cNvSpPr/>
      </dsp:nvSpPr>
      <dsp:spPr>
        <a:xfrm>
          <a:off x="3937309" y="1596045"/>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EE3AD9-C76D-4C49-9807-392379B6075A}">
      <dsp:nvSpPr>
        <dsp:cNvPr id="0" name=""/>
        <dsp:cNvSpPr/>
      </dsp:nvSpPr>
      <dsp:spPr>
        <a:xfrm>
          <a:off x="4199097" y="1413208"/>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err="1"/>
            <a:t>Establecer </a:t>
          </a:r>
          <a:r>
            <a:rPr lang="fr-FR" sz="1600" kern="1200" dirty="0"/>
            <a:t>nuevas </a:t>
          </a:r>
          <a:r>
            <a:rPr lang="fr-FR" sz="1600" kern="1200" dirty="0" err="1"/>
            <a:t>relaciones de apoyo</a:t>
          </a:r>
          <a:endParaRPr lang="fr-FR" sz="1600" kern="1200" dirty="0"/>
        </a:p>
      </dsp:txBody>
      <dsp:txXfrm>
        <a:off x="4199097" y="1413208"/>
        <a:ext cx="3478049" cy="640408"/>
      </dsp:txXfrm>
    </dsp:sp>
    <dsp:sp modelId="{5780C244-42C1-7A4B-9298-7265590BDCD8}">
      <dsp:nvSpPr>
        <dsp:cNvPr id="0" name=""/>
        <dsp:cNvSpPr/>
      </dsp:nvSpPr>
      <dsp:spPr>
        <a:xfrm>
          <a:off x="3937309" y="2236453"/>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FAA3E93-01E3-BF4F-97D7-56FD75F5F49B}">
      <dsp:nvSpPr>
        <dsp:cNvPr id="0" name=""/>
        <dsp:cNvSpPr/>
      </dsp:nvSpPr>
      <dsp:spPr>
        <a:xfrm>
          <a:off x="4199097" y="2053616"/>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err="1"/>
            <a:t>Reforzar las relaciones existentes</a:t>
          </a:r>
          <a:endParaRPr lang="fr-FR" sz="1600" kern="1200" dirty="0"/>
        </a:p>
      </dsp:txBody>
      <dsp:txXfrm>
        <a:off x="4199097" y="2053616"/>
        <a:ext cx="3478049" cy="640408"/>
      </dsp:txXfrm>
    </dsp:sp>
    <dsp:sp modelId="{93A5D586-8EF8-FB40-9CC8-3529C2EEEAE5}">
      <dsp:nvSpPr>
        <dsp:cNvPr id="0" name=""/>
        <dsp:cNvSpPr/>
      </dsp:nvSpPr>
      <dsp:spPr>
        <a:xfrm>
          <a:off x="7864138" y="790390"/>
          <a:ext cx="3739837" cy="43998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A50B31-A53C-9649-B4B7-025D215385C9}">
      <dsp:nvSpPr>
        <dsp:cNvPr id="0" name=""/>
        <dsp:cNvSpPr/>
      </dsp:nvSpPr>
      <dsp:spPr>
        <a:xfrm>
          <a:off x="7864138" y="955629"/>
          <a:ext cx="274742" cy="27474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8A1257-367D-6D47-B32C-60996C3EE335}">
      <dsp:nvSpPr>
        <dsp:cNvPr id="0" name=""/>
        <dsp:cNvSpPr/>
      </dsp:nvSpPr>
      <dsp:spPr>
        <a:xfrm>
          <a:off x="7864138" y="0"/>
          <a:ext cx="3739837" cy="790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fr-FR" sz="2000" b="1" kern="1200" dirty="0"/>
            <a:t>La comunicación como eje de los vínculos sociales</a:t>
          </a:r>
        </a:p>
      </dsp:txBody>
      <dsp:txXfrm>
        <a:off x="7864138" y="0"/>
        <a:ext cx="3739837" cy="790390"/>
      </dsp:txXfrm>
    </dsp:sp>
    <dsp:sp modelId="{EB56BD85-0004-FC4A-872A-452225E61C2F}">
      <dsp:nvSpPr>
        <dsp:cNvPr id="0" name=""/>
        <dsp:cNvSpPr/>
      </dsp:nvSpPr>
      <dsp:spPr>
        <a:xfrm>
          <a:off x="7864138" y="1596045"/>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DFFC31-C1D5-C24C-97E1-7C4154052146}">
      <dsp:nvSpPr>
        <dsp:cNvPr id="0" name=""/>
        <dsp:cNvSpPr/>
      </dsp:nvSpPr>
      <dsp:spPr>
        <a:xfrm>
          <a:off x="8125927" y="1413208"/>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a:t>Expresar </a:t>
          </a:r>
          <a:r>
            <a:rPr lang="fr-FR" sz="1600" kern="1200" dirty="0" err="1"/>
            <a:t>necesidades</a:t>
          </a:r>
          <a:r>
            <a:rPr lang="fr-FR" sz="1600" kern="1200" dirty="0"/>
            <a:t>, </a:t>
          </a:r>
          <a:r>
            <a:rPr lang="fr-FR" sz="1600" kern="1200" dirty="0" err="1"/>
            <a:t>pensamientos </a:t>
          </a:r>
          <a:r>
            <a:rPr lang="fr-FR" sz="1600" kern="1200" dirty="0"/>
            <a:t>y </a:t>
          </a:r>
          <a:r>
            <a:rPr lang="fr-FR" sz="1600" kern="1200" dirty="0" err="1"/>
            <a:t>emociones</a:t>
          </a:r>
          <a:endParaRPr lang="fr-FR" sz="1600" kern="1200" dirty="0"/>
        </a:p>
      </dsp:txBody>
      <dsp:txXfrm>
        <a:off x="8125927" y="1413208"/>
        <a:ext cx="3478049" cy="640408"/>
      </dsp:txXfrm>
    </dsp:sp>
    <dsp:sp modelId="{0408C53C-A9B6-AE43-BEC0-6D7626687294}">
      <dsp:nvSpPr>
        <dsp:cNvPr id="0" name=""/>
        <dsp:cNvSpPr/>
      </dsp:nvSpPr>
      <dsp:spPr>
        <a:xfrm>
          <a:off x="7864138" y="2236453"/>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557EC0-0C3F-DE47-AC3C-A4DA0107B4F8}">
      <dsp:nvSpPr>
        <dsp:cNvPr id="0" name=""/>
        <dsp:cNvSpPr/>
      </dsp:nvSpPr>
      <dsp:spPr>
        <a:xfrm>
          <a:off x="8125927" y="2053616"/>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a:t>Compartir </a:t>
          </a:r>
          <a:r>
            <a:rPr lang="fr-FR" sz="1600" kern="1200" dirty="0" err="1"/>
            <a:t>preocupaciones </a:t>
          </a:r>
          <a:r>
            <a:rPr lang="fr-FR" sz="1600" kern="1200" dirty="0"/>
            <a:t>y </a:t>
          </a:r>
          <a:r>
            <a:rPr lang="fr-FR" sz="1600" kern="1200" dirty="0" err="1"/>
            <a:t>deseos</a:t>
          </a:r>
          <a:endParaRPr lang="fr-FR" sz="1600" kern="1200" dirty="0"/>
        </a:p>
      </dsp:txBody>
      <dsp:txXfrm>
        <a:off x="8125927" y="2053616"/>
        <a:ext cx="3478049" cy="640408"/>
      </dsp:txXfrm>
    </dsp:sp>
    <dsp:sp modelId="{3CC7DF79-55B4-CF4F-BD4E-B91DD95CAD7D}">
      <dsp:nvSpPr>
        <dsp:cNvPr id="0" name=""/>
        <dsp:cNvSpPr/>
      </dsp:nvSpPr>
      <dsp:spPr>
        <a:xfrm>
          <a:off x="7864138" y="2876861"/>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3E60C3-5D7C-A94F-8958-B262C6331879}">
      <dsp:nvSpPr>
        <dsp:cNvPr id="0" name=""/>
        <dsp:cNvSpPr/>
      </dsp:nvSpPr>
      <dsp:spPr>
        <a:xfrm>
          <a:off x="8125927" y="2694025"/>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fr-FR" sz="1600" kern="1200" dirty="0" err="1"/>
            <a:t>Relaciones justas </a:t>
          </a:r>
          <a:r>
            <a:rPr lang="fr-FR" sz="1600" kern="1200" dirty="0"/>
            <a:t>y </a:t>
          </a:r>
          <a:r>
            <a:rPr lang="fr-FR" sz="1600" kern="1200" dirty="0" err="1"/>
            <a:t>sólidas</a:t>
          </a:r>
          <a:endParaRPr lang="fr-FR" sz="1600" kern="1200" dirty="0"/>
        </a:p>
      </dsp:txBody>
      <dsp:txXfrm>
        <a:off x="8125927" y="2694025"/>
        <a:ext cx="3478049" cy="64040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DA2EDB-F965-4125-90F4-693583B6E45D}">
      <dsp:nvSpPr>
        <dsp:cNvPr id="0" name=""/>
        <dsp:cNvSpPr/>
      </dsp:nvSpPr>
      <dsp:spPr>
        <a:xfrm>
          <a:off x="0" y="10005"/>
          <a:ext cx="7291586" cy="2879986"/>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rtl="0">
            <a:lnSpc>
              <a:spcPct val="90000"/>
            </a:lnSpc>
            <a:spcBef>
              <a:spcPct val="0"/>
            </a:spcBef>
            <a:spcAft>
              <a:spcPct val="35000"/>
            </a:spcAft>
            <a:buNone/>
          </a:pPr>
          <a:r>
            <a:rPr lang="fr-FR" sz="4000" kern="1200" dirty="0">
              <a:latin typeface="Arial"/>
            </a:rPr>
            <a:t> 1. </a:t>
          </a:r>
          <a:r>
            <a:rPr lang="fr-FR" sz="4000" kern="1200" dirty="0" err="1">
              <a:latin typeface="Arial"/>
            </a:rPr>
            <a:t>Tarea de </a:t>
          </a:r>
          <a:r>
            <a:rPr lang="fr-FR" sz="4000" kern="1200" dirty="0">
              <a:latin typeface="Arial"/>
            </a:rPr>
            <a:t>reproducción de figuras</a:t>
          </a:r>
          <a:endParaRPr lang="fr-FR" sz="4000" kern="1200" dirty="0"/>
        </a:p>
      </dsp:txBody>
      <dsp:txXfrm>
        <a:off x="0" y="10005"/>
        <a:ext cx="7291586" cy="287998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en-GB" sz="1100" b="0" i="0" u="none" strike="noStrike" cap="none" dirty="0">
                <a:solidFill>
                  <a:srgbClr val="000000"/>
                </a:solidFill>
                <a:effectLst/>
                <a:latin typeface="Arial"/>
                <a:ea typeface="Arial"/>
                <a:cs typeface="Arial"/>
                <a:sym typeface="Arial"/>
              </a:rPr>
              <a:t>Esto pone de manifiesto la relevancia de desarrollar e implementar metodologías y procesos dirigidos a mejorar sus habilidades de comunicación tanto de los profesionales como de las personas atendidas por nuestras organizaciones. </a:t>
            </a:r>
            <a:endParaRPr lang="fr-FR"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Todos deberíamos considerar que las interacciones diarias con el entorno son cruciales para construir nuevas relaciones de apoyo y, al mismo tiempo, para reforzar las ya existentes. Y la comunicación es la columna vertebral de cualquier vínculo social. Al fin y al cabo, sin desarrollar las habilidades comunicativas básicas, los individuos no pueden expresar sus necesidades, pensamientos y emociones y, si no pueden compartir sus preocupaciones y deseos, sus relaciones serán endebles, efímeras y probablemente injustas.</a:t>
            </a:r>
            <a:endParaRPr lang="fr-FR"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38286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r-FR" sz="1100" b="0" i="0" u="none" strike="noStrike" cap="none" dirty="0" err="1">
                <a:solidFill>
                  <a:srgbClr val="000000"/>
                </a:solidFill>
                <a:effectLst/>
                <a:latin typeface="Arial"/>
                <a:ea typeface="Arial"/>
                <a:cs typeface="Arial"/>
                <a:sym typeface="Arial"/>
              </a:rPr>
              <a:t>Ambas actividades </a:t>
            </a:r>
            <a:r>
              <a:rPr lang="fr-FR" sz="1100" b="0" i="0" u="none" strike="noStrike" cap="none" dirty="0">
                <a:solidFill>
                  <a:srgbClr val="000000"/>
                </a:solidFill>
                <a:effectLst/>
                <a:latin typeface="Arial"/>
                <a:ea typeface="Arial"/>
                <a:cs typeface="Arial"/>
                <a:sym typeface="Arial"/>
              </a:rPr>
              <a:t>pretenden </a:t>
            </a:r>
            <a:r>
              <a:rPr lang="fr-FR" sz="1100" b="0" i="0" u="none" strike="noStrike" cap="none" dirty="0" err="1">
                <a:solidFill>
                  <a:srgbClr val="000000"/>
                </a:solidFill>
                <a:effectLst/>
                <a:latin typeface="Arial"/>
                <a:ea typeface="Arial"/>
                <a:cs typeface="Arial"/>
                <a:sym typeface="Arial"/>
              </a:rPr>
              <a:t>experimentar la </a:t>
            </a:r>
            <a:r>
              <a:rPr lang="fr-FR" sz="1100" b="0" i="0" u="none" strike="noStrike" cap="none" dirty="0">
                <a:solidFill>
                  <a:srgbClr val="000000"/>
                </a:solidFill>
                <a:effectLst/>
                <a:latin typeface="Arial"/>
                <a:ea typeface="Arial"/>
                <a:cs typeface="Arial"/>
                <a:sym typeface="Arial"/>
              </a:rPr>
              <a:t>comunicación e </a:t>
            </a:r>
            <a:r>
              <a:rPr lang="fr-FR" sz="1100" b="0" i="0" u="none" strike="noStrike" cap="none" dirty="0" err="1">
                <a:solidFill>
                  <a:srgbClr val="000000"/>
                </a:solidFill>
                <a:effectLst/>
                <a:latin typeface="Arial"/>
                <a:ea typeface="Arial"/>
                <a:cs typeface="Arial"/>
                <a:sym typeface="Arial"/>
              </a:rPr>
              <a:t>ilustrar por qué </a:t>
            </a:r>
            <a:r>
              <a:rPr lang="fr-FR" sz="1100" b="0" i="0" u="none" strike="noStrike" cap="none" dirty="0">
                <a:solidFill>
                  <a:srgbClr val="000000"/>
                </a:solidFill>
                <a:effectLst/>
                <a:latin typeface="Arial"/>
                <a:ea typeface="Arial"/>
                <a:cs typeface="Arial"/>
                <a:sym typeface="Arial"/>
              </a:rPr>
              <a:t>no </a:t>
            </a:r>
            <a:r>
              <a:rPr lang="fr-FR" sz="1100" b="0" i="0" u="none" strike="noStrike" cap="none" dirty="0" err="1">
                <a:solidFill>
                  <a:srgbClr val="000000"/>
                </a:solidFill>
                <a:effectLst/>
                <a:latin typeface="Arial"/>
                <a:ea typeface="Arial"/>
                <a:cs typeface="Arial"/>
                <a:sym typeface="Arial"/>
              </a:rPr>
              <a:t>es tan fácil comunicarse</a:t>
            </a:r>
            <a:r>
              <a:rPr lang="fr-FR" sz="1100" b="0" i="0" u="none" strike="noStrike" cap="none" dirty="0">
                <a:solidFill>
                  <a:srgbClr val="000000"/>
                </a:solidFill>
                <a:effectLst/>
                <a:latin typeface="Arial"/>
                <a:ea typeface="Arial"/>
                <a:cs typeface="Arial"/>
                <a:sym typeface="Arial"/>
              </a:rPr>
              <a:t>.</a:t>
            </a:r>
          </a:p>
          <a:p>
            <a:pPr marL="158750" indent="0">
              <a:buNone/>
            </a:pPr>
            <a:r>
              <a:rPr lang="ca-ES" sz="1100" b="0" i="0" u="none" strike="noStrike" cap="none" dirty="0">
                <a:solidFill>
                  <a:srgbClr val="000000"/>
                </a:solidFill>
                <a:effectLst/>
                <a:latin typeface="Arial"/>
                <a:ea typeface="Arial"/>
                <a:cs typeface="Arial"/>
                <a:sym typeface="Arial"/>
              </a:rPr>
              <a:t>Actividad nº 1 Tarea de reproducción de figuras:</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Ponga a los alumnos por parejas. Uno de los participantes debe describir a su compañero una figura de Bricks basándose en un modelo, y el otro participante debe reproducirla con la mayor exactitud posible. Dé las siguientes instrucciones: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1" u="none" strike="noStrike" cap="none" dirty="0">
                <a:solidFill>
                  <a:srgbClr val="000000"/>
                </a:solidFill>
                <a:effectLst/>
                <a:latin typeface="Arial"/>
                <a:ea typeface="Arial"/>
                <a:cs typeface="Arial"/>
                <a:sym typeface="Arial"/>
              </a:rPr>
              <a:t>"Por parejas. Uno de vosotros debe coger un modelo de una figura de Ladrillo y describírsela lo más fielmente posible a su compañero para que pueda reproducirla."</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Al final de cada tarea, identifique los errores y dificultades que hayan surgido en la comunicación entre los participantes.</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El anexo 1 de la guía del formador presenta los distintos modelos.</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El objetivo debe explicarse a los alumnos:</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Mediante esta tarea verbal, se pretende demostrar a los participantes que puede resultar difícil comunicar verbalmente a los demás lo que uno ve, incluso con unas habilidades comunicativas normales. Esta dificultad se acentúa aún más en los individuos con un IDD, en los que el lenguaje, ya sea en su vertiente expresiva o receptiva, suele estar afectado. Esto puede afectar a varios sistemas lingüísticos, como la fonología, la léxico-semántica, la morfosintaxis o la pragmática. Por lo tanto, esta tarea pone de relieve la necesidad de apoyar a las personas con un TDI en el ámbito de la comunicación. </a:t>
            </a:r>
            <a:endParaRPr lang="fr-FR" sz="1100" b="0" i="0" u="none" strike="noStrike" cap="none" dirty="0">
              <a:solidFill>
                <a:srgbClr val="000000"/>
              </a:solidFill>
              <a:effectLst/>
              <a:latin typeface="Arial"/>
              <a:ea typeface="Arial"/>
              <a:cs typeface="Arial"/>
              <a:sym typeface="Arial"/>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15754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ca-ES" dirty="0" err="1"/>
              <a:t>Actividad </a:t>
            </a:r>
            <a:r>
              <a:rPr lang="ca-ES" dirty="0"/>
              <a:t># </a:t>
            </a:r>
            <a:r>
              <a:rPr lang="ca-ES" dirty="0" err="1"/>
              <a:t>Describir personajes</a:t>
            </a:r>
            <a:endParaRPr lang="fr-FR" dirty="0" err="1"/>
          </a:p>
          <a:p>
            <a:pPr marL="158750" indent="0">
              <a:buNone/>
            </a:pPr>
            <a:r>
              <a:rPr lang="fr-FR" sz="1100" b="0" i="0" u="none" strike="noStrike" cap="none" dirty="0">
                <a:solidFill>
                  <a:srgbClr val="000000"/>
                </a:solidFill>
                <a:effectLst/>
                <a:latin typeface="Arial"/>
                <a:ea typeface="Arial"/>
                <a:cs typeface="Arial"/>
                <a:sym typeface="Arial"/>
              </a:rPr>
              <a:t>Esta </a:t>
            </a:r>
            <a:r>
              <a:rPr lang="fr-FR" sz="1100" b="0" i="0" u="none" strike="noStrike" cap="none" dirty="0" err="1">
                <a:solidFill>
                  <a:srgbClr val="000000"/>
                </a:solidFill>
                <a:effectLst/>
                <a:latin typeface="Arial"/>
                <a:ea typeface="Arial"/>
                <a:cs typeface="Arial"/>
                <a:sym typeface="Arial"/>
              </a:rPr>
              <a:t>tarea </a:t>
            </a:r>
            <a:r>
              <a:rPr lang="fr-FR" sz="1100" b="0" i="0" u="none" strike="noStrike" cap="none" dirty="0">
                <a:solidFill>
                  <a:srgbClr val="000000"/>
                </a:solidFill>
                <a:effectLst/>
                <a:latin typeface="Arial"/>
                <a:ea typeface="Arial"/>
                <a:cs typeface="Arial"/>
                <a:sym typeface="Arial"/>
              </a:rPr>
              <a:t>pretende </a:t>
            </a:r>
            <a:r>
              <a:rPr lang="fr-FR" sz="1100" b="0" i="0" u="none" strike="noStrike" cap="none" dirty="0" err="1">
                <a:solidFill>
                  <a:srgbClr val="000000"/>
                </a:solidFill>
                <a:effectLst/>
                <a:latin typeface="Arial"/>
                <a:ea typeface="Arial"/>
                <a:cs typeface="Arial"/>
                <a:sym typeface="Arial"/>
              </a:rPr>
              <a:t>sensibilizar </a:t>
            </a:r>
            <a:r>
              <a:rPr lang="fr-FR" sz="1100" b="0" i="0" u="none" strike="noStrike" cap="none" dirty="0">
                <a:solidFill>
                  <a:srgbClr val="000000"/>
                </a:solidFill>
                <a:effectLst/>
                <a:latin typeface="Arial"/>
                <a:ea typeface="Arial"/>
                <a:cs typeface="Arial"/>
                <a:sym typeface="Arial"/>
              </a:rPr>
              <a:t>sobre los </a:t>
            </a:r>
            <a:r>
              <a:rPr lang="fr-FR" sz="1100" b="0" i="0" u="none" strike="noStrike" cap="none" dirty="0" err="1">
                <a:solidFill>
                  <a:srgbClr val="000000"/>
                </a:solidFill>
                <a:effectLst/>
                <a:latin typeface="Arial"/>
                <a:ea typeface="Arial"/>
                <a:cs typeface="Arial"/>
                <a:sym typeface="Arial"/>
              </a:rPr>
              <a:t>estereotipos</a:t>
            </a:r>
            <a:r>
              <a:rPr lang="fr-FR" sz="1100" b="0" i="0" u="none" strike="noStrike" cap="none" dirty="0">
                <a:solidFill>
                  <a:srgbClr val="000000"/>
                </a:solidFill>
                <a:effectLst/>
                <a:latin typeface="Arial"/>
                <a:ea typeface="Arial"/>
                <a:cs typeface="Arial"/>
                <a:sym typeface="Arial"/>
              </a:rPr>
              <a:t>.</a:t>
            </a:r>
          </a:p>
          <a:p>
            <a:pPr marL="158750" indent="0">
              <a:buNone/>
            </a:pPr>
            <a:r>
              <a:rPr lang="ca-ES" sz="1100" b="0" i="0" u="none" strike="noStrike" cap="none" dirty="0">
                <a:solidFill>
                  <a:srgbClr val="000000"/>
                </a:solidFill>
                <a:effectLst/>
                <a:latin typeface="Arial"/>
                <a:ea typeface="Arial"/>
                <a:cs typeface="Arial"/>
                <a:sym typeface="Arial"/>
              </a:rPr>
              <a:t>Coloque a los alumnos por parejas. Coloca en el centro de las mesas las tarjetas de personajes y rasgos psicológicos o de comportamiento presentadas en el anexo 2.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Cada participante elige un personaje de entre las opciones sugeridas (etiquetas facilitadas en el Anexo 2): un adulto con trastorno del espectro autista, un adulto sordo, una persona mayor, un adolescente con discapacidad intelectual del desarrollo, un niño de guardería, un refugiado y un adulto que sufre depresión".</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Se retiran las cartas de personajes recordatorios y sólo quedan en el centro de la mesa las cartas de características.</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A continuación, se pide a cada participante que seleccione, entre las tarjetas de características, las que considere que se ajustan al personaje elegido y que las alinee en su lado de la mesa. Ten en cuenta que a veces los participantes pueden querer las mismas cartas, lo cual es normal. Esto no supone ningún problema.</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Una vez que han hecho la selección, se retiran de la mesa las cartas de características recordatorias.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Dedica un momento a debatir con los participantes sobre lo que es cierto y está relacionado con los estereotipos en cada una de sus elecciones para sus respectivos personajes. Para ello, puedes consultar la tabla que figura en el anexo para cada personaje. </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A continuación, ambos participantes miran todas las tarjetas de características seleccionadas para ambos personajes e identifican las tarjetas comunes. Éstas se trasladan al centro de la mesa.</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Las tarjetas comunes ofrecen la oportunidad de concienciar sobre el hecho de que las necesidades pueden ser compartidas por distintos tipos de personas. Esto significa que se pueden utilizar las mismas adaptaciones para ayudarles, incluso a las personas sin discapacidad (por ejemplo, las adaptaciones para personas sordas también pueden ser útiles para personas mayores o niños que no saben leer). Éstas se colocan en el centro de la mesa.</a:t>
            </a:r>
            <a:endParaRPr lang="fr-FR" sz="1100" b="0" i="0" u="none" strike="noStrike" cap="none" dirty="0">
              <a:solidFill>
                <a:srgbClr val="000000"/>
              </a:solidFill>
              <a:effectLst/>
              <a:latin typeface="Arial"/>
              <a:ea typeface="Arial"/>
              <a:cs typeface="Arial"/>
              <a:sym typeface="Arial"/>
            </a:endParaRPr>
          </a:p>
          <a:p>
            <a:pPr marL="158750" indent="0">
              <a:buNone/>
            </a:pPr>
            <a:r>
              <a:rPr lang="ca-ES" sz="1100" b="0" i="0" u="none" strike="noStrike" cap="none" dirty="0">
                <a:solidFill>
                  <a:srgbClr val="000000"/>
                </a:solidFill>
                <a:effectLst/>
                <a:latin typeface="Arial"/>
                <a:ea typeface="Arial"/>
                <a:cs typeface="Arial"/>
                <a:sym typeface="Arial"/>
              </a:rPr>
              <a:t>Las tarjetas comunes ofrecen la oportunidad de concienciar sobre el hecho de que las necesidades pueden ser compartidas por distintos tipos de personas. Esto significa que las mismas adaptaciones pueden servir de apoyo, incluso para personas sin discapacidad (por ejemplo, las adaptaciones para sordos pueden ser útiles también para personas mayores o niños que no saben leer).</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92484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65288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r-FR" sz="1100" b="0" i="0" u="none" strike="noStrike" cap="none" dirty="0">
                <a:solidFill>
                  <a:srgbClr val="000000"/>
                </a:solidFill>
                <a:effectLst/>
                <a:latin typeface="Arial"/>
                <a:ea typeface="Arial"/>
                <a:cs typeface="Arial"/>
                <a:sym typeface="Arial"/>
              </a:rPr>
              <a:t>La ASHA (Asociación Americana del Habla, el Lenguaje </a:t>
            </a:r>
            <a:r>
              <a:rPr lang="fr-FR" sz="1100" b="0" i="0" u="none" strike="noStrike" cap="none" dirty="0" err="1">
                <a:solidFill>
                  <a:srgbClr val="000000"/>
                </a:solidFill>
                <a:effectLst/>
                <a:latin typeface="Arial"/>
                <a:ea typeface="Arial"/>
                <a:cs typeface="Arial"/>
                <a:sym typeface="Arial"/>
              </a:rPr>
              <a:t>y</a:t>
            </a:r>
            <a:r>
              <a:rPr lang="fr-FR" sz="1100" b="0" i="0" u="none" strike="noStrike" cap="none" dirty="0">
                <a:solidFill>
                  <a:srgbClr val="000000"/>
                </a:solidFill>
                <a:effectLst/>
                <a:latin typeface="Arial"/>
                <a:ea typeface="Arial"/>
                <a:cs typeface="Arial"/>
                <a:sym typeface="Arial"/>
              </a:rPr>
              <a:t> la Audición) ha </a:t>
            </a:r>
            <a:r>
              <a:rPr lang="fr-FR" sz="1100" b="0" i="0" u="none" strike="noStrike" cap="none" dirty="0" err="1">
                <a:solidFill>
                  <a:srgbClr val="000000"/>
                </a:solidFill>
                <a:effectLst/>
                <a:latin typeface="Arial"/>
                <a:ea typeface="Arial"/>
                <a:cs typeface="Arial"/>
                <a:sym typeface="Arial"/>
              </a:rPr>
              <a:t>publicado </a:t>
            </a:r>
            <a:r>
              <a:rPr lang="fr-FR" sz="1100" b="0" i="0" u="none" strike="noStrike" cap="none" dirty="0">
                <a:solidFill>
                  <a:srgbClr val="000000"/>
                </a:solidFill>
                <a:effectLst/>
                <a:latin typeface="Arial"/>
                <a:ea typeface="Arial"/>
                <a:cs typeface="Arial"/>
                <a:sym typeface="Arial"/>
              </a:rPr>
              <a:t>las directrices en </a:t>
            </a:r>
            <a:r>
              <a:rPr lang="fr-FR" sz="1100" b="0" i="0" u="none" strike="noStrike" cap="none" dirty="0" err="1">
                <a:solidFill>
                  <a:srgbClr val="000000"/>
                </a:solidFill>
                <a:effectLst/>
                <a:latin typeface="Arial"/>
                <a:ea typeface="Arial"/>
                <a:cs typeface="Arial"/>
                <a:sym typeface="Arial"/>
              </a:rPr>
              <a:t>las que se basa esta </a:t>
            </a:r>
            <a:r>
              <a:rPr lang="fr-FR" sz="1100" b="0" i="0" u="none" strike="noStrike" cap="none" dirty="0">
                <a:solidFill>
                  <a:srgbClr val="000000"/>
                </a:solidFill>
                <a:effectLst/>
                <a:latin typeface="Arial"/>
                <a:ea typeface="Arial"/>
                <a:cs typeface="Arial"/>
                <a:sym typeface="Arial"/>
              </a:rPr>
              <a:t>formación. </a:t>
            </a:r>
            <a:r>
              <a:rPr lang="fr-FR" sz="1100" b="0" i="0" u="none" strike="noStrike" cap="none" dirty="0" err="1">
                <a:solidFill>
                  <a:srgbClr val="000000"/>
                </a:solidFill>
                <a:effectLst/>
                <a:latin typeface="Arial"/>
                <a:ea typeface="Arial"/>
                <a:cs typeface="Arial"/>
                <a:sym typeface="Arial"/>
              </a:rPr>
              <a:t>Estas </a:t>
            </a:r>
            <a:r>
              <a:rPr lang="fr-FR" sz="1100" b="0" i="0" u="none" strike="noStrike" cap="none" dirty="0">
                <a:solidFill>
                  <a:srgbClr val="000000"/>
                </a:solidFill>
                <a:effectLst/>
                <a:latin typeface="Arial"/>
                <a:ea typeface="Arial"/>
                <a:cs typeface="Arial"/>
                <a:sym typeface="Arial"/>
              </a:rPr>
              <a:t>directrices comienzan </a:t>
            </a:r>
            <a:r>
              <a:rPr lang="fr-FR" sz="1100" b="0" i="0" u="none" strike="noStrike" cap="none" dirty="0" err="1">
                <a:solidFill>
                  <a:srgbClr val="000000"/>
                </a:solidFill>
                <a:effectLst/>
                <a:latin typeface="Arial"/>
                <a:ea typeface="Arial"/>
                <a:cs typeface="Arial"/>
                <a:sym typeface="Arial"/>
              </a:rPr>
              <a:t>con </a:t>
            </a:r>
            <a:r>
              <a:rPr lang="fr-FR" sz="1100" b="0" i="0" u="none" strike="noStrike" cap="none" dirty="0">
                <a:solidFill>
                  <a:srgbClr val="000000"/>
                </a:solidFill>
                <a:effectLst/>
                <a:latin typeface="Arial"/>
                <a:ea typeface="Arial"/>
                <a:cs typeface="Arial"/>
                <a:sym typeface="Arial"/>
              </a:rPr>
              <a:t>una </a:t>
            </a:r>
            <a:r>
              <a:rPr lang="fr-FR" sz="1100" b="0" i="0" u="none" strike="noStrike" cap="none" dirty="0" err="1">
                <a:solidFill>
                  <a:srgbClr val="000000"/>
                </a:solidFill>
                <a:effectLst/>
                <a:latin typeface="Arial"/>
                <a:ea typeface="Arial"/>
                <a:cs typeface="Arial"/>
                <a:sym typeface="Arial"/>
              </a:rPr>
              <a:t>definición </a:t>
            </a:r>
            <a:r>
              <a:rPr lang="fr-FR" sz="1100" b="0" i="0" u="none" strike="noStrike" cap="none" dirty="0">
                <a:solidFill>
                  <a:srgbClr val="000000"/>
                </a:solidFill>
                <a:effectLst/>
                <a:latin typeface="Arial"/>
                <a:ea typeface="Arial"/>
                <a:cs typeface="Arial"/>
                <a:sym typeface="Arial"/>
              </a:rPr>
              <a:t>de comunicación.</a:t>
            </a: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5739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Según la American Speech-Language-Hearing Association (ASHA), la comunicación es el proceso activo de intercambio de información e ideas. La comunicación implica tanto la comprensión como la expresión. La comunicación incluye también movimientos personalizados, gestos, objetos, verbalizaciones, vocalizaciones, imágenes, signos, símbolos, palabras impresas y resultados de dispositivos aumentativos y alternativos (CAA). Cuando la comunicación es eficaz, ambas partes pueden expresar sus necesidades, deseos, sentimientos y preferencias para que se les entienda.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6430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en-GB" sz="1100" b="0" i="0" u="none" strike="noStrike" cap="none" dirty="0">
                <a:solidFill>
                  <a:srgbClr val="000000"/>
                </a:solidFill>
                <a:effectLst/>
                <a:latin typeface="Arial"/>
                <a:ea typeface="Arial"/>
                <a:cs typeface="Arial"/>
                <a:sym typeface="Arial"/>
              </a:rPr>
              <a:t>La comunicación es un derecho y un instrumento: permite expresar opciones, sentimientos... También permite aprender y participar en la sociedad. En términos más generales, comunicar es un derecho fundamental. </a:t>
            </a:r>
            <a:endParaRPr lang="fr-F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8A17EB89-B555-2A45-E9CB-BBD9616EC1FE}"/>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D460855B-EE14-971B-BCE4-2A8E9E4F96E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El derecho de toda persona a la libertad de expresión, la autodeterminación y la inclusión está reconocido en varios acuerdos y declaraciones internacionales sobre derechos individuales. El artículo 19 de la Declaración Universal de Derechos Humanos afirma Todo individuo tiene derecho a la libertad de opinión y de expresión; este derecho incluye el de no ser molestado a causa de sus opiniones, el de investigar y recibir informaciones y opiniones, y el de difundirlas, sin limitación de fronteras, por cualquier medio de expresión.  </a:t>
            </a:r>
          </a:p>
          <a:p>
            <a:pPr marL="158750" indent="0" rtl="0" fontAlgn="base">
              <a:buNone/>
            </a:pPr>
            <a:r>
              <a:rPr lang="en-US" sz="1200" b="0" i="0" u="none" strike="noStrike" cap="none" dirty="0">
                <a:solidFill>
                  <a:srgbClr val="000000"/>
                </a:solidFill>
                <a:effectLst/>
                <a:latin typeface="Arial"/>
                <a:ea typeface="Arial"/>
                <a:cs typeface="Arial"/>
                <a:sym typeface="Arial"/>
              </a:rPr>
              <a:t>La posible discapacidad o la necesidad de apoyo no deben afectar a los derechos de una persona.</a:t>
            </a:r>
            <a:endParaRPr dirty="0"/>
          </a:p>
        </p:txBody>
      </p:sp>
      <p:sp>
        <p:nvSpPr>
          <p:cNvPr id="118" name="Google Shape;118;p3:notes">
            <a:extLst>
              <a:ext uri="{FF2B5EF4-FFF2-40B4-BE49-F238E27FC236}">
                <a16:creationId xmlns:a16="http://schemas.microsoft.com/office/drawing/2014/main" id="{D85E10AD-AC02-8051-0B8F-A6AB2D82719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93024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La posible discapacidad o la necesidad de apoyo no deben afectar a los derechos de una persona. El artículo 21 de la Convención de las Naciones Unidas sobre los Derechos de las Personas con Discapacidad (CNUDPD) establece: Libertad de expresión y de opinión y acceso a la información Los Estados Partes adoptarán todas las medidas pertinentes para asegurar que las personas con discapacidad puedan ejercer el derecho a la libertad de expresión y de opinión, incluida la libertad de recabar, recibir y difundir información e ideas en igualdad de condiciones con las demás y mediante cualquier forma de comunicación que elijan, según se define en el artículo 2 de la presente Convención, entre otras cosas mediante: (a) Proporcionar información destinada al público en general a las personas con discapacidad en formatos accesibles y tecnologías adecuadas a los diferentes tipos de discapacidad, de manera oportuna y sin costo adicional; (b) Aceptar y facilitar el uso de la lengua de señas, el Braille, la comunicación aumentativa y alternativa y todos los demás medios, - 15 - modos y formatos de comunicación accesibles que elijan las personas con discapacidad en sus interacciones oficiales; (c) Instar a las entidades privadas que prestan servicios al público en general, incluso a través de Internet, a que proporcionen información y servicios en formatos accesibles y utilizables por las personas con discapacidad; (d) Alentar a los medios de comunicación de masas, incluidos los proveedores de información a través de Internet, a que hagan sus servicios accesibles a las personas con discapacidad; (e) Reconocer y promover el uso de las lenguas de signos.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66429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dirty="0">
                <a:solidFill>
                  <a:srgbClr val="000000"/>
                </a:solidFill>
                <a:effectLst/>
                <a:latin typeface="Arial"/>
                <a:ea typeface="Arial"/>
                <a:cs typeface="Arial"/>
                <a:sym typeface="Arial"/>
              </a:rPr>
              <a:t>Las personas con IDD tienen dificultades en este ámbito. Según la clasificación de enfermedades de la Organización Mundial de la Salud (OMS), CIE11, la discapacidad intelectual del desarrollo se refiere a una afección en la que tanto el funcionamiento intelectual como el adaptativo están limitados y que aparece durante el periodo de desarrollo -entre los 10 y los 25 años-. En concreto, las habilidades que surgen durante la edad de desarrollo, es decir, las habilidades cognitivas, lingüísticas, motoras y sociales que afectan al rendimiento mental general, están insuficientemente desarrolladas. Los IDD pueden presentarse solos o en combinación con cualquier afección física o mental (</a:t>
            </a:r>
            <a:r>
              <a:rPr lang="en-US" sz="1100" b="0" i="0" u="none" strike="noStrike" cap="none" dirty="0" err="1">
                <a:solidFill>
                  <a:srgbClr val="000000"/>
                </a:solidFill>
                <a:effectLst/>
                <a:latin typeface="Arial"/>
                <a:ea typeface="Arial"/>
                <a:cs typeface="Arial"/>
                <a:sym typeface="Arial"/>
              </a:rPr>
              <a:t>Kaski</a:t>
            </a:r>
            <a:r>
              <a:rPr lang="en-US" sz="1100" b="0" i="0" u="none" strike="noStrike" cap="none" dirty="0">
                <a:solidFill>
                  <a:srgbClr val="000000"/>
                </a:solidFill>
                <a:effectLst/>
                <a:latin typeface="Arial"/>
                <a:ea typeface="Arial"/>
                <a:cs typeface="Arial"/>
                <a:sym typeface="Arial"/>
              </a:rPr>
              <a:t>, 2012). Los IDD corresponden a lo que antes se denominaba retraso mental.  </a:t>
            </a:r>
          </a:p>
          <a:p>
            <a:pPr marL="158750" indent="0" rtl="0" fontAlgn="base">
              <a:buNone/>
            </a:pPr>
            <a:r>
              <a:rPr lang="en-US" sz="1100" b="0" i="0" u="none" strike="noStrike" cap="none" dirty="0">
                <a:solidFill>
                  <a:srgbClr val="000000"/>
                </a:solidFill>
                <a:effectLst/>
                <a:latin typeface="Arial"/>
                <a:ea typeface="Arial"/>
                <a:cs typeface="Arial"/>
                <a:sym typeface="Arial"/>
              </a:rPr>
              <a:t>El IDD se asocia a menudo con otros trastornos, como los trastornos sensoriales o el autismo. </a:t>
            </a: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236544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100" b="0" i="0" u="none" strike="noStrike" cap="none" dirty="0">
                <a:solidFill>
                  <a:srgbClr val="000000"/>
                </a:solidFill>
                <a:effectLst/>
                <a:latin typeface="Arial"/>
                <a:ea typeface="Arial"/>
                <a:cs typeface="Arial"/>
                <a:sym typeface="Arial"/>
              </a:rPr>
              <a:t>La IDD se ha clasificado durante mucho tiempo en función del cociente intelectual (CI) mediante pruebas de inteligencia en cuatro grupos: retraso mental leve (CI aprox. 50-70), intermedio (CI 35-49), grave (aprox. 20-34) y profundo (CI inferior a 20). Además, existe una categoría de "discapacidades del desarrollo intelectual no especificadas" cuando no se ha evaluado el CI o cuando las pruebas de inteligencia no han arrojado un resultado fiable (</a:t>
            </a:r>
            <a:r>
              <a:rPr lang="en-US" sz="1100" b="0" i="0" u="none" strike="noStrike" cap="none" dirty="0" err="1">
                <a:solidFill>
                  <a:srgbClr val="000000"/>
                </a:solidFill>
                <a:effectLst/>
                <a:latin typeface="Arial"/>
                <a:ea typeface="Arial"/>
                <a:cs typeface="Arial"/>
                <a:sym typeface="Arial"/>
              </a:rPr>
              <a:t>Launonen </a:t>
            </a:r>
            <a:r>
              <a:rPr lang="en-US" sz="1100" b="0" i="0" u="none" strike="noStrike" cap="none" dirty="0">
                <a:solidFill>
                  <a:srgbClr val="000000"/>
                </a:solidFill>
                <a:effectLst/>
                <a:latin typeface="Arial"/>
                <a:ea typeface="Arial"/>
                <a:cs typeface="Arial"/>
                <a:sym typeface="Arial"/>
              </a:rPr>
              <a:t>&amp; </a:t>
            </a:r>
            <a:r>
              <a:rPr lang="en-US" sz="1100" b="0" i="0" u="none" strike="noStrike" cap="none" dirty="0" err="1">
                <a:solidFill>
                  <a:srgbClr val="000000"/>
                </a:solidFill>
                <a:effectLst/>
                <a:latin typeface="Arial"/>
                <a:ea typeface="Arial"/>
                <a:cs typeface="Arial"/>
                <a:sym typeface="Arial"/>
              </a:rPr>
              <a:t>Korpijaakko-Huuhka</a:t>
            </a:r>
            <a:r>
              <a:rPr lang="en-US" sz="1100" b="0" i="0" u="none" strike="noStrike" cap="none" dirty="0">
                <a:solidFill>
                  <a:srgbClr val="000000"/>
                </a:solidFill>
                <a:effectLst/>
                <a:latin typeface="Arial"/>
                <a:ea typeface="Arial"/>
                <a:cs typeface="Arial"/>
                <a:sym typeface="Arial"/>
              </a:rPr>
              <a:t>, 2005). Dado que la limitación del funcionamiento intelectual ya no es el único criterio que define la IDD, la Asociación Americana de Discapacidad Intelectual y del Desarrollo (AAIDD) propone hablar más bien de criterios de intensidad de apoyo. Este concepto también tiene en cuenta la limitación del funcionamiento adaptativo. Así, se distinguen cuatro niveles de apoyo: Apoyo limitado, Apoyo intermitente, Apoyo extensivo y Apoyo generalizado. </a:t>
            </a:r>
          </a:p>
          <a:p>
            <a:pPr marL="158750" indent="0">
              <a:buNone/>
            </a:pPr>
            <a:r>
              <a:rPr lang="en-GB" sz="1100" b="0" i="0" u="none" strike="noStrike" cap="none" dirty="0">
                <a:solidFill>
                  <a:srgbClr val="000000"/>
                </a:solidFill>
                <a:effectLst/>
                <a:latin typeface="Arial"/>
                <a:ea typeface="Arial"/>
                <a:cs typeface="Arial"/>
                <a:sym typeface="Arial"/>
              </a:rPr>
              <a:t>La mayoría de las personas con DID rara vez encuentran oportunidades para comunicar lo que piensan y sienten. Su entorno tiene problemas para entenderles:</a:t>
            </a:r>
            <a:endParaRPr lang="fr-FR"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 Sus familiares o amigos a veces no tienen los conocimientos ni las herramientas necesarias para interpretar correctamente su testamento. </a:t>
            </a:r>
            <a:endParaRPr lang="fr-FR"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 Incluso, muchos profesionales no han desarrollado las habilidades indispensables que les ayuden a desempeñar con éxito las tareas cotidianas. </a:t>
            </a:r>
            <a:endParaRPr lang="fr-FR" sz="1100" b="0" i="0" u="none" strike="noStrike" cap="none" dirty="0">
              <a:solidFill>
                <a:srgbClr val="000000"/>
              </a:solidFill>
              <a:effectLst/>
              <a:latin typeface="Arial"/>
              <a:ea typeface="Arial"/>
              <a:cs typeface="Arial"/>
              <a:sym typeface="Arial"/>
            </a:endParaRPr>
          </a:p>
          <a:p>
            <a:pPr marL="158750" indent="0">
              <a:buNone/>
            </a:pPr>
            <a:r>
              <a:rPr lang="en-GB" sz="1100" b="0" i="0" u="none" strike="noStrike" cap="none" dirty="0">
                <a:solidFill>
                  <a:srgbClr val="000000"/>
                </a:solidFill>
                <a:effectLst/>
                <a:latin typeface="Arial"/>
                <a:ea typeface="Arial"/>
                <a:cs typeface="Arial"/>
                <a:sym typeface="Arial"/>
              </a:rPr>
              <a:t>Las dificultades para fomentar la comunicación en las personas con discapacidad interactúan con su entorno social agravan la exclusión comunitaria y, por tanto, el aislamiento de los grupos más vulnerables:</a:t>
            </a:r>
            <a:endParaRPr lang="fr-FR"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98873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image" Target="../media/image4.png"/><Relationship Id="rId7" Type="http://schemas.openxmlformats.org/officeDocument/2006/relationships/diagramQuickStyle" Target="../diagrams/quickStyle8.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Layout" Target="../diagrams/layout8.xml"/><Relationship Id="rId5" Type="http://schemas.openxmlformats.org/officeDocument/2006/relationships/diagramData" Target="../diagrams/data8.xml"/><Relationship Id="rId4" Type="http://schemas.openxmlformats.org/officeDocument/2006/relationships/image" Target="../media/image1.png"/><Relationship Id="rId9" Type="http://schemas.microsoft.com/office/2007/relationships/diagramDrawing" Target="../diagrams/drawing8.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9.xml"/><Relationship Id="rId3" Type="http://schemas.openxmlformats.org/officeDocument/2006/relationships/image" Target="../media/image4.png"/><Relationship Id="rId7" Type="http://schemas.openxmlformats.org/officeDocument/2006/relationships/diagramQuickStyle" Target="../diagrams/quickStyle9.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Layout" Target="../diagrams/layout9.xml"/><Relationship Id="rId5" Type="http://schemas.openxmlformats.org/officeDocument/2006/relationships/diagramData" Target="../diagrams/data9.xml"/><Relationship Id="rId4" Type="http://schemas.openxmlformats.org/officeDocument/2006/relationships/image" Target="../media/image1.png"/><Relationship Id="rId9" Type="http://schemas.microsoft.com/office/2007/relationships/diagramDrawing" Target="../diagrams/drawing9.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0.xml"/><Relationship Id="rId3" Type="http://schemas.openxmlformats.org/officeDocument/2006/relationships/image" Target="../media/image4.png"/><Relationship Id="rId7" Type="http://schemas.openxmlformats.org/officeDocument/2006/relationships/diagramQuickStyle" Target="../diagrams/quickStyle10.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Layout" Target="../diagrams/layout10.xml"/><Relationship Id="rId5" Type="http://schemas.openxmlformats.org/officeDocument/2006/relationships/diagramData" Target="../diagrams/data10.xml"/><Relationship Id="rId4" Type="http://schemas.openxmlformats.org/officeDocument/2006/relationships/image" Target="../media/image1.png"/><Relationship Id="rId9" Type="http://schemas.microsoft.com/office/2007/relationships/diagramDrawing" Target="../diagrams/drawing10.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png"/><Relationship Id="rId7" Type="http://schemas.openxmlformats.org/officeDocument/2006/relationships/diagramQuickStyle" Target="../diagrams/quickStyle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4.png"/><Relationship Id="rId7" Type="http://schemas.openxmlformats.org/officeDocument/2006/relationships/diagramQuickStyle" Target="../diagrams/quickStyle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4.xml"/><Relationship Id="rId13" Type="http://schemas.openxmlformats.org/officeDocument/2006/relationships/diagramColors" Target="../diagrams/colors5.xml"/><Relationship Id="rId3" Type="http://schemas.openxmlformats.org/officeDocument/2006/relationships/image" Target="../media/image4.png"/><Relationship Id="rId7" Type="http://schemas.openxmlformats.org/officeDocument/2006/relationships/diagramQuickStyle" Target="../diagrams/quickStyle4.xml"/><Relationship Id="rId12" Type="http://schemas.openxmlformats.org/officeDocument/2006/relationships/diagramQuickStyle" Target="../diagrams/quickStyle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4.xml"/><Relationship Id="rId11" Type="http://schemas.openxmlformats.org/officeDocument/2006/relationships/diagramLayout" Target="../diagrams/layout5.xml"/><Relationship Id="rId5" Type="http://schemas.openxmlformats.org/officeDocument/2006/relationships/diagramData" Target="../diagrams/data4.xml"/><Relationship Id="rId10"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4.xml"/><Relationship Id="rId14" Type="http://schemas.microsoft.com/office/2007/relationships/diagramDrawing" Target="../diagrams/drawing5.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4.png"/><Relationship Id="rId7" Type="http://schemas.openxmlformats.org/officeDocument/2006/relationships/diagramQuickStyle" Target="../diagrams/quickStyle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png"/><Relationship Id="rId9" Type="http://schemas.microsoft.com/office/2007/relationships/diagramDrawing" Target="../diagrams/drawing6.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image" Target="../media/image4.png"/><Relationship Id="rId7" Type="http://schemas.openxmlformats.org/officeDocument/2006/relationships/diagramQuickStyle" Target="../diagrams/quickStyle7.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7.xml"/><Relationship Id="rId5" Type="http://schemas.openxmlformats.org/officeDocument/2006/relationships/diagramData" Target="../diagrams/data7.xml"/><Relationship Id="rId4" Type="http://schemas.openxmlformats.org/officeDocument/2006/relationships/image" Target="../media/image1.png"/><Relationship Id="rId9" Type="http://schemas.microsoft.com/office/2007/relationships/diagramDrawing" Target="../diagrams/drawing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a:solidFill>
                  <a:srgbClr val="674EA7"/>
                </a:solidFill>
                <a:latin typeface="Calibri"/>
                <a:ea typeface="Calibri"/>
                <a:cs typeface="Calibri"/>
                <a:sym typeface="Calibri"/>
              </a:rPr>
              <a:t>Módulo 1 </a:t>
            </a:r>
            <a:endParaRPr sz="6000">
              <a:solidFill>
                <a:srgbClr val="674EA7"/>
              </a:solidFill>
              <a:latin typeface="Calibri"/>
              <a:ea typeface="Calibri"/>
              <a:cs typeface="Calibri"/>
              <a:sym typeface="Calibri"/>
            </a:endParaRPr>
          </a:p>
          <a:p>
            <a:pPr marL="0" indent="0">
              <a:buClr>
                <a:srgbClr val="674EA7"/>
              </a:buClr>
              <a:buSzPts val="3200"/>
            </a:pPr>
            <a:r>
              <a:rPr lang="es-ES" sz="3200" b="1" err="1">
                <a:solidFill>
                  <a:srgbClr val="674EA7"/>
                </a:solidFill>
                <a:latin typeface="Calibri"/>
                <a:cs typeface="Calibri"/>
              </a:rPr>
              <a:t>Introducción</a:t>
            </a:r>
            <a:endParaRPr lang="es-ES" sz="3200" b="1">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a:br>
            <a:endParaRPr/>
          </a:p>
          <a:p>
            <a:pPr marL="0" lvl="0" indent="0" algn="ctr" rtl="0">
              <a:lnSpc>
                <a:spcPct val="110000"/>
              </a:lnSpc>
              <a:spcBef>
                <a:spcPts val="1000"/>
              </a:spcBef>
              <a:spcAft>
                <a:spcPts val="0"/>
              </a:spcAft>
              <a:buClr>
                <a:schemeClr val="dk2"/>
              </a:buClr>
              <a:buSzPts val="2000"/>
              <a:buFont typeface="Arial"/>
              <a:buNone/>
            </a:pPr>
            <a:br>
              <a:rPr lang="en-US"/>
            </a:b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Formación dedicada a los profesionales de IDD para apoyar el desarrollo de </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chemeClr val="dk1"/>
                </a:solidFill>
                <a:latin typeface="Calibri"/>
                <a:ea typeface="Calibri"/>
                <a:cs typeface="Calibri"/>
                <a:sym typeface="Calibri"/>
              </a:rPr>
              <a:t>Habilidades comunicativas sociales</a:t>
            </a:r>
            <a:endParaRPr sz="1800" b="0" i="0" u="none" strike="noStrike" cap="none">
              <a:solidFill>
                <a:schemeClr val="dk1"/>
              </a:solidFill>
              <a:latin typeface="Arial"/>
              <a:ea typeface="Arial"/>
              <a:cs typeface="Arial"/>
              <a:sym typeface="Arial"/>
            </a:endParaRPr>
          </a:p>
        </p:txBody>
      </p:sp>
      <p:pic>
        <p:nvPicPr>
          <p:cNvPr id="2" name="Imagen 1" descr="Cuadro de texto">
            <a:extLst>
              <a:ext uri="{FF2B5EF4-FFF2-40B4-BE49-F238E27FC236}">
                <a16:creationId xmlns:a16="http://schemas.microsoft.com/office/drawing/2014/main" id="{2556D6D6-0D5B-8570-291C-F6832B881B55}"/>
              </a:ext>
            </a:extLst>
          </p:cNvPr>
          <p:cNvPicPr>
            <a:picLocks noChangeAspect="1"/>
          </p:cNvPicPr>
          <p:nvPr/>
        </p:nvPicPr>
        <p:blipFill>
          <a:blip r:embed="rId4"/>
          <a:stretch>
            <a:fillRect/>
          </a:stretch>
        </p:blipFill>
        <p:spPr>
          <a:xfrm>
            <a:off x="283396" y="6208534"/>
            <a:ext cx="6248400" cy="314325"/>
          </a:xfrm>
          <a:prstGeom prst="rect">
            <a:avLst/>
          </a:prstGeom>
        </p:spPr>
      </p:pic>
      <p:pic>
        <p:nvPicPr>
          <p:cNvPr id="3" name="Imagen 2" descr="A blue and yellow logo&#10;&#10;Description automatically generated">
            <a:extLst>
              <a:ext uri="{FF2B5EF4-FFF2-40B4-BE49-F238E27FC236}">
                <a16:creationId xmlns:a16="http://schemas.microsoft.com/office/drawing/2014/main" id="{53FC3DDA-0D96-FA9C-6D71-B8E8D2637B31}"/>
              </a:ext>
            </a:extLst>
          </p:cNvPr>
          <p:cNvPicPr>
            <a:picLocks noChangeAspect="1"/>
          </p:cNvPicPr>
          <p:nvPr/>
        </p:nvPicPr>
        <p:blipFill>
          <a:blip r:embed="rId5"/>
          <a:stretch>
            <a:fillRect/>
          </a:stretch>
        </p:blipFill>
        <p:spPr>
          <a:xfrm>
            <a:off x="575407" y="5730571"/>
            <a:ext cx="1743075" cy="96202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Módulo 1. </a:t>
            </a:r>
            <a:r>
              <a:rPr lang="en-US" sz="3100" b="1" dirty="0" err="1">
                <a:solidFill>
                  <a:srgbClr val="674EA7"/>
                </a:solidFill>
                <a:latin typeface="Calibri"/>
                <a:ea typeface="Calibri"/>
                <a:cs typeface="Calibri"/>
                <a:sym typeface="Calibri"/>
              </a:rPr>
              <a:t>Introducción</a:t>
            </a:r>
            <a:endParaRPr sz="1800" dirty="0">
              <a:solidFill>
                <a:schemeClr val="dk1"/>
              </a:solidFill>
              <a:latin typeface="Arial"/>
              <a:ea typeface="Arial"/>
              <a:cs typeface="Arial"/>
              <a:sym typeface="Arial"/>
            </a:endParaRPr>
          </a:p>
        </p:txBody>
      </p:sp>
      <p:graphicFrame>
        <p:nvGraphicFramePr>
          <p:cNvPr id="5" name="Diagramme 4">
            <a:extLst>
              <a:ext uri="{FF2B5EF4-FFF2-40B4-BE49-F238E27FC236}">
                <a16:creationId xmlns:a16="http://schemas.microsoft.com/office/drawing/2014/main" id="{E358C4C1-156D-8DC8-C31B-A786334A15FC}"/>
              </a:ext>
            </a:extLst>
          </p:cNvPr>
          <p:cNvGraphicFramePr/>
          <p:nvPr>
            <p:extLst>
              <p:ext uri="{D42A27DB-BD31-4B8C-83A1-F6EECF244321}">
                <p14:modId xmlns:p14="http://schemas.microsoft.com/office/powerpoint/2010/main" val="978939398"/>
              </p:ext>
            </p:extLst>
          </p:nvPr>
        </p:nvGraphicFramePr>
        <p:xfrm>
          <a:off x="304800" y="1587500"/>
          <a:ext cx="11614456" cy="492148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45102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2"/>
            <a:ext cx="7291586" cy="12858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Módulo 1. </a:t>
            </a:r>
            <a:r>
              <a:rPr lang="en-US" sz="3100" b="1" dirty="0" err="1">
                <a:solidFill>
                  <a:srgbClr val="674EA7"/>
                </a:solidFill>
                <a:latin typeface="Calibri"/>
                <a:ea typeface="Calibri"/>
                <a:cs typeface="Calibri"/>
                <a:sym typeface="Calibri"/>
              </a:rPr>
              <a:t>Introducción</a:t>
            </a:r>
            <a:r>
              <a:rPr lang="en-US" sz="3100" b="1" dirty="0">
                <a:solidFill>
                  <a:srgbClr val="674EA7"/>
                </a:solidFill>
                <a:latin typeface="Calibri"/>
                <a:ea typeface="Calibri"/>
                <a:cs typeface="Calibri"/>
                <a:sym typeface="Calibri"/>
              </a:rPr>
              <a:t> </a:t>
            </a:r>
            <a:r>
              <a:rPr lang="en-US" sz="3100" b="1" dirty="0" err="1">
                <a:solidFill>
                  <a:schemeClr val="tx1"/>
                </a:solidFill>
                <a:latin typeface="Calibri"/>
                <a:cs typeface="Calibri"/>
                <a:sym typeface="Calibri"/>
              </a:rPr>
              <a:t>Actividades</a:t>
            </a:r>
            <a:endParaRPr sz="500" dirty="0">
              <a:solidFill>
                <a:schemeClr val="tx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BC70252D-8DC1-5746-02D4-6452D4CC98E3}"/>
              </a:ext>
            </a:extLst>
          </p:cNvPr>
          <p:cNvGraphicFramePr/>
          <p:nvPr>
            <p:extLst>
              <p:ext uri="{D42A27DB-BD31-4B8C-83A1-F6EECF244321}">
                <p14:modId xmlns:p14="http://schemas.microsoft.com/office/powerpoint/2010/main" val="3502150920"/>
              </p:ext>
            </p:extLst>
          </p:nvPr>
        </p:nvGraphicFramePr>
        <p:xfrm>
          <a:off x="2050922" y="2489982"/>
          <a:ext cx="7291586" cy="333145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580435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2"/>
            <a:ext cx="7291586" cy="12858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Módulo 1. </a:t>
            </a:r>
            <a:r>
              <a:rPr lang="en-US" sz="3100" b="1" dirty="0" err="1">
                <a:solidFill>
                  <a:srgbClr val="674EA7"/>
                </a:solidFill>
                <a:latin typeface="Calibri"/>
                <a:ea typeface="Calibri"/>
                <a:cs typeface="Calibri"/>
                <a:sym typeface="Calibri"/>
              </a:rPr>
              <a:t>Introducción</a:t>
            </a:r>
            <a:r>
              <a:rPr lang="en-US" sz="3100" b="1" dirty="0">
                <a:solidFill>
                  <a:srgbClr val="674EA7"/>
                </a:solidFill>
                <a:latin typeface="Calibri"/>
                <a:ea typeface="Calibri"/>
                <a:cs typeface="Calibri"/>
                <a:sym typeface="Calibri"/>
              </a:rPr>
              <a:t> </a:t>
            </a:r>
            <a:r>
              <a:rPr lang="en-US" sz="3100" b="1" dirty="0" err="1">
                <a:solidFill>
                  <a:schemeClr val="tx1"/>
                </a:solidFill>
                <a:latin typeface="Calibri"/>
                <a:cs typeface="Calibri"/>
                <a:sym typeface="Calibri"/>
              </a:rPr>
              <a:t>Actividades</a:t>
            </a:r>
            <a:endParaRPr sz="500" dirty="0">
              <a:solidFill>
                <a:schemeClr val="tx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BC70252D-8DC1-5746-02D4-6452D4CC98E3}"/>
              </a:ext>
            </a:extLst>
          </p:cNvPr>
          <p:cNvGraphicFramePr/>
          <p:nvPr>
            <p:extLst>
              <p:ext uri="{D42A27DB-BD31-4B8C-83A1-F6EECF244321}">
                <p14:modId xmlns:p14="http://schemas.microsoft.com/office/powerpoint/2010/main" val="2865261707"/>
              </p:ext>
            </p:extLst>
          </p:nvPr>
        </p:nvGraphicFramePr>
        <p:xfrm>
          <a:off x="2050921" y="2058482"/>
          <a:ext cx="8090157" cy="376295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520170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err="1">
                <a:solidFill>
                  <a:srgbClr val="674EA7"/>
                </a:solidFill>
                <a:latin typeface="Calibri"/>
                <a:ea typeface="Calibri"/>
                <a:cs typeface="Calibri"/>
                <a:sym typeface="Calibri"/>
              </a:rPr>
              <a:t>Módulo</a:t>
            </a:r>
            <a:r>
              <a:rPr lang="en-US" sz="3100" b="1" dirty="0">
                <a:solidFill>
                  <a:srgbClr val="674EA7"/>
                </a:solidFill>
                <a:latin typeface="Calibri"/>
                <a:ea typeface="Calibri"/>
                <a:cs typeface="Calibri"/>
                <a:sym typeface="Calibri"/>
              </a:rPr>
              <a:t> 1. </a:t>
            </a:r>
            <a:r>
              <a:rPr lang="en-US" sz="3100" b="1" dirty="0" err="1">
                <a:solidFill>
                  <a:srgbClr val="674EA7"/>
                </a:solidFill>
                <a:latin typeface="Calibri"/>
                <a:ea typeface="Calibri"/>
                <a:cs typeface="Calibri"/>
                <a:sym typeface="Calibri"/>
              </a:rPr>
              <a:t>Introducción</a:t>
            </a:r>
            <a:endParaRPr sz="1800" dirty="0">
              <a:solidFill>
                <a:schemeClr val="dk1"/>
              </a:solidFill>
              <a:latin typeface="Arial"/>
              <a:ea typeface="Arial"/>
              <a:cs typeface="Arial"/>
              <a:sym typeface="Arial"/>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979269" y="3333056"/>
            <a:ext cx="7758322" cy="134500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err="1">
                <a:solidFill>
                  <a:schemeClr val="dk1"/>
                </a:solidFill>
                <a:latin typeface="Calibri"/>
                <a:cs typeface="Calibri"/>
                <a:sym typeface="Calibri"/>
              </a:rPr>
              <a:t>Objetivos</a:t>
            </a:r>
            <a:r>
              <a:rPr lang="en-US" sz="3300" b="1" dirty="0">
                <a:solidFill>
                  <a:schemeClr val="dk1"/>
                </a:solidFill>
                <a:latin typeface="Calibri"/>
                <a:cs typeface="Calibri"/>
                <a:sym typeface="Calibri"/>
              </a:rPr>
              <a:t> de </a:t>
            </a:r>
            <a:r>
              <a:rPr lang="en-US" sz="3300" b="1" dirty="0" err="1">
                <a:solidFill>
                  <a:schemeClr val="dk1"/>
                </a:solidFill>
                <a:latin typeface="Calibri"/>
                <a:cs typeface="Calibri"/>
                <a:sym typeface="Calibri"/>
              </a:rPr>
              <a:t>aprendizaje</a:t>
            </a:r>
            <a:endParaRPr lang="en-US" sz="3300" b="1" dirty="0">
              <a:solidFill>
                <a:schemeClr val="dk1"/>
              </a:solidFill>
              <a:latin typeface="Calibri"/>
              <a:cs typeface="Calibri"/>
              <a:sym typeface="Calibri"/>
            </a:endParaRPr>
          </a:p>
          <a:p>
            <a:pPr marL="342900" indent="-342900">
              <a:buChar char="•"/>
            </a:pPr>
            <a:r>
              <a:rPr lang="en-US" sz="2000" dirty="0" err="1">
                <a:solidFill>
                  <a:schemeClr val="dk1"/>
                </a:solidFill>
              </a:rPr>
              <a:t>Comprender</a:t>
            </a:r>
            <a:r>
              <a:rPr lang="en-US" sz="2000" dirty="0">
                <a:solidFill>
                  <a:schemeClr val="dk1"/>
                </a:solidFill>
              </a:rPr>
              <a:t> </a:t>
            </a:r>
            <a:r>
              <a:rPr lang="es-ES" sz="2000" dirty="0">
                <a:solidFill>
                  <a:schemeClr val="dk1"/>
                </a:solidFill>
              </a:rPr>
              <a:t>por qué es importante ofrecer apoyo comunicativo a las personas con discapacidad intelectual</a:t>
            </a:r>
            <a:endParaRPr lang="en-US" sz="2000" dirty="0">
              <a:solidFill>
                <a:schemeClr val="dk1"/>
              </a:solidFill>
            </a:endParaRPr>
          </a:p>
        </p:txBody>
      </p:sp>
    </p:spTree>
    <p:extLst>
      <p:ext uri="{BB962C8B-B14F-4D97-AF65-F5344CB8AC3E}">
        <p14:creationId xmlns:p14="http://schemas.microsoft.com/office/powerpoint/2010/main" val="1046977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3"/>
            <a:ext cx="7291586" cy="6779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Módulo 1. </a:t>
            </a:r>
            <a:r>
              <a:rPr lang="en-US" sz="3100" b="1" dirty="0" err="1">
                <a:solidFill>
                  <a:srgbClr val="674EA7"/>
                </a:solidFill>
                <a:latin typeface="Calibri"/>
                <a:ea typeface="Calibri"/>
                <a:cs typeface="Calibri"/>
                <a:sym typeface="Calibri"/>
              </a:rPr>
              <a:t>Introducción</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4" name="ZoneTexte 3">
            <a:extLst>
              <a:ext uri="{FF2B5EF4-FFF2-40B4-BE49-F238E27FC236}">
                <a16:creationId xmlns:a16="http://schemas.microsoft.com/office/drawing/2014/main" id="{DD818064-15C1-727B-C1EA-EEB65A9D24AA}"/>
              </a:ext>
            </a:extLst>
          </p:cNvPr>
          <p:cNvSpPr txBox="1"/>
          <p:nvPr/>
        </p:nvSpPr>
        <p:spPr>
          <a:xfrm>
            <a:off x="839135" y="1874787"/>
            <a:ext cx="1058303" cy="461665"/>
          </a:xfrm>
          <a:prstGeom prst="rect">
            <a:avLst/>
          </a:prstGeom>
          <a:noFill/>
        </p:spPr>
        <p:txBody>
          <a:bodyPr wrap="none" rtlCol="0">
            <a:spAutoFit/>
          </a:bodyPr>
          <a:lstStyle/>
          <a:p>
            <a:r>
              <a:rPr lang="fr-FR" sz="2400" b="1" dirty="0">
                <a:solidFill>
                  <a:schemeClr val="accent4">
                    <a:lumMod val="75000"/>
                  </a:schemeClr>
                </a:solidFill>
              </a:rPr>
              <a:t>ASHA</a:t>
            </a:r>
          </a:p>
        </p:txBody>
      </p:sp>
      <p:sp>
        <p:nvSpPr>
          <p:cNvPr id="11" name="ZoneTexte 10">
            <a:extLst>
              <a:ext uri="{FF2B5EF4-FFF2-40B4-BE49-F238E27FC236}">
                <a16:creationId xmlns:a16="http://schemas.microsoft.com/office/drawing/2014/main" id="{0918E9D3-810B-4C95-8311-D8096C0FCCD0}"/>
              </a:ext>
            </a:extLst>
          </p:cNvPr>
          <p:cNvSpPr txBox="1"/>
          <p:nvPr/>
        </p:nvSpPr>
        <p:spPr>
          <a:xfrm>
            <a:off x="629585" y="2446287"/>
            <a:ext cx="7396815" cy="1477328"/>
          </a:xfrm>
          <a:prstGeom prst="rect">
            <a:avLst/>
          </a:prstGeom>
          <a:noFill/>
        </p:spPr>
        <p:txBody>
          <a:bodyPr wrap="square" rtlCol="0">
            <a:spAutoFit/>
          </a:bodyPr>
          <a:lstStyle/>
          <a:p>
            <a:r>
              <a:rPr lang="fr-FR" sz="2400" b="1" dirty="0">
                <a:solidFill>
                  <a:schemeClr val="accent4">
                    <a:lumMod val="75000"/>
                  </a:schemeClr>
                </a:solidFill>
              </a:rPr>
              <a:t>Asociación Americana del </a:t>
            </a:r>
            <a:r>
              <a:rPr lang="fr-FR" sz="2400" b="1" dirty="0" err="1">
                <a:solidFill>
                  <a:schemeClr val="accent4">
                    <a:lumMod val="75000"/>
                  </a:schemeClr>
                </a:solidFill>
              </a:rPr>
              <a:t>Habla</a:t>
            </a:r>
            <a:r>
              <a:rPr lang="fr-FR" sz="2400" b="1" dirty="0">
                <a:solidFill>
                  <a:schemeClr val="accent4">
                    <a:lumMod val="75000"/>
                  </a:schemeClr>
                </a:solidFill>
              </a:rPr>
              <a:t>, el Lenguaje y la Audición</a:t>
            </a:r>
          </a:p>
          <a:p>
            <a:r>
              <a:rPr lang="fr-FR" b="1" dirty="0">
                <a:solidFill>
                  <a:schemeClr val="accent4">
                    <a:lumMod val="75000"/>
                  </a:schemeClr>
                </a:solidFill>
              </a:rPr>
              <a:t>Directrices para satisfacer las necesidades comunicativas de las personas con discapacidad</a:t>
            </a:r>
          </a:p>
          <a:p>
            <a:r>
              <a:rPr lang="fr-FR" b="1" dirty="0">
                <a:solidFill>
                  <a:schemeClr val="accent4">
                    <a:lumMod val="75000"/>
                  </a:schemeClr>
                </a:solidFill>
              </a:rPr>
              <a:t>https://www.asha.org/policy/GL1992-00201/</a:t>
            </a:r>
          </a:p>
        </p:txBody>
      </p:sp>
    </p:spTree>
    <p:extLst>
      <p:ext uri="{BB962C8B-B14F-4D97-AF65-F5344CB8AC3E}">
        <p14:creationId xmlns:p14="http://schemas.microsoft.com/office/powerpoint/2010/main" val="3933135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670933" y="219050"/>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1879350" y="329145"/>
            <a:ext cx="76349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2800" b="1" cap="none">
                <a:solidFill>
                  <a:srgbClr val="674EA7"/>
                </a:solidFill>
                <a:latin typeface="Calibri"/>
                <a:ea typeface="Calibri"/>
                <a:cs typeface="Calibri"/>
                <a:sym typeface="Calibri"/>
              </a:rPr>
              <a:t> </a:t>
            </a:r>
            <a:endParaRPr sz="28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5" name="Google Shape;131;p3">
            <a:extLst>
              <a:ext uri="{FF2B5EF4-FFF2-40B4-BE49-F238E27FC236}">
                <a16:creationId xmlns:a16="http://schemas.microsoft.com/office/drawing/2014/main" id="{0EDA815C-C457-4F1C-9E55-955116C986A8}"/>
              </a:ext>
            </a:extLst>
          </p:cNvPr>
          <p:cNvSpPr/>
          <p:nvPr/>
        </p:nvSpPr>
        <p:spPr>
          <a:xfrm>
            <a:off x="2152925" y="330724"/>
            <a:ext cx="7297306" cy="745549"/>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a:lnSpc>
                <a:spcPct val="110000"/>
              </a:lnSpc>
              <a:spcBef>
                <a:spcPts val="0"/>
              </a:spcBef>
              <a:spcAft>
                <a:spcPts val="0"/>
              </a:spcAft>
              <a:buNone/>
            </a:pPr>
            <a:r>
              <a:rPr lang="en-US" sz="3100" b="1" dirty="0">
                <a:solidFill>
                  <a:srgbClr val="674EA7"/>
                </a:solidFill>
                <a:latin typeface="Calibri"/>
                <a:ea typeface="Calibri"/>
                <a:cs typeface="Calibri"/>
                <a:sym typeface="Calibri"/>
              </a:rPr>
              <a:t>Módulo 1. </a:t>
            </a:r>
            <a:r>
              <a:rPr lang="en-US" sz="3100" b="1" dirty="0" err="1">
                <a:solidFill>
                  <a:srgbClr val="674EA7"/>
                </a:solidFill>
                <a:latin typeface="Calibri"/>
                <a:ea typeface="Calibri"/>
                <a:cs typeface="Calibri"/>
                <a:sym typeface="Calibri"/>
              </a:rPr>
              <a:t>Introducción</a:t>
            </a:r>
            <a:endParaRPr lang="fr-FR" dirty="0"/>
          </a:p>
        </p:txBody>
      </p:sp>
      <p:graphicFrame>
        <p:nvGraphicFramePr>
          <p:cNvPr id="3" name="Diagramme 2">
            <a:extLst>
              <a:ext uri="{FF2B5EF4-FFF2-40B4-BE49-F238E27FC236}">
                <a16:creationId xmlns:a16="http://schemas.microsoft.com/office/drawing/2014/main" id="{DD457DE4-66DE-0CE4-BCE5-E44E317FFF68}"/>
              </a:ext>
            </a:extLst>
          </p:cNvPr>
          <p:cNvGraphicFramePr/>
          <p:nvPr>
            <p:extLst>
              <p:ext uri="{D42A27DB-BD31-4B8C-83A1-F6EECF244321}">
                <p14:modId xmlns:p14="http://schemas.microsoft.com/office/powerpoint/2010/main" val="3050981681"/>
              </p:ext>
            </p:extLst>
          </p:nvPr>
        </p:nvGraphicFramePr>
        <p:xfrm>
          <a:off x="926683" y="1606492"/>
          <a:ext cx="10465503" cy="42098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27910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3100" b="1" dirty="0" err="1">
                <a:solidFill>
                  <a:srgbClr val="674EA7"/>
                </a:solidFill>
                <a:latin typeface="Calibri"/>
                <a:ea typeface="Calibri"/>
                <a:cs typeface="Calibri"/>
                <a:sym typeface="Calibri"/>
              </a:rPr>
              <a:t>Módulo</a:t>
            </a:r>
            <a:r>
              <a:rPr lang="en-US" sz="3100" b="1" dirty="0">
                <a:solidFill>
                  <a:srgbClr val="674EA7"/>
                </a:solidFill>
                <a:latin typeface="Calibri"/>
                <a:ea typeface="Calibri"/>
                <a:cs typeface="Calibri"/>
                <a:sym typeface="Calibri"/>
              </a:rPr>
              <a:t> 1. </a:t>
            </a:r>
            <a:r>
              <a:rPr lang="en-US" sz="3100" b="1" dirty="0" err="1">
                <a:solidFill>
                  <a:srgbClr val="674EA7"/>
                </a:solidFill>
                <a:latin typeface="Calibri"/>
                <a:ea typeface="Calibri"/>
                <a:cs typeface="Calibri"/>
                <a:sym typeface="Calibri"/>
              </a:rPr>
              <a:t>Introducción</a:t>
            </a:r>
            <a:endParaRPr sz="18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C363E18D-E14E-5447-1991-65C8EE18B0A6}"/>
              </a:ext>
            </a:extLst>
          </p:cNvPr>
          <p:cNvGraphicFramePr/>
          <p:nvPr>
            <p:extLst>
              <p:ext uri="{D42A27DB-BD31-4B8C-83A1-F6EECF244321}">
                <p14:modId xmlns:p14="http://schemas.microsoft.com/office/powerpoint/2010/main" val="443531767"/>
              </p:ext>
            </p:extLst>
          </p:nvPr>
        </p:nvGraphicFramePr>
        <p:xfrm>
          <a:off x="924339" y="1090320"/>
          <a:ext cx="9899374" cy="550020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Ellipse 2">
            <a:extLst>
              <a:ext uri="{FF2B5EF4-FFF2-40B4-BE49-F238E27FC236}">
                <a16:creationId xmlns:a16="http://schemas.microsoft.com/office/drawing/2014/main" id="{D5280740-C537-F45D-A0EA-EED7DD923754}"/>
              </a:ext>
            </a:extLst>
          </p:cNvPr>
          <p:cNvSpPr/>
          <p:nvPr/>
        </p:nvSpPr>
        <p:spPr>
          <a:xfrm>
            <a:off x="4875142" y="2901174"/>
            <a:ext cx="2186057" cy="2089926"/>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800" b="1" dirty="0">
                <a:ln w="22225">
                  <a:solidFill>
                    <a:schemeClr val="accent2"/>
                  </a:solidFill>
                  <a:prstDash val="solid"/>
                </a:ln>
                <a:solidFill>
                  <a:schemeClr val="bg1"/>
                </a:solidFill>
              </a:rPr>
              <a:t>DERECHOS</a:t>
            </a:r>
          </a:p>
        </p:txBody>
      </p:sp>
      <p:sp>
        <p:nvSpPr>
          <p:cNvPr id="4" name="ZoneTexte 3">
            <a:extLst>
              <a:ext uri="{FF2B5EF4-FFF2-40B4-BE49-F238E27FC236}">
                <a16:creationId xmlns:a16="http://schemas.microsoft.com/office/drawing/2014/main" id="{DD818064-15C1-727B-C1EA-EEB65A9D24AA}"/>
              </a:ext>
            </a:extLst>
          </p:cNvPr>
          <p:cNvSpPr txBox="1"/>
          <p:nvPr/>
        </p:nvSpPr>
        <p:spPr>
          <a:xfrm>
            <a:off x="839135" y="1874787"/>
            <a:ext cx="1058303" cy="461665"/>
          </a:xfrm>
          <a:prstGeom prst="rect">
            <a:avLst/>
          </a:prstGeom>
          <a:noFill/>
        </p:spPr>
        <p:txBody>
          <a:bodyPr wrap="none" rtlCol="0">
            <a:spAutoFit/>
          </a:bodyPr>
          <a:lstStyle/>
          <a:p>
            <a:r>
              <a:rPr lang="fr-FR" sz="2400" b="1" dirty="0">
                <a:solidFill>
                  <a:schemeClr val="accent1"/>
                </a:solidFill>
              </a:rPr>
              <a:t>ASHA</a:t>
            </a:r>
          </a:p>
        </p:txBody>
      </p:sp>
      <p:sp>
        <p:nvSpPr>
          <p:cNvPr id="5" name="ZoneTexte 4">
            <a:extLst>
              <a:ext uri="{FF2B5EF4-FFF2-40B4-BE49-F238E27FC236}">
                <a16:creationId xmlns:a16="http://schemas.microsoft.com/office/drawing/2014/main" id="{10906CD8-8214-673A-E4D2-EED47098FBE4}"/>
              </a:ext>
            </a:extLst>
          </p:cNvPr>
          <p:cNvSpPr txBox="1"/>
          <p:nvPr/>
        </p:nvSpPr>
        <p:spPr>
          <a:xfrm>
            <a:off x="9064570" y="1690120"/>
            <a:ext cx="2583763" cy="1569660"/>
          </a:xfrm>
          <a:prstGeom prst="rect">
            <a:avLst/>
          </a:prstGeom>
          <a:noFill/>
        </p:spPr>
        <p:txBody>
          <a:bodyPr wrap="square" rtlCol="0">
            <a:spAutoFit/>
          </a:bodyPr>
          <a:lstStyle/>
          <a:p>
            <a:pPr algn="ctr"/>
            <a:r>
              <a:rPr lang="fr-FR" sz="2400" b="1" dirty="0">
                <a:solidFill>
                  <a:schemeClr val="accent1"/>
                </a:solidFill>
              </a:rPr>
              <a:t>Declaración de derechos relativos a la comunicación</a:t>
            </a:r>
          </a:p>
        </p:txBody>
      </p:sp>
    </p:spTree>
    <p:extLst>
      <p:ext uri="{BB962C8B-B14F-4D97-AF65-F5344CB8AC3E}">
        <p14:creationId xmlns:p14="http://schemas.microsoft.com/office/powerpoint/2010/main" val="13141712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2B6FB749-C1D5-D7D2-E0F4-A09CECB5F694}"/>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54F5DF1E-46B6-2403-7265-6F90B2B0D523}"/>
              </a:ext>
            </a:extLst>
          </p:cNvPr>
          <p:cNvPicPr preferRelativeResize="0">
            <a:picLocks noGrp="1"/>
          </p:cNvPicPr>
          <p:nvPr>
            <p:ph type="body" idx="1"/>
          </p:nvPr>
        </p:nvPicPr>
        <p:blipFill rotWithShape="1">
          <a:blip r:embed="rId3">
            <a:alphaModFix/>
          </a:blip>
          <a:srcRect/>
          <a:stretch/>
        </p:blipFill>
        <p:spPr>
          <a:xfrm>
            <a:off x="9670933" y="219050"/>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4DE76EDC-6A25-41B4-0296-8931B5F25F62}"/>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63E52CFA-9170-08B2-ED6C-92C8EADFCD99}"/>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a:extLst>
              <a:ext uri="{FF2B5EF4-FFF2-40B4-BE49-F238E27FC236}">
                <a16:creationId xmlns:a16="http://schemas.microsoft.com/office/drawing/2014/main" id="{82E3DE0B-D64B-E9CF-5F44-412611470747}"/>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a:extLst>
              <a:ext uri="{FF2B5EF4-FFF2-40B4-BE49-F238E27FC236}">
                <a16:creationId xmlns:a16="http://schemas.microsoft.com/office/drawing/2014/main" id="{20CB2CB5-4583-CB58-DA2D-8C7BE81E1B87}"/>
              </a:ext>
            </a:extLst>
          </p:cNvPr>
          <p:cNvSpPr txBox="1"/>
          <p:nvPr/>
        </p:nvSpPr>
        <p:spPr>
          <a:xfrm>
            <a:off x="1879350" y="329145"/>
            <a:ext cx="76349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2800" b="1" cap="none">
                <a:solidFill>
                  <a:srgbClr val="674EA7"/>
                </a:solidFill>
                <a:latin typeface="Calibri"/>
                <a:ea typeface="Calibri"/>
                <a:cs typeface="Calibri"/>
                <a:sym typeface="Calibri"/>
              </a:rPr>
              <a:t> </a:t>
            </a:r>
            <a:endParaRPr sz="28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AC2AC5E3-40EE-2AB2-35C6-4B60F414BC89}"/>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5" name="Google Shape;131;p3">
            <a:extLst>
              <a:ext uri="{FF2B5EF4-FFF2-40B4-BE49-F238E27FC236}">
                <a16:creationId xmlns:a16="http://schemas.microsoft.com/office/drawing/2014/main" id="{027CD5AB-8D51-CDCB-A2E9-283E8038B2E0}"/>
              </a:ext>
            </a:extLst>
          </p:cNvPr>
          <p:cNvSpPr/>
          <p:nvPr/>
        </p:nvSpPr>
        <p:spPr>
          <a:xfrm>
            <a:off x="2152925" y="330724"/>
            <a:ext cx="7297306" cy="607003"/>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a:lnSpc>
                <a:spcPct val="110000"/>
              </a:lnSpc>
              <a:spcBef>
                <a:spcPts val="0"/>
              </a:spcBef>
              <a:spcAft>
                <a:spcPts val="0"/>
              </a:spcAft>
              <a:buNone/>
            </a:pPr>
            <a:r>
              <a:rPr lang="en-US" sz="3100" b="1" dirty="0">
                <a:solidFill>
                  <a:srgbClr val="674EA7"/>
                </a:solidFill>
                <a:latin typeface="Calibri"/>
                <a:ea typeface="Calibri"/>
                <a:cs typeface="Calibri"/>
                <a:sym typeface="Calibri"/>
              </a:rPr>
              <a:t>Módulo 1. </a:t>
            </a:r>
            <a:r>
              <a:rPr lang="en-US" sz="3100" b="1" dirty="0" err="1">
                <a:solidFill>
                  <a:srgbClr val="674EA7"/>
                </a:solidFill>
                <a:latin typeface="Calibri"/>
                <a:ea typeface="Calibri"/>
                <a:cs typeface="Calibri"/>
                <a:sym typeface="Calibri"/>
              </a:rPr>
              <a:t>Introducción</a:t>
            </a:r>
            <a:endParaRPr lang="fr-FR" dirty="0"/>
          </a:p>
        </p:txBody>
      </p:sp>
      <p:graphicFrame>
        <p:nvGraphicFramePr>
          <p:cNvPr id="2" name="Diagramme 1">
            <a:extLst>
              <a:ext uri="{FF2B5EF4-FFF2-40B4-BE49-F238E27FC236}">
                <a16:creationId xmlns:a16="http://schemas.microsoft.com/office/drawing/2014/main" id="{78E9F5D5-2317-B2A7-F871-A409608681EF}"/>
              </a:ext>
            </a:extLst>
          </p:cNvPr>
          <p:cNvGraphicFramePr/>
          <p:nvPr>
            <p:extLst>
              <p:ext uri="{D42A27DB-BD31-4B8C-83A1-F6EECF244321}">
                <p14:modId xmlns:p14="http://schemas.microsoft.com/office/powerpoint/2010/main" val="1332453868"/>
              </p:ext>
            </p:extLst>
          </p:nvPr>
        </p:nvGraphicFramePr>
        <p:xfrm>
          <a:off x="812800" y="1661412"/>
          <a:ext cx="10731786" cy="435408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816958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670933" y="219050"/>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dirty="0"/>
              <a:t>7</a:t>
            </a:fld>
            <a:endParaRPr dirty="0"/>
          </a:p>
        </p:txBody>
      </p:sp>
      <p:sp>
        <p:nvSpPr>
          <p:cNvPr id="124" name="Google Shape;124;p3"/>
          <p:cNvSpPr txBox="1"/>
          <p:nvPr/>
        </p:nvSpPr>
        <p:spPr>
          <a:xfrm>
            <a:off x="1879350" y="329145"/>
            <a:ext cx="76349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2800" b="1" cap="none">
                <a:solidFill>
                  <a:srgbClr val="674EA7"/>
                </a:solidFill>
                <a:latin typeface="Calibri"/>
                <a:ea typeface="Calibri"/>
                <a:cs typeface="Calibri"/>
                <a:sym typeface="Calibri"/>
              </a:rPr>
              <a:t> </a:t>
            </a:r>
            <a:endParaRPr sz="28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3" name="Diagramme 2">
            <a:extLst>
              <a:ext uri="{FF2B5EF4-FFF2-40B4-BE49-F238E27FC236}">
                <a16:creationId xmlns:a16="http://schemas.microsoft.com/office/drawing/2014/main" id="{910DDD71-3E53-4E5E-BF34-ACE423D32E44}"/>
              </a:ext>
            </a:extLst>
          </p:cNvPr>
          <p:cNvGraphicFramePr/>
          <p:nvPr>
            <p:extLst>
              <p:ext uri="{D42A27DB-BD31-4B8C-83A1-F6EECF244321}">
                <p14:modId xmlns:p14="http://schemas.microsoft.com/office/powerpoint/2010/main" val="49603671"/>
              </p:ext>
            </p:extLst>
          </p:nvPr>
        </p:nvGraphicFramePr>
        <p:xfrm>
          <a:off x="2580817" y="485787"/>
          <a:ext cx="6702966" cy="752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5" name="Diagramme 4">
            <a:extLst>
              <a:ext uri="{FF2B5EF4-FFF2-40B4-BE49-F238E27FC236}">
                <a16:creationId xmlns:a16="http://schemas.microsoft.com/office/drawing/2014/main" id="{E16AA891-E489-F76A-0CE4-6C1291C6BF6C}"/>
              </a:ext>
            </a:extLst>
          </p:cNvPr>
          <p:cNvGraphicFramePr/>
          <p:nvPr>
            <p:extLst>
              <p:ext uri="{D42A27DB-BD31-4B8C-83A1-F6EECF244321}">
                <p14:modId xmlns:p14="http://schemas.microsoft.com/office/powerpoint/2010/main" val="1957270913"/>
              </p:ext>
            </p:extLst>
          </p:nvPr>
        </p:nvGraphicFramePr>
        <p:xfrm>
          <a:off x="799814" y="1570317"/>
          <a:ext cx="10769885" cy="4855841"/>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1185847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3" name="Google Shape;113;p2"/>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graphicFrame>
        <p:nvGraphicFramePr>
          <p:cNvPr id="5" name="Diagramme 4">
            <a:extLst>
              <a:ext uri="{FF2B5EF4-FFF2-40B4-BE49-F238E27FC236}">
                <a16:creationId xmlns:a16="http://schemas.microsoft.com/office/drawing/2014/main" id="{27E82924-5B81-41CD-A55A-F63DC34A295C}"/>
              </a:ext>
            </a:extLst>
          </p:cNvPr>
          <p:cNvGraphicFramePr/>
          <p:nvPr>
            <p:extLst>
              <p:ext uri="{D42A27DB-BD31-4B8C-83A1-F6EECF244321}">
                <p14:modId xmlns:p14="http://schemas.microsoft.com/office/powerpoint/2010/main" val="2332065680"/>
              </p:ext>
            </p:extLst>
          </p:nvPr>
        </p:nvGraphicFramePr>
        <p:xfrm>
          <a:off x="745259" y="1714884"/>
          <a:ext cx="10575289" cy="363012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Google Shape;131;p3">
            <a:extLst>
              <a:ext uri="{FF2B5EF4-FFF2-40B4-BE49-F238E27FC236}">
                <a16:creationId xmlns:a16="http://schemas.microsoft.com/office/drawing/2014/main" id="{1B410268-FC91-B52D-5C7D-5FCC6DF80A21}"/>
              </a:ext>
            </a:extLst>
          </p:cNvPr>
          <p:cNvSpPr/>
          <p:nvPr/>
        </p:nvSpPr>
        <p:spPr>
          <a:xfrm>
            <a:off x="2152925" y="344579"/>
            <a:ext cx="7311160" cy="81482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a:lnSpc>
                <a:spcPct val="110000"/>
              </a:lnSpc>
              <a:spcBef>
                <a:spcPts val="0"/>
              </a:spcBef>
              <a:spcAft>
                <a:spcPts val="0"/>
              </a:spcAft>
              <a:buNone/>
            </a:pPr>
            <a:r>
              <a:rPr lang="en-US" sz="3100" b="1" dirty="0">
                <a:solidFill>
                  <a:srgbClr val="674EA7"/>
                </a:solidFill>
                <a:latin typeface="Calibri"/>
                <a:ea typeface="Calibri"/>
                <a:cs typeface="Calibri"/>
                <a:sym typeface="Calibri"/>
              </a:rPr>
              <a:t>Módulo 1. </a:t>
            </a:r>
            <a:r>
              <a:rPr lang="en-US" sz="3100" b="1" dirty="0" err="1">
                <a:solidFill>
                  <a:srgbClr val="674EA7"/>
                </a:solidFill>
                <a:latin typeface="Calibri"/>
                <a:ea typeface="Calibri"/>
                <a:cs typeface="Calibri"/>
                <a:sym typeface="Calibri"/>
              </a:rPr>
              <a:t>Introducción</a:t>
            </a:r>
            <a:endParaRPr lang="fr-FR" dirty="0"/>
          </a:p>
        </p:txBody>
      </p:sp>
    </p:spTree>
    <p:extLst>
      <p:ext uri="{BB962C8B-B14F-4D97-AF65-F5344CB8AC3E}">
        <p14:creationId xmlns:p14="http://schemas.microsoft.com/office/powerpoint/2010/main" val="4216596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3" name="Google Shape;113;p2"/>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114" name="Google Shape;114;p2"/>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graphicFrame>
        <p:nvGraphicFramePr>
          <p:cNvPr id="2" name="Diagramme 1">
            <a:extLst>
              <a:ext uri="{FF2B5EF4-FFF2-40B4-BE49-F238E27FC236}">
                <a16:creationId xmlns:a16="http://schemas.microsoft.com/office/drawing/2014/main" id="{ED49DE3C-9C45-47F5-A6EE-B3CE8C840972}"/>
              </a:ext>
            </a:extLst>
          </p:cNvPr>
          <p:cNvGraphicFramePr/>
          <p:nvPr/>
        </p:nvGraphicFramePr>
        <p:xfrm>
          <a:off x="769948" y="2700805"/>
          <a:ext cx="10622238" cy="275870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Google Shape;131;p3">
            <a:extLst>
              <a:ext uri="{FF2B5EF4-FFF2-40B4-BE49-F238E27FC236}">
                <a16:creationId xmlns:a16="http://schemas.microsoft.com/office/drawing/2014/main" id="{F1D8E232-B3E9-F4C0-E88A-814F643BB2EE}"/>
              </a:ext>
            </a:extLst>
          </p:cNvPr>
          <p:cNvSpPr/>
          <p:nvPr/>
        </p:nvSpPr>
        <p:spPr>
          <a:xfrm>
            <a:off x="2152925" y="344579"/>
            <a:ext cx="7311160" cy="856385"/>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a:lnSpc>
                <a:spcPct val="110000"/>
              </a:lnSpc>
              <a:spcBef>
                <a:spcPts val="0"/>
              </a:spcBef>
              <a:spcAft>
                <a:spcPts val="0"/>
              </a:spcAft>
              <a:buNone/>
            </a:pPr>
            <a:r>
              <a:rPr lang="en-US" sz="3100" b="1" dirty="0">
                <a:solidFill>
                  <a:srgbClr val="674EA7"/>
                </a:solidFill>
                <a:latin typeface="Calibri"/>
                <a:ea typeface="Calibri"/>
                <a:cs typeface="Calibri"/>
                <a:sym typeface="Calibri"/>
              </a:rPr>
              <a:t>Módulo 1. </a:t>
            </a:r>
            <a:r>
              <a:rPr lang="en-US" sz="3100" b="1" dirty="0" err="1">
                <a:solidFill>
                  <a:srgbClr val="674EA7"/>
                </a:solidFill>
                <a:latin typeface="Calibri"/>
                <a:ea typeface="Calibri"/>
                <a:cs typeface="Calibri"/>
                <a:sym typeface="Calibri"/>
              </a:rPr>
              <a:t>Introducción</a:t>
            </a:r>
            <a:endParaRPr lang="fr-FR" dirty="0"/>
          </a:p>
        </p:txBody>
      </p:sp>
    </p:spTree>
    <p:extLst>
      <p:ext uri="{BB962C8B-B14F-4D97-AF65-F5344CB8AC3E}">
        <p14:creationId xmlns:p14="http://schemas.microsoft.com/office/powerpoint/2010/main" val="368804248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http://purl.org/dc/elements/1.1/"/>
    <ds:schemaRef ds:uri="http://www.w3.org/XML/1998/namespace"/>
    <ds:schemaRef ds:uri="833f7f52-ca37-4ad5-a460-7ba203df2864"/>
    <ds:schemaRef ds:uri="http://schemas.microsoft.com/office/2006/documentManagement/types"/>
    <ds:schemaRef ds:uri="http://schemas.openxmlformats.org/package/2006/metadata/core-properties"/>
    <ds:schemaRef ds:uri="http://schemas.microsoft.com/office/infopath/2007/PartnerControls"/>
    <ds:schemaRef ds:uri="7a866126-7c09-4654-844e-0d48a974f41d"/>
    <ds:schemaRef ds:uri="http://schemas.microsoft.com/office/2006/metadata/properties"/>
    <ds:schemaRef ds:uri="http://purl.org/dc/dcmitype/"/>
    <ds:schemaRef ds:uri="http://purl.org/dc/terms/"/>
  </ds:schemaRefs>
</ds:datastoreItem>
</file>

<file path=customXml/itemProps3.xml><?xml version="1.0" encoding="utf-8"?>
<ds:datastoreItem xmlns:ds="http://schemas.openxmlformats.org/officeDocument/2006/customXml" ds:itemID="{65297721-9C1C-4BD3-A22A-6388CC65754D}"/>
</file>

<file path=docProps/app.xml><?xml version="1.0" encoding="utf-8"?>
<Properties xmlns="http://schemas.openxmlformats.org/officeDocument/2006/extended-properties" xmlns:vt="http://schemas.openxmlformats.org/officeDocument/2006/docPropsVTypes">
  <TotalTime>3142</TotalTime>
  <Words>2419</Words>
  <Application>Microsoft Office PowerPoint</Application>
  <PresentationFormat>Panorámica</PresentationFormat>
  <Paragraphs>142</Paragraphs>
  <Slides>12</Slides>
  <Notes>12</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AdornVTI</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keywords>, docId:7BF67C7F6398EF52FEAA72793ED09FF8</cp:keywords>
  <cp:lastModifiedBy>Sergi Martínez</cp:lastModifiedBy>
  <cp:revision>28</cp:revision>
  <dcterms:created xsi:type="dcterms:W3CDTF">2023-11-23T08:37:25Z</dcterms:created>
  <dcterms:modified xsi:type="dcterms:W3CDTF">2024-11-29T12:36:05Z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