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61" r:id="rId6"/>
    <p:sldId id="295" r:id="rId7"/>
    <p:sldId id="28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9" r:id="rId19"/>
    <p:sldId id="318" r:id="rId20"/>
    <p:sldId id="304" r:id="rId21"/>
    <p:sldId id="320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tion par défaut" id="{5C8A68AD-58F7-45B9-8596-745488C5561C}">
          <p14:sldIdLst>
            <p14:sldId id="256"/>
            <p14:sldId id="261"/>
          </p14:sldIdLst>
        </p14:section>
        <p14:section name="Section sans titre" id="{3BF96D62-0261-4BD7-9F14-3FBCCEE910C5}">
          <p14:sldIdLst>
            <p14:sldId id="295"/>
            <p14:sldId id="28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9"/>
            <p14:sldId id="318"/>
            <p14:sldId id="304"/>
            <p14:sldId id="320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SpZHKFx2Csd60+kbM13+OyBKV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C55"/>
    <a:srgbClr val="346A8C"/>
    <a:srgbClr val="4184AD"/>
    <a:srgbClr val="5597BF"/>
    <a:srgbClr val="0B6F6F"/>
    <a:srgbClr val="468FA0"/>
    <a:srgbClr val="4F7CC5"/>
    <a:srgbClr val="60B484"/>
    <a:srgbClr val="235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151DDE-257D-9956-9245-4D381C7BBBB3}" v="1" dt="2024-11-29T09:02:05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8"/>
    <p:restoredTop sz="80956"/>
  </p:normalViewPr>
  <p:slideViewPr>
    <p:cSldViewPr snapToGrid="0">
      <p:cViewPr varScale="1">
        <p:scale>
          <a:sx n="86" d="100"/>
          <a:sy n="86" d="100"/>
        </p:scale>
        <p:origin x="14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guel" userId="S::miguel_campusarnau.org#ext#@univreimsfr.onmicrosoft.com::ab5a12d6-76db-44b6-aa55-46fc0e013e13" providerId="AD" clId="Web-{DD65E990-7FCB-340E-97EB-6A55EA8D59CC}"/>
    <pc:docChg chg="modSld">
      <pc:chgData name="miguel" userId="S::miguel_campusarnau.org#ext#@univreimsfr.onmicrosoft.com::ab5a12d6-76db-44b6-aa55-46fc0e013e13" providerId="AD" clId="Web-{DD65E990-7FCB-340E-97EB-6A55EA8D59CC}" dt="2024-11-15T15:33:41.280" v="50"/>
      <pc:docMkLst>
        <pc:docMk/>
      </pc:docMkLst>
      <pc:sldChg chg="modSp">
        <pc:chgData name="miguel" userId="S::miguel_campusarnau.org#ext#@univreimsfr.onmicrosoft.com::ab5a12d6-76db-44b6-aa55-46fc0e013e13" providerId="AD" clId="Web-{DD65E990-7FCB-340E-97EB-6A55EA8D59CC}" dt="2024-11-15T15:27:35.248" v="45" actId="20577"/>
        <pc:sldMkLst>
          <pc:docMk/>
          <pc:sldMk cId="3268034983" sldId="304"/>
        </pc:sldMkLst>
        <pc:spChg chg="mod">
          <ac:chgData name="miguel" userId="S::miguel_campusarnau.org#ext#@univreimsfr.onmicrosoft.com::ab5a12d6-76db-44b6-aa55-46fc0e013e13" providerId="AD" clId="Web-{DD65E990-7FCB-340E-97EB-6A55EA8D59CC}" dt="2024-11-15T15:27:35.248" v="45" actId="20577"/>
          <ac:spMkLst>
            <pc:docMk/>
            <pc:sldMk cId="3268034983" sldId="304"/>
            <ac:spMk id="21" creationId="{CC016589-D512-F601-E002-10808484ED95}"/>
          </ac:spMkLst>
        </pc:spChg>
      </pc:sldChg>
      <pc:sldChg chg="modSp">
        <pc:chgData name="miguel" userId="S::miguel_campusarnau.org#ext#@univreimsfr.onmicrosoft.com::ab5a12d6-76db-44b6-aa55-46fc0e013e13" providerId="AD" clId="Web-{DD65E990-7FCB-340E-97EB-6A55EA8D59CC}" dt="2024-11-15T14:54:12.245" v="44" actId="20577"/>
        <pc:sldMkLst>
          <pc:docMk/>
          <pc:sldMk cId="826878450" sldId="308"/>
        </pc:sldMkLst>
        <pc:spChg chg="mod">
          <ac:chgData name="miguel" userId="S::miguel_campusarnau.org#ext#@univreimsfr.onmicrosoft.com::ab5a12d6-76db-44b6-aa55-46fc0e013e13" providerId="AD" clId="Web-{DD65E990-7FCB-340E-97EB-6A55EA8D59CC}" dt="2024-11-15T14:50:49.666" v="9" actId="20577"/>
          <ac:spMkLst>
            <pc:docMk/>
            <pc:sldMk cId="826878450" sldId="308"/>
            <ac:spMk id="4" creationId="{0C3A5CB5-E1BF-D3BB-EF7F-B64CDACD439D}"/>
          </ac:spMkLst>
        </pc:spChg>
        <pc:spChg chg="mod">
          <ac:chgData name="miguel" userId="S::miguel_campusarnau.org#ext#@univreimsfr.onmicrosoft.com::ab5a12d6-76db-44b6-aa55-46fc0e013e13" providerId="AD" clId="Web-{DD65E990-7FCB-340E-97EB-6A55EA8D59CC}" dt="2024-11-15T14:54:12.245" v="44" actId="20577"/>
          <ac:spMkLst>
            <pc:docMk/>
            <pc:sldMk cId="826878450" sldId="308"/>
            <ac:spMk id="5" creationId="{312E2BF4-50A5-0EAF-C310-B4CA8C06C202}"/>
          </ac:spMkLst>
        </pc:spChg>
        <pc:spChg chg="mod">
          <ac:chgData name="miguel" userId="S::miguel_campusarnau.org#ext#@univreimsfr.onmicrosoft.com::ab5a12d6-76db-44b6-aa55-46fc0e013e13" providerId="AD" clId="Web-{DD65E990-7FCB-340E-97EB-6A55EA8D59CC}" dt="2024-11-15T14:53:11.416" v="41" actId="20577"/>
          <ac:spMkLst>
            <pc:docMk/>
            <pc:sldMk cId="826878450" sldId="308"/>
            <ac:spMk id="6" creationId="{98A61769-E28A-EC7D-0559-1325DC0458C0}"/>
          </ac:spMkLst>
        </pc:spChg>
      </pc:sldChg>
      <pc:sldChg chg="modNotes">
        <pc:chgData name="miguel" userId="S::miguel_campusarnau.org#ext#@univreimsfr.onmicrosoft.com::ab5a12d6-76db-44b6-aa55-46fc0e013e13" providerId="AD" clId="Web-{DD65E990-7FCB-340E-97EB-6A55EA8D59CC}" dt="2024-11-15T15:33:36.077" v="47"/>
        <pc:sldMkLst>
          <pc:docMk/>
          <pc:sldMk cId="799559142" sldId="316"/>
        </pc:sldMkLst>
      </pc:sldChg>
      <pc:sldChg chg="modNotes">
        <pc:chgData name="miguel" userId="S::miguel_campusarnau.org#ext#@univreimsfr.onmicrosoft.com::ab5a12d6-76db-44b6-aa55-46fc0e013e13" providerId="AD" clId="Web-{DD65E990-7FCB-340E-97EB-6A55EA8D59CC}" dt="2024-11-15T15:33:41.280" v="50"/>
        <pc:sldMkLst>
          <pc:docMk/>
          <pc:sldMk cId="4024444191" sldId="318"/>
        </pc:sldMkLst>
      </pc:sldChg>
    </pc:docChg>
  </pc:docChgLst>
  <pc:docChgLst>
    <pc:chgData name="miguel" userId="S::miguel_campusarnau.org#ext#@univreimsfr.onmicrosoft.com::ab5a12d6-76db-44b6-aa55-46fc0e013e13" providerId="AD" clId="Web-{CB151DDE-257D-9956-9245-4D381C7BBBB3}"/>
    <pc:docChg chg="modSld">
      <pc:chgData name="miguel" userId="S::miguel_campusarnau.org#ext#@univreimsfr.onmicrosoft.com::ab5a12d6-76db-44b6-aa55-46fc0e013e13" providerId="AD" clId="Web-{CB151DDE-257D-9956-9245-4D381C7BBBB3}" dt="2024-11-29T09:02:05.929" v="0"/>
      <pc:docMkLst>
        <pc:docMk/>
      </pc:docMkLst>
      <pc:sldChg chg="addSp">
        <pc:chgData name="miguel" userId="S::miguel_campusarnau.org#ext#@univreimsfr.onmicrosoft.com::ab5a12d6-76db-44b6-aa55-46fc0e013e13" providerId="AD" clId="Web-{CB151DDE-257D-9956-9245-4D381C7BBBB3}" dt="2024-11-29T09:02:05.929" v="0"/>
        <pc:sldMkLst>
          <pc:docMk/>
          <pc:sldMk cId="0" sldId="256"/>
        </pc:sldMkLst>
        <pc:grpChg chg="add">
          <ac:chgData name="miguel" userId="S::miguel_campusarnau.org#ext#@univreimsfr.onmicrosoft.com::ab5a12d6-76db-44b6-aa55-46fc0e013e13" providerId="AD" clId="Web-{CB151DDE-257D-9956-9245-4D381C7BBBB3}" dt="2024-11-29T09:02:05.929" v="0"/>
          <ac:grpSpMkLst>
            <pc:docMk/>
            <pc:sldMk cId="0" sldId="256"/>
            <ac:grpSpMk id="3" creationId="{4229B552-2F87-8114-0034-01FFB7F2A80C}"/>
          </ac:grpSpMkLst>
        </pc:grpChg>
        <pc:picChg chg="add">
          <ac:chgData name="miguel" userId="S::miguel_campusarnau.org#ext#@univreimsfr.onmicrosoft.com::ab5a12d6-76db-44b6-aa55-46fc0e013e13" providerId="AD" clId="Web-{CB151DDE-257D-9956-9245-4D381C7BBBB3}" dt="2024-11-29T09:02:05.929" v="0"/>
          <ac:picMkLst>
            <pc:docMk/>
            <pc:sldMk cId="0" sldId="256"/>
            <ac:picMk id="4" creationId="{38A8B76C-F81F-E6F6-7605-E77DEDBF55E9}"/>
          </ac:picMkLst>
        </pc:picChg>
        <pc:picChg chg="add">
          <ac:chgData name="miguel" userId="S::miguel_campusarnau.org#ext#@univreimsfr.onmicrosoft.com::ab5a12d6-76db-44b6-aa55-46fc0e013e13" providerId="AD" clId="Web-{CB151DDE-257D-9956-9245-4D381C7BBBB3}" dt="2024-11-29T09:02:05.929" v="0"/>
          <ac:picMkLst>
            <pc:docMk/>
            <pc:sldMk cId="0" sldId="256"/>
            <ac:picMk id="6" creationId="{435F5988-E7B3-BDD8-1AD1-048C7E47309B}"/>
          </ac:picMkLst>
        </pc:picChg>
      </pc:sldChg>
    </pc:docChg>
  </pc:docChgLst>
  <pc:docChgLst>
    <pc:chgData name="miguel" userId="S::miguel_campusarnau.org#ext#@univreimsfr.onmicrosoft.com::ab5a12d6-76db-44b6-aa55-46fc0e013e13" providerId="AD" clId="Web-{67F64021-F732-B673-5631-A61D81948C44}"/>
    <pc:docChg chg="delSld modSld sldOrd modSection">
      <pc:chgData name="miguel" userId="S::miguel_campusarnau.org#ext#@univreimsfr.onmicrosoft.com::ab5a12d6-76db-44b6-aa55-46fc0e013e13" providerId="AD" clId="Web-{67F64021-F732-B673-5631-A61D81948C44}" dt="2024-11-15T13:27:54.647" v="678" actId="20577"/>
      <pc:docMkLst>
        <pc:docMk/>
      </pc:docMkLst>
      <pc:sldChg chg="addSp delSp modSp">
        <pc:chgData name="miguel" userId="S::miguel_campusarnau.org#ext#@univreimsfr.onmicrosoft.com::ab5a12d6-76db-44b6-aa55-46fc0e013e13" providerId="AD" clId="Web-{67F64021-F732-B673-5631-A61D81948C44}" dt="2024-11-15T11:54:14.600" v="5" actId="20577"/>
        <pc:sldMkLst>
          <pc:docMk/>
          <pc:sldMk cId="0" sldId="256"/>
        </pc:sldMkLst>
        <pc:spChg chg="add">
          <ac:chgData name="miguel" userId="S::miguel_campusarnau.org#ext#@univreimsfr.onmicrosoft.com::ab5a12d6-76db-44b6-aa55-46fc0e013e13" providerId="AD" clId="Web-{67F64021-F732-B673-5631-A61D81948C44}" dt="2024-11-15T11:53:46.865" v="1"/>
          <ac:spMkLst>
            <pc:docMk/>
            <pc:sldMk cId="0" sldId="256"/>
            <ac:spMk id="2" creationId="{F7B2BE18-E817-7FB6-04A1-35A486257369}"/>
          </ac:spMkLst>
        </pc:spChg>
        <pc:spChg chg="add del mod">
          <ac:chgData name="miguel" userId="S::miguel_campusarnau.org#ext#@univreimsfr.onmicrosoft.com::ab5a12d6-76db-44b6-aa55-46fc0e013e13" providerId="AD" clId="Web-{67F64021-F732-B673-5631-A61D81948C44}" dt="2024-11-15T11:54:03.381" v="4"/>
          <ac:spMkLst>
            <pc:docMk/>
            <pc:sldMk cId="0" sldId="256"/>
            <ac:spMk id="4" creationId="{A95B85CA-5607-7EEA-9098-FB1FA194155E}"/>
          </ac:spMkLst>
        </pc:spChg>
        <pc:spChg chg="add mod">
          <ac:chgData name="miguel" userId="S::miguel_campusarnau.org#ext#@univreimsfr.onmicrosoft.com::ab5a12d6-76db-44b6-aa55-46fc0e013e13" providerId="AD" clId="Web-{67F64021-F732-B673-5631-A61D81948C44}" dt="2024-11-15T11:54:14.600" v="5" actId="20577"/>
          <ac:spMkLst>
            <pc:docMk/>
            <pc:sldMk cId="0" sldId="256"/>
            <ac:spMk id="5" creationId="{F767A69A-2320-7A69-4A94-F8F1E2EE4610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1:53:57.381" v="2"/>
          <ac:spMkLst>
            <pc:docMk/>
            <pc:sldMk cId="0" sldId="256"/>
            <ac:spMk id="99" creationId="{00000000-0000-0000-0000-000000000000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1:53:44.771" v="0"/>
          <ac:spMkLst>
            <pc:docMk/>
            <pc:sldMk cId="0" sldId="256"/>
            <ac:spMk id="105" creationId="{00000000-0000-0000-0000-000000000000}"/>
          </ac:spMkLst>
        </pc:spChg>
      </pc:sldChg>
      <pc:sldChg chg="modSp">
        <pc:chgData name="miguel" userId="S::miguel_campusarnau.org#ext#@univreimsfr.onmicrosoft.com::ab5a12d6-76db-44b6-aa55-46fc0e013e13" providerId="AD" clId="Web-{67F64021-F732-B673-5631-A61D81948C44}" dt="2024-11-15T11:58:11.010" v="55" actId="20577"/>
        <pc:sldMkLst>
          <pc:docMk/>
          <pc:sldMk cId="1608186336" sldId="261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1:58:11.010" v="55" actId="20577"/>
          <ac:spMkLst>
            <pc:docMk/>
            <pc:sldMk cId="1608186336" sldId="261"/>
            <ac:spMk id="9" creationId="{987CD383-02C2-440D-9A4D-287CEC20463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1:55:28.679" v="39" actId="20577"/>
          <ac:spMkLst>
            <pc:docMk/>
            <pc:sldMk cId="1608186336" sldId="261"/>
            <ac:spMk id="13" creationId="{4AFB8E46-F25C-24F4-A5AE-77D5D65E24CB}"/>
          </ac:spMkLst>
        </pc:spChg>
      </pc:sldChg>
      <pc:sldChg chg="addSp delSp modSp del">
        <pc:chgData name="miguel" userId="S::miguel_campusarnau.org#ext#@univreimsfr.onmicrosoft.com::ab5a12d6-76db-44b6-aa55-46fc0e013e13" providerId="AD" clId="Web-{67F64021-F732-B673-5631-A61D81948C44}" dt="2024-11-15T11:57:55.181" v="52"/>
        <pc:sldMkLst>
          <pc:docMk/>
          <pc:sldMk cId="1314171282" sldId="263"/>
        </pc:sldMkLst>
        <pc:spChg chg="del mod">
          <ac:chgData name="miguel" userId="S::miguel_campusarnau.org#ext#@univreimsfr.onmicrosoft.com::ab5a12d6-76db-44b6-aa55-46fc0e013e13" providerId="AD" clId="Web-{67F64021-F732-B673-5631-A61D81948C44}" dt="2024-11-15T11:57:32.775" v="43"/>
          <ac:spMkLst>
            <pc:docMk/>
            <pc:sldMk cId="1314171282" sldId="263"/>
            <ac:spMk id="2" creationId="{04CB70F1-2A50-613E-875F-5FB100DBC927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1:57:28.790" v="41"/>
          <ac:spMkLst>
            <pc:docMk/>
            <pc:sldMk cId="1314171282" sldId="263"/>
            <ac:spMk id="4" creationId="{E4EACE8C-F32B-3CC8-F24D-08D4F0600585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1:57:34.025" v="44"/>
          <ac:spMkLst>
            <pc:docMk/>
            <pc:sldMk cId="1314171282" sldId="263"/>
            <ac:spMk id="6" creationId="{21697345-5596-7294-C3C4-CA87708FF813}"/>
          </ac:spMkLst>
        </pc:spChg>
        <pc:spChg chg="del mod">
          <ac:chgData name="miguel" userId="S::miguel_campusarnau.org#ext#@univreimsfr.onmicrosoft.com::ab5a12d6-76db-44b6-aa55-46fc0e013e13" providerId="AD" clId="Web-{67F64021-F732-B673-5631-A61D81948C44}" dt="2024-11-15T11:57:50.041" v="51"/>
          <ac:spMkLst>
            <pc:docMk/>
            <pc:sldMk cId="1314171282" sldId="263"/>
            <ac:spMk id="13" creationId="{4AFB8E46-F25C-24F4-A5AE-77D5D65E24CB}"/>
          </ac:spMkLst>
        </pc:sp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09:51.379" v="137"/>
        <pc:sldMkLst>
          <pc:docMk/>
          <pc:sldMk cId="2660627334" sldId="287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03:38.514" v="78" actId="20577"/>
          <ac:spMkLst>
            <pc:docMk/>
            <pc:sldMk cId="2660627334" sldId="287"/>
            <ac:spMk id="3" creationId="{4EFA1EBF-306B-DB56-9D7A-5CD267F063F0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3:48.499" v="81" actId="20577"/>
          <ac:spMkLst>
            <pc:docMk/>
            <pc:sldMk cId="2660627334" sldId="287"/>
            <ac:spMk id="5" creationId="{D88A352C-D038-0C83-3ABF-A8491439BB4B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4:00.921" v="84" actId="20577"/>
          <ac:spMkLst>
            <pc:docMk/>
            <pc:sldMk cId="2660627334" sldId="287"/>
            <ac:spMk id="6" creationId="{65AFCC48-2771-E220-951E-540A51FB7CD1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4:14.452" v="87" actId="20577"/>
          <ac:spMkLst>
            <pc:docMk/>
            <pc:sldMk cId="2660627334" sldId="287"/>
            <ac:spMk id="7" creationId="{E905D9B6-1B98-D658-D1D1-E21B1AB47FBA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4:21.218" v="90" actId="20577"/>
          <ac:spMkLst>
            <pc:docMk/>
            <pc:sldMk cId="2660627334" sldId="287"/>
            <ac:spMk id="15" creationId="{8371AFBF-C950-FED5-0830-E0CFE83C9A1D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4:31.031" v="94" actId="1076"/>
          <ac:spMkLst>
            <pc:docMk/>
            <pc:sldMk cId="2660627334" sldId="287"/>
            <ac:spMk id="16" creationId="{A7663D3A-4D88-E6E8-AFC2-4EE23556B137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5:09.063" v="99" actId="20577"/>
          <ac:spMkLst>
            <pc:docMk/>
            <pc:sldMk cId="2660627334" sldId="287"/>
            <ac:spMk id="17" creationId="{5F6A42FF-C757-4A1A-39AA-B73562A00E7D}"/>
          </ac:spMkLst>
        </pc:spChg>
      </pc:sldChg>
      <pc:sldChg chg="addSp delSp modSp ord modNotes">
        <pc:chgData name="miguel" userId="S::miguel_campusarnau.org#ext#@univreimsfr.onmicrosoft.com::ab5a12d6-76db-44b6-aa55-46fc0e013e13" providerId="AD" clId="Web-{67F64021-F732-B673-5631-A61D81948C44}" dt="2024-11-15T12:10:05.692" v="142"/>
        <pc:sldMkLst>
          <pc:docMk/>
          <pc:sldMk cId="4137831345" sldId="295"/>
        </pc:sldMkLst>
        <pc:spChg chg="add del mod">
          <ac:chgData name="miguel" userId="S::miguel_campusarnau.org#ext#@univreimsfr.onmicrosoft.com::ab5a12d6-76db-44b6-aa55-46fc0e013e13" providerId="AD" clId="Web-{67F64021-F732-B673-5631-A61D81948C44}" dt="2024-11-15T12:02:12.216" v="70"/>
          <ac:spMkLst>
            <pc:docMk/>
            <pc:sldMk cId="4137831345" sldId="295"/>
            <ac:spMk id="4" creationId="{E5D19E80-E3B5-7D43-FA42-4DBCBA02FF6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2:28.013" v="74" actId="20577"/>
          <ac:spMkLst>
            <pc:docMk/>
            <pc:sldMk cId="4137831345" sldId="295"/>
            <ac:spMk id="15" creationId="{E5D19E80-E3B5-7D43-FA42-4DBCBA02FF6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1:59:06.823" v="58" actId="20577"/>
          <ac:spMkLst>
            <pc:docMk/>
            <pc:sldMk cId="4137831345" sldId="295"/>
            <ac:spMk id="21" creationId="{CC016589-D512-F601-E002-10808484ED95}"/>
          </ac:spMkLst>
        </pc:spChg>
        <pc:picChg chg="add del mod">
          <ac:chgData name="miguel" userId="S::miguel_campusarnau.org#ext#@univreimsfr.onmicrosoft.com::ab5a12d6-76db-44b6-aa55-46fc0e013e13" providerId="AD" clId="Web-{67F64021-F732-B673-5631-A61D81948C44}" dt="2024-11-15T12:01:23.606" v="63"/>
          <ac:picMkLst>
            <pc:docMk/>
            <pc:sldMk cId="4137831345" sldId="295"/>
            <ac:picMk id="2" creationId="{10CD78EF-A7DC-6509-4BE6-1A072DA30397}"/>
          </ac:picMkLst>
        </pc:picChg>
        <pc:picChg chg="add mod">
          <ac:chgData name="miguel" userId="S::miguel_campusarnau.org#ext#@univreimsfr.onmicrosoft.com::ab5a12d6-76db-44b6-aa55-46fc0e013e13" providerId="AD" clId="Web-{67F64021-F732-B673-5631-A61D81948C44}" dt="2024-11-15T12:01:38.419" v="67" actId="14100"/>
          <ac:picMkLst>
            <pc:docMk/>
            <pc:sldMk cId="4137831345" sldId="295"/>
            <ac:picMk id="3" creationId="{EAA4DA44-266E-9439-460A-8D253ED84E3A}"/>
          </ac:picMkLst>
        </pc:picChg>
        <pc:picChg chg="del">
          <ac:chgData name="miguel" userId="S::miguel_campusarnau.org#ext#@univreimsfr.onmicrosoft.com::ab5a12d6-76db-44b6-aa55-46fc0e013e13" providerId="AD" clId="Web-{67F64021-F732-B673-5631-A61D81948C44}" dt="2024-11-15T12:01:07.840" v="59"/>
          <ac:picMkLst>
            <pc:docMk/>
            <pc:sldMk cId="4137831345" sldId="295"/>
            <ac:picMk id="12" creationId="{9072BE2E-D2EB-EF4C-ADE8-7BEE5192225B}"/>
          </ac:picMkLst>
        </pc:picChg>
      </pc:sldChg>
      <pc:sldChg chg="modSp">
        <pc:chgData name="miguel" userId="S::miguel_campusarnau.org#ext#@univreimsfr.onmicrosoft.com::ab5a12d6-76db-44b6-aa55-46fc0e013e13" providerId="AD" clId="Web-{67F64021-F732-B673-5631-A61D81948C44}" dt="2024-11-15T13:27:54.647" v="678" actId="20577"/>
        <pc:sldMkLst>
          <pc:docMk/>
          <pc:sldMk cId="3268034983" sldId="304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3:27:54.647" v="678" actId="20577"/>
          <ac:spMkLst>
            <pc:docMk/>
            <pc:sldMk cId="3268034983" sldId="304"/>
            <ac:spMk id="21" creationId="{CC016589-D512-F601-E002-10808484ED95}"/>
          </ac:spMkLst>
        </pc:sp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10:27.567" v="145"/>
        <pc:sldMkLst>
          <pc:docMk/>
          <pc:sldMk cId="826878450" sldId="308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06:05.407" v="108" actId="20577"/>
          <ac:spMkLst>
            <pc:docMk/>
            <pc:sldMk cId="826878450" sldId="308"/>
            <ac:spMk id="3" creationId="{BC477F7A-D275-72A3-68B3-8D56BA698806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6:29.064" v="114" actId="20577"/>
          <ac:spMkLst>
            <pc:docMk/>
            <pc:sldMk cId="826878450" sldId="308"/>
            <ac:spMk id="4" creationId="{0C3A5CB5-E1BF-D3BB-EF7F-B64CDACD439D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8:17.737" v="120" actId="20577"/>
          <ac:spMkLst>
            <pc:docMk/>
            <pc:sldMk cId="826878450" sldId="308"/>
            <ac:spMk id="5" creationId="{312E2BF4-50A5-0EAF-C310-B4CA8C06C202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8:45.753" v="126" actId="20577"/>
          <ac:spMkLst>
            <pc:docMk/>
            <pc:sldMk cId="826878450" sldId="308"/>
            <ac:spMk id="6" creationId="{98A61769-E28A-EC7D-0559-1325DC0458C0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5:33.891" v="101" actId="20577"/>
          <ac:spMkLst>
            <pc:docMk/>
            <pc:sldMk cId="826878450" sldId="308"/>
            <ac:spMk id="7" creationId="{D8D2925D-6FB0-0609-BB49-C4D3E11D0BD1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05:40.829" v="103" actId="20577"/>
          <ac:spMkLst>
            <pc:docMk/>
            <pc:sldMk cId="826878450" sldId="308"/>
            <ac:spMk id="21" creationId="{CC016589-D512-F601-E002-10808484ED95}"/>
          </ac:spMkLst>
        </pc:spChg>
        <pc:graphicFrameChg chg="mod">
          <ac:chgData name="miguel" userId="S::miguel_campusarnau.org#ext#@univreimsfr.onmicrosoft.com::ab5a12d6-76db-44b6-aa55-46fc0e013e13" providerId="AD" clId="Web-{67F64021-F732-B673-5631-A61D81948C44}" dt="2024-11-15T12:09:14.254" v="129" actId="1076"/>
          <ac:graphicFrameMkLst>
            <pc:docMk/>
            <pc:sldMk cId="826878450" sldId="308"/>
            <ac:graphicFrameMk id="18" creationId="{8C19EB15-3E61-4A9D-E5FA-7A2932245FEC}"/>
          </ac:graphicFrameMkLst>
        </pc:graphicFrameChg>
        <pc:graphicFrameChg chg="mod">
          <ac:chgData name="miguel" userId="S::miguel_campusarnau.org#ext#@univreimsfr.onmicrosoft.com::ab5a12d6-76db-44b6-aa55-46fc0e013e13" providerId="AD" clId="Web-{67F64021-F732-B673-5631-A61D81948C44}" dt="2024-11-15T12:09:00.582" v="127" actId="1076"/>
          <ac:graphicFrameMkLst>
            <pc:docMk/>
            <pc:sldMk cId="826878450" sldId="308"/>
            <ac:graphicFrameMk id="22" creationId="{F467B523-F4E4-0E61-ACB0-C34FD51BC1B7}"/>
          </ac:graphicFrameMkLst>
        </pc:graphicFrameChg>
        <pc:cxnChg chg="mod">
          <ac:chgData name="miguel" userId="S::miguel_campusarnau.org#ext#@univreimsfr.onmicrosoft.com::ab5a12d6-76db-44b6-aa55-46fc0e013e13" providerId="AD" clId="Web-{67F64021-F732-B673-5631-A61D81948C44}" dt="2024-11-15T12:09:06.629" v="128" actId="14100"/>
          <ac:cxnSpMkLst>
            <pc:docMk/>
            <pc:sldMk cId="826878450" sldId="308"/>
            <ac:cxnSpMk id="14" creationId="{A628345F-1A36-4657-C73C-BFF2D0BFA035}"/>
          </ac:cxnSpMkLst>
        </pc:cxn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11:27.709" v="167"/>
        <pc:sldMkLst>
          <pc:docMk/>
          <pc:sldMk cId="525311689" sldId="309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10:55.537" v="155" actId="20577"/>
          <ac:spMkLst>
            <pc:docMk/>
            <pc:sldMk cId="525311689" sldId="309"/>
            <ac:spMk id="8" creationId="{A0F3981F-DE46-809D-D0EC-57E2DEED6BD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0:48.224" v="152" actId="20577"/>
          <ac:spMkLst>
            <pc:docMk/>
            <pc:sldMk cId="525311689" sldId="309"/>
            <ac:spMk id="21" creationId="{CC016589-D512-F601-E002-10808484ED95}"/>
          </ac:spMkLst>
        </pc:sp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12:34.116" v="185"/>
        <pc:sldMkLst>
          <pc:docMk/>
          <pc:sldMk cId="3027801011" sldId="310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11:39.115" v="172" actId="20577"/>
          <ac:spMkLst>
            <pc:docMk/>
            <pc:sldMk cId="3027801011" sldId="310"/>
            <ac:spMk id="21" creationId="{CC016589-D512-F601-E002-10808484ED95}"/>
          </ac:spMkLst>
        </pc:spChg>
        <pc:graphicFrameChg chg="modGraphic">
          <ac:chgData name="miguel" userId="S::miguel_campusarnau.org#ext#@univreimsfr.onmicrosoft.com::ab5a12d6-76db-44b6-aa55-46fc0e013e13" providerId="AD" clId="Web-{67F64021-F732-B673-5631-A61D81948C44}" dt="2024-11-15T12:12:08.147" v="180" actId="20577"/>
          <ac:graphicFrameMkLst>
            <pc:docMk/>
            <pc:sldMk cId="3027801011" sldId="310"/>
            <ac:graphicFrameMk id="3" creationId="{6F09E5B1-8F40-2E58-8901-000DDFCEF176}"/>
          </ac:graphicFrameMkLst>
        </pc:graphicFrame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13:36.164" v="210"/>
        <pc:sldMkLst>
          <pc:docMk/>
          <pc:sldMk cId="3796480413" sldId="311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13:14.398" v="206" actId="1076"/>
          <ac:spMkLst>
            <pc:docMk/>
            <pc:sldMk cId="3796480413" sldId="311"/>
            <ac:spMk id="9" creationId="{72819866-56DE-AEB1-599A-B51DDA086197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2:51.960" v="190" actId="20577"/>
          <ac:spMkLst>
            <pc:docMk/>
            <pc:sldMk cId="3796480413" sldId="311"/>
            <ac:spMk id="21" creationId="{CC016589-D512-F601-E002-10808484ED95}"/>
          </ac:spMkLst>
        </pc:sp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18:59.518" v="340" actId="1076"/>
        <pc:sldMkLst>
          <pc:docMk/>
          <pc:sldMk cId="251632921" sldId="312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14:15.248" v="224" actId="20577"/>
          <ac:spMkLst>
            <pc:docMk/>
            <pc:sldMk cId="251632921" sldId="312"/>
            <ac:spMk id="2" creationId="{A0E497CD-9CC3-A9FC-7CD7-F350711A3F2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25.295" v="227" actId="20577"/>
          <ac:spMkLst>
            <pc:docMk/>
            <pc:sldMk cId="251632921" sldId="312"/>
            <ac:spMk id="3" creationId="{2A651E17-D757-A280-99BE-4E6ED05E593C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32.529" v="229" actId="20577"/>
          <ac:spMkLst>
            <pc:docMk/>
            <pc:sldMk cId="251632921" sldId="312"/>
            <ac:spMk id="4" creationId="{60B8AE98-8AAB-65AC-AF4C-0FB97F412CC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8:59.518" v="340" actId="1076"/>
          <ac:spMkLst>
            <pc:docMk/>
            <pc:sldMk cId="251632921" sldId="312"/>
            <ac:spMk id="6" creationId="{8AA6D734-4D97-CD28-D5A2-5894CF4C5408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39.108" v="230" actId="20577"/>
          <ac:spMkLst>
            <pc:docMk/>
            <pc:sldMk cId="251632921" sldId="312"/>
            <ac:spMk id="8" creationId="{BE6A346B-418D-7F1A-DE70-8FC1AA247F5A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45.170" v="232" actId="20577"/>
          <ac:spMkLst>
            <pc:docMk/>
            <pc:sldMk cId="251632921" sldId="312"/>
            <ac:spMk id="9" creationId="{29078E5C-5DF7-8887-2C3B-9CA900231E1B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50.952" v="234" actId="20577"/>
          <ac:spMkLst>
            <pc:docMk/>
            <pc:sldMk cId="251632921" sldId="312"/>
            <ac:spMk id="10" creationId="{E5D90875-37FC-D57B-EEB9-ED953F180112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23.296" v="244" actId="20577"/>
          <ac:spMkLst>
            <pc:docMk/>
            <pc:sldMk cId="251632921" sldId="312"/>
            <ac:spMk id="16" creationId="{69A293D7-50C1-A525-5570-69D00F64FE6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28.280" v="246" actId="20577"/>
          <ac:spMkLst>
            <pc:docMk/>
            <pc:sldMk cId="251632921" sldId="312"/>
            <ac:spMk id="17" creationId="{FCB1288C-1947-E6CF-1214-2A36EA3B8DE8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32.968" v="248" actId="20577"/>
          <ac:spMkLst>
            <pc:docMk/>
            <pc:sldMk cId="251632921" sldId="312"/>
            <ac:spMk id="18" creationId="{3A94898F-8AAC-968D-7863-F15DE29DBEC2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4:55.045" v="236" actId="20577"/>
          <ac:spMkLst>
            <pc:docMk/>
            <pc:sldMk cId="251632921" sldId="312"/>
            <ac:spMk id="19" creationId="{B47EF3F9-6FBC-F1A0-3A21-649B23DFF1BC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07.749" v="240" actId="20577"/>
          <ac:spMkLst>
            <pc:docMk/>
            <pc:sldMk cId="251632921" sldId="312"/>
            <ac:spMk id="20" creationId="{F9ED33AB-3CE6-A048-7A5A-C3564B61ADE3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00.905" v="238" actId="20577"/>
          <ac:spMkLst>
            <pc:docMk/>
            <pc:sldMk cId="251632921" sldId="312"/>
            <ac:spMk id="22" creationId="{AD23C308-0478-AE87-1EBF-D050855571D8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6:06.515" v="256" actId="20577"/>
          <ac:spMkLst>
            <pc:docMk/>
            <pc:sldMk cId="251632921" sldId="312"/>
            <ac:spMk id="23" creationId="{1B6F5BBF-0818-2059-3889-150CEE13750A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6:10.968" v="258" actId="20577"/>
          <ac:spMkLst>
            <pc:docMk/>
            <pc:sldMk cId="251632921" sldId="312"/>
            <ac:spMk id="24" creationId="{3156A009-5CB6-C979-FB9F-000D27B11E98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6:17.062" v="260" actId="20577"/>
          <ac:spMkLst>
            <pc:docMk/>
            <pc:sldMk cId="251632921" sldId="312"/>
            <ac:spMk id="25" creationId="{49446F34-585C-1C52-1D79-D787D7764E7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13.108" v="242" actId="20577"/>
          <ac:spMkLst>
            <pc:docMk/>
            <pc:sldMk cId="251632921" sldId="312"/>
            <ac:spMk id="27" creationId="{55C354AB-76A0-62E3-E032-D2FEE2F2BC99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5:46.499" v="254" actId="20577"/>
          <ac:spMkLst>
            <pc:docMk/>
            <pc:sldMk cId="251632921" sldId="312"/>
            <ac:spMk id="49" creationId="{CA443286-3F10-962D-932A-592CA4AB88E4}"/>
          </ac:spMkLst>
        </pc:spChg>
        <pc:cxnChg chg="mod">
          <ac:chgData name="miguel" userId="S::miguel_campusarnau.org#ext#@univreimsfr.onmicrosoft.com::ab5a12d6-76db-44b6-aa55-46fc0e013e13" providerId="AD" clId="Web-{67F64021-F732-B673-5631-A61D81948C44}" dt="2024-11-15T12:15:45.781" v="253" actId="20577"/>
          <ac:cxnSpMkLst>
            <pc:docMk/>
            <pc:sldMk cId="251632921" sldId="312"/>
            <ac:cxnSpMk id="51" creationId="{1C930944-F749-8C4D-C451-C114B822FB8B}"/>
          </ac:cxnSpMkLst>
        </pc:cxnChg>
      </pc:sldChg>
      <pc:sldChg chg="addSp delSp modSp modNotes">
        <pc:chgData name="miguel" userId="S::miguel_campusarnau.org#ext#@univreimsfr.onmicrosoft.com::ab5a12d6-76db-44b6-aa55-46fc0e013e13" providerId="AD" clId="Web-{67F64021-F732-B673-5631-A61D81948C44}" dt="2024-11-15T12:24:46.633" v="450"/>
        <pc:sldMkLst>
          <pc:docMk/>
          <pc:sldMk cId="1057694" sldId="313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18:39.252" v="333" actId="20577"/>
          <ac:spMkLst>
            <pc:docMk/>
            <pc:sldMk cId="1057694" sldId="313"/>
            <ac:spMk id="2" creationId="{A0E497CD-9CC3-A9FC-7CD7-F350711A3F2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8:49.862" v="336" actId="20577"/>
          <ac:spMkLst>
            <pc:docMk/>
            <pc:sldMk cId="1057694" sldId="313"/>
            <ac:spMk id="3" creationId="{2A651E17-D757-A280-99BE-4E6ED05E593C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19:24.612" v="344" actId="20577"/>
          <ac:spMkLst>
            <pc:docMk/>
            <pc:sldMk cId="1057694" sldId="313"/>
            <ac:spMk id="4" creationId="{60B8AE98-8AAB-65AC-AF4C-0FB97F412CC5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8:30.752" v="309"/>
          <ac:spMkLst>
            <pc:docMk/>
            <pc:sldMk cId="1057694" sldId="313"/>
            <ac:spMk id="5" creationId="{4B242915-A39B-CDCC-38E9-59F081BA064C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9:14.659" v="341"/>
          <ac:spMkLst>
            <pc:docMk/>
            <pc:sldMk cId="1057694" sldId="313"/>
            <ac:spMk id="6" creationId="{8AA6D734-4D97-CD28-D5A2-5894CF4C5408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9:43.284" v="345"/>
          <ac:spMkLst>
            <pc:docMk/>
            <pc:sldMk cId="1057694" sldId="313"/>
            <ac:spMk id="8" creationId="{BE6A346B-418D-7F1A-DE70-8FC1AA247F5A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9:44.894" v="346"/>
          <ac:spMkLst>
            <pc:docMk/>
            <pc:sldMk cId="1057694" sldId="313"/>
            <ac:spMk id="9" creationId="{29078E5C-5DF7-8887-2C3B-9CA900231E1B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9:46.097" v="347"/>
          <ac:spMkLst>
            <pc:docMk/>
            <pc:sldMk cId="1057694" sldId="313"/>
            <ac:spMk id="10" creationId="{E5D90875-37FC-D57B-EEB9-ED953F180112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19:16.221" v="342"/>
          <ac:spMkLst>
            <pc:docMk/>
            <pc:sldMk cId="1057694" sldId="313"/>
            <ac:spMk id="11" creationId="{DCEFE8E2-A4EF-EF97-ABD3-62BD42850B87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19:47.409" v="348"/>
          <ac:spMkLst>
            <pc:docMk/>
            <pc:sldMk cId="1057694" sldId="313"/>
            <ac:spMk id="13" creationId="{6E4901B1-AE00-40EC-EEE0-90A385513B18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19:47.425" v="349"/>
          <ac:spMkLst>
            <pc:docMk/>
            <pc:sldMk cId="1057694" sldId="313"/>
            <ac:spMk id="15" creationId="{14E825B3-895E-1B3E-3B0D-060826E0EB7C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2:20.662" v="409"/>
          <ac:spMkLst>
            <pc:docMk/>
            <pc:sldMk cId="1057694" sldId="313"/>
            <ac:spMk id="16" creationId="{69A293D7-50C1-A525-5570-69D00F64FE6F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2:27.490" v="412"/>
          <ac:spMkLst>
            <pc:docMk/>
            <pc:sldMk cId="1057694" sldId="313"/>
            <ac:spMk id="17" creationId="{FCB1288C-1947-E6CF-1214-2A36EA3B8DE8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2:28.631" v="413"/>
          <ac:spMkLst>
            <pc:docMk/>
            <pc:sldMk cId="1057694" sldId="313"/>
            <ac:spMk id="18" creationId="{3A94898F-8AAC-968D-7863-F15DE29DBEC2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0:16.066" v="358"/>
          <ac:spMkLst>
            <pc:docMk/>
            <pc:sldMk cId="1057694" sldId="313"/>
            <ac:spMk id="19" creationId="{B47EF3F9-6FBC-F1A0-3A21-649B23DFF1BC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0:16.066" v="357"/>
          <ac:spMkLst>
            <pc:docMk/>
            <pc:sldMk cId="1057694" sldId="313"/>
            <ac:spMk id="20" creationId="{F9ED33AB-3CE6-A048-7A5A-C3564B61ADE3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0:16.066" v="356"/>
          <ac:spMkLst>
            <pc:docMk/>
            <pc:sldMk cId="1057694" sldId="313"/>
            <ac:spMk id="22" creationId="{AD23C308-0478-AE87-1EBF-D050855571D8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3:02.569" v="423"/>
          <ac:spMkLst>
            <pc:docMk/>
            <pc:sldMk cId="1057694" sldId="313"/>
            <ac:spMk id="23" creationId="{1B6F5BBF-0818-2059-3889-150CEE13750A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3:03.834" v="424"/>
          <ac:spMkLst>
            <pc:docMk/>
            <pc:sldMk cId="1057694" sldId="313"/>
            <ac:spMk id="24" creationId="{3156A009-5CB6-C979-FB9F-000D27B11E98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3:05.178" v="425"/>
          <ac:spMkLst>
            <pc:docMk/>
            <pc:sldMk cId="1057694" sldId="313"/>
            <ac:spMk id="25" creationId="{49446F34-585C-1C52-1D79-D787D7764E75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8:30.752" v="308"/>
          <ac:spMkLst>
            <pc:docMk/>
            <pc:sldMk cId="1057694" sldId="313"/>
            <ac:spMk id="26" creationId="{363C5A00-902C-FF03-798C-26763785348E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0:16.066" v="355"/>
          <ac:spMkLst>
            <pc:docMk/>
            <pc:sldMk cId="1057694" sldId="313"/>
            <ac:spMk id="27" creationId="{55C354AB-76A0-62E3-E032-D2FEE2F2BC99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0:16.066" v="359"/>
          <ac:spMkLst>
            <pc:docMk/>
            <pc:sldMk cId="1057694" sldId="313"/>
            <ac:spMk id="29" creationId="{7D2EDCA5-60BA-6D5A-5103-CE0011144F37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8:30.752" v="306"/>
          <ac:spMkLst>
            <pc:docMk/>
            <pc:sldMk cId="1057694" sldId="313"/>
            <ac:spMk id="30" creationId="{E8FB1DE7-E9E0-0F26-4BBE-D9842B1937E7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19:47.456" v="350"/>
          <ac:spMkLst>
            <pc:docMk/>
            <pc:sldMk cId="1057694" sldId="313"/>
            <ac:spMk id="31" creationId="{81909059-3D0A-6545-C35F-AD276DD15518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22:24.615" v="411"/>
          <ac:spMkLst>
            <pc:docMk/>
            <pc:sldMk cId="1057694" sldId="313"/>
            <ac:spMk id="32" creationId="{083649F8-4426-AE28-CD33-664ACEFD4AF5}"/>
          </ac:spMkLst>
        </pc:spChg>
        <pc:spChg chg="add del">
          <ac:chgData name="miguel" userId="S::miguel_campusarnau.org#ext#@univreimsfr.onmicrosoft.com::ab5a12d6-76db-44b6-aa55-46fc0e013e13" providerId="AD" clId="Web-{67F64021-F732-B673-5631-A61D81948C44}" dt="2024-11-15T12:18:30.752" v="304"/>
          <ac:spMkLst>
            <pc:docMk/>
            <pc:sldMk cId="1057694" sldId="313"/>
            <ac:spMk id="33" creationId="{86018107-5281-EAD0-2672-A6897BEA17C6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0:48.192" v="362"/>
          <ac:spMkLst>
            <pc:docMk/>
            <pc:sldMk cId="1057694" sldId="313"/>
            <ac:spMk id="36" creationId="{F1B5C00E-F949-52B0-16A4-A8228330E2EB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0:48.207" v="363"/>
          <ac:spMkLst>
            <pc:docMk/>
            <pc:sldMk cId="1057694" sldId="313"/>
            <ac:spMk id="39" creationId="{C21771E5-0C9B-F8B6-D74E-42CE0768B2AE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0:48.239" v="364"/>
          <ac:spMkLst>
            <pc:docMk/>
            <pc:sldMk cId="1057694" sldId="313"/>
            <ac:spMk id="41" creationId="{034032EF-1625-882C-F4F5-3E1B084D7374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0:48.254" v="365"/>
          <ac:spMkLst>
            <pc:docMk/>
            <pc:sldMk cId="1057694" sldId="313"/>
            <ac:spMk id="45" creationId="{86CE534E-3D51-8071-2670-040153EA607F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0:48.285" v="366"/>
          <ac:spMkLst>
            <pc:docMk/>
            <pc:sldMk cId="1057694" sldId="313"/>
            <ac:spMk id="48" creationId="{9531A922-994B-BA91-715C-03AD2668C0F4}"/>
          </ac:spMkLst>
        </pc:spChg>
        <pc:spChg chg="add del mod">
          <ac:chgData name="miguel" userId="S::miguel_campusarnau.org#ext#@univreimsfr.onmicrosoft.com::ab5a12d6-76db-44b6-aa55-46fc0e013e13" providerId="AD" clId="Web-{67F64021-F732-B673-5631-A61D81948C44}" dt="2024-11-15T12:23:26.382" v="436" actId="20577"/>
          <ac:spMkLst>
            <pc:docMk/>
            <pc:sldMk cId="1057694" sldId="313"/>
            <ac:spMk id="49" creationId="{CA443286-3F10-962D-932A-592CA4AB88E4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30.068" v="414"/>
          <ac:spMkLst>
            <pc:docMk/>
            <pc:sldMk cId="1057694" sldId="313"/>
            <ac:spMk id="64" creationId="{E8ED8DBC-004B-E64B-DC4A-36AEE6D32C48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30.099" v="415"/>
          <ac:spMkLst>
            <pc:docMk/>
            <pc:sldMk cId="1057694" sldId="313"/>
            <ac:spMk id="66" creationId="{ADB173B4-77B7-5B55-24A7-419B6D2C6B6B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30.131" v="416"/>
          <ac:spMkLst>
            <pc:docMk/>
            <pc:sldMk cId="1057694" sldId="313"/>
            <ac:spMk id="68" creationId="{7F5B15EA-D003-FA0D-71CF-CC4DF16B3F3E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06.366" v="426"/>
          <ac:spMkLst>
            <pc:docMk/>
            <pc:sldMk cId="1057694" sldId="313"/>
            <ac:spMk id="70" creationId="{B0F27208-5707-6436-84D3-CBC71493A03B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06.397" v="427"/>
          <ac:spMkLst>
            <pc:docMk/>
            <pc:sldMk cId="1057694" sldId="313"/>
            <ac:spMk id="72" creationId="{5FB1CCA2-3881-E071-A6DC-414ADC890F77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06.428" v="428"/>
          <ac:spMkLst>
            <pc:docMk/>
            <pc:sldMk cId="1057694" sldId="313"/>
            <ac:spMk id="74" creationId="{501390CD-0272-4DD5-54B2-2FFBB78A41B1}"/>
          </ac:spMkLst>
        </pc:spChg>
        <pc:picChg chg="add del">
          <ac:chgData name="miguel" userId="S::miguel_campusarnau.org#ext#@univreimsfr.onmicrosoft.com::ab5a12d6-76db-44b6-aa55-46fc0e013e13" providerId="AD" clId="Web-{67F64021-F732-B673-5631-A61D81948C44}" dt="2024-11-15T12:20:16.066" v="354"/>
          <ac:picMkLst>
            <pc:docMk/>
            <pc:sldMk cId="1057694" sldId="313"/>
            <ac:picMk id="28" creationId="{782AB168-CF4A-3390-7AAA-440352D4794F}"/>
          </ac:picMkLst>
        </pc:picChg>
        <pc:picChg chg="add">
          <ac:chgData name="miguel" userId="S::miguel_campusarnau.org#ext#@univreimsfr.onmicrosoft.com::ab5a12d6-76db-44b6-aa55-46fc0e013e13" providerId="AD" clId="Web-{67F64021-F732-B673-5631-A61D81948C44}" dt="2024-11-15T12:20:48.317" v="367"/>
          <ac:picMkLst>
            <pc:docMk/>
            <pc:sldMk cId="1057694" sldId="313"/>
            <ac:picMk id="52" creationId="{5A7E5071-3111-2328-FDF4-44B76FABE75A}"/>
          </ac:picMkLst>
        </pc:picChg>
        <pc:cxnChg chg="add del">
          <ac:chgData name="miguel" userId="S::miguel_campusarnau.org#ext#@univreimsfr.onmicrosoft.com::ab5a12d6-76db-44b6-aa55-46fc0e013e13" providerId="AD" clId="Web-{67F64021-F732-B673-5631-A61D81948C44}" dt="2024-11-15T12:20:16.066" v="353"/>
          <ac:cxnSpMkLst>
            <pc:docMk/>
            <pc:sldMk cId="1057694" sldId="313"/>
            <ac:cxnSpMk id="35" creationId="{32343C59-4A7B-B1DA-D3D4-48BAD356A138}"/>
          </ac:cxnSpMkLst>
        </pc:cxnChg>
        <pc:cxnChg chg="add del">
          <ac:chgData name="miguel" userId="S::miguel_campusarnau.org#ext#@univreimsfr.onmicrosoft.com::ab5a12d6-76db-44b6-aa55-46fc0e013e13" providerId="AD" clId="Web-{67F64021-F732-B673-5631-A61D81948C44}" dt="2024-11-15T12:20:22.051" v="361"/>
          <ac:cxnSpMkLst>
            <pc:docMk/>
            <pc:sldMk cId="1057694" sldId="313"/>
            <ac:cxnSpMk id="38" creationId="{856099BA-C3EC-2924-1D7D-9504460E9C1D}"/>
          </ac:cxnSpMkLst>
        </pc:cxnChg>
        <pc:cxnChg chg="add del">
          <ac:chgData name="miguel" userId="S::miguel_campusarnau.org#ext#@univreimsfr.onmicrosoft.com::ab5a12d6-76db-44b6-aa55-46fc0e013e13" providerId="AD" clId="Web-{67F64021-F732-B673-5631-A61D81948C44}" dt="2024-11-15T12:20:16.066" v="352"/>
          <ac:cxnSpMkLst>
            <pc:docMk/>
            <pc:sldMk cId="1057694" sldId="313"/>
            <ac:cxnSpMk id="43" creationId="{7857F85C-C647-D6B7-111B-D4187FCAF39E}"/>
          </ac:cxnSpMkLst>
        </pc:cxnChg>
        <pc:cxnChg chg="add del">
          <ac:chgData name="miguel" userId="S::miguel_campusarnau.org#ext#@univreimsfr.onmicrosoft.com::ab5a12d6-76db-44b6-aa55-46fc0e013e13" providerId="AD" clId="Web-{67F64021-F732-B673-5631-A61D81948C44}" dt="2024-11-15T12:20:16.066" v="351"/>
          <ac:cxnSpMkLst>
            <pc:docMk/>
            <pc:sldMk cId="1057694" sldId="313"/>
            <ac:cxnSpMk id="44" creationId="{AC614F98-2442-42E3-3B6E-6CE60986F222}"/>
          </ac:cxnSpMkLst>
        </pc:cxnChg>
        <pc:cxnChg chg="add del">
          <ac:chgData name="miguel" userId="S::miguel_campusarnau.org#ext#@univreimsfr.onmicrosoft.com::ab5a12d6-76db-44b6-aa55-46fc0e013e13" providerId="AD" clId="Web-{67F64021-F732-B673-5631-A61D81948C44}" dt="2024-11-15T12:20:20.957" v="360"/>
          <ac:cxnSpMkLst>
            <pc:docMk/>
            <pc:sldMk cId="1057694" sldId="313"/>
            <ac:cxnSpMk id="47" creationId="{484D6371-0694-DE4C-B8C2-67B850226455}"/>
          </ac:cxnSpMkLst>
        </pc:cxnChg>
        <pc:cxnChg chg="add del mod">
          <ac:chgData name="miguel" userId="S::miguel_campusarnau.org#ext#@univreimsfr.onmicrosoft.com::ab5a12d6-76db-44b6-aa55-46fc0e013e13" providerId="AD" clId="Web-{67F64021-F732-B673-5631-A61D81948C44}" dt="2024-11-15T12:18:30.752" v="331"/>
          <ac:cxnSpMkLst>
            <pc:docMk/>
            <pc:sldMk cId="1057694" sldId="313"/>
            <ac:cxnSpMk id="51" creationId="{1C930944-F749-8C4D-C451-C114B822FB8B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0:48.332" v="368"/>
          <ac:cxnSpMkLst>
            <pc:docMk/>
            <pc:sldMk cId="1057694" sldId="313"/>
            <ac:cxnSpMk id="54" creationId="{1F397C1F-84FE-8A54-B63C-21BCAD0FB234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0:48.348" v="369"/>
          <ac:cxnSpMkLst>
            <pc:docMk/>
            <pc:sldMk cId="1057694" sldId="313"/>
            <ac:cxnSpMk id="56" creationId="{C1A458CA-80AD-EFEC-7ADF-2F95F8FF5305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0:48.379" v="370"/>
          <ac:cxnSpMkLst>
            <pc:docMk/>
            <pc:sldMk cId="1057694" sldId="313"/>
            <ac:cxnSpMk id="58" creationId="{3A5B4D56-4446-B768-5B14-3FADB7A21EE4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0:48.395" v="371"/>
          <ac:cxnSpMkLst>
            <pc:docMk/>
            <pc:sldMk cId="1057694" sldId="313"/>
            <ac:cxnSpMk id="60" creationId="{0B4557C2-7FA4-327B-65DB-5585F733A56A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0:48.426" v="372"/>
          <ac:cxnSpMkLst>
            <pc:docMk/>
            <pc:sldMk cId="1057694" sldId="313"/>
            <ac:cxnSpMk id="62" creationId="{B2D378F4-1CDC-356D-8901-8DE36F68244F}"/>
          </ac:cxnSpMkLst>
        </pc:cxnChg>
      </pc:sldChg>
      <pc:sldChg chg="addSp delSp modSp modNotes">
        <pc:chgData name="miguel" userId="S::miguel_campusarnau.org#ext#@univreimsfr.onmicrosoft.com::ab5a12d6-76db-44b6-aa55-46fc0e013e13" providerId="AD" clId="Web-{67F64021-F732-B673-5631-A61D81948C44}" dt="2024-11-15T12:25:16.680" v="463"/>
        <pc:sldMkLst>
          <pc:docMk/>
          <pc:sldMk cId="1165713884" sldId="314"/>
        </pc:sldMkLst>
        <pc:spChg chg="del">
          <ac:chgData name="miguel" userId="S::miguel_campusarnau.org#ext#@univreimsfr.onmicrosoft.com::ab5a12d6-76db-44b6-aa55-46fc0e013e13" providerId="AD" clId="Web-{67F64021-F732-B673-5631-A61D81948C44}" dt="2024-11-15T12:21:36.786" v="395"/>
          <ac:spMkLst>
            <pc:docMk/>
            <pc:sldMk cId="1165713884" sldId="314"/>
            <ac:spMk id="2" creationId="{A0E497CD-9CC3-A9FC-7CD7-F350711A3F2F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38.614" v="396"/>
          <ac:spMkLst>
            <pc:docMk/>
            <pc:sldMk cId="1165713884" sldId="314"/>
            <ac:spMk id="3" creationId="{2A651E17-D757-A280-99BE-4E6ED05E593C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39.880" v="397"/>
          <ac:spMkLst>
            <pc:docMk/>
            <pc:sldMk cId="1165713884" sldId="314"/>
            <ac:spMk id="4" creationId="{60B8AE98-8AAB-65AC-AF4C-0FB97F412CC5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41.833" v="398"/>
          <ac:spMkLst>
            <pc:docMk/>
            <pc:sldMk cId="1165713884" sldId="314"/>
            <ac:spMk id="6" creationId="{8AA6D734-4D97-CD28-D5A2-5894CF4C5408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58.474" v="403"/>
          <ac:spMkLst>
            <pc:docMk/>
            <pc:sldMk cId="1165713884" sldId="314"/>
            <ac:spMk id="8" creationId="{BE6A346B-418D-7F1A-DE70-8FC1AA247F5A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59.583" v="404"/>
          <ac:spMkLst>
            <pc:docMk/>
            <pc:sldMk cId="1165713884" sldId="314"/>
            <ac:spMk id="9" creationId="{29078E5C-5DF7-8887-2C3B-9CA900231E1B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2:00.896" v="405"/>
          <ac:spMkLst>
            <pc:docMk/>
            <pc:sldMk cId="1165713884" sldId="314"/>
            <ac:spMk id="10" creationId="{E5D90875-37FC-D57B-EEB9-ED953F180112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14.286" v="384"/>
          <ac:spMkLst>
            <pc:docMk/>
            <pc:sldMk cId="1165713884" sldId="314"/>
            <ac:spMk id="11" creationId="{A622D121-E81A-999B-0FD6-6BF4137F1443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14.317" v="385"/>
          <ac:spMkLst>
            <pc:docMk/>
            <pc:sldMk cId="1165713884" sldId="314"/>
            <ac:spMk id="13" creationId="{E83B8580-B274-5FF2-D517-3A1B432758CA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14.348" v="386"/>
          <ac:spMkLst>
            <pc:docMk/>
            <pc:sldMk cId="1165713884" sldId="314"/>
            <ac:spMk id="15" creationId="{4D7B23DE-A100-ABC2-12B5-65707841AC9D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2:43.725" v="417"/>
          <ac:spMkLst>
            <pc:docMk/>
            <pc:sldMk cId="1165713884" sldId="314"/>
            <ac:spMk id="16" creationId="{69A293D7-50C1-A525-5570-69D00F64FE6F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2:44.865" v="418"/>
          <ac:spMkLst>
            <pc:docMk/>
            <pc:sldMk cId="1165713884" sldId="314"/>
            <ac:spMk id="17" creationId="{FCB1288C-1947-E6CF-1214-2A36EA3B8DE8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2:45.912" v="419"/>
          <ac:spMkLst>
            <pc:docMk/>
            <pc:sldMk cId="1165713884" sldId="314"/>
            <ac:spMk id="18" creationId="{3A94898F-8AAC-968D-7863-F15DE29DBEC2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00.676" v="373"/>
          <ac:spMkLst>
            <pc:docMk/>
            <pc:sldMk cId="1165713884" sldId="314"/>
            <ac:spMk id="19" creationId="{B47EF3F9-6FBC-F1A0-3A21-649B23DFF1BC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04.442" v="376"/>
          <ac:spMkLst>
            <pc:docMk/>
            <pc:sldMk cId="1165713884" sldId="314"/>
            <ac:spMk id="20" creationId="{F9ED33AB-3CE6-A048-7A5A-C3564B61ADE3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11.723" v="382"/>
          <ac:spMkLst>
            <pc:docMk/>
            <pc:sldMk cId="1165713884" sldId="314"/>
            <ac:spMk id="22" creationId="{AD23C308-0478-AE87-1EBF-D050855571D8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3:10.241" v="429"/>
          <ac:spMkLst>
            <pc:docMk/>
            <pc:sldMk cId="1165713884" sldId="314"/>
            <ac:spMk id="23" creationId="{1B6F5BBF-0818-2059-3889-150CEE13750A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3:11.366" v="430"/>
          <ac:spMkLst>
            <pc:docMk/>
            <pc:sldMk cId="1165713884" sldId="314"/>
            <ac:spMk id="24" creationId="{3156A009-5CB6-C979-FB9F-000D27B11E98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3:12.709" v="431"/>
          <ac:spMkLst>
            <pc:docMk/>
            <pc:sldMk cId="1165713884" sldId="314"/>
            <ac:spMk id="25" creationId="{49446F34-585C-1C52-1D79-D787D7764E75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08.973" v="380"/>
          <ac:spMkLst>
            <pc:docMk/>
            <pc:sldMk cId="1165713884" sldId="314"/>
            <ac:spMk id="27" creationId="{55C354AB-76A0-62E3-E032-D2FEE2F2BC99}"/>
          </ac:spMkLst>
        </pc:spChg>
        <pc:spChg chg="del">
          <ac:chgData name="miguel" userId="S::miguel_campusarnau.org#ext#@univreimsfr.onmicrosoft.com::ab5a12d6-76db-44b6-aa55-46fc0e013e13" providerId="AD" clId="Web-{67F64021-F732-B673-5631-A61D81948C44}" dt="2024-11-15T12:21:06.973" v="378"/>
          <ac:spMkLst>
            <pc:docMk/>
            <pc:sldMk cId="1165713884" sldId="314"/>
            <ac:spMk id="29" creationId="{7D2EDCA5-60BA-6D5A-5103-CE0011144F37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14.380" v="387"/>
          <ac:spMkLst>
            <pc:docMk/>
            <pc:sldMk cId="1165713884" sldId="314"/>
            <ac:spMk id="31" creationId="{577E30CA-5E0F-CC64-31CA-895F1D448D81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14.411" v="388"/>
          <ac:spMkLst>
            <pc:docMk/>
            <pc:sldMk cId="1165713884" sldId="314"/>
            <ac:spMk id="36" creationId="{5960AC72-763B-82ED-C427-0255A198B602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23:46.304" v="438" actId="20577"/>
          <ac:spMkLst>
            <pc:docMk/>
            <pc:sldMk cId="1165713884" sldId="314"/>
            <ac:spMk id="49" creationId="{CA443286-3F10-962D-932A-592CA4AB88E4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43.146" v="399"/>
          <ac:spMkLst>
            <pc:docMk/>
            <pc:sldMk cId="1165713884" sldId="314"/>
            <ac:spMk id="56" creationId="{B151F72A-DE49-62CA-6A37-69F62BA14BC3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43.192" v="400"/>
          <ac:spMkLst>
            <pc:docMk/>
            <pc:sldMk cId="1165713884" sldId="314"/>
            <ac:spMk id="58" creationId="{F21968D0-E8DF-E7DE-3D48-6EB045A3647F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43.224" v="401"/>
          <ac:spMkLst>
            <pc:docMk/>
            <pc:sldMk cId="1165713884" sldId="314"/>
            <ac:spMk id="60" creationId="{DA45B5C0-16B9-7C21-1BA8-DD02D62A7359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1:43.302" v="402"/>
          <ac:spMkLst>
            <pc:docMk/>
            <pc:sldMk cId="1165713884" sldId="314"/>
            <ac:spMk id="62" creationId="{75FB1DD3-F51A-1481-53C7-BFAB8B9B3F12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02.037" v="406"/>
          <ac:spMkLst>
            <pc:docMk/>
            <pc:sldMk cId="1165713884" sldId="314"/>
            <ac:spMk id="64" creationId="{F1A1CB10-B96D-8D72-B593-7989A45315A0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02.068" v="407"/>
          <ac:spMkLst>
            <pc:docMk/>
            <pc:sldMk cId="1165713884" sldId="314"/>
            <ac:spMk id="66" creationId="{2DD3C13C-8B63-C78F-1DA2-F27425F17B72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02.099" v="408"/>
          <ac:spMkLst>
            <pc:docMk/>
            <pc:sldMk cId="1165713884" sldId="314"/>
            <ac:spMk id="68" creationId="{3B54A798-FEA2-F772-BED6-1EE456DE3241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47.006" v="420"/>
          <ac:spMkLst>
            <pc:docMk/>
            <pc:sldMk cId="1165713884" sldId="314"/>
            <ac:spMk id="70" creationId="{8F130A4F-3B7A-78DB-6313-6304F6B518B3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47.037" v="421"/>
          <ac:spMkLst>
            <pc:docMk/>
            <pc:sldMk cId="1165713884" sldId="314"/>
            <ac:spMk id="72" creationId="{7D553D7C-128C-BBEB-C31F-AEA3562FFB37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2:47.068" v="422"/>
          <ac:spMkLst>
            <pc:docMk/>
            <pc:sldMk cId="1165713884" sldId="314"/>
            <ac:spMk id="74" creationId="{7A78ACA3-2BB3-A4EB-9972-2C7293CCCDB6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13.835" v="432"/>
          <ac:spMkLst>
            <pc:docMk/>
            <pc:sldMk cId="1165713884" sldId="314"/>
            <ac:spMk id="76" creationId="{A1FD635F-DDF2-5090-9B8A-C690B24084DD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13.866" v="433"/>
          <ac:spMkLst>
            <pc:docMk/>
            <pc:sldMk cId="1165713884" sldId="314"/>
            <ac:spMk id="78" creationId="{E0A741A3-8C8A-CE0C-DDAE-03C812703BD2}"/>
          </ac:spMkLst>
        </pc:spChg>
        <pc:spChg chg="add">
          <ac:chgData name="miguel" userId="S::miguel_campusarnau.org#ext#@univreimsfr.onmicrosoft.com::ab5a12d6-76db-44b6-aa55-46fc0e013e13" providerId="AD" clId="Web-{67F64021-F732-B673-5631-A61D81948C44}" dt="2024-11-15T12:23:13.897" v="434"/>
          <ac:spMkLst>
            <pc:docMk/>
            <pc:sldMk cId="1165713884" sldId="314"/>
            <ac:spMk id="80" creationId="{B265D06D-4D62-41EA-51AE-A23A7C4EEC19}"/>
          </ac:spMkLst>
        </pc:spChg>
        <pc:picChg chg="del">
          <ac:chgData name="miguel" userId="S::miguel_campusarnau.org#ext#@univreimsfr.onmicrosoft.com::ab5a12d6-76db-44b6-aa55-46fc0e013e13" providerId="AD" clId="Web-{67F64021-F732-B673-5631-A61D81948C44}" dt="2024-11-15T12:21:07.708" v="379"/>
          <ac:picMkLst>
            <pc:docMk/>
            <pc:sldMk cId="1165713884" sldId="314"/>
            <ac:picMk id="28" creationId="{782AB168-CF4A-3390-7AAA-440352D4794F}"/>
          </ac:picMkLst>
        </pc:picChg>
        <pc:picChg chg="add">
          <ac:chgData name="miguel" userId="S::miguel_campusarnau.org#ext#@univreimsfr.onmicrosoft.com::ab5a12d6-76db-44b6-aa55-46fc0e013e13" providerId="AD" clId="Web-{67F64021-F732-B673-5631-A61D81948C44}" dt="2024-11-15T12:21:14.442" v="389"/>
          <ac:picMkLst>
            <pc:docMk/>
            <pc:sldMk cId="1165713884" sldId="314"/>
            <ac:picMk id="39" creationId="{B6C6C761-B141-8D81-093E-F90C0F74CEE1}"/>
          </ac:picMkLst>
        </pc:picChg>
        <pc:cxnChg chg="del">
          <ac:chgData name="miguel" userId="S::miguel_campusarnau.org#ext#@univreimsfr.onmicrosoft.com::ab5a12d6-76db-44b6-aa55-46fc0e013e13" providerId="AD" clId="Web-{67F64021-F732-B673-5631-A61D81948C44}" dt="2024-11-15T12:21:03.192" v="375"/>
          <ac:cxnSpMkLst>
            <pc:docMk/>
            <pc:sldMk cId="1165713884" sldId="314"/>
            <ac:cxnSpMk id="35" creationId="{32343C59-4A7B-B1DA-D3D4-48BAD356A138}"/>
          </ac:cxnSpMkLst>
        </pc:cxnChg>
        <pc:cxnChg chg="del">
          <ac:chgData name="miguel" userId="S::miguel_campusarnau.org#ext#@univreimsfr.onmicrosoft.com::ab5a12d6-76db-44b6-aa55-46fc0e013e13" providerId="AD" clId="Web-{67F64021-F732-B673-5631-A61D81948C44}" dt="2024-11-15T12:21:10.317" v="381"/>
          <ac:cxnSpMkLst>
            <pc:docMk/>
            <pc:sldMk cId="1165713884" sldId="314"/>
            <ac:cxnSpMk id="38" creationId="{856099BA-C3EC-2924-1D7D-9504460E9C1D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1:14.473" v="390"/>
          <ac:cxnSpMkLst>
            <pc:docMk/>
            <pc:sldMk cId="1165713884" sldId="314"/>
            <ac:cxnSpMk id="41" creationId="{572108C2-25D6-A1B1-9171-E679DBFC54D1}"/>
          </ac:cxnSpMkLst>
        </pc:cxnChg>
        <pc:cxnChg chg="del">
          <ac:chgData name="miguel" userId="S::miguel_campusarnau.org#ext#@univreimsfr.onmicrosoft.com::ab5a12d6-76db-44b6-aa55-46fc0e013e13" providerId="AD" clId="Web-{67F64021-F732-B673-5631-A61D81948C44}" dt="2024-11-15T12:21:13.114" v="383"/>
          <ac:cxnSpMkLst>
            <pc:docMk/>
            <pc:sldMk cId="1165713884" sldId="314"/>
            <ac:cxnSpMk id="43" creationId="{7857F85C-C647-D6B7-111B-D4187FCAF39E}"/>
          </ac:cxnSpMkLst>
        </pc:cxnChg>
        <pc:cxnChg chg="del">
          <ac:chgData name="miguel" userId="S::miguel_campusarnau.org#ext#@univreimsfr.onmicrosoft.com::ab5a12d6-76db-44b6-aa55-46fc0e013e13" providerId="AD" clId="Web-{67F64021-F732-B673-5631-A61D81948C44}" dt="2024-11-15T12:21:02.270" v="374"/>
          <ac:cxnSpMkLst>
            <pc:docMk/>
            <pc:sldMk cId="1165713884" sldId="314"/>
            <ac:cxnSpMk id="44" creationId="{AC614F98-2442-42E3-3B6E-6CE60986F222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1:14.489" v="391"/>
          <ac:cxnSpMkLst>
            <pc:docMk/>
            <pc:sldMk cId="1165713884" sldId="314"/>
            <ac:cxnSpMk id="45" creationId="{FF98A71A-48D1-7EAF-E2DD-5818840E5C7B}"/>
          </ac:cxnSpMkLst>
        </pc:cxnChg>
        <pc:cxnChg chg="del">
          <ac:chgData name="miguel" userId="S::miguel_campusarnau.org#ext#@univreimsfr.onmicrosoft.com::ab5a12d6-76db-44b6-aa55-46fc0e013e13" providerId="AD" clId="Web-{67F64021-F732-B673-5631-A61D81948C44}" dt="2024-11-15T12:21:06.036" v="377"/>
          <ac:cxnSpMkLst>
            <pc:docMk/>
            <pc:sldMk cId="1165713884" sldId="314"/>
            <ac:cxnSpMk id="47" creationId="{484D6371-0694-DE4C-B8C2-67B850226455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1:14.520" v="392"/>
          <ac:cxnSpMkLst>
            <pc:docMk/>
            <pc:sldMk cId="1165713884" sldId="314"/>
            <ac:cxnSpMk id="48" creationId="{092546F0-217F-6F4C-BF0E-4F5B268D9C2D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1:14.536" v="393"/>
          <ac:cxnSpMkLst>
            <pc:docMk/>
            <pc:sldMk cId="1165713884" sldId="314"/>
            <ac:cxnSpMk id="52" creationId="{C107842A-B2CB-5001-C7C0-004C1E1F1A21}"/>
          </ac:cxnSpMkLst>
        </pc:cxnChg>
        <pc:cxnChg chg="add">
          <ac:chgData name="miguel" userId="S::miguel_campusarnau.org#ext#@univreimsfr.onmicrosoft.com::ab5a12d6-76db-44b6-aa55-46fc0e013e13" providerId="AD" clId="Web-{67F64021-F732-B673-5631-A61D81948C44}" dt="2024-11-15T12:21:14.567" v="394"/>
          <ac:cxnSpMkLst>
            <pc:docMk/>
            <pc:sldMk cId="1165713884" sldId="314"/>
            <ac:cxnSpMk id="54" creationId="{0475BFD7-400B-1CBF-EAFC-E4DC785374C3}"/>
          </ac:cxnSpMkLst>
        </pc:cxn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27:00.697" v="498"/>
        <pc:sldMkLst>
          <pc:docMk/>
          <pc:sldMk cId="1112189869" sldId="315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25:51.790" v="476" actId="20577"/>
          <ac:spMkLst>
            <pc:docMk/>
            <pc:sldMk cId="1112189869" sldId="315"/>
            <ac:spMk id="2" creationId="{F7658165-52CD-0D52-6F31-B4BB9E640B5A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26:43.072" v="489" actId="1076"/>
          <ac:spMkLst>
            <pc:docMk/>
            <pc:sldMk cId="1112189869" sldId="315"/>
            <ac:spMk id="4" creationId="{B893D2F9-DEAA-F73B-A424-4D00A71C0FAC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26:11.869" v="480" actId="20577"/>
          <ac:spMkLst>
            <pc:docMk/>
            <pc:sldMk cId="1112189869" sldId="315"/>
            <ac:spMk id="5" creationId="{F75FC85D-D053-6E69-30CD-546BDA49ABAA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26:26.275" v="486" actId="20577"/>
          <ac:spMkLst>
            <pc:docMk/>
            <pc:sldMk cId="1112189869" sldId="315"/>
            <ac:spMk id="6" creationId="{C2725FEA-0A06-77A3-35FF-7ED50BB9B36E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2:25:30.055" v="467" actId="20577"/>
          <ac:spMkLst>
            <pc:docMk/>
            <pc:sldMk cId="1112189869" sldId="315"/>
            <ac:spMk id="21" creationId="{CC016589-D512-F601-E002-10808484ED95}"/>
          </ac:spMkLst>
        </pc:sp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27:36.151" v="507"/>
        <pc:sldMkLst>
          <pc:docMk/>
          <pc:sldMk cId="799559142" sldId="316"/>
        </pc:sldMkLst>
        <pc:graphicFrameChg chg="modGraphic">
          <ac:chgData name="miguel" userId="S::miguel_campusarnau.org#ext#@univreimsfr.onmicrosoft.com::ab5a12d6-76db-44b6-aa55-46fc0e013e13" providerId="AD" clId="Web-{67F64021-F732-B673-5631-A61D81948C44}" dt="2024-11-15T12:27:23.932" v="505" actId="20577"/>
          <ac:graphicFrameMkLst>
            <pc:docMk/>
            <pc:sldMk cId="799559142" sldId="316"/>
            <ac:graphicFrameMk id="9" creationId="{4AA6E2DB-3840-E88A-521F-155D6D12E271}"/>
          </ac:graphicFrameMkLst>
        </pc:graphicFrameChg>
      </pc:sldChg>
      <pc:sldChg chg="modSp modNotes">
        <pc:chgData name="miguel" userId="S::miguel_campusarnau.org#ext#@univreimsfr.onmicrosoft.com::ab5a12d6-76db-44b6-aa55-46fc0e013e13" providerId="AD" clId="Web-{67F64021-F732-B673-5631-A61D81948C44}" dt="2024-11-15T12:31:23.827" v="551" actId="20577"/>
        <pc:sldMkLst>
          <pc:docMk/>
          <pc:sldMk cId="3287887843" sldId="317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2:27:52.167" v="514" actId="20577"/>
          <ac:spMkLst>
            <pc:docMk/>
            <pc:sldMk cId="3287887843" sldId="317"/>
            <ac:spMk id="21" creationId="{CC016589-D512-F601-E002-10808484ED95}"/>
          </ac:spMkLst>
        </pc:spChg>
        <pc:graphicFrameChg chg="modGraphic">
          <ac:chgData name="miguel" userId="S::miguel_campusarnau.org#ext#@univreimsfr.onmicrosoft.com::ab5a12d6-76db-44b6-aa55-46fc0e013e13" providerId="AD" clId="Web-{67F64021-F732-B673-5631-A61D81948C44}" dt="2024-11-15T12:31:23.827" v="551" actId="20577"/>
          <ac:graphicFrameMkLst>
            <pc:docMk/>
            <pc:sldMk cId="3287887843" sldId="317"/>
            <ac:graphicFrameMk id="7" creationId="{28311DC4-D52F-D4A9-4B33-E857494E43B9}"/>
          </ac:graphicFrameMkLst>
        </pc:graphicFrameChg>
      </pc:sldChg>
      <pc:sldChg chg="addSp delSp modSp modNotes">
        <pc:chgData name="miguel" userId="S::miguel_campusarnau.org#ext#@univreimsfr.onmicrosoft.com::ab5a12d6-76db-44b6-aa55-46fc0e013e13" providerId="AD" clId="Web-{67F64021-F732-B673-5631-A61D81948C44}" dt="2024-11-15T13:27:47.819" v="673"/>
        <pc:sldMkLst>
          <pc:docMk/>
          <pc:sldMk cId="4024444191" sldId="318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3:22:32.018" v="620" actId="20577"/>
          <ac:spMkLst>
            <pc:docMk/>
            <pc:sldMk cId="4024444191" sldId="318"/>
            <ac:spMk id="2" creationId="{EF8FAA76-96F6-5A8C-B039-7AEEA3D17BCE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24:18.707" v="623" actId="20577"/>
          <ac:spMkLst>
            <pc:docMk/>
            <pc:sldMk cId="4024444191" sldId="318"/>
            <ac:spMk id="3" creationId="{68466AF1-67FF-DAB9-C74A-029BC34152AE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24:50.176" v="630" actId="20577"/>
          <ac:spMkLst>
            <pc:docMk/>
            <pc:sldMk cId="4024444191" sldId="318"/>
            <ac:spMk id="4" creationId="{EB68FF80-D869-4D3D-83EF-11A55393794F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25:01.504" v="632" actId="20577"/>
          <ac:spMkLst>
            <pc:docMk/>
            <pc:sldMk cId="4024444191" sldId="318"/>
            <ac:spMk id="6" creationId="{4B6FCFAE-AD55-EE3D-B7A3-B32A3C43C5D2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25:13.911" v="634" actId="20577"/>
          <ac:spMkLst>
            <pc:docMk/>
            <pc:sldMk cId="4024444191" sldId="318"/>
            <ac:spMk id="8" creationId="{0A08613B-9D7A-D6AF-DE2F-B68C6CB55D84}"/>
          </ac:spMkLst>
        </pc:spChg>
        <pc:graphicFrameChg chg="del">
          <ac:chgData name="miguel" userId="S::miguel_campusarnau.org#ext#@univreimsfr.onmicrosoft.com::ab5a12d6-76db-44b6-aa55-46fc0e013e13" providerId="AD" clId="Web-{67F64021-F732-B673-5631-A61D81948C44}" dt="2024-11-15T13:22:00.283" v="598"/>
          <ac:graphicFrameMkLst>
            <pc:docMk/>
            <pc:sldMk cId="4024444191" sldId="318"/>
            <ac:graphicFrameMk id="7" creationId="{28311DC4-D52F-D4A9-4B33-E857494E43B9}"/>
          </ac:graphicFrameMkLst>
        </pc:graphicFrameChg>
        <pc:graphicFrameChg chg="add mod">
          <ac:chgData name="miguel" userId="S::miguel_campusarnau.org#ext#@univreimsfr.onmicrosoft.com::ab5a12d6-76db-44b6-aa55-46fc0e013e13" providerId="AD" clId="Web-{67F64021-F732-B673-5631-A61D81948C44}" dt="2024-11-15T13:22:11.189" v="600" actId="14100"/>
          <ac:graphicFrameMkLst>
            <pc:docMk/>
            <pc:sldMk cId="4024444191" sldId="318"/>
            <ac:graphicFrameMk id="40" creationId="{814BDF1D-5554-1255-B337-C0087C089DE3}"/>
          </ac:graphicFrameMkLst>
        </pc:graphicFrameChg>
      </pc:sldChg>
      <pc:sldChg chg="addSp delSp modSp modNotes">
        <pc:chgData name="miguel" userId="S::miguel_campusarnau.org#ext#@univreimsfr.onmicrosoft.com::ab5a12d6-76db-44b6-aa55-46fc0e013e13" providerId="AD" clId="Web-{67F64021-F732-B673-5631-A61D81948C44}" dt="2024-11-15T13:21:46.908" v="597"/>
        <pc:sldMkLst>
          <pc:docMk/>
          <pc:sldMk cId="3176595427" sldId="319"/>
        </pc:sldMkLst>
        <pc:spChg chg="mod">
          <ac:chgData name="miguel" userId="S::miguel_campusarnau.org#ext#@univreimsfr.onmicrosoft.com::ab5a12d6-76db-44b6-aa55-46fc0e013e13" providerId="AD" clId="Web-{67F64021-F732-B673-5631-A61D81948C44}" dt="2024-11-15T13:19:44.609" v="568" actId="20577"/>
          <ac:spMkLst>
            <pc:docMk/>
            <pc:sldMk cId="3176595427" sldId="319"/>
            <ac:spMk id="20" creationId="{630057AD-5E65-A067-9F11-86C8B0C66DE6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19:04.218" v="562" actId="20577"/>
          <ac:spMkLst>
            <pc:docMk/>
            <pc:sldMk cId="3176595427" sldId="319"/>
            <ac:spMk id="21" creationId="{CC016589-D512-F601-E002-10808484ED9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19:48.985" v="570" actId="20577"/>
          <ac:spMkLst>
            <pc:docMk/>
            <pc:sldMk cId="3176595427" sldId="319"/>
            <ac:spMk id="22" creationId="{9D60922B-5AE4-596A-76FD-66E46FD13F4B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19:53.047" v="572" actId="20577"/>
          <ac:spMkLst>
            <pc:docMk/>
            <pc:sldMk cId="3176595427" sldId="319"/>
            <ac:spMk id="23" creationId="{4CD45AD5-BCF2-BF82-5812-FF2F989BE455}"/>
          </ac:spMkLst>
        </pc:spChg>
        <pc:spChg chg="mod">
          <ac:chgData name="miguel" userId="S::miguel_campusarnau.org#ext#@univreimsfr.onmicrosoft.com::ab5a12d6-76db-44b6-aa55-46fc0e013e13" providerId="AD" clId="Web-{67F64021-F732-B673-5631-A61D81948C44}" dt="2024-11-15T13:19:59.594" v="574" actId="20577"/>
          <ac:spMkLst>
            <pc:docMk/>
            <pc:sldMk cId="3176595427" sldId="319"/>
            <ac:spMk id="24" creationId="{8D9AF0E1-3E07-21A6-D1BC-DE8B19507734}"/>
          </ac:spMkLst>
        </pc:spChg>
        <pc:graphicFrameChg chg="del">
          <ac:chgData name="miguel" userId="S::miguel_campusarnau.org#ext#@univreimsfr.onmicrosoft.com::ab5a12d6-76db-44b6-aa55-46fc0e013e13" providerId="AD" clId="Web-{67F64021-F732-B673-5631-A61D81948C44}" dt="2024-11-15T12:31:30.202" v="552"/>
          <ac:graphicFrameMkLst>
            <pc:docMk/>
            <pc:sldMk cId="3176595427" sldId="319"/>
            <ac:graphicFrameMk id="2" creationId="{65C60B68-A0A7-DE74-7C1B-42F793B84FCC}"/>
          </ac:graphicFrameMkLst>
        </pc:graphicFrameChg>
        <pc:graphicFrameChg chg="add mod">
          <ac:chgData name="miguel" userId="S::miguel_campusarnau.org#ext#@univreimsfr.onmicrosoft.com::ab5a12d6-76db-44b6-aa55-46fc0e013e13" providerId="AD" clId="Web-{67F64021-F732-B673-5631-A61D81948C44}" dt="2024-11-15T12:31:53.765" v="556" actId="14100"/>
          <ac:graphicFrameMkLst>
            <pc:docMk/>
            <pc:sldMk cId="3176595427" sldId="319"/>
            <ac:graphicFrameMk id="37" creationId="{4CB94ECB-7381-FC03-7395-0AF0B55233D3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52D1C3-BB92-2A4A-AABF-4AA1D3AF06D6}" type="doc">
      <dgm:prSet loTypeId="urn:microsoft.com/office/officeart/2005/8/layout/hProcess9" loCatId="" qsTypeId="urn:microsoft.com/office/officeart/2005/8/quickstyle/simple1" qsCatId="simple" csTypeId="urn:microsoft.com/office/officeart/2005/8/colors/accent1_2" csCatId="accent1" phldr="1"/>
      <dgm:spPr/>
    </dgm:pt>
    <dgm:pt modelId="{54D50B7D-5291-7A45-BC96-3D03A4CE7191}">
      <dgm:prSet phldrT="[Texte]"/>
      <dgm:spPr/>
      <dgm:t>
        <a:bodyPr/>
        <a:lstStyle/>
        <a:p>
          <a:pPr algn="l"/>
          <a:r>
            <a:rPr lang="fr-FR" dirty="0"/>
            <a:t>Inhibición</a:t>
          </a:r>
        </a:p>
      </dgm:t>
    </dgm:pt>
    <dgm:pt modelId="{06EE9BED-BFCA-E94E-A97D-FB67DAABFB6F}" type="parTrans" cxnId="{270BF233-BC4E-AE45-91CC-B1126A3CE4EC}">
      <dgm:prSet/>
      <dgm:spPr/>
      <dgm:t>
        <a:bodyPr/>
        <a:lstStyle/>
        <a:p>
          <a:endParaRPr lang="fr-FR"/>
        </a:p>
      </dgm:t>
    </dgm:pt>
    <dgm:pt modelId="{C3043D6B-73D0-0545-9A4E-20E26034EBBF}" type="sibTrans" cxnId="{270BF233-BC4E-AE45-91CC-B1126A3CE4EC}">
      <dgm:prSet/>
      <dgm:spPr/>
      <dgm:t>
        <a:bodyPr/>
        <a:lstStyle/>
        <a:p>
          <a:endParaRPr lang="fr-FR"/>
        </a:p>
      </dgm:t>
    </dgm:pt>
    <dgm:pt modelId="{B6B6E91B-4974-6347-9C4C-35C4D7184905}">
      <dgm:prSet phldrT="[Texte]"/>
      <dgm:spPr/>
      <dgm:t>
        <a:bodyPr/>
        <a:lstStyle/>
        <a:p>
          <a:r>
            <a:rPr lang="fr-FR" dirty="0" err="1"/>
            <a:t>Transición</a:t>
          </a:r>
          <a:r>
            <a:rPr lang="fr-FR" dirty="0"/>
            <a:t> al </a:t>
          </a:r>
          <a:r>
            <a:rPr lang="fr-FR" dirty="0" err="1"/>
            <a:t>siguiente</a:t>
          </a:r>
          <a:r>
            <a:rPr lang="fr-FR" dirty="0"/>
            <a:t> estímulo</a:t>
          </a:r>
        </a:p>
      </dgm:t>
    </dgm:pt>
    <dgm:pt modelId="{B55E2C26-56BE-0149-89B1-BE575A007F7E}" type="parTrans" cxnId="{F5EBE09E-10D4-2A41-85D2-1329A0E5DAAF}">
      <dgm:prSet/>
      <dgm:spPr/>
      <dgm:t>
        <a:bodyPr/>
        <a:lstStyle/>
        <a:p>
          <a:endParaRPr lang="fr-FR"/>
        </a:p>
      </dgm:t>
    </dgm:pt>
    <dgm:pt modelId="{8A42C219-C01C-764C-8AC7-F1687AC3AA85}" type="sibTrans" cxnId="{F5EBE09E-10D4-2A41-85D2-1329A0E5DAAF}">
      <dgm:prSet/>
      <dgm:spPr/>
      <dgm:t>
        <a:bodyPr/>
        <a:lstStyle/>
        <a:p>
          <a:endParaRPr lang="fr-FR"/>
        </a:p>
      </dgm:t>
    </dgm:pt>
    <dgm:pt modelId="{C07E2F9F-3DBA-4393-99B6-C4ADE0BDA9EF}">
      <dgm:prSet phldr="0"/>
      <dgm:spPr/>
      <dgm:t>
        <a:bodyPr/>
        <a:lstStyle/>
        <a:p>
          <a:pPr algn="l"/>
          <a:r>
            <a:rPr lang="fr-FR" dirty="0"/>
            <a:t>Procesamiento visual del estímulo</a:t>
          </a:r>
        </a:p>
      </dgm:t>
    </dgm:pt>
    <dgm:pt modelId="{F4AD9DE5-0FE2-4115-859E-65A0D54E5D76}" type="parTrans" cxnId="{92D459DF-8E34-4AB1-A438-D241B72C13F0}">
      <dgm:prSet/>
      <dgm:spPr/>
    </dgm:pt>
    <dgm:pt modelId="{42F45A77-0CDF-45EF-9DA4-36ACD37A6F74}" type="sibTrans" cxnId="{92D459DF-8E34-4AB1-A438-D241B72C13F0}">
      <dgm:prSet/>
      <dgm:spPr/>
    </dgm:pt>
    <dgm:pt modelId="{D82C4B2C-0366-4AC6-9859-57BDFF79F03F}">
      <dgm:prSet phldr="0"/>
      <dgm:spPr/>
      <dgm:t>
        <a:bodyPr/>
        <a:lstStyle/>
        <a:p>
          <a:pPr algn="l"/>
          <a:r>
            <a:rPr lang="fr-FR" dirty="0" err="1"/>
            <a:t>Acceso</a:t>
          </a:r>
          <a:r>
            <a:rPr lang="fr-FR" dirty="0"/>
            <a:t> a la forma fonológica y a la articulación de la palabra</a:t>
          </a:r>
        </a:p>
      </dgm:t>
    </dgm:pt>
    <dgm:pt modelId="{A35E892F-1801-483D-BA8B-AA5F243611FF}" type="parTrans" cxnId="{24EEDF60-B741-4A31-B7B3-17F42C60F4CD}">
      <dgm:prSet/>
      <dgm:spPr/>
    </dgm:pt>
    <dgm:pt modelId="{3D8CA7CD-7162-43F3-A4D2-6BCDC15714B9}" type="sibTrans" cxnId="{24EEDF60-B741-4A31-B7B3-17F42C60F4CD}">
      <dgm:prSet/>
      <dgm:spPr/>
    </dgm:pt>
    <dgm:pt modelId="{9195075D-A52B-6A40-8A69-1A1F087FBB09}" type="pres">
      <dgm:prSet presAssocID="{3652D1C3-BB92-2A4A-AABF-4AA1D3AF06D6}" presName="CompostProcess" presStyleCnt="0">
        <dgm:presLayoutVars>
          <dgm:dir/>
          <dgm:resizeHandles val="exact"/>
        </dgm:presLayoutVars>
      </dgm:prSet>
      <dgm:spPr/>
    </dgm:pt>
    <dgm:pt modelId="{07A611AD-7138-A64A-970C-9E0FC1F80230}" type="pres">
      <dgm:prSet presAssocID="{3652D1C3-BB92-2A4A-AABF-4AA1D3AF06D6}" presName="arrow" presStyleLbl="bgShp" presStyleIdx="0" presStyleCnt="1"/>
      <dgm:spPr/>
    </dgm:pt>
    <dgm:pt modelId="{DDA4ECEE-E121-DC41-A33A-BFAAE4193EE3}" type="pres">
      <dgm:prSet presAssocID="{3652D1C3-BB92-2A4A-AABF-4AA1D3AF06D6}" presName="linearProcess" presStyleCnt="0"/>
      <dgm:spPr/>
    </dgm:pt>
    <dgm:pt modelId="{CCBF235C-C4DA-43B8-B79A-126DBAA544A3}" type="pres">
      <dgm:prSet presAssocID="{C07E2F9F-3DBA-4393-99B6-C4ADE0BDA9EF}" presName="textNode" presStyleLbl="node1" presStyleIdx="0" presStyleCnt="4">
        <dgm:presLayoutVars>
          <dgm:bulletEnabled val="1"/>
        </dgm:presLayoutVars>
      </dgm:prSet>
      <dgm:spPr/>
    </dgm:pt>
    <dgm:pt modelId="{606D631B-104D-4E3D-8AB1-9CF8AD5D5873}" type="pres">
      <dgm:prSet presAssocID="{42F45A77-0CDF-45EF-9DA4-36ACD37A6F74}" presName="sibTrans" presStyleCnt="0"/>
      <dgm:spPr/>
    </dgm:pt>
    <dgm:pt modelId="{4C0FF487-7826-4E65-A8E2-E6469671D6CA}" type="pres">
      <dgm:prSet presAssocID="{D82C4B2C-0366-4AC6-9859-57BDFF79F03F}" presName="textNode" presStyleLbl="node1" presStyleIdx="1" presStyleCnt="4">
        <dgm:presLayoutVars>
          <dgm:bulletEnabled val="1"/>
        </dgm:presLayoutVars>
      </dgm:prSet>
      <dgm:spPr/>
    </dgm:pt>
    <dgm:pt modelId="{13135D41-80DD-438D-9A39-BB3CE5971715}" type="pres">
      <dgm:prSet presAssocID="{3D8CA7CD-7162-43F3-A4D2-6BCDC15714B9}" presName="sibTrans" presStyleCnt="0"/>
      <dgm:spPr/>
    </dgm:pt>
    <dgm:pt modelId="{5C10EC3C-10AE-614D-B75E-0D5B0FA817CF}" type="pres">
      <dgm:prSet presAssocID="{54D50B7D-5291-7A45-BC96-3D03A4CE7191}" presName="textNode" presStyleLbl="node1" presStyleIdx="2" presStyleCnt="4">
        <dgm:presLayoutVars>
          <dgm:bulletEnabled val="1"/>
        </dgm:presLayoutVars>
      </dgm:prSet>
      <dgm:spPr/>
    </dgm:pt>
    <dgm:pt modelId="{BBFBB5A2-5207-794B-BF1A-D4CB4B968230}" type="pres">
      <dgm:prSet presAssocID="{C3043D6B-73D0-0545-9A4E-20E26034EBBF}" presName="sibTrans" presStyleCnt="0"/>
      <dgm:spPr/>
    </dgm:pt>
    <dgm:pt modelId="{4C2690D5-FEC2-DC42-943A-47335723BB05}" type="pres">
      <dgm:prSet presAssocID="{B6B6E91B-4974-6347-9C4C-35C4D7184905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ACF5EE0A-0530-4778-9948-D7BA30100DA1}" type="presOf" srcId="{54D50B7D-5291-7A45-BC96-3D03A4CE7191}" destId="{5C10EC3C-10AE-614D-B75E-0D5B0FA817CF}" srcOrd="0" destOrd="0" presId="urn:microsoft.com/office/officeart/2005/8/layout/hProcess9"/>
    <dgm:cxn modelId="{4E870811-3424-A140-8FD6-22A9153FDFA7}" type="presOf" srcId="{3652D1C3-BB92-2A4A-AABF-4AA1D3AF06D6}" destId="{9195075D-A52B-6A40-8A69-1A1F087FBB09}" srcOrd="0" destOrd="0" presId="urn:microsoft.com/office/officeart/2005/8/layout/hProcess9"/>
    <dgm:cxn modelId="{270BF233-BC4E-AE45-91CC-B1126A3CE4EC}" srcId="{3652D1C3-BB92-2A4A-AABF-4AA1D3AF06D6}" destId="{54D50B7D-5291-7A45-BC96-3D03A4CE7191}" srcOrd="2" destOrd="0" parTransId="{06EE9BED-BFCA-E94E-A97D-FB67DAABFB6F}" sibTransId="{C3043D6B-73D0-0545-9A4E-20E26034EBBF}"/>
    <dgm:cxn modelId="{C9914338-5334-46ED-A494-B8E8902FFB25}" type="presOf" srcId="{B6B6E91B-4974-6347-9C4C-35C4D7184905}" destId="{4C2690D5-FEC2-DC42-943A-47335723BB05}" srcOrd="0" destOrd="0" presId="urn:microsoft.com/office/officeart/2005/8/layout/hProcess9"/>
    <dgm:cxn modelId="{24EEDF60-B741-4A31-B7B3-17F42C60F4CD}" srcId="{3652D1C3-BB92-2A4A-AABF-4AA1D3AF06D6}" destId="{D82C4B2C-0366-4AC6-9859-57BDFF79F03F}" srcOrd="1" destOrd="0" parTransId="{A35E892F-1801-483D-BA8B-AA5F243611FF}" sibTransId="{3D8CA7CD-7162-43F3-A4D2-6BCDC15714B9}"/>
    <dgm:cxn modelId="{9173066B-EEB4-46BF-A10B-A97CA3B2166B}" type="presOf" srcId="{C07E2F9F-3DBA-4393-99B6-C4ADE0BDA9EF}" destId="{CCBF235C-C4DA-43B8-B79A-126DBAA544A3}" srcOrd="0" destOrd="0" presId="urn:microsoft.com/office/officeart/2005/8/layout/hProcess9"/>
    <dgm:cxn modelId="{F5EBE09E-10D4-2A41-85D2-1329A0E5DAAF}" srcId="{3652D1C3-BB92-2A4A-AABF-4AA1D3AF06D6}" destId="{B6B6E91B-4974-6347-9C4C-35C4D7184905}" srcOrd="3" destOrd="0" parTransId="{B55E2C26-56BE-0149-89B1-BE575A007F7E}" sibTransId="{8A42C219-C01C-764C-8AC7-F1687AC3AA85}"/>
    <dgm:cxn modelId="{2F6D1FD5-F671-462E-8769-13DE04F8E8E6}" type="presOf" srcId="{D82C4B2C-0366-4AC6-9859-57BDFF79F03F}" destId="{4C0FF487-7826-4E65-A8E2-E6469671D6CA}" srcOrd="0" destOrd="0" presId="urn:microsoft.com/office/officeart/2005/8/layout/hProcess9"/>
    <dgm:cxn modelId="{92D459DF-8E34-4AB1-A438-D241B72C13F0}" srcId="{3652D1C3-BB92-2A4A-AABF-4AA1D3AF06D6}" destId="{C07E2F9F-3DBA-4393-99B6-C4ADE0BDA9EF}" srcOrd="0" destOrd="0" parTransId="{F4AD9DE5-0FE2-4115-859E-65A0D54E5D76}" sibTransId="{42F45A77-0CDF-45EF-9DA4-36ACD37A6F74}"/>
    <dgm:cxn modelId="{965470D6-1DFE-4921-8F1D-09C0A718F913}" type="presParOf" srcId="{9195075D-A52B-6A40-8A69-1A1F087FBB09}" destId="{07A611AD-7138-A64A-970C-9E0FC1F80230}" srcOrd="0" destOrd="0" presId="urn:microsoft.com/office/officeart/2005/8/layout/hProcess9"/>
    <dgm:cxn modelId="{D928840B-6317-4C65-A6E7-4B38A628F30D}" type="presParOf" srcId="{9195075D-A52B-6A40-8A69-1A1F087FBB09}" destId="{DDA4ECEE-E121-DC41-A33A-BFAAE4193EE3}" srcOrd="1" destOrd="0" presId="urn:microsoft.com/office/officeart/2005/8/layout/hProcess9"/>
    <dgm:cxn modelId="{1A0272D1-4EBB-4B4D-8C40-80F94875B062}" type="presParOf" srcId="{DDA4ECEE-E121-DC41-A33A-BFAAE4193EE3}" destId="{CCBF235C-C4DA-43B8-B79A-126DBAA544A3}" srcOrd="0" destOrd="0" presId="urn:microsoft.com/office/officeart/2005/8/layout/hProcess9"/>
    <dgm:cxn modelId="{917FEAC2-219E-4663-ABCA-CCF52E4AFA1A}" type="presParOf" srcId="{DDA4ECEE-E121-DC41-A33A-BFAAE4193EE3}" destId="{606D631B-104D-4E3D-8AB1-9CF8AD5D5873}" srcOrd="1" destOrd="0" presId="urn:microsoft.com/office/officeart/2005/8/layout/hProcess9"/>
    <dgm:cxn modelId="{3F20A289-AC19-4791-A785-B2B1B7A6E554}" type="presParOf" srcId="{DDA4ECEE-E121-DC41-A33A-BFAAE4193EE3}" destId="{4C0FF487-7826-4E65-A8E2-E6469671D6CA}" srcOrd="2" destOrd="0" presId="urn:microsoft.com/office/officeart/2005/8/layout/hProcess9"/>
    <dgm:cxn modelId="{C496A770-09F3-41AE-A9E6-CC3E5D3A54F2}" type="presParOf" srcId="{DDA4ECEE-E121-DC41-A33A-BFAAE4193EE3}" destId="{13135D41-80DD-438D-9A39-BB3CE5971715}" srcOrd="3" destOrd="0" presId="urn:microsoft.com/office/officeart/2005/8/layout/hProcess9"/>
    <dgm:cxn modelId="{2A1C80B3-BB26-4353-AC63-4C2D7EC4D31E}" type="presParOf" srcId="{DDA4ECEE-E121-DC41-A33A-BFAAE4193EE3}" destId="{5C10EC3C-10AE-614D-B75E-0D5B0FA817CF}" srcOrd="4" destOrd="0" presId="urn:microsoft.com/office/officeart/2005/8/layout/hProcess9"/>
    <dgm:cxn modelId="{EFC207C8-0A14-4355-BB24-0DDD7E4EDE91}" type="presParOf" srcId="{DDA4ECEE-E121-DC41-A33A-BFAAE4193EE3}" destId="{BBFBB5A2-5207-794B-BF1A-D4CB4B968230}" srcOrd="5" destOrd="0" presId="urn:microsoft.com/office/officeart/2005/8/layout/hProcess9"/>
    <dgm:cxn modelId="{717D3C86-185E-4815-B11D-8A4CEA144075}" type="presParOf" srcId="{DDA4ECEE-E121-DC41-A33A-BFAAE4193EE3}" destId="{4C2690D5-FEC2-DC42-943A-47335723BB05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3E5196-565E-9247-BDF3-990A01620E79}" type="doc">
      <dgm:prSet loTypeId="urn:microsoft.com/office/officeart/2005/8/layout/equation1" loCatId="" qsTypeId="urn:microsoft.com/office/officeart/2005/8/quickstyle/simple1" qsCatId="simple" csTypeId="urn:microsoft.com/office/officeart/2005/8/colors/accent1_2" csCatId="accent1" phldr="1"/>
      <dgm:spPr/>
    </dgm:pt>
    <dgm:pt modelId="{D3E2D828-4007-794C-87D1-2D303AB3DDAB}">
      <dgm:prSet phldrT="[Texte]"/>
      <dgm:spPr/>
      <dgm:t>
        <a:bodyPr/>
        <a:lstStyle/>
        <a:p>
          <a:r>
            <a:rPr lang="fr-FR" dirty="0">
              <a:latin typeface="Arial"/>
            </a:rPr>
            <a:t>Calidad</a:t>
          </a:r>
          <a:r>
            <a:rPr lang="fr-FR" dirty="0"/>
            <a:t> de vida y participación social</a:t>
          </a:r>
        </a:p>
      </dgm:t>
    </dgm:pt>
    <dgm:pt modelId="{B1805AA6-06F8-CA46-B761-ECD0CB043DB8}" type="parTrans" cxnId="{5EDEFEED-B7B2-784C-BBAF-1FCB96CA2D6D}">
      <dgm:prSet/>
      <dgm:spPr/>
      <dgm:t>
        <a:bodyPr/>
        <a:lstStyle/>
        <a:p>
          <a:endParaRPr lang="fr-FR"/>
        </a:p>
      </dgm:t>
    </dgm:pt>
    <dgm:pt modelId="{BECF2617-667F-D743-B339-130D8DE4C0FC}" type="sibTrans" cxnId="{5EDEFEED-B7B2-784C-BBAF-1FCB96CA2D6D}">
      <dgm:prSet/>
      <dgm:spPr/>
      <dgm:t>
        <a:bodyPr/>
        <a:lstStyle/>
        <a:p>
          <a:endParaRPr lang="fr-FR"/>
        </a:p>
      </dgm:t>
    </dgm:pt>
    <dgm:pt modelId="{BB9A3132-07C5-44BF-9184-571C20871C7B}">
      <dgm:prSet phldr="0"/>
      <dgm:spPr/>
      <dgm:t>
        <a:bodyPr/>
        <a:lstStyle/>
        <a:p>
          <a:pPr algn="l" rtl="0"/>
          <a:r>
            <a:rPr lang="fr-FR" dirty="0" err="1"/>
            <a:t>Capacidad</a:t>
          </a:r>
          <a:r>
            <a:rPr lang="fr-FR" dirty="0"/>
            <a:t> de </a:t>
          </a:r>
          <a:r>
            <a:rPr lang="fr-FR" dirty="0" err="1"/>
            <a:t>lectura</a:t>
          </a:r>
          <a:endParaRPr lang="fr-FR" dirty="0">
            <a:latin typeface="Arial"/>
          </a:endParaRPr>
        </a:p>
      </dgm:t>
    </dgm:pt>
    <dgm:pt modelId="{45E5238D-2C8F-4017-B866-BE53356215B5}" type="parTrans" cxnId="{72E70472-0092-43D8-8A52-A8C62F1D2CF7}">
      <dgm:prSet/>
      <dgm:spPr/>
    </dgm:pt>
    <dgm:pt modelId="{28E34BE8-0884-4B2E-8107-E3D594F356AE}" type="sibTrans" cxnId="{72E70472-0092-43D8-8A52-A8C62F1D2CF7}">
      <dgm:prSet/>
      <dgm:spPr/>
      <dgm:t>
        <a:bodyPr/>
        <a:lstStyle/>
        <a:p>
          <a:endParaRPr lang="es-ES"/>
        </a:p>
      </dgm:t>
    </dgm:pt>
    <dgm:pt modelId="{F303E38B-310B-4644-A19B-869F33D715D7}" type="pres">
      <dgm:prSet presAssocID="{B63E5196-565E-9247-BDF3-990A01620E79}" presName="linearFlow" presStyleCnt="0">
        <dgm:presLayoutVars>
          <dgm:dir/>
          <dgm:resizeHandles val="exact"/>
        </dgm:presLayoutVars>
      </dgm:prSet>
      <dgm:spPr/>
    </dgm:pt>
    <dgm:pt modelId="{2F7B4EF3-9615-4086-B176-D7C2E9CCE5B6}" type="pres">
      <dgm:prSet presAssocID="{BB9A3132-07C5-44BF-9184-571C20871C7B}" presName="node" presStyleLbl="node1" presStyleIdx="0" presStyleCnt="2">
        <dgm:presLayoutVars>
          <dgm:bulletEnabled val="1"/>
        </dgm:presLayoutVars>
      </dgm:prSet>
      <dgm:spPr/>
    </dgm:pt>
    <dgm:pt modelId="{8F02575C-D74C-4947-A6CE-2FAEE1B977B4}" type="pres">
      <dgm:prSet presAssocID="{28E34BE8-0884-4B2E-8107-E3D594F356AE}" presName="spacerL" presStyleCnt="0"/>
      <dgm:spPr/>
    </dgm:pt>
    <dgm:pt modelId="{E8A8DA8E-C403-4D16-981F-EC4E8C7E6097}" type="pres">
      <dgm:prSet presAssocID="{28E34BE8-0884-4B2E-8107-E3D594F356AE}" presName="sibTrans" presStyleLbl="sibTrans2D1" presStyleIdx="0" presStyleCnt="1"/>
      <dgm:spPr/>
    </dgm:pt>
    <dgm:pt modelId="{79BD56B9-F2A4-4B01-85D0-34CCDCB70F7D}" type="pres">
      <dgm:prSet presAssocID="{28E34BE8-0884-4B2E-8107-E3D594F356AE}" presName="spacerR" presStyleCnt="0"/>
      <dgm:spPr/>
    </dgm:pt>
    <dgm:pt modelId="{FF41C9B0-7B2D-224B-9F40-21B392812E5F}" type="pres">
      <dgm:prSet presAssocID="{D3E2D828-4007-794C-87D1-2D303AB3DDAB}" presName="node" presStyleLbl="node1" presStyleIdx="1" presStyleCnt="2">
        <dgm:presLayoutVars>
          <dgm:bulletEnabled val="1"/>
        </dgm:presLayoutVars>
      </dgm:prSet>
      <dgm:spPr/>
    </dgm:pt>
  </dgm:ptLst>
  <dgm:cxnLst>
    <dgm:cxn modelId="{907E1414-9DCD-4562-8C16-56F83BB08E69}" type="presOf" srcId="{D3E2D828-4007-794C-87D1-2D303AB3DDAB}" destId="{FF41C9B0-7B2D-224B-9F40-21B392812E5F}" srcOrd="0" destOrd="0" presId="urn:microsoft.com/office/officeart/2005/8/layout/equation1"/>
    <dgm:cxn modelId="{A3C9FF2A-D82F-4925-AEE8-8B63FB1402B3}" type="presOf" srcId="{28E34BE8-0884-4B2E-8107-E3D594F356AE}" destId="{E8A8DA8E-C403-4D16-981F-EC4E8C7E6097}" srcOrd="0" destOrd="0" presId="urn:microsoft.com/office/officeart/2005/8/layout/equation1"/>
    <dgm:cxn modelId="{72E70472-0092-43D8-8A52-A8C62F1D2CF7}" srcId="{B63E5196-565E-9247-BDF3-990A01620E79}" destId="{BB9A3132-07C5-44BF-9184-571C20871C7B}" srcOrd="0" destOrd="0" parTransId="{45E5238D-2C8F-4017-B866-BE53356215B5}" sibTransId="{28E34BE8-0884-4B2E-8107-E3D594F356AE}"/>
    <dgm:cxn modelId="{0BAB17E8-F0A0-4F94-AC53-DA7042E24FEB}" type="presOf" srcId="{BB9A3132-07C5-44BF-9184-571C20871C7B}" destId="{2F7B4EF3-9615-4086-B176-D7C2E9CCE5B6}" srcOrd="0" destOrd="0" presId="urn:microsoft.com/office/officeart/2005/8/layout/equation1"/>
    <dgm:cxn modelId="{5EDEFEED-B7B2-784C-BBAF-1FCB96CA2D6D}" srcId="{B63E5196-565E-9247-BDF3-990A01620E79}" destId="{D3E2D828-4007-794C-87D1-2D303AB3DDAB}" srcOrd="1" destOrd="0" parTransId="{B1805AA6-06F8-CA46-B761-ECD0CB043DB8}" sibTransId="{BECF2617-667F-D743-B339-130D8DE4C0FC}"/>
    <dgm:cxn modelId="{6F62FAFE-FA57-FD4C-A521-A1011E62CCA9}" type="presOf" srcId="{B63E5196-565E-9247-BDF3-990A01620E79}" destId="{F303E38B-310B-4644-A19B-869F33D715D7}" srcOrd="0" destOrd="0" presId="urn:microsoft.com/office/officeart/2005/8/layout/equation1"/>
    <dgm:cxn modelId="{327C9E28-5CE5-45C7-94D7-15D130BD7AC2}" type="presParOf" srcId="{F303E38B-310B-4644-A19B-869F33D715D7}" destId="{2F7B4EF3-9615-4086-B176-D7C2E9CCE5B6}" srcOrd="0" destOrd="0" presId="urn:microsoft.com/office/officeart/2005/8/layout/equation1"/>
    <dgm:cxn modelId="{935D25EF-C4B3-4A5E-94EB-91A4FB340860}" type="presParOf" srcId="{F303E38B-310B-4644-A19B-869F33D715D7}" destId="{8F02575C-D74C-4947-A6CE-2FAEE1B977B4}" srcOrd="1" destOrd="0" presId="urn:microsoft.com/office/officeart/2005/8/layout/equation1"/>
    <dgm:cxn modelId="{36E3256D-0578-4D4D-AB4F-7BB884583FEE}" type="presParOf" srcId="{F303E38B-310B-4644-A19B-869F33D715D7}" destId="{E8A8DA8E-C403-4D16-981F-EC4E8C7E6097}" srcOrd="2" destOrd="0" presId="urn:microsoft.com/office/officeart/2005/8/layout/equation1"/>
    <dgm:cxn modelId="{6DE4C957-98FE-4371-B255-E96DFF3C46BD}" type="presParOf" srcId="{F303E38B-310B-4644-A19B-869F33D715D7}" destId="{79BD56B9-F2A4-4B01-85D0-34CCDCB70F7D}" srcOrd="3" destOrd="0" presId="urn:microsoft.com/office/officeart/2005/8/layout/equation1"/>
    <dgm:cxn modelId="{A1DFEEEF-39B7-4878-9EC8-634DE3DD7752}" type="presParOf" srcId="{F303E38B-310B-4644-A19B-869F33D715D7}" destId="{FF41C9B0-7B2D-224B-9F40-21B392812E5F}" srcOrd="4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84E9D8-BF19-424E-AE29-BAAF0FEC078B}" type="doc">
      <dgm:prSet loTypeId="urn:microsoft.com/office/officeart/2005/8/layout/hProcess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BA05928-E050-C24B-94CA-A4995DA11BB7}">
      <dgm:prSet phldrT="[Texte]"/>
      <dgm:spPr/>
      <dgm:t>
        <a:bodyPr/>
        <a:lstStyle/>
        <a:p>
          <a:r>
            <a:rPr lang="fr-FR" dirty="0">
              <a:latin typeface="Arial"/>
            </a:rPr>
            <a:t>Déficit</a:t>
          </a:r>
          <a:endParaRPr lang="fr-FR" dirty="0"/>
        </a:p>
      </dgm:t>
    </dgm:pt>
    <dgm:pt modelId="{7BA20917-0B80-9245-A6B9-8AF41652C44C}" type="parTrans" cxnId="{B7D8EC9D-5207-0D47-A5BA-B8A6D8B80859}">
      <dgm:prSet/>
      <dgm:spPr/>
      <dgm:t>
        <a:bodyPr/>
        <a:lstStyle/>
        <a:p>
          <a:endParaRPr lang="fr-FR"/>
        </a:p>
      </dgm:t>
    </dgm:pt>
    <dgm:pt modelId="{1EEB43EE-5ACA-1D4C-85D4-11FC1FBC6932}" type="sibTrans" cxnId="{B7D8EC9D-5207-0D47-A5BA-B8A6D8B80859}">
      <dgm:prSet/>
      <dgm:spPr/>
      <dgm:t>
        <a:bodyPr/>
        <a:lstStyle/>
        <a:p>
          <a:endParaRPr lang="fr-FR"/>
        </a:p>
      </dgm:t>
    </dgm:pt>
    <dgm:pt modelId="{ECD40EAF-2B17-E943-ADA1-9E8F55B627F9}">
      <dgm:prSet phldrT="[Texte]"/>
      <dgm:spPr/>
      <dgm:t>
        <a:bodyPr/>
        <a:lstStyle/>
        <a:p>
          <a:r>
            <a:rPr lang="fr-FR" dirty="0">
              <a:latin typeface="Arial"/>
            </a:rPr>
            <a:t>Cognitivo</a:t>
          </a:r>
          <a:endParaRPr lang="fr-FR" dirty="0"/>
        </a:p>
      </dgm:t>
    </dgm:pt>
    <dgm:pt modelId="{1B4BC506-2042-3349-8A12-109B5EE2427C}" type="parTrans" cxnId="{83CD59C9-75DE-D540-804F-4413B118E67D}">
      <dgm:prSet/>
      <dgm:spPr/>
      <dgm:t>
        <a:bodyPr/>
        <a:lstStyle/>
        <a:p>
          <a:endParaRPr lang="fr-FR"/>
        </a:p>
      </dgm:t>
    </dgm:pt>
    <dgm:pt modelId="{4209827B-9BCE-0441-9E53-32B5B731D550}" type="sibTrans" cxnId="{83CD59C9-75DE-D540-804F-4413B118E67D}">
      <dgm:prSet/>
      <dgm:spPr/>
      <dgm:t>
        <a:bodyPr/>
        <a:lstStyle/>
        <a:p>
          <a:endParaRPr lang="fr-FR"/>
        </a:p>
      </dgm:t>
    </dgm:pt>
    <dgm:pt modelId="{65F1A732-57C8-574C-B716-6CC16A0B08D7}">
      <dgm:prSet phldrT="[Texte]"/>
      <dgm:spPr/>
      <dgm:t>
        <a:bodyPr/>
        <a:lstStyle/>
        <a:p>
          <a:r>
            <a:rPr lang="fr-FR" dirty="0">
              <a:latin typeface="Arial"/>
            </a:rPr>
            <a:t>Lenguaje</a:t>
          </a:r>
          <a:endParaRPr lang="fr-FR" dirty="0"/>
        </a:p>
      </dgm:t>
    </dgm:pt>
    <dgm:pt modelId="{5EF64958-DC04-FC40-9E11-903BE672D8FF}" type="parTrans" cxnId="{02DA46BC-381F-AA41-B9D5-A21414C6A3FE}">
      <dgm:prSet/>
      <dgm:spPr/>
      <dgm:t>
        <a:bodyPr/>
        <a:lstStyle/>
        <a:p>
          <a:endParaRPr lang="fr-FR"/>
        </a:p>
      </dgm:t>
    </dgm:pt>
    <dgm:pt modelId="{C983719E-5218-FD41-95EC-7202EEA26636}" type="sibTrans" cxnId="{02DA46BC-381F-AA41-B9D5-A21414C6A3FE}">
      <dgm:prSet/>
      <dgm:spPr/>
      <dgm:t>
        <a:bodyPr/>
        <a:lstStyle/>
        <a:p>
          <a:endParaRPr lang="fr-FR"/>
        </a:p>
      </dgm:t>
    </dgm:pt>
    <dgm:pt modelId="{5174CDBE-5DFD-CA4B-B395-B001300D7844}">
      <dgm:prSet phldrT="[Texte]"/>
      <dgm:spPr/>
      <dgm:t>
        <a:bodyPr/>
        <a:lstStyle/>
        <a:p>
          <a:pPr rtl="0"/>
          <a:r>
            <a:rPr lang="fr-FR" i="0" dirty="0" err="1">
              <a:latin typeface="Arial"/>
            </a:rPr>
            <a:t>Ideas</a:t>
          </a:r>
          <a:r>
            <a:rPr lang="fr-FR" i="0" dirty="0"/>
            <a:t> y </a:t>
          </a:r>
          <a:r>
            <a:rPr lang="fr-FR" dirty="0" err="1"/>
            <a:t>conclusiones</a:t>
          </a:r>
          <a:r>
            <a:rPr lang="fr-FR" dirty="0"/>
            <a:t> </a:t>
          </a:r>
          <a:r>
            <a:rPr lang="fr-FR" i="0" dirty="0"/>
            <a:t>a priori</a:t>
          </a:r>
        </a:p>
      </dgm:t>
    </dgm:pt>
    <dgm:pt modelId="{09729016-2F14-F945-924F-DBD5E9413726}" type="parTrans" cxnId="{4A445386-9C30-C54D-A291-3482F0E3E613}">
      <dgm:prSet/>
      <dgm:spPr/>
      <dgm:t>
        <a:bodyPr/>
        <a:lstStyle/>
        <a:p>
          <a:endParaRPr lang="fr-FR"/>
        </a:p>
      </dgm:t>
    </dgm:pt>
    <dgm:pt modelId="{8EE71285-9367-9F49-B67A-644CE1A30D31}" type="sibTrans" cxnId="{4A445386-9C30-C54D-A291-3482F0E3E613}">
      <dgm:prSet/>
      <dgm:spPr/>
      <dgm:t>
        <a:bodyPr/>
        <a:lstStyle/>
        <a:p>
          <a:endParaRPr lang="fr-FR"/>
        </a:p>
      </dgm:t>
    </dgm:pt>
    <dgm:pt modelId="{7805EDE4-C3B2-934D-804A-DA1183CABB20}">
      <dgm:prSet phldrT="[Texte]"/>
      <dgm:spPr/>
      <dgm:t>
        <a:bodyPr/>
        <a:lstStyle/>
        <a:p>
          <a:r>
            <a:rPr lang="fr-FR" dirty="0"/>
            <a:t>Incapacidad para aprender a leer</a:t>
          </a:r>
        </a:p>
      </dgm:t>
    </dgm:pt>
    <dgm:pt modelId="{2F65B83A-FF11-7C43-A644-B3E1D3F37610}" type="parTrans" cxnId="{3FDEF0AD-61F9-2D4E-85E5-823FBEF6C294}">
      <dgm:prSet/>
      <dgm:spPr/>
      <dgm:t>
        <a:bodyPr/>
        <a:lstStyle/>
        <a:p>
          <a:endParaRPr lang="fr-FR"/>
        </a:p>
      </dgm:t>
    </dgm:pt>
    <dgm:pt modelId="{480EADEA-7EA0-8746-807D-E9F61529C6B9}" type="sibTrans" cxnId="{3FDEF0AD-61F9-2D4E-85E5-823FBEF6C294}">
      <dgm:prSet/>
      <dgm:spPr/>
      <dgm:t>
        <a:bodyPr/>
        <a:lstStyle/>
        <a:p>
          <a:endParaRPr lang="fr-FR"/>
        </a:p>
      </dgm:t>
    </dgm:pt>
    <dgm:pt modelId="{DA58B156-C117-9847-9B3D-45828DF1D68A}">
      <dgm:prSet phldrT="[Texte]"/>
      <dgm:spPr/>
      <dgm:t>
        <a:bodyPr/>
        <a:lstStyle/>
        <a:p>
          <a:r>
            <a:rPr lang="fr-FR" dirty="0"/>
            <a:t>Lectura limitada al reconocimiento de unas pocas palabras conocidas.</a:t>
          </a:r>
        </a:p>
      </dgm:t>
    </dgm:pt>
    <dgm:pt modelId="{91E4D69C-FA14-FA4C-B110-544B919D1AF0}" type="parTrans" cxnId="{AD104D4D-68ED-5546-AEC7-69E13E3F71C6}">
      <dgm:prSet/>
      <dgm:spPr/>
      <dgm:t>
        <a:bodyPr/>
        <a:lstStyle/>
        <a:p>
          <a:endParaRPr lang="fr-FR"/>
        </a:p>
      </dgm:t>
    </dgm:pt>
    <dgm:pt modelId="{88AE0989-28A3-D543-A1CC-B8C528B85275}" type="sibTrans" cxnId="{AD104D4D-68ED-5546-AEC7-69E13E3F71C6}">
      <dgm:prSet/>
      <dgm:spPr/>
      <dgm:t>
        <a:bodyPr/>
        <a:lstStyle/>
        <a:p>
          <a:endParaRPr lang="fr-FR"/>
        </a:p>
      </dgm:t>
    </dgm:pt>
    <dgm:pt modelId="{DB8487C2-838F-AC4A-BA17-A916EDFAC689}">
      <dgm:prSet phldrT="[Texte]"/>
      <dgm:spPr/>
      <dgm:t>
        <a:bodyPr/>
        <a:lstStyle/>
        <a:p>
          <a:r>
            <a:rPr lang="fr-FR" dirty="0">
              <a:latin typeface="Arial"/>
            </a:rPr>
            <a:t>Consecuencias</a:t>
          </a:r>
          <a:endParaRPr lang="fr-FR" dirty="0"/>
        </a:p>
      </dgm:t>
    </dgm:pt>
    <dgm:pt modelId="{D0476EA1-6186-644A-A7FA-0C235EC68B46}" type="parTrans" cxnId="{950E0A16-0E3A-5843-81B1-D60CC193FE94}">
      <dgm:prSet/>
      <dgm:spPr/>
      <dgm:t>
        <a:bodyPr/>
        <a:lstStyle/>
        <a:p>
          <a:endParaRPr lang="fr-FR"/>
        </a:p>
      </dgm:t>
    </dgm:pt>
    <dgm:pt modelId="{5C8733EE-AFA7-EE4B-A191-84E4812DFEE9}" type="sibTrans" cxnId="{950E0A16-0E3A-5843-81B1-D60CC193FE94}">
      <dgm:prSet/>
      <dgm:spPr/>
      <dgm:t>
        <a:bodyPr/>
        <a:lstStyle/>
        <a:p>
          <a:endParaRPr lang="fr-FR"/>
        </a:p>
      </dgm:t>
    </dgm:pt>
    <dgm:pt modelId="{98E9B949-C5B4-B845-8D00-6ED1F74A8B2C}">
      <dgm:prSet phldrT="[Texte]"/>
      <dgm:spPr/>
      <dgm:t>
        <a:bodyPr/>
        <a:lstStyle/>
        <a:p>
          <a:pPr rtl="0"/>
          <a:r>
            <a:rPr lang="fr-FR" dirty="0"/>
            <a:t>Poco </a:t>
          </a:r>
          <a:r>
            <a:rPr lang="fr-FR" dirty="0" err="1"/>
            <a:t>estímulo</a:t>
          </a:r>
          <a:r>
            <a:rPr lang="fr-FR" dirty="0"/>
            <a:t> para leer en la escuela</a:t>
          </a:r>
        </a:p>
      </dgm:t>
    </dgm:pt>
    <dgm:pt modelId="{4234F2CC-DFE9-E94D-A050-9E87BEFCE293}" type="parTrans" cxnId="{1E993867-B08E-314C-A9F3-6F4C2928547A}">
      <dgm:prSet/>
      <dgm:spPr/>
      <dgm:t>
        <a:bodyPr/>
        <a:lstStyle/>
        <a:p>
          <a:endParaRPr lang="fr-FR"/>
        </a:p>
      </dgm:t>
    </dgm:pt>
    <dgm:pt modelId="{A2E3F040-FFAE-D14D-BEAC-8EBFA5F26D90}" type="sibTrans" cxnId="{1E993867-B08E-314C-A9F3-6F4C2928547A}">
      <dgm:prSet/>
      <dgm:spPr/>
      <dgm:t>
        <a:bodyPr/>
        <a:lstStyle/>
        <a:p>
          <a:endParaRPr lang="fr-FR"/>
        </a:p>
      </dgm:t>
    </dgm:pt>
    <dgm:pt modelId="{8FF6D212-395C-2840-94A4-B6F6910DE027}">
      <dgm:prSet phldrT="[Texte]"/>
      <dgm:spPr/>
      <dgm:t>
        <a:bodyPr/>
        <a:lstStyle/>
        <a:p>
          <a:r>
            <a:rPr lang="fr-FR" dirty="0"/>
            <a:t>Escasa estimulación de la lectura en la edad adulta</a:t>
          </a:r>
        </a:p>
      </dgm:t>
    </dgm:pt>
    <dgm:pt modelId="{AFEA9F28-570F-DF48-BC8F-0B8592C53561}" type="parTrans" cxnId="{8F107CE6-13D2-5F46-AEBE-9C2AF97341D6}">
      <dgm:prSet/>
      <dgm:spPr/>
      <dgm:t>
        <a:bodyPr/>
        <a:lstStyle/>
        <a:p>
          <a:endParaRPr lang="fr-FR"/>
        </a:p>
      </dgm:t>
    </dgm:pt>
    <dgm:pt modelId="{911DDC88-E58F-844C-90D0-60A03B8397C2}" type="sibTrans" cxnId="{8F107CE6-13D2-5F46-AEBE-9C2AF97341D6}">
      <dgm:prSet/>
      <dgm:spPr/>
      <dgm:t>
        <a:bodyPr/>
        <a:lstStyle/>
        <a:p>
          <a:endParaRPr lang="fr-FR"/>
        </a:p>
      </dgm:t>
    </dgm:pt>
    <dgm:pt modelId="{AA7BE027-9E38-9D4A-8907-4AFCE72FA499}">
      <dgm:prSet phldrT="[Texte]"/>
      <dgm:spPr/>
      <dgm:t>
        <a:bodyPr/>
        <a:lstStyle/>
        <a:p>
          <a:pPr rtl="0"/>
          <a:r>
            <a:rPr lang="fr-FR" dirty="0" err="1"/>
            <a:t>Predictores</a:t>
          </a:r>
          <a:r>
            <a:rPr lang="fr-FR" dirty="0"/>
            <a:t> de la lectura</a:t>
          </a:r>
        </a:p>
      </dgm:t>
    </dgm:pt>
    <dgm:pt modelId="{CBA8436B-26E3-804B-B920-2E397E890E84}" type="parTrans" cxnId="{EF9B27BD-0030-F349-A2FF-0CA4A63AF8E4}">
      <dgm:prSet/>
      <dgm:spPr/>
      <dgm:t>
        <a:bodyPr/>
        <a:lstStyle/>
        <a:p>
          <a:endParaRPr lang="fr-FR"/>
        </a:p>
      </dgm:t>
    </dgm:pt>
    <dgm:pt modelId="{AC1E5F83-BD99-4E4E-9BC0-9B70CB710EB8}" type="sibTrans" cxnId="{EF9B27BD-0030-F349-A2FF-0CA4A63AF8E4}">
      <dgm:prSet/>
      <dgm:spPr/>
      <dgm:t>
        <a:bodyPr/>
        <a:lstStyle/>
        <a:p>
          <a:endParaRPr lang="fr-FR"/>
        </a:p>
      </dgm:t>
    </dgm:pt>
    <dgm:pt modelId="{15808FA5-CE72-2C49-A969-42FE90356CEE}">
      <dgm:prSet phldrT="[Texte]"/>
      <dgm:spPr/>
      <dgm:t>
        <a:bodyPr/>
        <a:lstStyle/>
        <a:p>
          <a:pPr rtl="0"/>
          <a:r>
            <a:rPr lang="fr-FR" dirty="0" err="1"/>
            <a:t>Descodificar</a:t>
          </a:r>
          <a:r>
            <a:rPr lang="fr-FR" dirty="0"/>
            <a:t> palabras</a:t>
          </a:r>
        </a:p>
      </dgm:t>
    </dgm:pt>
    <dgm:pt modelId="{3EBCD296-4F30-D242-8BDB-9954F50B7E6A}" type="parTrans" cxnId="{59085D60-5CAD-A746-8C92-5E220404E3EA}">
      <dgm:prSet/>
      <dgm:spPr/>
      <dgm:t>
        <a:bodyPr/>
        <a:lstStyle/>
        <a:p>
          <a:endParaRPr lang="fr-FR"/>
        </a:p>
      </dgm:t>
    </dgm:pt>
    <dgm:pt modelId="{A651FC86-8376-A54C-94FB-B79E9C0C92E4}" type="sibTrans" cxnId="{59085D60-5CAD-A746-8C92-5E220404E3EA}">
      <dgm:prSet/>
      <dgm:spPr/>
      <dgm:t>
        <a:bodyPr/>
        <a:lstStyle/>
        <a:p>
          <a:endParaRPr lang="fr-FR"/>
        </a:p>
      </dgm:t>
    </dgm:pt>
    <dgm:pt modelId="{2BF87C89-94D1-B847-9199-BD541079A4BD}" type="pres">
      <dgm:prSet presAssocID="{BB84E9D8-BF19-424E-AE29-BAAF0FEC078B}" presName="Name0" presStyleCnt="0">
        <dgm:presLayoutVars>
          <dgm:dir/>
          <dgm:animLvl val="lvl"/>
          <dgm:resizeHandles val="exact"/>
        </dgm:presLayoutVars>
      </dgm:prSet>
      <dgm:spPr/>
    </dgm:pt>
    <dgm:pt modelId="{8C5BC169-CAFC-5146-9D14-1E0FB5CFA279}" type="pres">
      <dgm:prSet presAssocID="{BB84E9D8-BF19-424E-AE29-BAAF0FEC078B}" presName="tSp" presStyleCnt="0"/>
      <dgm:spPr/>
    </dgm:pt>
    <dgm:pt modelId="{4A974DF3-F557-3B42-AB9E-6E998AD15E18}" type="pres">
      <dgm:prSet presAssocID="{BB84E9D8-BF19-424E-AE29-BAAF0FEC078B}" presName="bSp" presStyleCnt="0"/>
      <dgm:spPr/>
    </dgm:pt>
    <dgm:pt modelId="{8AA6ED05-13DD-114B-94EB-17BDFC15D13D}" type="pres">
      <dgm:prSet presAssocID="{BB84E9D8-BF19-424E-AE29-BAAF0FEC078B}" presName="process" presStyleCnt="0"/>
      <dgm:spPr/>
    </dgm:pt>
    <dgm:pt modelId="{DEF117D4-502B-5A44-A121-8CA3C3359A52}" type="pres">
      <dgm:prSet presAssocID="{1BA05928-E050-C24B-94CA-A4995DA11BB7}" presName="composite1" presStyleCnt="0"/>
      <dgm:spPr/>
    </dgm:pt>
    <dgm:pt modelId="{33AD58AE-1F29-754C-BF2C-B1F6CD5D0BD8}" type="pres">
      <dgm:prSet presAssocID="{1BA05928-E050-C24B-94CA-A4995DA11BB7}" presName="dummyNode1" presStyleLbl="node1" presStyleIdx="0" presStyleCnt="3"/>
      <dgm:spPr/>
    </dgm:pt>
    <dgm:pt modelId="{909EDB6D-5C40-0A46-B71B-BFD3716807C3}" type="pres">
      <dgm:prSet presAssocID="{1BA05928-E050-C24B-94CA-A4995DA11BB7}" presName="childNode1" presStyleLbl="bgAcc1" presStyleIdx="0" presStyleCnt="3">
        <dgm:presLayoutVars>
          <dgm:bulletEnabled val="1"/>
        </dgm:presLayoutVars>
      </dgm:prSet>
      <dgm:spPr/>
    </dgm:pt>
    <dgm:pt modelId="{29E7F8EB-F5DE-284F-882C-041AADAF78B3}" type="pres">
      <dgm:prSet presAssocID="{1BA05928-E050-C24B-94CA-A4995DA11BB7}" presName="childNode1tx" presStyleLbl="bgAcc1" presStyleIdx="0" presStyleCnt="3">
        <dgm:presLayoutVars>
          <dgm:bulletEnabled val="1"/>
        </dgm:presLayoutVars>
      </dgm:prSet>
      <dgm:spPr/>
    </dgm:pt>
    <dgm:pt modelId="{E056C2A9-88E2-7D49-BE29-3B4FD0705BF4}" type="pres">
      <dgm:prSet presAssocID="{1BA05928-E050-C24B-94CA-A4995DA11BB7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ADCC9334-639B-D943-BCCA-2F488F1931C1}" type="pres">
      <dgm:prSet presAssocID="{1BA05928-E050-C24B-94CA-A4995DA11BB7}" presName="connSite1" presStyleCnt="0"/>
      <dgm:spPr/>
    </dgm:pt>
    <dgm:pt modelId="{12F4B035-5748-4349-BEBC-98FE9A2351E1}" type="pres">
      <dgm:prSet presAssocID="{1EEB43EE-5ACA-1D4C-85D4-11FC1FBC6932}" presName="Name9" presStyleLbl="sibTrans2D1" presStyleIdx="0" presStyleCnt="2"/>
      <dgm:spPr/>
    </dgm:pt>
    <dgm:pt modelId="{D39DAFF1-6894-F24C-87B8-81B5F2D09DB8}" type="pres">
      <dgm:prSet presAssocID="{5174CDBE-5DFD-CA4B-B395-B001300D7844}" presName="composite2" presStyleCnt="0"/>
      <dgm:spPr/>
    </dgm:pt>
    <dgm:pt modelId="{2D9C615F-42C5-214A-AA32-F1E80EBE51B3}" type="pres">
      <dgm:prSet presAssocID="{5174CDBE-5DFD-CA4B-B395-B001300D7844}" presName="dummyNode2" presStyleLbl="node1" presStyleIdx="0" presStyleCnt="3"/>
      <dgm:spPr/>
    </dgm:pt>
    <dgm:pt modelId="{4AFAF41F-5353-5A4B-9FE3-B9E3A5B3E23B}" type="pres">
      <dgm:prSet presAssocID="{5174CDBE-5DFD-CA4B-B395-B001300D7844}" presName="childNode2" presStyleLbl="bgAcc1" presStyleIdx="1" presStyleCnt="3">
        <dgm:presLayoutVars>
          <dgm:bulletEnabled val="1"/>
        </dgm:presLayoutVars>
      </dgm:prSet>
      <dgm:spPr/>
    </dgm:pt>
    <dgm:pt modelId="{04088064-CB64-A64A-ABB8-665B80751B73}" type="pres">
      <dgm:prSet presAssocID="{5174CDBE-5DFD-CA4B-B395-B001300D7844}" presName="childNode2tx" presStyleLbl="bgAcc1" presStyleIdx="1" presStyleCnt="3">
        <dgm:presLayoutVars>
          <dgm:bulletEnabled val="1"/>
        </dgm:presLayoutVars>
      </dgm:prSet>
      <dgm:spPr/>
    </dgm:pt>
    <dgm:pt modelId="{71D8D7F5-FF38-0B40-9687-82C1593C4E4B}" type="pres">
      <dgm:prSet presAssocID="{5174CDBE-5DFD-CA4B-B395-B001300D7844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E5B5E34C-80C8-8C42-8054-7EF46B89CA03}" type="pres">
      <dgm:prSet presAssocID="{5174CDBE-5DFD-CA4B-B395-B001300D7844}" presName="connSite2" presStyleCnt="0"/>
      <dgm:spPr/>
    </dgm:pt>
    <dgm:pt modelId="{4E8A6F25-9198-014C-AF4B-95F2FF7A2599}" type="pres">
      <dgm:prSet presAssocID="{8EE71285-9367-9F49-B67A-644CE1A30D31}" presName="Name18" presStyleLbl="sibTrans2D1" presStyleIdx="1" presStyleCnt="2"/>
      <dgm:spPr/>
    </dgm:pt>
    <dgm:pt modelId="{27F7CD85-F949-C940-9EBE-1161F18F7758}" type="pres">
      <dgm:prSet presAssocID="{DB8487C2-838F-AC4A-BA17-A916EDFAC689}" presName="composite1" presStyleCnt="0"/>
      <dgm:spPr/>
    </dgm:pt>
    <dgm:pt modelId="{4F72BF9B-AF9E-0647-81DB-5609DD1CC7CB}" type="pres">
      <dgm:prSet presAssocID="{DB8487C2-838F-AC4A-BA17-A916EDFAC689}" presName="dummyNode1" presStyleLbl="node1" presStyleIdx="1" presStyleCnt="3"/>
      <dgm:spPr/>
    </dgm:pt>
    <dgm:pt modelId="{13F204F4-A140-474D-A57E-80ABCFFB19B7}" type="pres">
      <dgm:prSet presAssocID="{DB8487C2-838F-AC4A-BA17-A916EDFAC689}" presName="childNode1" presStyleLbl="bgAcc1" presStyleIdx="2" presStyleCnt="3">
        <dgm:presLayoutVars>
          <dgm:bulletEnabled val="1"/>
        </dgm:presLayoutVars>
      </dgm:prSet>
      <dgm:spPr/>
    </dgm:pt>
    <dgm:pt modelId="{8F9650A5-DFE2-F44F-944A-3BCA77695B44}" type="pres">
      <dgm:prSet presAssocID="{DB8487C2-838F-AC4A-BA17-A916EDFAC689}" presName="childNode1tx" presStyleLbl="bgAcc1" presStyleIdx="2" presStyleCnt="3">
        <dgm:presLayoutVars>
          <dgm:bulletEnabled val="1"/>
        </dgm:presLayoutVars>
      </dgm:prSet>
      <dgm:spPr/>
    </dgm:pt>
    <dgm:pt modelId="{21B3688A-A1BC-0140-A3E4-EDDC3C37E307}" type="pres">
      <dgm:prSet presAssocID="{DB8487C2-838F-AC4A-BA17-A916EDFAC689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3D6B2D48-A258-054F-9948-C17243A35521}" type="pres">
      <dgm:prSet presAssocID="{DB8487C2-838F-AC4A-BA17-A916EDFAC689}" presName="connSite1" presStyleCnt="0"/>
      <dgm:spPr/>
    </dgm:pt>
  </dgm:ptLst>
  <dgm:cxnLst>
    <dgm:cxn modelId="{E527A300-94D9-A649-970A-E9F7BA0A9818}" type="presOf" srcId="{98E9B949-C5B4-B845-8D00-6ED1F74A8B2C}" destId="{8F9650A5-DFE2-F44F-944A-3BCA77695B44}" srcOrd="1" destOrd="0" presId="urn:microsoft.com/office/officeart/2005/8/layout/hProcess4"/>
    <dgm:cxn modelId="{3B608905-5BD5-D64A-9FE6-CC60722F80AC}" type="presOf" srcId="{15808FA5-CE72-2C49-A969-42FE90356CEE}" destId="{29E7F8EB-F5DE-284F-882C-041AADAF78B3}" srcOrd="1" destOrd="3" presId="urn:microsoft.com/office/officeart/2005/8/layout/hProcess4"/>
    <dgm:cxn modelId="{D2E5B107-12FC-DA48-999A-C50A842D0E49}" type="presOf" srcId="{65F1A732-57C8-574C-B716-6CC16A0B08D7}" destId="{909EDB6D-5C40-0A46-B71B-BFD3716807C3}" srcOrd="0" destOrd="1" presId="urn:microsoft.com/office/officeart/2005/8/layout/hProcess4"/>
    <dgm:cxn modelId="{950E0A16-0E3A-5843-81B1-D60CC193FE94}" srcId="{BB84E9D8-BF19-424E-AE29-BAAF0FEC078B}" destId="{DB8487C2-838F-AC4A-BA17-A916EDFAC689}" srcOrd="2" destOrd="0" parTransId="{D0476EA1-6186-644A-A7FA-0C235EC68B46}" sibTransId="{5C8733EE-AFA7-EE4B-A191-84E4812DFEE9}"/>
    <dgm:cxn modelId="{C49FBA1C-4145-5540-9E24-95BF1C52429A}" type="presOf" srcId="{15808FA5-CE72-2C49-A969-42FE90356CEE}" destId="{909EDB6D-5C40-0A46-B71B-BFD3716807C3}" srcOrd="0" destOrd="3" presId="urn:microsoft.com/office/officeart/2005/8/layout/hProcess4"/>
    <dgm:cxn modelId="{59085D60-5CAD-A746-8C92-5E220404E3EA}" srcId="{1BA05928-E050-C24B-94CA-A4995DA11BB7}" destId="{15808FA5-CE72-2C49-A969-42FE90356CEE}" srcOrd="3" destOrd="0" parTransId="{3EBCD296-4F30-D242-8BDB-9954F50B7E6A}" sibTransId="{A651FC86-8376-A54C-94FB-B79E9C0C92E4}"/>
    <dgm:cxn modelId="{BD236E42-96FD-144B-BC52-892AFA3515BA}" type="presOf" srcId="{7805EDE4-C3B2-934D-804A-DA1183CABB20}" destId="{04088064-CB64-A64A-ABB8-665B80751B73}" srcOrd="1" destOrd="0" presId="urn:microsoft.com/office/officeart/2005/8/layout/hProcess4"/>
    <dgm:cxn modelId="{B83BE862-AB03-E84D-A192-781A752535E2}" type="presOf" srcId="{5174CDBE-5DFD-CA4B-B395-B001300D7844}" destId="{71D8D7F5-FF38-0B40-9687-82C1593C4E4B}" srcOrd="0" destOrd="0" presId="urn:microsoft.com/office/officeart/2005/8/layout/hProcess4"/>
    <dgm:cxn modelId="{1E993867-B08E-314C-A9F3-6F4C2928547A}" srcId="{DB8487C2-838F-AC4A-BA17-A916EDFAC689}" destId="{98E9B949-C5B4-B845-8D00-6ED1F74A8B2C}" srcOrd="0" destOrd="0" parTransId="{4234F2CC-DFE9-E94D-A050-9E87BEFCE293}" sibTransId="{A2E3F040-FFAE-D14D-BEAC-8EBFA5F26D90}"/>
    <dgm:cxn modelId="{E43AF167-F212-DB46-85A4-8A954B4B358D}" type="presOf" srcId="{98E9B949-C5B4-B845-8D00-6ED1F74A8B2C}" destId="{13F204F4-A140-474D-A57E-80ABCFFB19B7}" srcOrd="0" destOrd="0" presId="urn:microsoft.com/office/officeart/2005/8/layout/hProcess4"/>
    <dgm:cxn modelId="{AC01956A-6A9B-6A4D-B5C0-49749A833529}" type="presOf" srcId="{1EEB43EE-5ACA-1D4C-85D4-11FC1FBC6932}" destId="{12F4B035-5748-4349-BEBC-98FE9A2351E1}" srcOrd="0" destOrd="0" presId="urn:microsoft.com/office/officeart/2005/8/layout/hProcess4"/>
    <dgm:cxn modelId="{9EF1C64A-848E-0743-AE68-29E974D061F3}" type="presOf" srcId="{65F1A732-57C8-574C-B716-6CC16A0B08D7}" destId="{29E7F8EB-F5DE-284F-882C-041AADAF78B3}" srcOrd="1" destOrd="1" presId="urn:microsoft.com/office/officeart/2005/8/layout/hProcess4"/>
    <dgm:cxn modelId="{AD104D4D-68ED-5546-AEC7-69E13E3F71C6}" srcId="{5174CDBE-5DFD-CA4B-B395-B001300D7844}" destId="{DA58B156-C117-9847-9B3D-45828DF1D68A}" srcOrd="1" destOrd="0" parTransId="{91E4D69C-FA14-FA4C-B110-544B919D1AF0}" sibTransId="{88AE0989-28A3-D543-A1CC-B8C528B85275}"/>
    <dgm:cxn modelId="{9445B251-7D46-8142-B94C-F391D293D88D}" type="presOf" srcId="{AA7BE027-9E38-9D4A-8907-4AFCE72FA499}" destId="{909EDB6D-5C40-0A46-B71B-BFD3716807C3}" srcOrd="0" destOrd="2" presId="urn:microsoft.com/office/officeart/2005/8/layout/hProcess4"/>
    <dgm:cxn modelId="{C605A472-6491-5F47-8E1B-0A6F77E666A4}" type="presOf" srcId="{7805EDE4-C3B2-934D-804A-DA1183CABB20}" destId="{4AFAF41F-5353-5A4B-9FE3-B9E3A5B3E23B}" srcOrd="0" destOrd="0" presId="urn:microsoft.com/office/officeart/2005/8/layout/hProcess4"/>
    <dgm:cxn modelId="{C6E32054-9953-EE4B-A0C3-AC78A53D5D14}" type="presOf" srcId="{DA58B156-C117-9847-9B3D-45828DF1D68A}" destId="{4AFAF41F-5353-5A4B-9FE3-B9E3A5B3E23B}" srcOrd="0" destOrd="1" presId="urn:microsoft.com/office/officeart/2005/8/layout/hProcess4"/>
    <dgm:cxn modelId="{DE56D855-726D-234F-A2C9-FD7F3BBFFC1A}" type="presOf" srcId="{8FF6D212-395C-2840-94A4-B6F6910DE027}" destId="{8F9650A5-DFE2-F44F-944A-3BCA77695B44}" srcOrd="1" destOrd="1" presId="urn:microsoft.com/office/officeart/2005/8/layout/hProcess4"/>
    <dgm:cxn modelId="{03C66257-945B-004B-9121-7E949624B4A6}" type="presOf" srcId="{8FF6D212-395C-2840-94A4-B6F6910DE027}" destId="{13F204F4-A140-474D-A57E-80ABCFFB19B7}" srcOrd="0" destOrd="1" presId="urn:microsoft.com/office/officeart/2005/8/layout/hProcess4"/>
    <dgm:cxn modelId="{79773858-A9CC-1947-8469-B771210093C8}" type="presOf" srcId="{DA58B156-C117-9847-9B3D-45828DF1D68A}" destId="{04088064-CB64-A64A-ABB8-665B80751B73}" srcOrd="1" destOrd="1" presId="urn:microsoft.com/office/officeart/2005/8/layout/hProcess4"/>
    <dgm:cxn modelId="{4A445386-9C30-C54D-A291-3482F0E3E613}" srcId="{BB84E9D8-BF19-424E-AE29-BAAF0FEC078B}" destId="{5174CDBE-5DFD-CA4B-B395-B001300D7844}" srcOrd="1" destOrd="0" parTransId="{09729016-2F14-F945-924F-DBD5E9413726}" sibTransId="{8EE71285-9367-9F49-B67A-644CE1A30D31}"/>
    <dgm:cxn modelId="{B7D8EC9D-5207-0D47-A5BA-B8A6D8B80859}" srcId="{BB84E9D8-BF19-424E-AE29-BAAF0FEC078B}" destId="{1BA05928-E050-C24B-94CA-A4995DA11BB7}" srcOrd="0" destOrd="0" parTransId="{7BA20917-0B80-9245-A6B9-8AF41652C44C}" sibTransId="{1EEB43EE-5ACA-1D4C-85D4-11FC1FBC6932}"/>
    <dgm:cxn modelId="{3FDEF0AD-61F9-2D4E-85E5-823FBEF6C294}" srcId="{5174CDBE-5DFD-CA4B-B395-B001300D7844}" destId="{7805EDE4-C3B2-934D-804A-DA1183CABB20}" srcOrd="0" destOrd="0" parTransId="{2F65B83A-FF11-7C43-A644-B3E1D3F37610}" sibTransId="{480EADEA-7EA0-8746-807D-E9F61529C6B9}"/>
    <dgm:cxn modelId="{34E4F4B9-1649-E54D-92D0-29AB0EA5EC0A}" type="presOf" srcId="{AA7BE027-9E38-9D4A-8907-4AFCE72FA499}" destId="{29E7F8EB-F5DE-284F-882C-041AADAF78B3}" srcOrd="1" destOrd="2" presId="urn:microsoft.com/office/officeart/2005/8/layout/hProcess4"/>
    <dgm:cxn modelId="{02DA46BC-381F-AA41-B9D5-A21414C6A3FE}" srcId="{1BA05928-E050-C24B-94CA-A4995DA11BB7}" destId="{65F1A732-57C8-574C-B716-6CC16A0B08D7}" srcOrd="1" destOrd="0" parTransId="{5EF64958-DC04-FC40-9E11-903BE672D8FF}" sibTransId="{C983719E-5218-FD41-95EC-7202EEA26636}"/>
    <dgm:cxn modelId="{CE6CC7BC-98DB-2B4D-B01E-3A8383239E5F}" type="presOf" srcId="{ECD40EAF-2B17-E943-ADA1-9E8F55B627F9}" destId="{909EDB6D-5C40-0A46-B71B-BFD3716807C3}" srcOrd="0" destOrd="0" presId="urn:microsoft.com/office/officeart/2005/8/layout/hProcess4"/>
    <dgm:cxn modelId="{EF9B27BD-0030-F349-A2FF-0CA4A63AF8E4}" srcId="{1BA05928-E050-C24B-94CA-A4995DA11BB7}" destId="{AA7BE027-9E38-9D4A-8907-4AFCE72FA499}" srcOrd="2" destOrd="0" parTransId="{CBA8436B-26E3-804B-B920-2E397E890E84}" sibTransId="{AC1E5F83-BD99-4E4E-9BC0-9B70CB710EB8}"/>
    <dgm:cxn modelId="{6A0B78C5-9BAF-9F49-87E9-D7FF0CBFDC00}" type="presOf" srcId="{8EE71285-9367-9F49-B67A-644CE1A30D31}" destId="{4E8A6F25-9198-014C-AF4B-95F2FF7A2599}" srcOrd="0" destOrd="0" presId="urn:microsoft.com/office/officeart/2005/8/layout/hProcess4"/>
    <dgm:cxn modelId="{83CD59C9-75DE-D540-804F-4413B118E67D}" srcId="{1BA05928-E050-C24B-94CA-A4995DA11BB7}" destId="{ECD40EAF-2B17-E943-ADA1-9E8F55B627F9}" srcOrd="0" destOrd="0" parTransId="{1B4BC506-2042-3349-8A12-109B5EE2427C}" sibTransId="{4209827B-9BCE-0441-9E53-32B5B731D550}"/>
    <dgm:cxn modelId="{1D946CD3-A62B-364E-98E8-ED8806116C76}" type="presOf" srcId="{1BA05928-E050-C24B-94CA-A4995DA11BB7}" destId="{E056C2A9-88E2-7D49-BE29-3B4FD0705BF4}" srcOrd="0" destOrd="0" presId="urn:microsoft.com/office/officeart/2005/8/layout/hProcess4"/>
    <dgm:cxn modelId="{407A54E1-CAE9-1B47-B66B-9AADB3BA74D5}" type="presOf" srcId="{DB8487C2-838F-AC4A-BA17-A916EDFAC689}" destId="{21B3688A-A1BC-0140-A3E4-EDDC3C37E307}" srcOrd="0" destOrd="0" presId="urn:microsoft.com/office/officeart/2005/8/layout/hProcess4"/>
    <dgm:cxn modelId="{8F107CE6-13D2-5F46-AEBE-9C2AF97341D6}" srcId="{DB8487C2-838F-AC4A-BA17-A916EDFAC689}" destId="{8FF6D212-395C-2840-94A4-B6F6910DE027}" srcOrd="1" destOrd="0" parTransId="{AFEA9F28-570F-DF48-BC8F-0B8592C53561}" sibTransId="{911DDC88-E58F-844C-90D0-60A03B8397C2}"/>
    <dgm:cxn modelId="{13EA58E7-CFC1-CC47-A6C9-D8D858D48F6A}" type="presOf" srcId="{ECD40EAF-2B17-E943-ADA1-9E8F55B627F9}" destId="{29E7F8EB-F5DE-284F-882C-041AADAF78B3}" srcOrd="1" destOrd="0" presId="urn:microsoft.com/office/officeart/2005/8/layout/hProcess4"/>
    <dgm:cxn modelId="{C93CDCFC-A1B2-E740-83C9-CB12A8452F3F}" type="presOf" srcId="{BB84E9D8-BF19-424E-AE29-BAAF0FEC078B}" destId="{2BF87C89-94D1-B847-9199-BD541079A4BD}" srcOrd="0" destOrd="0" presId="urn:microsoft.com/office/officeart/2005/8/layout/hProcess4"/>
    <dgm:cxn modelId="{0630BE6F-43E3-8941-B8CE-0D2994C546D1}" type="presParOf" srcId="{2BF87C89-94D1-B847-9199-BD541079A4BD}" destId="{8C5BC169-CAFC-5146-9D14-1E0FB5CFA279}" srcOrd="0" destOrd="0" presId="urn:microsoft.com/office/officeart/2005/8/layout/hProcess4"/>
    <dgm:cxn modelId="{5A084BF0-8A7A-A240-91DE-9002C88B78AE}" type="presParOf" srcId="{2BF87C89-94D1-B847-9199-BD541079A4BD}" destId="{4A974DF3-F557-3B42-AB9E-6E998AD15E18}" srcOrd="1" destOrd="0" presId="urn:microsoft.com/office/officeart/2005/8/layout/hProcess4"/>
    <dgm:cxn modelId="{7AC9656B-FABF-5D4F-A5FE-64A5FB2A6713}" type="presParOf" srcId="{2BF87C89-94D1-B847-9199-BD541079A4BD}" destId="{8AA6ED05-13DD-114B-94EB-17BDFC15D13D}" srcOrd="2" destOrd="0" presId="urn:microsoft.com/office/officeart/2005/8/layout/hProcess4"/>
    <dgm:cxn modelId="{BC751949-CD58-3A47-9958-0A571CFB27FF}" type="presParOf" srcId="{8AA6ED05-13DD-114B-94EB-17BDFC15D13D}" destId="{DEF117D4-502B-5A44-A121-8CA3C3359A52}" srcOrd="0" destOrd="0" presId="urn:microsoft.com/office/officeart/2005/8/layout/hProcess4"/>
    <dgm:cxn modelId="{8F27A3D8-FAFB-744E-9D10-E0D80FA0BF32}" type="presParOf" srcId="{DEF117D4-502B-5A44-A121-8CA3C3359A52}" destId="{33AD58AE-1F29-754C-BF2C-B1F6CD5D0BD8}" srcOrd="0" destOrd="0" presId="urn:microsoft.com/office/officeart/2005/8/layout/hProcess4"/>
    <dgm:cxn modelId="{7E88D5D9-0135-3847-99F6-2F4586458259}" type="presParOf" srcId="{DEF117D4-502B-5A44-A121-8CA3C3359A52}" destId="{909EDB6D-5C40-0A46-B71B-BFD3716807C3}" srcOrd="1" destOrd="0" presId="urn:microsoft.com/office/officeart/2005/8/layout/hProcess4"/>
    <dgm:cxn modelId="{506974D8-E74E-E642-A3B1-56CAD9064247}" type="presParOf" srcId="{DEF117D4-502B-5A44-A121-8CA3C3359A52}" destId="{29E7F8EB-F5DE-284F-882C-041AADAF78B3}" srcOrd="2" destOrd="0" presId="urn:microsoft.com/office/officeart/2005/8/layout/hProcess4"/>
    <dgm:cxn modelId="{F624184C-2D4C-2A47-97C0-930D1DD697B9}" type="presParOf" srcId="{DEF117D4-502B-5A44-A121-8CA3C3359A52}" destId="{E056C2A9-88E2-7D49-BE29-3B4FD0705BF4}" srcOrd="3" destOrd="0" presId="urn:microsoft.com/office/officeart/2005/8/layout/hProcess4"/>
    <dgm:cxn modelId="{07605312-263C-9242-95AF-DF19D05916CB}" type="presParOf" srcId="{DEF117D4-502B-5A44-A121-8CA3C3359A52}" destId="{ADCC9334-639B-D943-BCCA-2F488F1931C1}" srcOrd="4" destOrd="0" presId="urn:microsoft.com/office/officeart/2005/8/layout/hProcess4"/>
    <dgm:cxn modelId="{300D4C54-D408-5A49-AE8C-C510B2C6BF8D}" type="presParOf" srcId="{8AA6ED05-13DD-114B-94EB-17BDFC15D13D}" destId="{12F4B035-5748-4349-BEBC-98FE9A2351E1}" srcOrd="1" destOrd="0" presId="urn:microsoft.com/office/officeart/2005/8/layout/hProcess4"/>
    <dgm:cxn modelId="{18194A7A-B5F2-484C-B589-933E475CF339}" type="presParOf" srcId="{8AA6ED05-13DD-114B-94EB-17BDFC15D13D}" destId="{D39DAFF1-6894-F24C-87B8-81B5F2D09DB8}" srcOrd="2" destOrd="0" presId="urn:microsoft.com/office/officeart/2005/8/layout/hProcess4"/>
    <dgm:cxn modelId="{3C31738E-4A82-374F-ABA0-43D3CED283B3}" type="presParOf" srcId="{D39DAFF1-6894-F24C-87B8-81B5F2D09DB8}" destId="{2D9C615F-42C5-214A-AA32-F1E80EBE51B3}" srcOrd="0" destOrd="0" presId="urn:microsoft.com/office/officeart/2005/8/layout/hProcess4"/>
    <dgm:cxn modelId="{673DD532-2233-8746-826B-C3A5A87EC8BB}" type="presParOf" srcId="{D39DAFF1-6894-F24C-87B8-81B5F2D09DB8}" destId="{4AFAF41F-5353-5A4B-9FE3-B9E3A5B3E23B}" srcOrd="1" destOrd="0" presId="urn:microsoft.com/office/officeart/2005/8/layout/hProcess4"/>
    <dgm:cxn modelId="{2626605D-51F5-EE4E-BEFD-BB75C881A082}" type="presParOf" srcId="{D39DAFF1-6894-F24C-87B8-81B5F2D09DB8}" destId="{04088064-CB64-A64A-ABB8-665B80751B73}" srcOrd="2" destOrd="0" presId="urn:microsoft.com/office/officeart/2005/8/layout/hProcess4"/>
    <dgm:cxn modelId="{7E1F77B8-0AE1-AF40-9D5B-AF8A7A1102F3}" type="presParOf" srcId="{D39DAFF1-6894-F24C-87B8-81B5F2D09DB8}" destId="{71D8D7F5-FF38-0B40-9687-82C1593C4E4B}" srcOrd="3" destOrd="0" presId="urn:microsoft.com/office/officeart/2005/8/layout/hProcess4"/>
    <dgm:cxn modelId="{7BF44521-DBFE-9A4A-962F-63928805FCFE}" type="presParOf" srcId="{D39DAFF1-6894-F24C-87B8-81B5F2D09DB8}" destId="{E5B5E34C-80C8-8C42-8054-7EF46B89CA03}" srcOrd="4" destOrd="0" presId="urn:microsoft.com/office/officeart/2005/8/layout/hProcess4"/>
    <dgm:cxn modelId="{89625272-20CE-534D-B54F-3319A2CA0B6D}" type="presParOf" srcId="{8AA6ED05-13DD-114B-94EB-17BDFC15D13D}" destId="{4E8A6F25-9198-014C-AF4B-95F2FF7A2599}" srcOrd="3" destOrd="0" presId="urn:microsoft.com/office/officeart/2005/8/layout/hProcess4"/>
    <dgm:cxn modelId="{00B7EEE9-6F5A-B349-8FA0-61512F336C5E}" type="presParOf" srcId="{8AA6ED05-13DD-114B-94EB-17BDFC15D13D}" destId="{27F7CD85-F949-C940-9EBE-1161F18F7758}" srcOrd="4" destOrd="0" presId="urn:microsoft.com/office/officeart/2005/8/layout/hProcess4"/>
    <dgm:cxn modelId="{8B7ACE52-F21D-5448-8F29-0336961D4250}" type="presParOf" srcId="{27F7CD85-F949-C940-9EBE-1161F18F7758}" destId="{4F72BF9B-AF9E-0647-81DB-5609DD1CC7CB}" srcOrd="0" destOrd="0" presId="urn:microsoft.com/office/officeart/2005/8/layout/hProcess4"/>
    <dgm:cxn modelId="{142ED6CF-C084-7343-A553-CA71AC647DEB}" type="presParOf" srcId="{27F7CD85-F949-C940-9EBE-1161F18F7758}" destId="{13F204F4-A140-474D-A57E-80ABCFFB19B7}" srcOrd="1" destOrd="0" presId="urn:microsoft.com/office/officeart/2005/8/layout/hProcess4"/>
    <dgm:cxn modelId="{79BD4CD8-881A-234B-9C61-156D3C01B089}" type="presParOf" srcId="{27F7CD85-F949-C940-9EBE-1161F18F7758}" destId="{8F9650A5-DFE2-F44F-944A-3BCA77695B44}" srcOrd="2" destOrd="0" presId="urn:microsoft.com/office/officeart/2005/8/layout/hProcess4"/>
    <dgm:cxn modelId="{68FFCFC4-9186-714D-87CD-EA11C5EB1F76}" type="presParOf" srcId="{27F7CD85-F949-C940-9EBE-1161F18F7758}" destId="{21B3688A-A1BC-0140-A3E4-EDDC3C37E307}" srcOrd="3" destOrd="0" presId="urn:microsoft.com/office/officeart/2005/8/layout/hProcess4"/>
    <dgm:cxn modelId="{B48B6741-0E7A-9147-A82F-9D1C7627D7C1}" type="presParOf" srcId="{27F7CD85-F949-C940-9EBE-1161F18F7758}" destId="{3D6B2D48-A258-054F-9948-C17243A3552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84E9D8-BF19-424E-AE29-BAAF0FEC078B}" type="doc">
      <dgm:prSet loTypeId="urn:microsoft.com/office/officeart/2005/8/layout/hProcess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BA05928-E050-C24B-94CA-A4995DA11BB7}">
      <dgm:prSet phldrT="[Texte]"/>
      <dgm:spPr/>
      <dgm:t>
        <a:bodyPr/>
        <a:lstStyle/>
        <a:p>
          <a:r>
            <a:rPr lang="fr-FR" dirty="0">
              <a:latin typeface="Arial"/>
            </a:rPr>
            <a:t>Déficit</a:t>
          </a:r>
          <a:endParaRPr lang="fr-FR" dirty="0"/>
        </a:p>
      </dgm:t>
    </dgm:pt>
    <dgm:pt modelId="{7BA20917-0B80-9245-A6B9-8AF41652C44C}" type="parTrans" cxnId="{B7D8EC9D-5207-0D47-A5BA-B8A6D8B80859}">
      <dgm:prSet/>
      <dgm:spPr/>
      <dgm:t>
        <a:bodyPr/>
        <a:lstStyle/>
        <a:p>
          <a:endParaRPr lang="fr-FR"/>
        </a:p>
      </dgm:t>
    </dgm:pt>
    <dgm:pt modelId="{1EEB43EE-5ACA-1D4C-85D4-11FC1FBC6932}" type="sibTrans" cxnId="{B7D8EC9D-5207-0D47-A5BA-B8A6D8B80859}">
      <dgm:prSet/>
      <dgm:spPr/>
      <dgm:t>
        <a:bodyPr/>
        <a:lstStyle/>
        <a:p>
          <a:endParaRPr lang="fr-FR"/>
        </a:p>
      </dgm:t>
    </dgm:pt>
    <dgm:pt modelId="{ECD40EAF-2B17-E943-ADA1-9E8F55B627F9}">
      <dgm:prSet phldrT="[Texte]"/>
      <dgm:spPr/>
      <dgm:t>
        <a:bodyPr/>
        <a:lstStyle/>
        <a:p>
          <a:r>
            <a:rPr lang="fr-FR" dirty="0">
              <a:latin typeface="Arial"/>
            </a:rPr>
            <a:t>Cognitivo</a:t>
          </a:r>
          <a:endParaRPr lang="fr-FR" dirty="0"/>
        </a:p>
      </dgm:t>
    </dgm:pt>
    <dgm:pt modelId="{1B4BC506-2042-3349-8A12-109B5EE2427C}" type="parTrans" cxnId="{83CD59C9-75DE-D540-804F-4413B118E67D}">
      <dgm:prSet/>
      <dgm:spPr/>
      <dgm:t>
        <a:bodyPr/>
        <a:lstStyle/>
        <a:p>
          <a:endParaRPr lang="fr-FR"/>
        </a:p>
      </dgm:t>
    </dgm:pt>
    <dgm:pt modelId="{4209827B-9BCE-0441-9E53-32B5B731D550}" type="sibTrans" cxnId="{83CD59C9-75DE-D540-804F-4413B118E67D}">
      <dgm:prSet/>
      <dgm:spPr/>
      <dgm:t>
        <a:bodyPr/>
        <a:lstStyle/>
        <a:p>
          <a:endParaRPr lang="fr-FR"/>
        </a:p>
      </dgm:t>
    </dgm:pt>
    <dgm:pt modelId="{65F1A732-57C8-574C-B716-6CC16A0B08D7}">
      <dgm:prSet phldrT="[Texte]"/>
      <dgm:spPr/>
      <dgm:t>
        <a:bodyPr/>
        <a:lstStyle/>
        <a:p>
          <a:r>
            <a:rPr lang="fr-FR" dirty="0">
              <a:latin typeface="Arial"/>
            </a:rPr>
            <a:t>Lenguaje</a:t>
          </a:r>
          <a:endParaRPr lang="fr-FR" dirty="0"/>
        </a:p>
      </dgm:t>
    </dgm:pt>
    <dgm:pt modelId="{5EF64958-DC04-FC40-9E11-903BE672D8FF}" type="parTrans" cxnId="{02DA46BC-381F-AA41-B9D5-A21414C6A3FE}">
      <dgm:prSet/>
      <dgm:spPr/>
      <dgm:t>
        <a:bodyPr/>
        <a:lstStyle/>
        <a:p>
          <a:endParaRPr lang="fr-FR"/>
        </a:p>
      </dgm:t>
    </dgm:pt>
    <dgm:pt modelId="{C983719E-5218-FD41-95EC-7202EEA26636}" type="sibTrans" cxnId="{02DA46BC-381F-AA41-B9D5-A21414C6A3FE}">
      <dgm:prSet/>
      <dgm:spPr/>
      <dgm:t>
        <a:bodyPr/>
        <a:lstStyle/>
        <a:p>
          <a:endParaRPr lang="fr-FR"/>
        </a:p>
      </dgm:t>
    </dgm:pt>
    <dgm:pt modelId="{5174CDBE-5DFD-CA4B-B395-B001300D7844}">
      <dgm:prSet phldrT="[Texte]"/>
      <dgm:spPr/>
      <dgm:t>
        <a:bodyPr/>
        <a:lstStyle/>
        <a:p>
          <a:pPr rtl="0"/>
          <a:r>
            <a:rPr lang="fr-FR" i="0" dirty="0" err="1">
              <a:latin typeface="Arial"/>
            </a:rPr>
            <a:t>Ideas</a:t>
          </a:r>
          <a:r>
            <a:rPr lang="fr-FR" i="0" dirty="0"/>
            <a:t> y </a:t>
          </a:r>
          <a:r>
            <a:rPr lang="fr-FR" dirty="0" err="1"/>
            <a:t>conclusiones</a:t>
          </a:r>
          <a:r>
            <a:rPr lang="fr-FR" dirty="0"/>
            <a:t> </a:t>
          </a:r>
          <a:r>
            <a:rPr lang="fr-FR" i="0" dirty="0"/>
            <a:t>a priori</a:t>
          </a:r>
        </a:p>
      </dgm:t>
    </dgm:pt>
    <dgm:pt modelId="{09729016-2F14-F945-924F-DBD5E9413726}" type="parTrans" cxnId="{4A445386-9C30-C54D-A291-3482F0E3E613}">
      <dgm:prSet/>
      <dgm:spPr/>
      <dgm:t>
        <a:bodyPr/>
        <a:lstStyle/>
        <a:p>
          <a:endParaRPr lang="fr-FR"/>
        </a:p>
      </dgm:t>
    </dgm:pt>
    <dgm:pt modelId="{8EE71285-9367-9F49-B67A-644CE1A30D31}" type="sibTrans" cxnId="{4A445386-9C30-C54D-A291-3482F0E3E613}">
      <dgm:prSet/>
      <dgm:spPr/>
      <dgm:t>
        <a:bodyPr/>
        <a:lstStyle/>
        <a:p>
          <a:endParaRPr lang="fr-FR"/>
        </a:p>
      </dgm:t>
    </dgm:pt>
    <dgm:pt modelId="{7805EDE4-C3B2-934D-804A-DA1183CABB20}">
      <dgm:prSet phldrT="[Texte]"/>
      <dgm:spPr/>
      <dgm:t>
        <a:bodyPr/>
        <a:lstStyle/>
        <a:p>
          <a:r>
            <a:rPr lang="fr-FR" dirty="0"/>
            <a:t>Incapacidad para aprender a leer</a:t>
          </a:r>
        </a:p>
      </dgm:t>
    </dgm:pt>
    <dgm:pt modelId="{2F65B83A-FF11-7C43-A644-B3E1D3F37610}" type="parTrans" cxnId="{3FDEF0AD-61F9-2D4E-85E5-823FBEF6C294}">
      <dgm:prSet/>
      <dgm:spPr/>
      <dgm:t>
        <a:bodyPr/>
        <a:lstStyle/>
        <a:p>
          <a:endParaRPr lang="fr-FR"/>
        </a:p>
      </dgm:t>
    </dgm:pt>
    <dgm:pt modelId="{480EADEA-7EA0-8746-807D-E9F61529C6B9}" type="sibTrans" cxnId="{3FDEF0AD-61F9-2D4E-85E5-823FBEF6C294}">
      <dgm:prSet/>
      <dgm:spPr/>
      <dgm:t>
        <a:bodyPr/>
        <a:lstStyle/>
        <a:p>
          <a:endParaRPr lang="fr-FR"/>
        </a:p>
      </dgm:t>
    </dgm:pt>
    <dgm:pt modelId="{DA58B156-C117-9847-9B3D-45828DF1D68A}">
      <dgm:prSet phldrT="[Texte]"/>
      <dgm:spPr/>
      <dgm:t>
        <a:bodyPr/>
        <a:lstStyle/>
        <a:p>
          <a:r>
            <a:rPr lang="fr-FR" dirty="0"/>
            <a:t>Lectura limitada al reconocimiento de unas pocas palabras conocidas.</a:t>
          </a:r>
        </a:p>
      </dgm:t>
    </dgm:pt>
    <dgm:pt modelId="{91E4D69C-FA14-FA4C-B110-544B919D1AF0}" type="parTrans" cxnId="{AD104D4D-68ED-5546-AEC7-69E13E3F71C6}">
      <dgm:prSet/>
      <dgm:spPr/>
      <dgm:t>
        <a:bodyPr/>
        <a:lstStyle/>
        <a:p>
          <a:endParaRPr lang="fr-FR"/>
        </a:p>
      </dgm:t>
    </dgm:pt>
    <dgm:pt modelId="{88AE0989-28A3-D543-A1CC-B8C528B85275}" type="sibTrans" cxnId="{AD104D4D-68ED-5546-AEC7-69E13E3F71C6}">
      <dgm:prSet/>
      <dgm:spPr/>
      <dgm:t>
        <a:bodyPr/>
        <a:lstStyle/>
        <a:p>
          <a:endParaRPr lang="fr-FR"/>
        </a:p>
      </dgm:t>
    </dgm:pt>
    <dgm:pt modelId="{DB8487C2-838F-AC4A-BA17-A916EDFAC689}">
      <dgm:prSet phldrT="[Texte]"/>
      <dgm:spPr/>
      <dgm:t>
        <a:bodyPr/>
        <a:lstStyle/>
        <a:p>
          <a:r>
            <a:rPr lang="fr-FR" dirty="0">
              <a:latin typeface="Arial"/>
            </a:rPr>
            <a:t>Consecuencias</a:t>
          </a:r>
          <a:endParaRPr lang="fr-FR" dirty="0"/>
        </a:p>
      </dgm:t>
    </dgm:pt>
    <dgm:pt modelId="{D0476EA1-6186-644A-A7FA-0C235EC68B46}" type="parTrans" cxnId="{950E0A16-0E3A-5843-81B1-D60CC193FE94}">
      <dgm:prSet/>
      <dgm:spPr/>
      <dgm:t>
        <a:bodyPr/>
        <a:lstStyle/>
        <a:p>
          <a:endParaRPr lang="fr-FR"/>
        </a:p>
      </dgm:t>
    </dgm:pt>
    <dgm:pt modelId="{5C8733EE-AFA7-EE4B-A191-84E4812DFEE9}" type="sibTrans" cxnId="{950E0A16-0E3A-5843-81B1-D60CC193FE94}">
      <dgm:prSet/>
      <dgm:spPr/>
      <dgm:t>
        <a:bodyPr/>
        <a:lstStyle/>
        <a:p>
          <a:endParaRPr lang="fr-FR"/>
        </a:p>
      </dgm:t>
    </dgm:pt>
    <dgm:pt modelId="{98E9B949-C5B4-B845-8D00-6ED1F74A8B2C}">
      <dgm:prSet phldrT="[Texte]"/>
      <dgm:spPr/>
      <dgm:t>
        <a:bodyPr/>
        <a:lstStyle/>
        <a:p>
          <a:pPr rtl="0"/>
          <a:r>
            <a:rPr lang="fr-FR" dirty="0"/>
            <a:t>Poco </a:t>
          </a:r>
          <a:r>
            <a:rPr lang="fr-FR" dirty="0" err="1"/>
            <a:t>estímulo</a:t>
          </a:r>
          <a:r>
            <a:rPr lang="fr-FR" dirty="0"/>
            <a:t> para leer en la escuela</a:t>
          </a:r>
        </a:p>
      </dgm:t>
    </dgm:pt>
    <dgm:pt modelId="{4234F2CC-DFE9-E94D-A050-9E87BEFCE293}" type="parTrans" cxnId="{1E993867-B08E-314C-A9F3-6F4C2928547A}">
      <dgm:prSet/>
      <dgm:spPr/>
      <dgm:t>
        <a:bodyPr/>
        <a:lstStyle/>
        <a:p>
          <a:endParaRPr lang="fr-FR"/>
        </a:p>
      </dgm:t>
    </dgm:pt>
    <dgm:pt modelId="{A2E3F040-FFAE-D14D-BEAC-8EBFA5F26D90}" type="sibTrans" cxnId="{1E993867-B08E-314C-A9F3-6F4C2928547A}">
      <dgm:prSet/>
      <dgm:spPr/>
      <dgm:t>
        <a:bodyPr/>
        <a:lstStyle/>
        <a:p>
          <a:endParaRPr lang="fr-FR"/>
        </a:p>
      </dgm:t>
    </dgm:pt>
    <dgm:pt modelId="{8FF6D212-395C-2840-94A4-B6F6910DE027}">
      <dgm:prSet phldrT="[Texte]"/>
      <dgm:spPr/>
      <dgm:t>
        <a:bodyPr/>
        <a:lstStyle/>
        <a:p>
          <a:r>
            <a:rPr lang="fr-FR" dirty="0"/>
            <a:t>Escasa estimulación de la lectura en la edad adulta</a:t>
          </a:r>
        </a:p>
      </dgm:t>
    </dgm:pt>
    <dgm:pt modelId="{AFEA9F28-570F-DF48-BC8F-0B8592C53561}" type="parTrans" cxnId="{8F107CE6-13D2-5F46-AEBE-9C2AF97341D6}">
      <dgm:prSet/>
      <dgm:spPr/>
      <dgm:t>
        <a:bodyPr/>
        <a:lstStyle/>
        <a:p>
          <a:endParaRPr lang="fr-FR"/>
        </a:p>
      </dgm:t>
    </dgm:pt>
    <dgm:pt modelId="{911DDC88-E58F-844C-90D0-60A03B8397C2}" type="sibTrans" cxnId="{8F107CE6-13D2-5F46-AEBE-9C2AF97341D6}">
      <dgm:prSet/>
      <dgm:spPr/>
      <dgm:t>
        <a:bodyPr/>
        <a:lstStyle/>
        <a:p>
          <a:endParaRPr lang="fr-FR"/>
        </a:p>
      </dgm:t>
    </dgm:pt>
    <dgm:pt modelId="{AA7BE027-9E38-9D4A-8907-4AFCE72FA499}">
      <dgm:prSet phldrT="[Texte]"/>
      <dgm:spPr/>
      <dgm:t>
        <a:bodyPr/>
        <a:lstStyle/>
        <a:p>
          <a:pPr rtl="0"/>
          <a:r>
            <a:rPr lang="fr-FR" dirty="0" err="1"/>
            <a:t>Predictores</a:t>
          </a:r>
          <a:r>
            <a:rPr lang="fr-FR" dirty="0"/>
            <a:t> de la lectura</a:t>
          </a:r>
        </a:p>
      </dgm:t>
    </dgm:pt>
    <dgm:pt modelId="{CBA8436B-26E3-804B-B920-2E397E890E84}" type="parTrans" cxnId="{EF9B27BD-0030-F349-A2FF-0CA4A63AF8E4}">
      <dgm:prSet/>
      <dgm:spPr/>
      <dgm:t>
        <a:bodyPr/>
        <a:lstStyle/>
        <a:p>
          <a:endParaRPr lang="fr-FR"/>
        </a:p>
      </dgm:t>
    </dgm:pt>
    <dgm:pt modelId="{AC1E5F83-BD99-4E4E-9BC0-9B70CB710EB8}" type="sibTrans" cxnId="{EF9B27BD-0030-F349-A2FF-0CA4A63AF8E4}">
      <dgm:prSet/>
      <dgm:spPr/>
      <dgm:t>
        <a:bodyPr/>
        <a:lstStyle/>
        <a:p>
          <a:endParaRPr lang="fr-FR"/>
        </a:p>
      </dgm:t>
    </dgm:pt>
    <dgm:pt modelId="{15808FA5-CE72-2C49-A969-42FE90356CEE}">
      <dgm:prSet phldrT="[Texte]"/>
      <dgm:spPr/>
      <dgm:t>
        <a:bodyPr/>
        <a:lstStyle/>
        <a:p>
          <a:pPr rtl="0"/>
          <a:r>
            <a:rPr lang="fr-FR" dirty="0" err="1"/>
            <a:t>Descodificar</a:t>
          </a:r>
          <a:r>
            <a:rPr lang="fr-FR" dirty="0"/>
            <a:t> palabras</a:t>
          </a:r>
        </a:p>
      </dgm:t>
    </dgm:pt>
    <dgm:pt modelId="{3EBCD296-4F30-D242-8BDB-9954F50B7E6A}" type="parTrans" cxnId="{59085D60-5CAD-A746-8C92-5E220404E3EA}">
      <dgm:prSet/>
      <dgm:spPr/>
      <dgm:t>
        <a:bodyPr/>
        <a:lstStyle/>
        <a:p>
          <a:endParaRPr lang="fr-FR"/>
        </a:p>
      </dgm:t>
    </dgm:pt>
    <dgm:pt modelId="{A651FC86-8376-A54C-94FB-B79E9C0C92E4}" type="sibTrans" cxnId="{59085D60-5CAD-A746-8C92-5E220404E3EA}">
      <dgm:prSet/>
      <dgm:spPr/>
      <dgm:t>
        <a:bodyPr/>
        <a:lstStyle/>
        <a:p>
          <a:endParaRPr lang="fr-FR"/>
        </a:p>
      </dgm:t>
    </dgm:pt>
    <dgm:pt modelId="{2BF87C89-94D1-B847-9199-BD541079A4BD}" type="pres">
      <dgm:prSet presAssocID="{BB84E9D8-BF19-424E-AE29-BAAF0FEC078B}" presName="Name0" presStyleCnt="0">
        <dgm:presLayoutVars>
          <dgm:dir/>
          <dgm:animLvl val="lvl"/>
          <dgm:resizeHandles val="exact"/>
        </dgm:presLayoutVars>
      </dgm:prSet>
      <dgm:spPr/>
    </dgm:pt>
    <dgm:pt modelId="{8C5BC169-CAFC-5146-9D14-1E0FB5CFA279}" type="pres">
      <dgm:prSet presAssocID="{BB84E9D8-BF19-424E-AE29-BAAF0FEC078B}" presName="tSp" presStyleCnt="0"/>
      <dgm:spPr/>
    </dgm:pt>
    <dgm:pt modelId="{4A974DF3-F557-3B42-AB9E-6E998AD15E18}" type="pres">
      <dgm:prSet presAssocID="{BB84E9D8-BF19-424E-AE29-BAAF0FEC078B}" presName="bSp" presStyleCnt="0"/>
      <dgm:spPr/>
    </dgm:pt>
    <dgm:pt modelId="{8AA6ED05-13DD-114B-94EB-17BDFC15D13D}" type="pres">
      <dgm:prSet presAssocID="{BB84E9D8-BF19-424E-AE29-BAAF0FEC078B}" presName="process" presStyleCnt="0"/>
      <dgm:spPr/>
    </dgm:pt>
    <dgm:pt modelId="{DEF117D4-502B-5A44-A121-8CA3C3359A52}" type="pres">
      <dgm:prSet presAssocID="{1BA05928-E050-C24B-94CA-A4995DA11BB7}" presName="composite1" presStyleCnt="0"/>
      <dgm:spPr/>
    </dgm:pt>
    <dgm:pt modelId="{33AD58AE-1F29-754C-BF2C-B1F6CD5D0BD8}" type="pres">
      <dgm:prSet presAssocID="{1BA05928-E050-C24B-94CA-A4995DA11BB7}" presName="dummyNode1" presStyleLbl="node1" presStyleIdx="0" presStyleCnt="3"/>
      <dgm:spPr/>
    </dgm:pt>
    <dgm:pt modelId="{909EDB6D-5C40-0A46-B71B-BFD3716807C3}" type="pres">
      <dgm:prSet presAssocID="{1BA05928-E050-C24B-94CA-A4995DA11BB7}" presName="childNode1" presStyleLbl="bgAcc1" presStyleIdx="0" presStyleCnt="3">
        <dgm:presLayoutVars>
          <dgm:bulletEnabled val="1"/>
        </dgm:presLayoutVars>
      </dgm:prSet>
      <dgm:spPr/>
    </dgm:pt>
    <dgm:pt modelId="{29E7F8EB-F5DE-284F-882C-041AADAF78B3}" type="pres">
      <dgm:prSet presAssocID="{1BA05928-E050-C24B-94CA-A4995DA11BB7}" presName="childNode1tx" presStyleLbl="bgAcc1" presStyleIdx="0" presStyleCnt="3">
        <dgm:presLayoutVars>
          <dgm:bulletEnabled val="1"/>
        </dgm:presLayoutVars>
      </dgm:prSet>
      <dgm:spPr/>
    </dgm:pt>
    <dgm:pt modelId="{E056C2A9-88E2-7D49-BE29-3B4FD0705BF4}" type="pres">
      <dgm:prSet presAssocID="{1BA05928-E050-C24B-94CA-A4995DA11BB7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ADCC9334-639B-D943-BCCA-2F488F1931C1}" type="pres">
      <dgm:prSet presAssocID="{1BA05928-E050-C24B-94CA-A4995DA11BB7}" presName="connSite1" presStyleCnt="0"/>
      <dgm:spPr/>
    </dgm:pt>
    <dgm:pt modelId="{12F4B035-5748-4349-BEBC-98FE9A2351E1}" type="pres">
      <dgm:prSet presAssocID="{1EEB43EE-5ACA-1D4C-85D4-11FC1FBC6932}" presName="Name9" presStyleLbl="sibTrans2D1" presStyleIdx="0" presStyleCnt="2"/>
      <dgm:spPr/>
    </dgm:pt>
    <dgm:pt modelId="{D39DAFF1-6894-F24C-87B8-81B5F2D09DB8}" type="pres">
      <dgm:prSet presAssocID="{5174CDBE-5DFD-CA4B-B395-B001300D7844}" presName="composite2" presStyleCnt="0"/>
      <dgm:spPr/>
    </dgm:pt>
    <dgm:pt modelId="{2D9C615F-42C5-214A-AA32-F1E80EBE51B3}" type="pres">
      <dgm:prSet presAssocID="{5174CDBE-5DFD-CA4B-B395-B001300D7844}" presName="dummyNode2" presStyleLbl="node1" presStyleIdx="0" presStyleCnt="3"/>
      <dgm:spPr/>
    </dgm:pt>
    <dgm:pt modelId="{4AFAF41F-5353-5A4B-9FE3-B9E3A5B3E23B}" type="pres">
      <dgm:prSet presAssocID="{5174CDBE-5DFD-CA4B-B395-B001300D7844}" presName="childNode2" presStyleLbl="bgAcc1" presStyleIdx="1" presStyleCnt="3">
        <dgm:presLayoutVars>
          <dgm:bulletEnabled val="1"/>
        </dgm:presLayoutVars>
      </dgm:prSet>
      <dgm:spPr/>
    </dgm:pt>
    <dgm:pt modelId="{04088064-CB64-A64A-ABB8-665B80751B73}" type="pres">
      <dgm:prSet presAssocID="{5174CDBE-5DFD-CA4B-B395-B001300D7844}" presName="childNode2tx" presStyleLbl="bgAcc1" presStyleIdx="1" presStyleCnt="3">
        <dgm:presLayoutVars>
          <dgm:bulletEnabled val="1"/>
        </dgm:presLayoutVars>
      </dgm:prSet>
      <dgm:spPr/>
    </dgm:pt>
    <dgm:pt modelId="{71D8D7F5-FF38-0B40-9687-82C1593C4E4B}" type="pres">
      <dgm:prSet presAssocID="{5174CDBE-5DFD-CA4B-B395-B001300D7844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E5B5E34C-80C8-8C42-8054-7EF46B89CA03}" type="pres">
      <dgm:prSet presAssocID="{5174CDBE-5DFD-CA4B-B395-B001300D7844}" presName="connSite2" presStyleCnt="0"/>
      <dgm:spPr/>
    </dgm:pt>
    <dgm:pt modelId="{4E8A6F25-9198-014C-AF4B-95F2FF7A2599}" type="pres">
      <dgm:prSet presAssocID="{8EE71285-9367-9F49-B67A-644CE1A30D31}" presName="Name18" presStyleLbl="sibTrans2D1" presStyleIdx="1" presStyleCnt="2"/>
      <dgm:spPr/>
    </dgm:pt>
    <dgm:pt modelId="{27F7CD85-F949-C940-9EBE-1161F18F7758}" type="pres">
      <dgm:prSet presAssocID="{DB8487C2-838F-AC4A-BA17-A916EDFAC689}" presName="composite1" presStyleCnt="0"/>
      <dgm:spPr/>
    </dgm:pt>
    <dgm:pt modelId="{4F72BF9B-AF9E-0647-81DB-5609DD1CC7CB}" type="pres">
      <dgm:prSet presAssocID="{DB8487C2-838F-AC4A-BA17-A916EDFAC689}" presName="dummyNode1" presStyleLbl="node1" presStyleIdx="1" presStyleCnt="3"/>
      <dgm:spPr/>
    </dgm:pt>
    <dgm:pt modelId="{13F204F4-A140-474D-A57E-80ABCFFB19B7}" type="pres">
      <dgm:prSet presAssocID="{DB8487C2-838F-AC4A-BA17-A916EDFAC689}" presName="childNode1" presStyleLbl="bgAcc1" presStyleIdx="2" presStyleCnt="3">
        <dgm:presLayoutVars>
          <dgm:bulletEnabled val="1"/>
        </dgm:presLayoutVars>
      </dgm:prSet>
      <dgm:spPr/>
    </dgm:pt>
    <dgm:pt modelId="{8F9650A5-DFE2-F44F-944A-3BCA77695B44}" type="pres">
      <dgm:prSet presAssocID="{DB8487C2-838F-AC4A-BA17-A916EDFAC689}" presName="childNode1tx" presStyleLbl="bgAcc1" presStyleIdx="2" presStyleCnt="3">
        <dgm:presLayoutVars>
          <dgm:bulletEnabled val="1"/>
        </dgm:presLayoutVars>
      </dgm:prSet>
      <dgm:spPr/>
    </dgm:pt>
    <dgm:pt modelId="{21B3688A-A1BC-0140-A3E4-EDDC3C37E307}" type="pres">
      <dgm:prSet presAssocID="{DB8487C2-838F-AC4A-BA17-A916EDFAC689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3D6B2D48-A258-054F-9948-C17243A35521}" type="pres">
      <dgm:prSet presAssocID="{DB8487C2-838F-AC4A-BA17-A916EDFAC689}" presName="connSite1" presStyleCnt="0"/>
      <dgm:spPr/>
    </dgm:pt>
  </dgm:ptLst>
  <dgm:cxnLst>
    <dgm:cxn modelId="{E527A300-94D9-A649-970A-E9F7BA0A9818}" type="presOf" srcId="{98E9B949-C5B4-B845-8D00-6ED1F74A8B2C}" destId="{8F9650A5-DFE2-F44F-944A-3BCA77695B44}" srcOrd="1" destOrd="0" presId="urn:microsoft.com/office/officeart/2005/8/layout/hProcess4"/>
    <dgm:cxn modelId="{3B608905-5BD5-D64A-9FE6-CC60722F80AC}" type="presOf" srcId="{15808FA5-CE72-2C49-A969-42FE90356CEE}" destId="{29E7F8EB-F5DE-284F-882C-041AADAF78B3}" srcOrd="1" destOrd="3" presId="urn:microsoft.com/office/officeart/2005/8/layout/hProcess4"/>
    <dgm:cxn modelId="{D2E5B107-12FC-DA48-999A-C50A842D0E49}" type="presOf" srcId="{65F1A732-57C8-574C-B716-6CC16A0B08D7}" destId="{909EDB6D-5C40-0A46-B71B-BFD3716807C3}" srcOrd="0" destOrd="1" presId="urn:microsoft.com/office/officeart/2005/8/layout/hProcess4"/>
    <dgm:cxn modelId="{950E0A16-0E3A-5843-81B1-D60CC193FE94}" srcId="{BB84E9D8-BF19-424E-AE29-BAAF0FEC078B}" destId="{DB8487C2-838F-AC4A-BA17-A916EDFAC689}" srcOrd="2" destOrd="0" parTransId="{D0476EA1-6186-644A-A7FA-0C235EC68B46}" sibTransId="{5C8733EE-AFA7-EE4B-A191-84E4812DFEE9}"/>
    <dgm:cxn modelId="{C49FBA1C-4145-5540-9E24-95BF1C52429A}" type="presOf" srcId="{15808FA5-CE72-2C49-A969-42FE90356CEE}" destId="{909EDB6D-5C40-0A46-B71B-BFD3716807C3}" srcOrd="0" destOrd="3" presId="urn:microsoft.com/office/officeart/2005/8/layout/hProcess4"/>
    <dgm:cxn modelId="{59085D60-5CAD-A746-8C92-5E220404E3EA}" srcId="{1BA05928-E050-C24B-94CA-A4995DA11BB7}" destId="{15808FA5-CE72-2C49-A969-42FE90356CEE}" srcOrd="3" destOrd="0" parTransId="{3EBCD296-4F30-D242-8BDB-9954F50B7E6A}" sibTransId="{A651FC86-8376-A54C-94FB-B79E9C0C92E4}"/>
    <dgm:cxn modelId="{BD236E42-96FD-144B-BC52-892AFA3515BA}" type="presOf" srcId="{7805EDE4-C3B2-934D-804A-DA1183CABB20}" destId="{04088064-CB64-A64A-ABB8-665B80751B73}" srcOrd="1" destOrd="0" presId="urn:microsoft.com/office/officeart/2005/8/layout/hProcess4"/>
    <dgm:cxn modelId="{B83BE862-AB03-E84D-A192-781A752535E2}" type="presOf" srcId="{5174CDBE-5DFD-CA4B-B395-B001300D7844}" destId="{71D8D7F5-FF38-0B40-9687-82C1593C4E4B}" srcOrd="0" destOrd="0" presId="urn:microsoft.com/office/officeart/2005/8/layout/hProcess4"/>
    <dgm:cxn modelId="{1E993867-B08E-314C-A9F3-6F4C2928547A}" srcId="{DB8487C2-838F-AC4A-BA17-A916EDFAC689}" destId="{98E9B949-C5B4-B845-8D00-6ED1F74A8B2C}" srcOrd="0" destOrd="0" parTransId="{4234F2CC-DFE9-E94D-A050-9E87BEFCE293}" sibTransId="{A2E3F040-FFAE-D14D-BEAC-8EBFA5F26D90}"/>
    <dgm:cxn modelId="{E43AF167-F212-DB46-85A4-8A954B4B358D}" type="presOf" srcId="{98E9B949-C5B4-B845-8D00-6ED1F74A8B2C}" destId="{13F204F4-A140-474D-A57E-80ABCFFB19B7}" srcOrd="0" destOrd="0" presId="urn:microsoft.com/office/officeart/2005/8/layout/hProcess4"/>
    <dgm:cxn modelId="{AC01956A-6A9B-6A4D-B5C0-49749A833529}" type="presOf" srcId="{1EEB43EE-5ACA-1D4C-85D4-11FC1FBC6932}" destId="{12F4B035-5748-4349-BEBC-98FE9A2351E1}" srcOrd="0" destOrd="0" presId="urn:microsoft.com/office/officeart/2005/8/layout/hProcess4"/>
    <dgm:cxn modelId="{9EF1C64A-848E-0743-AE68-29E974D061F3}" type="presOf" srcId="{65F1A732-57C8-574C-B716-6CC16A0B08D7}" destId="{29E7F8EB-F5DE-284F-882C-041AADAF78B3}" srcOrd="1" destOrd="1" presId="urn:microsoft.com/office/officeart/2005/8/layout/hProcess4"/>
    <dgm:cxn modelId="{AD104D4D-68ED-5546-AEC7-69E13E3F71C6}" srcId="{5174CDBE-5DFD-CA4B-B395-B001300D7844}" destId="{DA58B156-C117-9847-9B3D-45828DF1D68A}" srcOrd="1" destOrd="0" parTransId="{91E4D69C-FA14-FA4C-B110-544B919D1AF0}" sibTransId="{88AE0989-28A3-D543-A1CC-B8C528B85275}"/>
    <dgm:cxn modelId="{9445B251-7D46-8142-B94C-F391D293D88D}" type="presOf" srcId="{AA7BE027-9E38-9D4A-8907-4AFCE72FA499}" destId="{909EDB6D-5C40-0A46-B71B-BFD3716807C3}" srcOrd="0" destOrd="2" presId="urn:microsoft.com/office/officeart/2005/8/layout/hProcess4"/>
    <dgm:cxn modelId="{C605A472-6491-5F47-8E1B-0A6F77E666A4}" type="presOf" srcId="{7805EDE4-C3B2-934D-804A-DA1183CABB20}" destId="{4AFAF41F-5353-5A4B-9FE3-B9E3A5B3E23B}" srcOrd="0" destOrd="0" presId="urn:microsoft.com/office/officeart/2005/8/layout/hProcess4"/>
    <dgm:cxn modelId="{C6E32054-9953-EE4B-A0C3-AC78A53D5D14}" type="presOf" srcId="{DA58B156-C117-9847-9B3D-45828DF1D68A}" destId="{4AFAF41F-5353-5A4B-9FE3-B9E3A5B3E23B}" srcOrd="0" destOrd="1" presId="urn:microsoft.com/office/officeart/2005/8/layout/hProcess4"/>
    <dgm:cxn modelId="{DE56D855-726D-234F-A2C9-FD7F3BBFFC1A}" type="presOf" srcId="{8FF6D212-395C-2840-94A4-B6F6910DE027}" destId="{8F9650A5-DFE2-F44F-944A-3BCA77695B44}" srcOrd="1" destOrd="1" presId="urn:microsoft.com/office/officeart/2005/8/layout/hProcess4"/>
    <dgm:cxn modelId="{03C66257-945B-004B-9121-7E949624B4A6}" type="presOf" srcId="{8FF6D212-395C-2840-94A4-B6F6910DE027}" destId="{13F204F4-A140-474D-A57E-80ABCFFB19B7}" srcOrd="0" destOrd="1" presId="urn:microsoft.com/office/officeart/2005/8/layout/hProcess4"/>
    <dgm:cxn modelId="{79773858-A9CC-1947-8469-B771210093C8}" type="presOf" srcId="{DA58B156-C117-9847-9B3D-45828DF1D68A}" destId="{04088064-CB64-A64A-ABB8-665B80751B73}" srcOrd="1" destOrd="1" presId="urn:microsoft.com/office/officeart/2005/8/layout/hProcess4"/>
    <dgm:cxn modelId="{4A445386-9C30-C54D-A291-3482F0E3E613}" srcId="{BB84E9D8-BF19-424E-AE29-BAAF0FEC078B}" destId="{5174CDBE-5DFD-CA4B-B395-B001300D7844}" srcOrd="1" destOrd="0" parTransId="{09729016-2F14-F945-924F-DBD5E9413726}" sibTransId="{8EE71285-9367-9F49-B67A-644CE1A30D31}"/>
    <dgm:cxn modelId="{B7D8EC9D-5207-0D47-A5BA-B8A6D8B80859}" srcId="{BB84E9D8-BF19-424E-AE29-BAAF0FEC078B}" destId="{1BA05928-E050-C24B-94CA-A4995DA11BB7}" srcOrd="0" destOrd="0" parTransId="{7BA20917-0B80-9245-A6B9-8AF41652C44C}" sibTransId="{1EEB43EE-5ACA-1D4C-85D4-11FC1FBC6932}"/>
    <dgm:cxn modelId="{3FDEF0AD-61F9-2D4E-85E5-823FBEF6C294}" srcId="{5174CDBE-5DFD-CA4B-B395-B001300D7844}" destId="{7805EDE4-C3B2-934D-804A-DA1183CABB20}" srcOrd="0" destOrd="0" parTransId="{2F65B83A-FF11-7C43-A644-B3E1D3F37610}" sibTransId="{480EADEA-7EA0-8746-807D-E9F61529C6B9}"/>
    <dgm:cxn modelId="{34E4F4B9-1649-E54D-92D0-29AB0EA5EC0A}" type="presOf" srcId="{AA7BE027-9E38-9D4A-8907-4AFCE72FA499}" destId="{29E7F8EB-F5DE-284F-882C-041AADAF78B3}" srcOrd="1" destOrd="2" presId="urn:microsoft.com/office/officeart/2005/8/layout/hProcess4"/>
    <dgm:cxn modelId="{02DA46BC-381F-AA41-B9D5-A21414C6A3FE}" srcId="{1BA05928-E050-C24B-94CA-A4995DA11BB7}" destId="{65F1A732-57C8-574C-B716-6CC16A0B08D7}" srcOrd="1" destOrd="0" parTransId="{5EF64958-DC04-FC40-9E11-903BE672D8FF}" sibTransId="{C983719E-5218-FD41-95EC-7202EEA26636}"/>
    <dgm:cxn modelId="{CE6CC7BC-98DB-2B4D-B01E-3A8383239E5F}" type="presOf" srcId="{ECD40EAF-2B17-E943-ADA1-9E8F55B627F9}" destId="{909EDB6D-5C40-0A46-B71B-BFD3716807C3}" srcOrd="0" destOrd="0" presId="urn:microsoft.com/office/officeart/2005/8/layout/hProcess4"/>
    <dgm:cxn modelId="{EF9B27BD-0030-F349-A2FF-0CA4A63AF8E4}" srcId="{1BA05928-E050-C24B-94CA-A4995DA11BB7}" destId="{AA7BE027-9E38-9D4A-8907-4AFCE72FA499}" srcOrd="2" destOrd="0" parTransId="{CBA8436B-26E3-804B-B920-2E397E890E84}" sibTransId="{AC1E5F83-BD99-4E4E-9BC0-9B70CB710EB8}"/>
    <dgm:cxn modelId="{6A0B78C5-9BAF-9F49-87E9-D7FF0CBFDC00}" type="presOf" srcId="{8EE71285-9367-9F49-B67A-644CE1A30D31}" destId="{4E8A6F25-9198-014C-AF4B-95F2FF7A2599}" srcOrd="0" destOrd="0" presId="urn:microsoft.com/office/officeart/2005/8/layout/hProcess4"/>
    <dgm:cxn modelId="{83CD59C9-75DE-D540-804F-4413B118E67D}" srcId="{1BA05928-E050-C24B-94CA-A4995DA11BB7}" destId="{ECD40EAF-2B17-E943-ADA1-9E8F55B627F9}" srcOrd="0" destOrd="0" parTransId="{1B4BC506-2042-3349-8A12-109B5EE2427C}" sibTransId="{4209827B-9BCE-0441-9E53-32B5B731D550}"/>
    <dgm:cxn modelId="{1D946CD3-A62B-364E-98E8-ED8806116C76}" type="presOf" srcId="{1BA05928-E050-C24B-94CA-A4995DA11BB7}" destId="{E056C2A9-88E2-7D49-BE29-3B4FD0705BF4}" srcOrd="0" destOrd="0" presId="urn:microsoft.com/office/officeart/2005/8/layout/hProcess4"/>
    <dgm:cxn modelId="{407A54E1-CAE9-1B47-B66B-9AADB3BA74D5}" type="presOf" srcId="{DB8487C2-838F-AC4A-BA17-A916EDFAC689}" destId="{21B3688A-A1BC-0140-A3E4-EDDC3C37E307}" srcOrd="0" destOrd="0" presId="urn:microsoft.com/office/officeart/2005/8/layout/hProcess4"/>
    <dgm:cxn modelId="{8F107CE6-13D2-5F46-AEBE-9C2AF97341D6}" srcId="{DB8487C2-838F-AC4A-BA17-A916EDFAC689}" destId="{8FF6D212-395C-2840-94A4-B6F6910DE027}" srcOrd="1" destOrd="0" parTransId="{AFEA9F28-570F-DF48-BC8F-0B8592C53561}" sibTransId="{911DDC88-E58F-844C-90D0-60A03B8397C2}"/>
    <dgm:cxn modelId="{13EA58E7-CFC1-CC47-A6C9-D8D858D48F6A}" type="presOf" srcId="{ECD40EAF-2B17-E943-ADA1-9E8F55B627F9}" destId="{29E7F8EB-F5DE-284F-882C-041AADAF78B3}" srcOrd="1" destOrd="0" presId="urn:microsoft.com/office/officeart/2005/8/layout/hProcess4"/>
    <dgm:cxn modelId="{C93CDCFC-A1B2-E740-83C9-CB12A8452F3F}" type="presOf" srcId="{BB84E9D8-BF19-424E-AE29-BAAF0FEC078B}" destId="{2BF87C89-94D1-B847-9199-BD541079A4BD}" srcOrd="0" destOrd="0" presId="urn:microsoft.com/office/officeart/2005/8/layout/hProcess4"/>
    <dgm:cxn modelId="{0630BE6F-43E3-8941-B8CE-0D2994C546D1}" type="presParOf" srcId="{2BF87C89-94D1-B847-9199-BD541079A4BD}" destId="{8C5BC169-CAFC-5146-9D14-1E0FB5CFA279}" srcOrd="0" destOrd="0" presId="urn:microsoft.com/office/officeart/2005/8/layout/hProcess4"/>
    <dgm:cxn modelId="{5A084BF0-8A7A-A240-91DE-9002C88B78AE}" type="presParOf" srcId="{2BF87C89-94D1-B847-9199-BD541079A4BD}" destId="{4A974DF3-F557-3B42-AB9E-6E998AD15E18}" srcOrd="1" destOrd="0" presId="urn:microsoft.com/office/officeart/2005/8/layout/hProcess4"/>
    <dgm:cxn modelId="{7AC9656B-FABF-5D4F-A5FE-64A5FB2A6713}" type="presParOf" srcId="{2BF87C89-94D1-B847-9199-BD541079A4BD}" destId="{8AA6ED05-13DD-114B-94EB-17BDFC15D13D}" srcOrd="2" destOrd="0" presId="urn:microsoft.com/office/officeart/2005/8/layout/hProcess4"/>
    <dgm:cxn modelId="{BC751949-CD58-3A47-9958-0A571CFB27FF}" type="presParOf" srcId="{8AA6ED05-13DD-114B-94EB-17BDFC15D13D}" destId="{DEF117D4-502B-5A44-A121-8CA3C3359A52}" srcOrd="0" destOrd="0" presId="urn:microsoft.com/office/officeart/2005/8/layout/hProcess4"/>
    <dgm:cxn modelId="{8F27A3D8-FAFB-744E-9D10-E0D80FA0BF32}" type="presParOf" srcId="{DEF117D4-502B-5A44-A121-8CA3C3359A52}" destId="{33AD58AE-1F29-754C-BF2C-B1F6CD5D0BD8}" srcOrd="0" destOrd="0" presId="urn:microsoft.com/office/officeart/2005/8/layout/hProcess4"/>
    <dgm:cxn modelId="{7E88D5D9-0135-3847-99F6-2F4586458259}" type="presParOf" srcId="{DEF117D4-502B-5A44-A121-8CA3C3359A52}" destId="{909EDB6D-5C40-0A46-B71B-BFD3716807C3}" srcOrd="1" destOrd="0" presId="urn:microsoft.com/office/officeart/2005/8/layout/hProcess4"/>
    <dgm:cxn modelId="{506974D8-E74E-E642-A3B1-56CAD9064247}" type="presParOf" srcId="{DEF117D4-502B-5A44-A121-8CA3C3359A52}" destId="{29E7F8EB-F5DE-284F-882C-041AADAF78B3}" srcOrd="2" destOrd="0" presId="urn:microsoft.com/office/officeart/2005/8/layout/hProcess4"/>
    <dgm:cxn modelId="{F624184C-2D4C-2A47-97C0-930D1DD697B9}" type="presParOf" srcId="{DEF117D4-502B-5A44-A121-8CA3C3359A52}" destId="{E056C2A9-88E2-7D49-BE29-3B4FD0705BF4}" srcOrd="3" destOrd="0" presId="urn:microsoft.com/office/officeart/2005/8/layout/hProcess4"/>
    <dgm:cxn modelId="{07605312-263C-9242-95AF-DF19D05916CB}" type="presParOf" srcId="{DEF117D4-502B-5A44-A121-8CA3C3359A52}" destId="{ADCC9334-639B-D943-BCCA-2F488F1931C1}" srcOrd="4" destOrd="0" presId="urn:microsoft.com/office/officeart/2005/8/layout/hProcess4"/>
    <dgm:cxn modelId="{300D4C54-D408-5A49-AE8C-C510B2C6BF8D}" type="presParOf" srcId="{8AA6ED05-13DD-114B-94EB-17BDFC15D13D}" destId="{12F4B035-5748-4349-BEBC-98FE9A2351E1}" srcOrd="1" destOrd="0" presId="urn:microsoft.com/office/officeart/2005/8/layout/hProcess4"/>
    <dgm:cxn modelId="{18194A7A-B5F2-484C-B589-933E475CF339}" type="presParOf" srcId="{8AA6ED05-13DD-114B-94EB-17BDFC15D13D}" destId="{D39DAFF1-6894-F24C-87B8-81B5F2D09DB8}" srcOrd="2" destOrd="0" presId="urn:microsoft.com/office/officeart/2005/8/layout/hProcess4"/>
    <dgm:cxn modelId="{3C31738E-4A82-374F-ABA0-43D3CED283B3}" type="presParOf" srcId="{D39DAFF1-6894-F24C-87B8-81B5F2D09DB8}" destId="{2D9C615F-42C5-214A-AA32-F1E80EBE51B3}" srcOrd="0" destOrd="0" presId="urn:microsoft.com/office/officeart/2005/8/layout/hProcess4"/>
    <dgm:cxn modelId="{673DD532-2233-8746-826B-C3A5A87EC8BB}" type="presParOf" srcId="{D39DAFF1-6894-F24C-87B8-81B5F2D09DB8}" destId="{4AFAF41F-5353-5A4B-9FE3-B9E3A5B3E23B}" srcOrd="1" destOrd="0" presId="urn:microsoft.com/office/officeart/2005/8/layout/hProcess4"/>
    <dgm:cxn modelId="{2626605D-51F5-EE4E-BEFD-BB75C881A082}" type="presParOf" srcId="{D39DAFF1-6894-F24C-87B8-81B5F2D09DB8}" destId="{04088064-CB64-A64A-ABB8-665B80751B73}" srcOrd="2" destOrd="0" presId="urn:microsoft.com/office/officeart/2005/8/layout/hProcess4"/>
    <dgm:cxn modelId="{7E1F77B8-0AE1-AF40-9D5B-AF8A7A1102F3}" type="presParOf" srcId="{D39DAFF1-6894-F24C-87B8-81B5F2D09DB8}" destId="{71D8D7F5-FF38-0B40-9687-82C1593C4E4B}" srcOrd="3" destOrd="0" presId="urn:microsoft.com/office/officeart/2005/8/layout/hProcess4"/>
    <dgm:cxn modelId="{7BF44521-DBFE-9A4A-962F-63928805FCFE}" type="presParOf" srcId="{D39DAFF1-6894-F24C-87B8-81B5F2D09DB8}" destId="{E5B5E34C-80C8-8C42-8054-7EF46B89CA03}" srcOrd="4" destOrd="0" presId="urn:microsoft.com/office/officeart/2005/8/layout/hProcess4"/>
    <dgm:cxn modelId="{89625272-20CE-534D-B54F-3319A2CA0B6D}" type="presParOf" srcId="{8AA6ED05-13DD-114B-94EB-17BDFC15D13D}" destId="{4E8A6F25-9198-014C-AF4B-95F2FF7A2599}" srcOrd="3" destOrd="0" presId="urn:microsoft.com/office/officeart/2005/8/layout/hProcess4"/>
    <dgm:cxn modelId="{00B7EEE9-6F5A-B349-8FA0-61512F336C5E}" type="presParOf" srcId="{8AA6ED05-13DD-114B-94EB-17BDFC15D13D}" destId="{27F7CD85-F949-C940-9EBE-1161F18F7758}" srcOrd="4" destOrd="0" presId="urn:microsoft.com/office/officeart/2005/8/layout/hProcess4"/>
    <dgm:cxn modelId="{8B7ACE52-F21D-5448-8F29-0336961D4250}" type="presParOf" srcId="{27F7CD85-F949-C940-9EBE-1161F18F7758}" destId="{4F72BF9B-AF9E-0647-81DB-5609DD1CC7CB}" srcOrd="0" destOrd="0" presId="urn:microsoft.com/office/officeart/2005/8/layout/hProcess4"/>
    <dgm:cxn modelId="{142ED6CF-C084-7343-A553-CA71AC647DEB}" type="presParOf" srcId="{27F7CD85-F949-C940-9EBE-1161F18F7758}" destId="{13F204F4-A140-474D-A57E-80ABCFFB19B7}" srcOrd="1" destOrd="0" presId="urn:microsoft.com/office/officeart/2005/8/layout/hProcess4"/>
    <dgm:cxn modelId="{79BD4CD8-881A-234B-9C61-156D3C01B089}" type="presParOf" srcId="{27F7CD85-F949-C940-9EBE-1161F18F7758}" destId="{8F9650A5-DFE2-F44F-944A-3BCA77695B44}" srcOrd="2" destOrd="0" presId="urn:microsoft.com/office/officeart/2005/8/layout/hProcess4"/>
    <dgm:cxn modelId="{68FFCFC4-9186-714D-87CD-EA11C5EB1F76}" type="presParOf" srcId="{27F7CD85-F949-C940-9EBE-1161F18F7758}" destId="{21B3688A-A1BC-0140-A3E4-EDDC3C37E307}" srcOrd="3" destOrd="0" presId="urn:microsoft.com/office/officeart/2005/8/layout/hProcess4"/>
    <dgm:cxn modelId="{B48B6741-0E7A-9147-A82F-9D1C7627D7C1}" type="presParOf" srcId="{27F7CD85-F949-C940-9EBE-1161F18F7758}" destId="{3D6B2D48-A258-054F-9948-C17243A3552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84E9D8-BF19-424E-AE29-BAAF0FEC078B}" type="doc">
      <dgm:prSet loTypeId="urn:microsoft.com/office/officeart/2005/8/layout/hProcess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BA05928-E050-C24B-94CA-A4995DA11BB7}">
      <dgm:prSet phldrT="[Texte]"/>
      <dgm:spPr/>
      <dgm:t>
        <a:bodyPr/>
        <a:lstStyle/>
        <a:p>
          <a:r>
            <a:rPr lang="fr-FR" dirty="0">
              <a:latin typeface="Arial"/>
            </a:rPr>
            <a:t>Déficit</a:t>
          </a:r>
          <a:endParaRPr lang="fr-FR" dirty="0"/>
        </a:p>
      </dgm:t>
    </dgm:pt>
    <dgm:pt modelId="{7BA20917-0B80-9245-A6B9-8AF41652C44C}" type="parTrans" cxnId="{B7D8EC9D-5207-0D47-A5BA-B8A6D8B80859}">
      <dgm:prSet/>
      <dgm:spPr/>
      <dgm:t>
        <a:bodyPr/>
        <a:lstStyle/>
        <a:p>
          <a:endParaRPr lang="fr-FR"/>
        </a:p>
      </dgm:t>
    </dgm:pt>
    <dgm:pt modelId="{1EEB43EE-5ACA-1D4C-85D4-11FC1FBC6932}" type="sibTrans" cxnId="{B7D8EC9D-5207-0D47-A5BA-B8A6D8B80859}">
      <dgm:prSet/>
      <dgm:spPr/>
      <dgm:t>
        <a:bodyPr/>
        <a:lstStyle/>
        <a:p>
          <a:endParaRPr lang="fr-FR"/>
        </a:p>
      </dgm:t>
    </dgm:pt>
    <dgm:pt modelId="{ECD40EAF-2B17-E943-ADA1-9E8F55B627F9}">
      <dgm:prSet phldrT="[Texte]"/>
      <dgm:spPr/>
      <dgm:t>
        <a:bodyPr/>
        <a:lstStyle/>
        <a:p>
          <a:r>
            <a:rPr lang="fr-FR" dirty="0">
              <a:latin typeface="Arial"/>
            </a:rPr>
            <a:t>Cognitivo</a:t>
          </a:r>
          <a:endParaRPr lang="fr-FR" dirty="0"/>
        </a:p>
      </dgm:t>
    </dgm:pt>
    <dgm:pt modelId="{1B4BC506-2042-3349-8A12-109B5EE2427C}" type="parTrans" cxnId="{83CD59C9-75DE-D540-804F-4413B118E67D}">
      <dgm:prSet/>
      <dgm:spPr/>
      <dgm:t>
        <a:bodyPr/>
        <a:lstStyle/>
        <a:p>
          <a:endParaRPr lang="fr-FR"/>
        </a:p>
      </dgm:t>
    </dgm:pt>
    <dgm:pt modelId="{4209827B-9BCE-0441-9E53-32B5B731D550}" type="sibTrans" cxnId="{83CD59C9-75DE-D540-804F-4413B118E67D}">
      <dgm:prSet/>
      <dgm:spPr/>
      <dgm:t>
        <a:bodyPr/>
        <a:lstStyle/>
        <a:p>
          <a:endParaRPr lang="fr-FR"/>
        </a:p>
      </dgm:t>
    </dgm:pt>
    <dgm:pt modelId="{65F1A732-57C8-574C-B716-6CC16A0B08D7}">
      <dgm:prSet phldrT="[Texte]"/>
      <dgm:spPr/>
      <dgm:t>
        <a:bodyPr/>
        <a:lstStyle/>
        <a:p>
          <a:r>
            <a:rPr lang="fr-FR" dirty="0">
              <a:latin typeface="Arial"/>
            </a:rPr>
            <a:t>Lenguaje</a:t>
          </a:r>
          <a:endParaRPr lang="fr-FR" dirty="0"/>
        </a:p>
      </dgm:t>
    </dgm:pt>
    <dgm:pt modelId="{5EF64958-DC04-FC40-9E11-903BE672D8FF}" type="parTrans" cxnId="{02DA46BC-381F-AA41-B9D5-A21414C6A3FE}">
      <dgm:prSet/>
      <dgm:spPr/>
      <dgm:t>
        <a:bodyPr/>
        <a:lstStyle/>
        <a:p>
          <a:endParaRPr lang="fr-FR"/>
        </a:p>
      </dgm:t>
    </dgm:pt>
    <dgm:pt modelId="{C983719E-5218-FD41-95EC-7202EEA26636}" type="sibTrans" cxnId="{02DA46BC-381F-AA41-B9D5-A21414C6A3FE}">
      <dgm:prSet/>
      <dgm:spPr/>
      <dgm:t>
        <a:bodyPr/>
        <a:lstStyle/>
        <a:p>
          <a:endParaRPr lang="fr-FR"/>
        </a:p>
      </dgm:t>
    </dgm:pt>
    <dgm:pt modelId="{5174CDBE-5DFD-CA4B-B395-B001300D7844}">
      <dgm:prSet phldrT="[Texte]"/>
      <dgm:spPr/>
      <dgm:t>
        <a:bodyPr/>
        <a:lstStyle/>
        <a:p>
          <a:pPr rtl="0"/>
          <a:r>
            <a:rPr lang="fr-FR" i="0" dirty="0" err="1">
              <a:latin typeface="Arial"/>
            </a:rPr>
            <a:t>Ideas</a:t>
          </a:r>
          <a:r>
            <a:rPr lang="fr-FR" i="0" dirty="0"/>
            <a:t> y </a:t>
          </a:r>
          <a:r>
            <a:rPr lang="fr-FR" dirty="0" err="1"/>
            <a:t>conclusiones</a:t>
          </a:r>
          <a:r>
            <a:rPr lang="fr-FR" dirty="0"/>
            <a:t> </a:t>
          </a:r>
          <a:r>
            <a:rPr lang="fr-FR" i="0" dirty="0"/>
            <a:t>a priori</a:t>
          </a:r>
        </a:p>
      </dgm:t>
    </dgm:pt>
    <dgm:pt modelId="{09729016-2F14-F945-924F-DBD5E9413726}" type="parTrans" cxnId="{4A445386-9C30-C54D-A291-3482F0E3E613}">
      <dgm:prSet/>
      <dgm:spPr/>
      <dgm:t>
        <a:bodyPr/>
        <a:lstStyle/>
        <a:p>
          <a:endParaRPr lang="fr-FR"/>
        </a:p>
      </dgm:t>
    </dgm:pt>
    <dgm:pt modelId="{8EE71285-9367-9F49-B67A-644CE1A30D31}" type="sibTrans" cxnId="{4A445386-9C30-C54D-A291-3482F0E3E613}">
      <dgm:prSet/>
      <dgm:spPr/>
      <dgm:t>
        <a:bodyPr/>
        <a:lstStyle/>
        <a:p>
          <a:endParaRPr lang="fr-FR"/>
        </a:p>
      </dgm:t>
    </dgm:pt>
    <dgm:pt modelId="{7805EDE4-C3B2-934D-804A-DA1183CABB20}">
      <dgm:prSet phldrT="[Texte]"/>
      <dgm:spPr/>
      <dgm:t>
        <a:bodyPr/>
        <a:lstStyle/>
        <a:p>
          <a:r>
            <a:rPr lang="fr-FR" dirty="0"/>
            <a:t>Incapacidad para aprender a leer</a:t>
          </a:r>
        </a:p>
      </dgm:t>
    </dgm:pt>
    <dgm:pt modelId="{2F65B83A-FF11-7C43-A644-B3E1D3F37610}" type="parTrans" cxnId="{3FDEF0AD-61F9-2D4E-85E5-823FBEF6C294}">
      <dgm:prSet/>
      <dgm:spPr/>
      <dgm:t>
        <a:bodyPr/>
        <a:lstStyle/>
        <a:p>
          <a:endParaRPr lang="fr-FR"/>
        </a:p>
      </dgm:t>
    </dgm:pt>
    <dgm:pt modelId="{480EADEA-7EA0-8746-807D-E9F61529C6B9}" type="sibTrans" cxnId="{3FDEF0AD-61F9-2D4E-85E5-823FBEF6C294}">
      <dgm:prSet/>
      <dgm:spPr/>
      <dgm:t>
        <a:bodyPr/>
        <a:lstStyle/>
        <a:p>
          <a:endParaRPr lang="fr-FR"/>
        </a:p>
      </dgm:t>
    </dgm:pt>
    <dgm:pt modelId="{DA58B156-C117-9847-9B3D-45828DF1D68A}">
      <dgm:prSet phldrT="[Texte]"/>
      <dgm:spPr/>
      <dgm:t>
        <a:bodyPr/>
        <a:lstStyle/>
        <a:p>
          <a:r>
            <a:rPr lang="fr-FR" dirty="0"/>
            <a:t>Lectura limitada al reconocimiento de unas pocas palabras conocidas.</a:t>
          </a:r>
        </a:p>
      </dgm:t>
    </dgm:pt>
    <dgm:pt modelId="{91E4D69C-FA14-FA4C-B110-544B919D1AF0}" type="parTrans" cxnId="{AD104D4D-68ED-5546-AEC7-69E13E3F71C6}">
      <dgm:prSet/>
      <dgm:spPr/>
      <dgm:t>
        <a:bodyPr/>
        <a:lstStyle/>
        <a:p>
          <a:endParaRPr lang="fr-FR"/>
        </a:p>
      </dgm:t>
    </dgm:pt>
    <dgm:pt modelId="{88AE0989-28A3-D543-A1CC-B8C528B85275}" type="sibTrans" cxnId="{AD104D4D-68ED-5546-AEC7-69E13E3F71C6}">
      <dgm:prSet/>
      <dgm:spPr/>
      <dgm:t>
        <a:bodyPr/>
        <a:lstStyle/>
        <a:p>
          <a:endParaRPr lang="fr-FR"/>
        </a:p>
      </dgm:t>
    </dgm:pt>
    <dgm:pt modelId="{DB8487C2-838F-AC4A-BA17-A916EDFAC689}">
      <dgm:prSet phldrT="[Texte]"/>
      <dgm:spPr/>
      <dgm:t>
        <a:bodyPr/>
        <a:lstStyle/>
        <a:p>
          <a:r>
            <a:rPr lang="fr-FR" dirty="0">
              <a:latin typeface="Arial"/>
            </a:rPr>
            <a:t>Consecuencias</a:t>
          </a:r>
          <a:endParaRPr lang="fr-FR" dirty="0"/>
        </a:p>
      </dgm:t>
    </dgm:pt>
    <dgm:pt modelId="{D0476EA1-6186-644A-A7FA-0C235EC68B46}" type="parTrans" cxnId="{950E0A16-0E3A-5843-81B1-D60CC193FE94}">
      <dgm:prSet/>
      <dgm:spPr/>
      <dgm:t>
        <a:bodyPr/>
        <a:lstStyle/>
        <a:p>
          <a:endParaRPr lang="fr-FR"/>
        </a:p>
      </dgm:t>
    </dgm:pt>
    <dgm:pt modelId="{5C8733EE-AFA7-EE4B-A191-84E4812DFEE9}" type="sibTrans" cxnId="{950E0A16-0E3A-5843-81B1-D60CC193FE94}">
      <dgm:prSet/>
      <dgm:spPr/>
      <dgm:t>
        <a:bodyPr/>
        <a:lstStyle/>
        <a:p>
          <a:endParaRPr lang="fr-FR"/>
        </a:p>
      </dgm:t>
    </dgm:pt>
    <dgm:pt modelId="{98E9B949-C5B4-B845-8D00-6ED1F74A8B2C}">
      <dgm:prSet phldrT="[Texte]"/>
      <dgm:spPr/>
      <dgm:t>
        <a:bodyPr/>
        <a:lstStyle/>
        <a:p>
          <a:pPr rtl="0"/>
          <a:r>
            <a:rPr lang="fr-FR" dirty="0"/>
            <a:t>Poco </a:t>
          </a:r>
          <a:r>
            <a:rPr lang="fr-FR" dirty="0" err="1"/>
            <a:t>estímulo</a:t>
          </a:r>
          <a:r>
            <a:rPr lang="fr-FR" dirty="0"/>
            <a:t> para leer en la escuela</a:t>
          </a:r>
        </a:p>
      </dgm:t>
    </dgm:pt>
    <dgm:pt modelId="{4234F2CC-DFE9-E94D-A050-9E87BEFCE293}" type="parTrans" cxnId="{1E993867-B08E-314C-A9F3-6F4C2928547A}">
      <dgm:prSet/>
      <dgm:spPr/>
      <dgm:t>
        <a:bodyPr/>
        <a:lstStyle/>
        <a:p>
          <a:endParaRPr lang="fr-FR"/>
        </a:p>
      </dgm:t>
    </dgm:pt>
    <dgm:pt modelId="{A2E3F040-FFAE-D14D-BEAC-8EBFA5F26D90}" type="sibTrans" cxnId="{1E993867-B08E-314C-A9F3-6F4C2928547A}">
      <dgm:prSet/>
      <dgm:spPr/>
      <dgm:t>
        <a:bodyPr/>
        <a:lstStyle/>
        <a:p>
          <a:endParaRPr lang="fr-FR"/>
        </a:p>
      </dgm:t>
    </dgm:pt>
    <dgm:pt modelId="{8FF6D212-395C-2840-94A4-B6F6910DE027}">
      <dgm:prSet phldrT="[Texte]"/>
      <dgm:spPr/>
      <dgm:t>
        <a:bodyPr/>
        <a:lstStyle/>
        <a:p>
          <a:r>
            <a:rPr lang="fr-FR" dirty="0"/>
            <a:t>Escasa estimulación de la lectura en la edad adulta</a:t>
          </a:r>
        </a:p>
      </dgm:t>
    </dgm:pt>
    <dgm:pt modelId="{AFEA9F28-570F-DF48-BC8F-0B8592C53561}" type="parTrans" cxnId="{8F107CE6-13D2-5F46-AEBE-9C2AF97341D6}">
      <dgm:prSet/>
      <dgm:spPr/>
      <dgm:t>
        <a:bodyPr/>
        <a:lstStyle/>
        <a:p>
          <a:endParaRPr lang="fr-FR"/>
        </a:p>
      </dgm:t>
    </dgm:pt>
    <dgm:pt modelId="{911DDC88-E58F-844C-90D0-60A03B8397C2}" type="sibTrans" cxnId="{8F107CE6-13D2-5F46-AEBE-9C2AF97341D6}">
      <dgm:prSet/>
      <dgm:spPr/>
      <dgm:t>
        <a:bodyPr/>
        <a:lstStyle/>
        <a:p>
          <a:endParaRPr lang="fr-FR"/>
        </a:p>
      </dgm:t>
    </dgm:pt>
    <dgm:pt modelId="{AA7BE027-9E38-9D4A-8907-4AFCE72FA499}">
      <dgm:prSet phldrT="[Texte]"/>
      <dgm:spPr/>
      <dgm:t>
        <a:bodyPr/>
        <a:lstStyle/>
        <a:p>
          <a:pPr rtl="0"/>
          <a:r>
            <a:rPr lang="fr-FR" dirty="0" err="1"/>
            <a:t>Predictores</a:t>
          </a:r>
          <a:r>
            <a:rPr lang="fr-FR" dirty="0"/>
            <a:t> de la lectura</a:t>
          </a:r>
        </a:p>
      </dgm:t>
    </dgm:pt>
    <dgm:pt modelId="{CBA8436B-26E3-804B-B920-2E397E890E84}" type="parTrans" cxnId="{EF9B27BD-0030-F349-A2FF-0CA4A63AF8E4}">
      <dgm:prSet/>
      <dgm:spPr/>
      <dgm:t>
        <a:bodyPr/>
        <a:lstStyle/>
        <a:p>
          <a:endParaRPr lang="fr-FR"/>
        </a:p>
      </dgm:t>
    </dgm:pt>
    <dgm:pt modelId="{AC1E5F83-BD99-4E4E-9BC0-9B70CB710EB8}" type="sibTrans" cxnId="{EF9B27BD-0030-F349-A2FF-0CA4A63AF8E4}">
      <dgm:prSet/>
      <dgm:spPr/>
      <dgm:t>
        <a:bodyPr/>
        <a:lstStyle/>
        <a:p>
          <a:endParaRPr lang="fr-FR"/>
        </a:p>
      </dgm:t>
    </dgm:pt>
    <dgm:pt modelId="{15808FA5-CE72-2C49-A969-42FE90356CEE}">
      <dgm:prSet phldrT="[Texte]"/>
      <dgm:spPr/>
      <dgm:t>
        <a:bodyPr/>
        <a:lstStyle/>
        <a:p>
          <a:pPr rtl="0"/>
          <a:r>
            <a:rPr lang="fr-FR" dirty="0" err="1"/>
            <a:t>Descodificar</a:t>
          </a:r>
          <a:r>
            <a:rPr lang="fr-FR" dirty="0"/>
            <a:t> palabras</a:t>
          </a:r>
        </a:p>
      </dgm:t>
    </dgm:pt>
    <dgm:pt modelId="{3EBCD296-4F30-D242-8BDB-9954F50B7E6A}" type="parTrans" cxnId="{59085D60-5CAD-A746-8C92-5E220404E3EA}">
      <dgm:prSet/>
      <dgm:spPr/>
      <dgm:t>
        <a:bodyPr/>
        <a:lstStyle/>
        <a:p>
          <a:endParaRPr lang="fr-FR"/>
        </a:p>
      </dgm:t>
    </dgm:pt>
    <dgm:pt modelId="{A651FC86-8376-A54C-94FB-B79E9C0C92E4}" type="sibTrans" cxnId="{59085D60-5CAD-A746-8C92-5E220404E3EA}">
      <dgm:prSet/>
      <dgm:spPr/>
      <dgm:t>
        <a:bodyPr/>
        <a:lstStyle/>
        <a:p>
          <a:endParaRPr lang="fr-FR"/>
        </a:p>
      </dgm:t>
    </dgm:pt>
    <dgm:pt modelId="{2BF87C89-94D1-B847-9199-BD541079A4BD}" type="pres">
      <dgm:prSet presAssocID="{BB84E9D8-BF19-424E-AE29-BAAF0FEC078B}" presName="Name0" presStyleCnt="0">
        <dgm:presLayoutVars>
          <dgm:dir/>
          <dgm:animLvl val="lvl"/>
          <dgm:resizeHandles val="exact"/>
        </dgm:presLayoutVars>
      </dgm:prSet>
      <dgm:spPr/>
    </dgm:pt>
    <dgm:pt modelId="{8C5BC169-CAFC-5146-9D14-1E0FB5CFA279}" type="pres">
      <dgm:prSet presAssocID="{BB84E9D8-BF19-424E-AE29-BAAF0FEC078B}" presName="tSp" presStyleCnt="0"/>
      <dgm:spPr/>
    </dgm:pt>
    <dgm:pt modelId="{4A974DF3-F557-3B42-AB9E-6E998AD15E18}" type="pres">
      <dgm:prSet presAssocID="{BB84E9D8-BF19-424E-AE29-BAAF0FEC078B}" presName="bSp" presStyleCnt="0"/>
      <dgm:spPr/>
    </dgm:pt>
    <dgm:pt modelId="{8AA6ED05-13DD-114B-94EB-17BDFC15D13D}" type="pres">
      <dgm:prSet presAssocID="{BB84E9D8-BF19-424E-AE29-BAAF0FEC078B}" presName="process" presStyleCnt="0"/>
      <dgm:spPr/>
    </dgm:pt>
    <dgm:pt modelId="{DEF117D4-502B-5A44-A121-8CA3C3359A52}" type="pres">
      <dgm:prSet presAssocID="{1BA05928-E050-C24B-94CA-A4995DA11BB7}" presName="composite1" presStyleCnt="0"/>
      <dgm:spPr/>
    </dgm:pt>
    <dgm:pt modelId="{33AD58AE-1F29-754C-BF2C-B1F6CD5D0BD8}" type="pres">
      <dgm:prSet presAssocID="{1BA05928-E050-C24B-94CA-A4995DA11BB7}" presName="dummyNode1" presStyleLbl="node1" presStyleIdx="0" presStyleCnt="3"/>
      <dgm:spPr/>
    </dgm:pt>
    <dgm:pt modelId="{909EDB6D-5C40-0A46-B71B-BFD3716807C3}" type="pres">
      <dgm:prSet presAssocID="{1BA05928-E050-C24B-94CA-A4995DA11BB7}" presName="childNode1" presStyleLbl="bgAcc1" presStyleIdx="0" presStyleCnt="3">
        <dgm:presLayoutVars>
          <dgm:bulletEnabled val="1"/>
        </dgm:presLayoutVars>
      </dgm:prSet>
      <dgm:spPr/>
    </dgm:pt>
    <dgm:pt modelId="{29E7F8EB-F5DE-284F-882C-041AADAF78B3}" type="pres">
      <dgm:prSet presAssocID="{1BA05928-E050-C24B-94CA-A4995DA11BB7}" presName="childNode1tx" presStyleLbl="bgAcc1" presStyleIdx="0" presStyleCnt="3">
        <dgm:presLayoutVars>
          <dgm:bulletEnabled val="1"/>
        </dgm:presLayoutVars>
      </dgm:prSet>
      <dgm:spPr/>
    </dgm:pt>
    <dgm:pt modelId="{E056C2A9-88E2-7D49-BE29-3B4FD0705BF4}" type="pres">
      <dgm:prSet presAssocID="{1BA05928-E050-C24B-94CA-A4995DA11BB7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ADCC9334-639B-D943-BCCA-2F488F1931C1}" type="pres">
      <dgm:prSet presAssocID="{1BA05928-E050-C24B-94CA-A4995DA11BB7}" presName="connSite1" presStyleCnt="0"/>
      <dgm:spPr/>
    </dgm:pt>
    <dgm:pt modelId="{12F4B035-5748-4349-BEBC-98FE9A2351E1}" type="pres">
      <dgm:prSet presAssocID="{1EEB43EE-5ACA-1D4C-85D4-11FC1FBC6932}" presName="Name9" presStyleLbl="sibTrans2D1" presStyleIdx="0" presStyleCnt="2"/>
      <dgm:spPr/>
    </dgm:pt>
    <dgm:pt modelId="{D39DAFF1-6894-F24C-87B8-81B5F2D09DB8}" type="pres">
      <dgm:prSet presAssocID="{5174CDBE-5DFD-CA4B-B395-B001300D7844}" presName="composite2" presStyleCnt="0"/>
      <dgm:spPr/>
    </dgm:pt>
    <dgm:pt modelId="{2D9C615F-42C5-214A-AA32-F1E80EBE51B3}" type="pres">
      <dgm:prSet presAssocID="{5174CDBE-5DFD-CA4B-B395-B001300D7844}" presName="dummyNode2" presStyleLbl="node1" presStyleIdx="0" presStyleCnt="3"/>
      <dgm:spPr/>
    </dgm:pt>
    <dgm:pt modelId="{4AFAF41F-5353-5A4B-9FE3-B9E3A5B3E23B}" type="pres">
      <dgm:prSet presAssocID="{5174CDBE-5DFD-CA4B-B395-B001300D7844}" presName="childNode2" presStyleLbl="bgAcc1" presStyleIdx="1" presStyleCnt="3">
        <dgm:presLayoutVars>
          <dgm:bulletEnabled val="1"/>
        </dgm:presLayoutVars>
      </dgm:prSet>
      <dgm:spPr/>
    </dgm:pt>
    <dgm:pt modelId="{04088064-CB64-A64A-ABB8-665B80751B73}" type="pres">
      <dgm:prSet presAssocID="{5174CDBE-5DFD-CA4B-B395-B001300D7844}" presName="childNode2tx" presStyleLbl="bgAcc1" presStyleIdx="1" presStyleCnt="3">
        <dgm:presLayoutVars>
          <dgm:bulletEnabled val="1"/>
        </dgm:presLayoutVars>
      </dgm:prSet>
      <dgm:spPr/>
    </dgm:pt>
    <dgm:pt modelId="{71D8D7F5-FF38-0B40-9687-82C1593C4E4B}" type="pres">
      <dgm:prSet presAssocID="{5174CDBE-5DFD-CA4B-B395-B001300D7844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E5B5E34C-80C8-8C42-8054-7EF46B89CA03}" type="pres">
      <dgm:prSet presAssocID="{5174CDBE-5DFD-CA4B-B395-B001300D7844}" presName="connSite2" presStyleCnt="0"/>
      <dgm:spPr/>
    </dgm:pt>
    <dgm:pt modelId="{4E8A6F25-9198-014C-AF4B-95F2FF7A2599}" type="pres">
      <dgm:prSet presAssocID="{8EE71285-9367-9F49-B67A-644CE1A30D31}" presName="Name18" presStyleLbl="sibTrans2D1" presStyleIdx="1" presStyleCnt="2"/>
      <dgm:spPr/>
    </dgm:pt>
    <dgm:pt modelId="{27F7CD85-F949-C940-9EBE-1161F18F7758}" type="pres">
      <dgm:prSet presAssocID="{DB8487C2-838F-AC4A-BA17-A916EDFAC689}" presName="composite1" presStyleCnt="0"/>
      <dgm:spPr/>
    </dgm:pt>
    <dgm:pt modelId="{4F72BF9B-AF9E-0647-81DB-5609DD1CC7CB}" type="pres">
      <dgm:prSet presAssocID="{DB8487C2-838F-AC4A-BA17-A916EDFAC689}" presName="dummyNode1" presStyleLbl="node1" presStyleIdx="1" presStyleCnt="3"/>
      <dgm:spPr/>
    </dgm:pt>
    <dgm:pt modelId="{13F204F4-A140-474D-A57E-80ABCFFB19B7}" type="pres">
      <dgm:prSet presAssocID="{DB8487C2-838F-AC4A-BA17-A916EDFAC689}" presName="childNode1" presStyleLbl="bgAcc1" presStyleIdx="2" presStyleCnt="3">
        <dgm:presLayoutVars>
          <dgm:bulletEnabled val="1"/>
        </dgm:presLayoutVars>
      </dgm:prSet>
      <dgm:spPr/>
    </dgm:pt>
    <dgm:pt modelId="{8F9650A5-DFE2-F44F-944A-3BCA77695B44}" type="pres">
      <dgm:prSet presAssocID="{DB8487C2-838F-AC4A-BA17-A916EDFAC689}" presName="childNode1tx" presStyleLbl="bgAcc1" presStyleIdx="2" presStyleCnt="3">
        <dgm:presLayoutVars>
          <dgm:bulletEnabled val="1"/>
        </dgm:presLayoutVars>
      </dgm:prSet>
      <dgm:spPr/>
    </dgm:pt>
    <dgm:pt modelId="{21B3688A-A1BC-0140-A3E4-EDDC3C37E307}" type="pres">
      <dgm:prSet presAssocID="{DB8487C2-838F-AC4A-BA17-A916EDFAC689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3D6B2D48-A258-054F-9948-C17243A35521}" type="pres">
      <dgm:prSet presAssocID="{DB8487C2-838F-AC4A-BA17-A916EDFAC689}" presName="connSite1" presStyleCnt="0"/>
      <dgm:spPr/>
    </dgm:pt>
  </dgm:ptLst>
  <dgm:cxnLst>
    <dgm:cxn modelId="{E527A300-94D9-A649-970A-E9F7BA0A9818}" type="presOf" srcId="{98E9B949-C5B4-B845-8D00-6ED1F74A8B2C}" destId="{8F9650A5-DFE2-F44F-944A-3BCA77695B44}" srcOrd="1" destOrd="0" presId="urn:microsoft.com/office/officeart/2005/8/layout/hProcess4"/>
    <dgm:cxn modelId="{3B608905-5BD5-D64A-9FE6-CC60722F80AC}" type="presOf" srcId="{15808FA5-CE72-2C49-A969-42FE90356CEE}" destId="{29E7F8EB-F5DE-284F-882C-041AADAF78B3}" srcOrd="1" destOrd="3" presId="urn:microsoft.com/office/officeart/2005/8/layout/hProcess4"/>
    <dgm:cxn modelId="{D2E5B107-12FC-DA48-999A-C50A842D0E49}" type="presOf" srcId="{65F1A732-57C8-574C-B716-6CC16A0B08D7}" destId="{909EDB6D-5C40-0A46-B71B-BFD3716807C3}" srcOrd="0" destOrd="1" presId="urn:microsoft.com/office/officeart/2005/8/layout/hProcess4"/>
    <dgm:cxn modelId="{950E0A16-0E3A-5843-81B1-D60CC193FE94}" srcId="{BB84E9D8-BF19-424E-AE29-BAAF0FEC078B}" destId="{DB8487C2-838F-AC4A-BA17-A916EDFAC689}" srcOrd="2" destOrd="0" parTransId="{D0476EA1-6186-644A-A7FA-0C235EC68B46}" sibTransId="{5C8733EE-AFA7-EE4B-A191-84E4812DFEE9}"/>
    <dgm:cxn modelId="{C49FBA1C-4145-5540-9E24-95BF1C52429A}" type="presOf" srcId="{15808FA5-CE72-2C49-A969-42FE90356CEE}" destId="{909EDB6D-5C40-0A46-B71B-BFD3716807C3}" srcOrd="0" destOrd="3" presId="urn:microsoft.com/office/officeart/2005/8/layout/hProcess4"/>
    <dgm:cxn modelId="{59085D60-5CAD-A746-8C92-5E220404E3EA}" srcId="{1BA05928-E050-C24B-94CA-A4995DA11BB7}" destId="{15808FA5-CE72-2C49-A969-42FE90356CEE}" srcOrd="3" destOrd="0" parTransId="{3EBCD296-4F30-D242-8BDB-9954F50B7E6A}" sibTransId="{A651FC86-8376-A54C-94FB-B79E9C0C92E4}"/>
    <dgm:cxn modelId="{BD236E42-96FD-144B-BC52-892AFA3515BA}" type="presOf" srcId="{7805EDE4-C3B2-934D-804A-DA1183CABB20}" destId="{04088064-CB64-A64A-ABB8-665B80751B73}" srcOrd="1" destOrd="0" presId="urn:microsoft.com/office/officeart/2005/8/layout/hProcess4"/>
    <dgm:cxn modelId="{B83BE862-AB03-E84D-A192-781A752535E2}" type="presOf" srcId="{5174CDBE-5DFD-CA4B-B395-B001300D7844}" destId="{71D8D7F5-FF38-0B40-9687-82C1593C4E4B}" srcOrd="0" destOrd="0" presId="urn:microsoft.com/office/officeart/2005/8/layout/hProcess4"/>
    <dgm:cxn modelId="{1E993867-B08E-314C-A9F3-6F4C2928547A}" srcId="{DB8487C2-838F-AC4A-BA17-A916EDFAC689}" destId="{98E9B949-C5B4-B845-8D00-6ED1F74A8B2C}" srcOrd="0" destOrd="0" parTransId="{4234F2CC-DFE9-E94D-A050-9E87BEFCE293}" sibTransId="{A2E3F040-FFAE-D14D-BEAC-8EBFA5F26D90}"/>
    <dgm:cxn modelId="{E43AF167-F212-DB46-85A4-8A954B4B358D}" type="presOf" srcId="{98E9B949-C5B4-B845-8D00-6ED1F74A8B2C}" destId="{13F204F4-A140-474D-A57E-80ABCFFB19B7}" srcOrd="0" destOrd="0" presId="urn:microsoft.com/office/officeart/2005/8/layout/hProcess4"/>
    <dgm:cxn modelId="{AC01956A-6A9B-6A4D-B5C0-49749A833529}" type="presOf" srcId="{1EEB43EE-5ACA-1D4C-85D4-11FC1FBC6932}" destId="{12F4B035-5748-4349-BEBC-98FE9A2351E1}" srcOrd="0" destOrd="0" presId="urn:microsoft.com/office/officeart/2005/8/layout/hProcess4"/>
    <dgm:cxn modelId="{9EF1C64A-848E-0743-AE68-29E974D061F3}" type="presOf" srcId="{65F1A732-57C8-574C-B716-6CC16A0B08D7}" destId="{29E7F8EB-F5DE-284F-882C-041AADAF78B3}" srcOrd="1" destOrd="1" presId="urn:microsoft.com/office/officeart/2005/8/layout/hProcess4"/>
    <dgm:cxn modelId="{AD104D4D-68ED-5546-AEC7-69E13E3F71C6}" srcId="{5174CDBE-5DFD-CA4B-B395-B001300D7844}" destId="{DA58B156-C117-9847-9B3D-45828DF1D68A}" srcOrd="1" destOrd="0" parTransId="{91E4D69C-FA14-FA4C-B110-544B919D1AF0}" sibTransId="{88AE0989-28A3-D543-A1CC-B8C528B85275}"/>
    <dgm:cxn modelId="{9445B251-7D46-8142-B94C-F391D293D88D}" type="presOf" srcId="{AA7BE027-9E38-9D4A-8907-4AFCE72FA499}" destId="{909EDB6D-5C40-0A46-B71B-BFD3716807C3}" srcOrd="0" destOrd="2" presId="urn:microsoft.com/office/officeart/2005/8/layout/hProcess4"/>
    <dgm:cxn modelId="{C605A472-6491-5F47-8E1B-0A6F77E666A4}" type="presOf" srcId="{7805EDE4-C3B2-934D-804A-DA1183CABB20}" destId="{4AFAF41F-5353-5A4B-9FE3-B9E3A5B3E23B}" srcOrd="0" destOrd="0" presId="urn:microsoft.com/office/officeart/2005/8/layout/hProcess4"/>
    <dgm:cxn modelId="{C6E32054-9953-EE4B-A0C3-AC78A53D5D14}" type="presOf" srcId="{DA58B156-C117-9847-9B3D-45828DF1D68A}" destId="{4AFAF41F-5353-5A4B-9FE3-B9E3A5B3E23B}" srcOrd="0" destOrd="1" presId="urn:microsoft.com/office/officeart/2005/8/layout/hProcess4"/>
    <dgm:cxn modelId="{DE56D855-726D-234F-A2C9-FD7F3BBFFC1A}" type="presOf" srcId="{8FF6D212-395C-2840-94A4-B6F6910DE027}" destId="{8F9650A5-DFE2-F44F-944A-3BCA77695B44}" srcOrd="1" destOrd="1" presId="urn:microsoft.com/office/officeart/2005/8/layout/hProcess4"/>
    <dgm:cxn modelId="{03C66257-945B-004B-9121-7E949624B4A6}" type="presOf" srcId="{8FF6D212-395C-2840-94A4-B6F6910DE027}" destId="{13F204F4-A140-474D-A57E-80ABCFFB19B7}" srcOrd="0" destOrd="1" presId="urn:microsoft.com/office/officeart/2005/8/layout/hProcess4"/>
    <dgm:cxn modelId="{79773858-A9CC-1947-8469-B771210093C8}" type="presOf" srcId="{DA58B156-C117-9847-9B3D-45828DF1D68A}" destId="{04088064-CB64-A64A-ABB8-665B80751B73}" srcOrd="1" destOrd="1" presId="urn:microsoft.com/office/officeart/2005/8/layout/hProcess4"/>
    <dgm:cxn modelId="{4A445386-9C30-C54D-A291-3482F0E3E613}" srcId="{BB84E9D8-BF19-424E-AE29-BAAF0FEC078B}" destId="{5174CDBE-5DFD-CA4B-B395-B001300D7844}" srcOrd="1" destOrd="0" parTransId="{09729016-2F14-F945-924F-DBD5E9413726}" sibTransId="{8EE71285-9367-9F49-B67A-644CE1A30D31}"/>
    <dgm:cxn modelId="{B7D8EC9D-5207-0D47-A5BA-B8A6D8B80859}" srcId="{BB84E9D8-BF19-424E-AE29-BAAF0FEC078B}" destId="{1BA05928-E050-C24B-94CA-A4995DA11BB7}" srcOrd="0" destOrd="0" parTransId="{7BA20917-0B80-9245-A6B9-8AF41652C44C}" sibTransId="{1EEB43EE-5ACA-1D4C-85D4-11FC1FBC6932}"/>
    <dgm:cxn modelId="{3FDEF0AD-61F9-2D4E-85E5-823FBEF6C294}" srcId="{5174CDBE-5DFD-CA4B-B395-B001300D7844}" destId="{7805EDE4-C3B2-934D-804A-DA1183CABB20}" srcOrd="0" destOrd="0" parTransId="{2F65B83A-FF11-7C43-A644-B3E1D3F37610}" sibTransId="{480EADEA-7EA0-8746-807D-E9F61529C6B9}"/>
    <dgm:cxn modelId="{34E4F4B9-1649-E54D-92D0-29AB0EA5EC0A}" type="presOf" srcId="{AA7BE027-9E38-9D4A-8907-4AFCE72FA499}" destId="{29E7F8EB-F5DE-284F-882C-041AADAF78B3}" srcOrd="1" destOrd="2" presId="urn:microsoft.com/office/officeart/2005/8/layout/hProcess4"/>
    <dgm:cxn modelId="{02DA46BC-381F-AA41-B9D5-A21414C6A3FE}" srcId="{1BA05928-E050-C24B-94CA-A4995DA11BB7}" destId="{65F1A732-57C8-574C-B716-6CC16A0B08D7}" srcOrd="1" destOrd="0" parTransId="{5EF64958-DC04-FC40-9E11-903BE672D8FF}" sibTransId="{C983719E-5218-FD41-95EC-7202EEA26636}"/>
    <dgm:cxn modelId="{CE6CC7BC-98DB-2B4D-B01E-3A8383239E5F}" type="presOf" srcId="{ECD40EAF-2B17-E943-ADA1-9E8F55B627F9}" destId="{909EDB6D-5C40-0A46-B71B-BFD3716807C3}" srcOrd="0" destOrd="0" presId="urn:microsoft.com/office/officeart/2005/8/layout/hProcess4"/>
    <dgm:cxn modelId="{EF9B27BD-0030-F349-A2FF-0CA4A63AF8E4}" srcId="{1BA05928-E050-C24B-94CA-A4995DA11BB7}" destId="{AA7BE027-9E38-9D4A-8907-4AFCE72FA499}" srcOrd="2" destOrd="0" parTransId="{CBA8436B-26E3-804B-B920-2E397E890E84}" sibTransId="{AC1E5F83-BD99-4E4E-9BC0-9B70CB710EB8}"/>
    <dgm:cxn modelId="{6A0B78C5-9BAF-9F49-87E9-D7FF0CBFDC00}" type="presOf" srcId="{8EE71285-9367-9F49-B67A-644CE1A30D31}" destId="{4E8A6F25-9198-014C-AF4B-95F2FF7A2599}" srcOrd="0" destOrd="0" presId="urn:microsoft.com/office/officeart/2005/8/layout/hProcess4"/>
    <dgm:cxn modelId="{83CD59C9-75DE-D540-804F-4413B118E67D}" srcId="{1BA05928-E050-C24B-94CA-A4995DA11BB7}" destId="{ECD40EAF-2B17-E943-ADA1-9E8F55B627F9}" srcOrd="0" destOrd="0" parTransId="{1B4BC506-2042-3349-8A12-109B5EE2427C}" sibTransId="{4209827B-9BCE-0441-9E53-32B5B731D550}"/>
    <dgm:cxn modelId="{1D946CD3-A62B-364E-98E8-ED8806116C76}" type="presOf" srcId="{1BA05928-E050-C24B-94CA-A4995DA11BB7}" destId="{E056C2A9-88E2-7D49-BE29-3B4FD0705BF4}" srcOrd="0" destOrd="0" presId="urn:microsoft.com/office/officeart/2005/8/layout/hProcess4"/>
    <dgm:cxn modelId="{407A54E1-CAE9-1B47-B66B-9AADB3BA74D5}" type="presOf" srcId="{DB8487C2-838F-AC4A-BA17-A916EDFAC689}" destId="{21B3688A-A1BC-0140-A3E4-EDDC3C37E307}" srcOrd="0" destOrd="0" presId="urn:microsoft.com/office/officeart/2005/8/layout/hProcess4"/>
    <dgm:cxn modelId="{8F107CE6-13D2-5F46-AEBE-9C2AF97341D6}" srcId="{DB8487C2-838F-AC4A-BA17-A916EDFAC689}" destId="{8FF6D212-395C-2840-94A4-B6F6910DE027}" srcOrd="1" destOrd="0" parTransId="{AFEA9F28-570F-DF48-BC8F-0B8592C53561}" sibTransId="{911DDC88-E58F-844C-90D0-60A03B8397C2}"/>
    <dgm:cxn modelId="{13EA58E7-CFC1-CC47-A6C9-D8D858D48F6A}" type="presOf" srcId="{ECD40EAF-2B17-E943-ADA1-9E8F55B627F9}" destId="{29E7F8EB-F5DE-284F-882C-041AADAF78B3}" srcOrd="1" destOrd="0" presId="urn:microsoft.com/office/officeart/2005/8/layout/hProcess4"/>
    <dgm:cxn modelId="{C93CDCFC-A1B2-E740-83C9-CB12A8452F3F}" type="presOf" srcId="{BB84E9D8-BF19-424E-AE29-BAAF0FEC078B}" destId="{2BF87C89-94D1-B847-9199-BD541079A4BD}" srcOrd="0" destOrd="0" presId="urn:microsoft.com/office/officeart/2005/8/layout/hProcess4"/>
    <dgm:cxn modelId="{0630BE6F-43E3-8941-B8CE-0D2994C546D1}" type="presParOf" srcId="{2BF87C89-94D1-B847-9199-BD541079A4BD}" destId="{8C5BC169-CAFC-5146-9D14-1E0FB5CFA279}" srcOrd="0" destOrd="0" presId="urn:microsoft.com/office/officeart/2005/8/layout/hProcess4"/>
    <dgm:cxn modelId="{5A084BF0-8A7A-A240-91DE-9002C88B78AE}" type="presParOf" srcId="{2BF87C89-94D1-B847-9199-BD541079A4BD}" destId="{4A974DF3-F557-3B42-AB9E-6E998AD15E18}" srcOrd="1" destOrd="0" presId="urn:microsoft.com/office/officeart/2005/8/layout/hProcess4"/>
    <dgm:cxn modelId="{7AC9656B-FABF-5D4F-A5FE-64A5FB2A6713}" type="presParOf" srcId="{2BF87C89-94D1-B847-9199-BD541079A4BD}" destId="{8AA6ED05-13DD-114B-94EB-17BDFC15D13D}" srcOrd="2" destOrd="0" presId="urn:microsoft.com/office/officeart/2005/8/layout/hProcess4"/>
    <dgm:cxn modelId="{BC751949-CD58-3A47-9958-0A571CFB27FF}" type="presParOf" srcId="{8AA6ED05-13DD-114B-94EB-17BDFC15D13D}" destId="{DEF117D4-502B-5A44-A121-8CA3C3359A52}" srcOrd="0" destOrd="0" presId="urn:microsoft.com/office/officeart/2005/8/layout/hProcess4"/>
    <dgm:cxn modelId="{8F27A3D8-FAFB-744E-9D10-E0D80FA0BF32}" type="presParOf" srcId="{DEF117D4-502B-5A44-A121-8CA3C3359A52}" destId="{33AD58AE-1F29-754C-BF2C-B1F6CD5D0BD8}" srcOrd="0" destOrd="0" presId="urn:microsoft.com/office/officeart/2005/8/layout/hProcess4"/>
    <dgm:cxn modelId="{7E88D5D9-0135-3847-99F6-2F4586458259}" type="presParOf" srcId="{DEF117D4-502B-5A44-A121-8CA3C3359A52}" destId="{909EDB6D-5C40-0A46-B71B-BFD3716807C3}" srcOrd="1" destOrd="0" presId="urn:microsoft.com/office/officeart/2005/8/layout/hProcess4"/>
    <dgm:cxn modelId="{506974D8-E74E-E642-A3B1-56CAD9064247}" type="presParOf" srcId="{DEF117D4-502B-5A44-A121-8CA3C3359A52}" destId="{29E7F8EB-F5DE-284F-882C-041AADAF78B3}" srcOrd="2" destOrd="0" presId="urn:microsoft.com/office/officeart/2005/8/layout/hProcess4"/>
    <dgm:cxn modelId="{F624184C-2D4C-2A47-97C0-930D1DD697B9}" type="presParOf" srcId="{DEF117D4-502B-5A44-A121-8CA3C3359A52}" destId="{E056C2A9-88E2-7D49-BE29-3B4FD0705BF4}" srcOrd="3" destOrd="0" presId="urn:microsoft.com/office/officeart/2005/8/layout/hProcess4"/>
    <dgm:cxn modelId="{07605312-263C-9242-95AF-DF19D05916CB}" type="presParOf" srcId="{DEF117D4-502B-5A44-A121-8CA3C3359A52}" destId="{ADCC9334-639B-D943-BCCA-2F488F1931C1}" srcOrd="4" destOrd="0" presId="urn:microsoft.com/office/officeart/2005/8/layout/hProcess4"/>
    <dgm:cxn modelId="{300D4C54-D408-5A49-AE8C-C510B2C6BF8D}" type="presParOf" srcId="{8AA6ED05-13DD-114B-94EB-17BDFC15D13D}" destId="{12F4B035-5748-4349-BEBC-98FE9A2351E1}" srcOrd="1" destOrd="0" presId="urn:microsoft.com/office/officeart/2005/8/layout/hProcess4"/>
    <dgm:cxn modelId="{18194A7A-B5F2-484C-B589-933E475CF339}" type="presParOf" srcId="{8AA6ED05-13DD-114B-94EB-17BDFC15D13D}" destId="{D39DAFF1-6894-F24C-87B8-81B5F2D09DB8}" srcOrd="2" destOrd="0" presId="urn:microsoft.com/office/officeart/2005/8/layout/hProcess4"/>
    <dgm:cxn modelId="{3C31738E-4A82-374F-ABA0-43D3CED283B3}" type="presParOf" srcId="{D39DAFF1-6894-F24C-87B8-81B5F2D09DB8}" destId="{2D9C615F-42C5-214A-AA32-F1E80EBE51B3}" srcOrd="0" destOrd="0" presId="urn:microsoft.com/office/officeart/2005/8/layout/hProcess4"/>
    <dgm:cxn modelId="{673DD532-2233-8746-826B-C3A5A87EC8BB}" type="presParOf" srcId="{D39DAFF1-6894-F24C-87B8-81B5F2D09DB8}" destId="{4AFAF41F-5353-5A4B-9FE3-B9E3A5B3E23B}" srcOrd="1" destOrd="0" presId="urn:microsoft.com/office/officeart/2005/8/layout/hProcess4"/>
    <dgm:cxn modelId="{2626605D-51F5-EE4E-BEFD-BB75C881A082}" type="presParOf" srcId="{D39DAFF1-6894-F24C-87B8-81B5F2D09DB8}" destId="{04088064-CB64-A64A-ABB8-665B80751B73}" srcOrd="2" destOrd="0" presId="urn:microsoft.com/office/officeart/2005/8/layout/hProcess4"/>
    <dgm:cxn modelId="{7E1F77B8-0AE1-AF40-9D5B-AF8A7A1102F3}" type="presParOf" srcId="{D39DAFF1-6894-F24C-87B8-81B5F2D09DB8}" destId="{71D8D7F5-FF38-0B40-9687-82C1593C4E4B}" srcOrd="3" destOrd="0" presId="urn:microsoft.com/office/officeart/2005/8/layout/hProcess4"/>
    <dgm:cxn modelId="{7BF44521-DBFE-9A4A-962F-63928805FCFE}" type="presParOf" srcId="{D39DAFF1-6894-F24C-87B8-81B5F2D09DB8}" destId="{E5B5E34C-80C8-8C42-8054-7EF46B89CA03}" srcOrd="4" destOrd="0" presId="urn:microsoft.com/office/officeart/2005/8/layout/hProcess4"/>
    <dgm:cxn modelId="{89625272-20CE-534D-B54F-3319A2CA0B6D}" type="presParOf" srcId="{8AA6ED05-13DD-114B-94EB-17BDFC15D13D}" destId="{4E8A6F25-9198-014C-AF4B-95F2FF7A2599}" srcOrd="3" destOrd="0" presId="urn:microsoft.com/office/officeart/2005/8/layout/hProcess4"/>
    <dgm:cxn modelId="{00B7EEE9-6F5A-B349-8FA0-61512F336C5E}" type="presParOf" srcId="{8AA6ED05-13DD-114B-94EB-17BDFC15D13D}" destId="{27F7CD85-F949-C940-9EBE-1161F18F7758}" srcOrd="4" destOrd="0" presId="urn:microsoft.com/office/officeart/2005/8/layout/hProcess4"/>
    <dgm:cxn modelId="{8B7ACE52-F21D-5448-8F29-0336961D4250}" type="presParOf" srcId="{27F7CD85-F949-C940-9EBE-1161F18F7758}" destId="{4F72BF9B-AF9E-0647-81DB-5609DD1CC7CB}" srcOrd="0" destOrd="0" presId="urn:microsoft.com/office/officeart/2005/8/layout/hProcess4"/>
    <dgm:cxn modelId="{142ED6CF-C084-7343-A553-CA71AC647DEB}" type="presParOf" srcId="{27F7CD85-F949-C940-9EBE-1161F18F7758}" destId="{13F204F4-A140-474D-A57E-80ABCFFB19B7}" srcOrd="1" destOrd="0" presId="urn:microsoft.com/office/officeart/2005/8/layout/hProcess4"/>
    <dgm:cxn modelId="{79BD4CD8-881A-234B-9C61-156D3C01B089}" type="presParOf" srcId="{27F7CD85-F949-C940-9EBE-1161F18F7758}" destId="{8F9650A5-DFE2-F44F-944A-3BCA77695B44}" srcOrd="2" destOrd="0" presId="urn:microsoft.com/office/officeart/2005/8/layout/hProcess4"/>
    <dgm:cxn modelId="{68FFCFC4-9186-714D-87CD-EA11C5EB1F76}" type="presParOf" srcId="{27F7CD85-F949-C940-9EBE-1161F18F7758}" destId="{21B3688A-A1BC-0140-A3E4-EDDC3C37E307}" srcOrd="3" destOrd="0" presId="urn:microsoft.com/office/officeart/2005/8/layout/hProcess4"/>
    <dgm:cxn modelId="{B48B6741-0E7A-9147-A82F-9D1C7627D7C1}" type="presParOf" srcId="{27F7CD85-F949-C940-9EBE-1161F18F7758}" destId="{3D6B2D48-A258-054F-9948-C17243A3552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611AD-7138-A64A-970C-9E0FC1F80230}">
      <dsp:nvSpPr>
        <dsp:cNvPr id="0" name=""/>
        <dsp:cNvSpPr/>
      </dsp:nvSpPr>
      <dsp:spPr>
        <a:xfrm>
          <a:off x="555385" y="0"/>
          <a:ext cx="6294365" cy="45331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BF235C-C4DA-43B8-B79A-126DBAA544A3}">
      <dsp:nvSpPr>
        <dsp:cNvPr id="0" name=""/>
        <dsp:cNvSpPr/>
      </dsp:nvSpPr>
      <dsp:spPr>
        <a:xfrm>
          <a:off x="3706" y="1359930"/>
          <a:ext cx="1782584" cy="1813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Procesamiento visual del estímulo</a:t>
          </a:r>
        </a:p>
      </dsp:txBody>
      <dsp:txXfrm>
        <a:off x="90725" y="1446949"/>
        <a:ext cx="1608546" cy="1639202"/>
      </dsp:txXfrm>
    </dsp:sp>
    <dsp:sp modelId="{4C0FF487-7826-4E65-A8E2-E6469671D6CA}">
      <dsp:nvSpPr>
        <dsp:cNvPr id="0" name=""/>
        <dsp:cNvSpPr/>
      </dsp:nvSpPr>
      <dsp:spPr>
        <a:xfrm>
          <a:off x="1875419" y="1359930"/>
          <a:ext cx="1782584" cy="1813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 err="1"/>
            <a:t>Acceso</a:t>
          </a:r>
          <a:r>
            <a:rPr lang="fr-FR" sz="1700" kern="1200" dirty="0"/>
            <a:t> a la forma fonológica y a la articulación de la palabra</a:t>
          </a:r>
        </a:p>
      </dsp:txBody>
      <dsp:txXfrm>
        <a:off x="1962438" y="1446949"/>
        <a:ext cx="1608546" cy="1639202"/>
      </dsp:txXfrm>
    </dsp:sp>
    <dsp:sp modelId="{5C10EC3C-10AE-614D-B75E-0D5B0FA817CF}">
      <dsp:nvSpPr>
        <dsp:cNvPr id="0" name=""/>
        <dsp:cNvSpPr/>
      </dsp:nvSpPr>
      <dsp:spPr>
        <a:xfrm>
          <a:off x="3747132" y="1359930"/>
          <a:ext cx="1782584" cy="1813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/>
            <a:t>Inhibición</a:t>
          </a:r>
        </a:p>
      </dsp:txBody>
      <dsp:txXfrm>
        <a:off x="3834151" y="1446949"/>
        <a:ext cx="1608546" cy="1639202"/>
      </dsp:txXfrm>
    </dsp:sp>
    <dsp:sp modelId="{4C2690D5-FEC2-DC42-943A-47335723BB05}">
      <dsp:nvSpPr>
        <dsp:cNvPr id="0" name=""/>
        <dsp:cNvSpPr/>
      </dsp:nvSpPr>
      <dsp:spPr>
        <a:xfrm>
          <a:off x="5618845" y="1359930"/>
          <a:ext cx="1782584" cy="1813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700" kern="1200" dirty="0" err="1"/>
            <a:t>Transición</a:t>
          </a:r>
          <a:r>
            <a:rPr lang="fr-FR" sz="1700" kern="1200" dirty="0"/>
            <a:t> al </a:t>
          </a:r>
          <a:r>
            <a:rPr lang="fr-FR" sz="1700" kern="1200" dirty="0" err="1"/>
            <a:t>siguiente</a:t>
          </a:r>
          <a:r>
            <a:rPr lang="fr-FR" sz="1700" kern="1200" dirty="0"/>
            <a:t> estímulo</a:t>
          </a:r>
        </a:p>
      </dsp:txBody>
      <dsp:txXfrm>
        <a:off x="5705864" y="1446949"/>
        <a:ext cx="1608546" cy="16392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B4EF3-9615-4086-B176-D7C2E9CCE5B6}">
      <dsp:nvSpPr>
        <dsp:cNvPr id="0" name=""/>
        <dsp:cNvSpPr/>
      </dsp:nvSpPr>
      <dsp:spPr>
        <a:xfrm>
          <a:off x="5204" y="900159"/>
          <a:ext cx="3578913" cy="357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400" kern="1200" dirty="0" err="1"/>
            <a:t>Capacidad</a:t>
          </a:r>
          <a:r>
            <a:rPr lang="fr-FR" sz="3400" kern="1200" dirty="0"/>
            <a:t> de </a:t>
          </a:r>
          <a:r>
            <a:rPr lang="fr-FR" sz="3400" kern="1200" dirty="0" err="1"/>
            <a:t>lectura</a:t>
          </a:r>
          <a:endParaRPr lang="fr-FR" sz="3400" kern="1200" dirty="0">
            <a:latin typeface="Arial"/>
          </a:endParaRPr>
        </a:p>
      </dsp:txBody>
      <dsp:txXfrm>
        <a:off x="529324" y="1424279"/>
        <a:ext cx="2530673" cy="2530673"/>
      </dsp:txXfrm>
    </dsp:sp>
    <dsp:sp modelId="{E8A8DA8E-C403-4D16-981F-EC4E8C7E6097}">
      <dsp:nvSpPr>
        <dsp:cNvPr id="0" name=""/>
        <dsp:cNvSpPr/>
      </dsp:nvSpPr>
      <dsp:spPr>
        <a:xfrm>
          <a:off x="3874725" y="1651731"/>
          <a:ext cx="2075769" cy="207576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700" kern="1200"/>
        </a:p>
      </dsp:txBody>
      <dsp:txXfrm>
        <a:off x="4149868" y="2079339"/>
        <a:ext cx="1525483" cy="1220553"/>
      </dsp:txXfrm>
    </dsp:sp>
    <dsp:sp modelId="{FF41C9B0-7B2D-224B-9F40-21B392812E5F}">
      <dsp:nvSpPr>
        <dsp:cNvPr id="0" name=""/>
        <dsp:cNvSpPr/>
      </dsp:nvSpPr>
      <dsp:spPr>
        <a:xfrm>
          <a:off x="6241102" y="900159"/>
          <a:ext cx="3578913" cy="35789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400" kern="1200" dirty="0">
              <a:latin typeface="Arial"/>
            </a:rPr>
            <a:t>Calidad</a:t>
          </a:r>
          <a:r>
            <a:rPr lang="fr-FR" sz="3400" kern="1200" dirty="0"/>
            <a:t> de vida y participación social</a:t>
          </a:r>
        </a:p>
      </dsp:txBody>
      <dsp:txXfrm>
        <a:off x="6765222" y="1424279"/>
        <a:ext cx="2530673" cy="25306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EDB6D-5C40-0A46-B71B-BFD3716807C3}">
      <dsp:nvSpPr>
        <dsp:cNvPr id="0" name=""/>
        <dsp:cNvSpPr/>
      </dsp:nvSpPr>
      <dsp:spPr>
        <a:xfrm>
          <a:off x="619890" y="1177686"/>
          <a:ext cx="2743732" cy="2263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>
              <a:latin typeface="Arial"/>
            </a:rPr>
            <a:t>Cognitivo</a:t>
          </a:r>
          <a:endParaRPr lang="fr-FR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>
              <a:latin typeface="Arial"/>
            </a:rPr>
            <a:t>Lenguaje</a:t>
          </a:r>
          <a:endParaRPr lang="fr-FR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 err="1"/>
            <a:t>Predictores</a:t>
          </a:r>
          <a:r>
            <a:rPr lang="fr-FR" sz="1900" kern="1200" dirty="0"/>
            <a:t> de la lectura</a:t>
          </a:r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 err="1"/>
            <a:t>Descodificar</a:t>
          </a:r>
          <a:r>
            <a:rPr lang="fr-FR" sz="1900" kern="1200" dirty="0"/>
            <a:t> palabras</a:t>
          </a:r>
        </a:p>
      </dsp:txBody>
      <dsp:txXfrm>
        <a:off x="671968" y="1229764"/>
        <a:ext cx="2639576" cy="1673919"/>
      </dsp:txXfrm>
    </dsp:sp>
    <dsp:sp modelId="{12F4B035-5748-4349-BEBC-98FE9A2351E1}">
      <dsp:nvSpPr>
        <dsp:cNvPr id="0" name=""/>
        <dsp:cNvSpPr/>
      </dsp:nvSpPr>
      <dsp:spPr>
        <a:xfrm>
          <a:off x="2124748" y="1583603"/>
          <a:ext cx="3222396" cy="3222396"/>
        </a:xfrm>
        <a:prstGeom prst="leftCircularArrow">
          <a:avLst>
            <a:gd name="adj1" fmla="val 3760"/>
            <a:gd name="adj2" fmla="val 469455"/>
            <a:gd name="adj3" fmla="val 2244965"/>
            <a:gd name="adj4" fmla="val 9024489"/>
            <a:gd name="adj5" fmla="val 43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6C2A9-88E2-7D49-BE29-3B4FD0705BF4}">
      <dsp:nvSpPr>
        <dsp:cNvPr id="0" name=""/>
        <dsp:cNvSpPr/>
      </dsp:nvSpPr>
      <dsp:spPr>
        <a:xfrm>
          <a:off x="1229608" y="2955761"/>
          <a:ext cx="2438873" cy="9698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 dirty="0">
              <a:latin typeface="Arial"/>
            </a:rPr>
            <a:t>Déficit</a:t>
          </a:r>
          <a:endParaRPr lang="fr-FR" sz="2200" kern="1200" dirty="0"/>
        </a:p>
      </dsp:txBody>
      <dsp:txXfrm>
        <a:off x="1258014" y="2984167"/>
        <a:ext cx="2382061" cy="913047"/>
      </dsp:txXfrm>
    </dsp:sp>
    <dsp:sp modelId="{4AFAF41F-5353-5A4B-9FE3-B9E3A5B3E23B}">
      <dsp:nvSpPr>
        <dsp:cNvPr id="0" name=""/>
        <dsp:cNvSpPr/>
      </dsp:nvSpPr>
      <dsp:spPr>
        <a:xfrm>
          <a:off x="4245457" y="1177686"/>
          <a:ext cx="2743732" cy="2263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Incapacidad para aprender a leer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Lectura limitada al reconocimiento de unas pocas palabras conocidas.</a:t>
          </a:r>
        </a:p>
      </dsp:txBody>
      <dsp:txXfrm>
        <a:off x="4297535" y="1714694"/>
        <a:ext cx="2639576" cy="1673919"/>
      </dsp:txXfrm>
    </dsp:sp>
    <dsp:sp modelId="{4E8A6F25-9198-014C-AF4B-95F2FF7A2599}">
      <dsp:nvSpPr>
        <dsp:cNvPr id="0" name=""/>
        <dsp:cNvSpPr/>
      </dsp:nvSpPr>
      <dsp:spPr>
        <a:xfrm>
          <a:off x="5727450" y="-276352"/>
          <a:ext cx="3572984" cy="3572984"/>
        </a:xfrm>
        <a:prstGeom prst="circularArrow">
          <a:avLst>
            <a:gd name="adj1" fmla="val 3391"/>
            <a:gd name="adj2" fmla="val 419672"/>
            <a:gd name="adj3" fmla="val 19404817"/>
            <a:gd name="adj4" fmla="val 12575511"/>
            <a:gd name="adj5" fmla="val 395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8D7F5-FF38-0B40-9687-82C1593C4E4B}">
      <dsp:nvSpPr>
        <dsp:cNvPr id="0" name=""/>
        <dsp:cNvSpPr/>
      </dsp:nvSpPr>
      <dsp:spPr>
        <a:xfrm>
          <a:off x="4855175" y="692756"/>
          <a:ext cx="2438873" cy="9698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i="0" kern="1200" dirty="0" err="1">
              <a:latin typeface="Arial"/>
            </a:rPr>
            <a:t>Ideas</a:t>
          </a:r>
          <a:r>
            <a:rPr lang="fr-FR" sz="2200" i="0" kern="1200" dirty="0"/>
            <a:t> y </a:t>
          </a:r>
          <a:r>
            <a:rPr lang="fr-FR" sz="2200" kern="1200" dirty="0" err="1"/>
            <a:t>conclusiones</a:t>
          </a:r>
          <a:r>
            <a:rPr lang="fr-FR" sz="2200" kern="1200" dirty="0"/>
            <a:t> </a:t>
          </a:r>
          <a:r>
            <a:rPr lang="fr-FR" sz="2200" i="0" kern="1200" dirty="0"/>
            <a:t>a priori</a:t>
          </a:r>
        </a:p>
      </dsp:txBody>
      <dsp:txXfrm>
        <a:off x="4883581" y="721162"/>
        <a:ext cx="2382061" cy="913047"/>
      </dsp:txXfrm>
    </dsp:sp>
    <dsp:sp modelId="{13F204F4-A140-474D-A57E-80ABCFFB19B7}">
      <dsp:nvSpPr>
        <dsp:cNvPr id="0" name=""/>
        <dsp:cNvSpPr/>
      </dsp:nvSpPr>
      <dsp:spPr>
        <a:xfrm>
          <a:off x="7871023" y="1177686"/>
          <a:ext cx="2743732" cy="22630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Poco </a:t>
          </a:r>
          <a:r>
            <a:rPr lang="fr-FR" sz="1900" kern="1200" dirty="0" err="1"/>
            <a:t>estímulo</a:t>
          </a:r>
          <a:r>
            <a:rPr lang="fr-FR" sz="1900" kern="1200" dirty="0"/>
            <a:t> para leer en la escuela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900" kern="1200" dirty="0"/>
            <a:t>Escasa estimulación de la lectura en la edad adulta</a:t>
          </a:r>
        </a:p>
      </dsp:txBody>
      <dsp:txXfrm>
        <a:off x="7923101" y="1229764"/>
        <a:ext cx="2639576" cy="1673919"/>
      </dsp:txXfrm>
    </dsp:sp>
    <dsp:sp modelId="{21B3688A-A1BC-0140-A3E4-EDDC3C37E307}">
      <dsp:nvSpPr>
        <dsp:cNvPr id="0" name=""/>
        <dsp:cNvSpPr/>
      </dsp:nvSpPr>
      <dsp:spPr>
        <a:xfrm>
          <a:off x="8480742" y="2955761"/>
          <a:ext cx="2438873" cy="9698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 dirty="0">
              <a:latin typeface="Arial"/>
            </a:rPr>
            <a:t>Consecuencias</a:t>
          </a:r>
          <a:endParaRPr lang="fr-FR" sz="2200" kern="1200" dirty="0"/>
        </a:p>
      </dsp:txBody>
      <dsp:txXfrm>
        <a:off x="8509148" y="2984167"/>
        <a:ext cx="2382061" cy="9130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EDB6D-5C40-0A46-B71B-BFD3716807C3}">
      <dsp:nvSpPr>
        <dsp:cNvPr id="0" name=""/>
        <dsp:cNvSpPr/>
      </dsp:nvSpPr>
      <dsp:spPr>
        <a:xfrm>
          <a:off x="991585" y="620419"/>
          <a:ext cx="1445432" cy="1192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latin typeface="Arial"/>
            </a:rPr>
            <a:t>Cognitivo</a:t>
          </a:r>
          <a:endParaRPr lang="fr-FR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>
              <a:latin typeface="Arial"/>
            </a:rPr>
            <a:t>Lenguaje</a:t>
          </a:r>
          <a:endParaRPr lang="fr-FR" sz="1000" kern="1200" dirty="0"/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 err="1"/>
            <a:t>Predictores</a:t>
          </a:r>
          <a:r>
            <a:rPr lang="fr-FR" sz="1000" kern="1200" dirty="0"/>
            <a:t> de la lectura</a:t>
          </a:r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 err="1"/>
            <a:t>Descodificar</a:t>
          </a:r>
          <a:r>
            <a:rPr lang="fr-FR" sz="1000" kern="1200" dirty="0"/>
            <a:t> palabras</a:t>
          </a:r>
        </a:p>
      </dsp:txBody>
      <dsp:txXfrm>
        <a:off x="1019020" y="647854"/>
        <a:ext cx="1390562" cy="881842"/>
      </dsp:txXfrm>
    </dsp:sp>
    <dsp:sp modelId="{12F4B035-5748-4349-BEBC-98FE9A2351E1}">
      <dsp:nvSpPr>
        <dsp:cNvPr id="0" name=""/>
        <dsp:cNvSpPr/>
      </dsp:nvSpPr>
      <dsp:spPr>
        <a:xfrm>
          <a:off x="1762011" y="753983"/>
          <a:ext cx="1816193" cy="1816193"/>
        </a:xfrm>
        <a:prstGeom prst="leftCircularArrow">
          <a:avLst>
            <a:gd name="adj1" fmla="val 4369"/>
            <a:gd name="adj2" fmla="val 553587"/>
            <a:gd name="adj3" fmla="val 2329097"/>
            <a:gd name="adj4" fmla="val 9024489"/>
            <a:gd name="adj5" fmla="val 509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6C2A9-88E2-7D49-BE29-3B4FD0705BF4}">
      <dsp:nvSpPr>
        <dsp:cNvPr id="0" name=""/>
        <dsp:cNvSpPr/>
      </dsp:nvSpPr>
      <dsp:spPr>
        <a:xfrm>
          <a:off x="1312793" y="1557132"/>
          <a:ext cx="1284828" cy="5109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latin typeface="Arial"/>
            </a:rPr>
            <a:t>Déficit</a:t>
          </a:r>
          <a:endParaRPr lang="fr-FR" sz="1100" kern="1200" dirty="0"/>
        </a:p>
      </dsp:txBody>
      <dsp:txXfrm>
        <a:off x="1327758" y="1572097"/>
        <a:ext cx="1254898" cy="481003"/>
      </dsp:txXfrm>
    </dsp:sp>
    <dsp:sp modelId="{4AFAF41F-5353-5A4B-9FE3-B9E3A5B3E23B}">
      <dsp:nvSpPr>
        <dsp:cNvPr id="0" name=""/>
        <dsp:cNvSpPr/>
      </dsp:nvSpPr>
      <dsp:spPr>
        <a:xfrm>
          <a:off x="2975470" y="620419"/>
          <a:ext cx="1445432" cy="1192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/>
            <a:t>Incapacidad para aprender a leer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/>
            <a:t>Lectura limitada al reconocimiento de unas pocas palabras conocidas.</a:t>
          </a:r>
        </a:p>
      </dsp:txBody>
      <dsp:txXfrm>
        <a:off x="3002905" y="903321"/>
        <a:ext cx="1390562" cy="881842"/>
      </dsp:txXfrm>
    </dsp:sp>
    <dsp:sp modelId="{4E8A6F25-9198-014C-AF4B-95F2FF7A2599}">
      <dsp:nvSpPr>
        <dsp:cNvPr id="0" name=""/>
        <dsp:cNvSpPr/>
      </dsp:nvSpPr>
      <dsp:spPr>
        <a:xfrm>
          <a:off x="3733851" y="-183902"/>
          <a:ext cx="2000888" cy="2000888"/>
        </a:xfrm>
        <a:prstGeom prst="circularArrow">
          <a:avLst>
            <a:gd name="adj1" fmla="val 3966"/>
            <a:gd name="adj2" fmla="val 497581"/>
            <a:gd name="adj3" fmla="val 19326909"/>
            <a:gd name="adj4" fmla="val 12575511"/>
            <a:gd name="adj5" fmla="val 46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8D7F5-FF38-0B40-9687-82C1593C4E4B}">
      <dsp:nvSpPr>
        <dsp:cNvPr id="0" name=""/>
        <dsp:cNvSpPr/>
      </dsp:nvSpPr>
      <dsp:spPr>
        <a:xfrm>
          <a:off x="3296677" y="364952"/>
          <a:ext cx="1284828" cy="5109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i="0" kern="1200" dirty="0" err="1">
              <a:latin typeface="Arial"/>
            </a:rPr>
            <a:t>Ideas</a:t>
          </a:r>
          <a:r>
            <a:rPr lang="fr-FR" sz="1100" i="0" kern="1200" dirty="0"/>
            <a:t> y </a:t>
          </a:r>
          <a:r>
            <a:rPr lang="fr-FR" sz="1100" kern="1200" dirty="0" err="1"/>
            <a:t>conclusiones</a:t>
          </a:r>
          <a:r>
            <a:rPr lang="fr-FR" sz="1100" kern="1200" dirty="0"/>
            <a:t> </a:t>
          </a:r>
          <a:r>
            <a:rPr lang="fr-FR" sz="1100" i="0" kern="1200" dirty="0"/>
            <a:t>a priori</a:t>
          </a:r>
        </a:p>
      </dsp:txBody>
      <dsp:txXfrm>
        <a:off x="3311642" y="379917"/>
        <a:ext cx="1254898" cy="481003"/>
      </dsp:txXfrm>
    </dsp:sp>
    <dsp:sp modelId="{13F204F4-A140-474D-A57E-80ABCFFB19B7}">
      <dsp:nvSpPr>
        <dsp:cNvPr id="0" name=""/>
        <dsp:cNvSpPr/>
      </dsp:nvSpPr>
      <dsp:spPr>
        <a:xfrm>
          <a:off x="4959355" y="620419"/>
          <a:ext cx="1445432" cy="1192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/>
            <a:t>Poco </a:t>
          </a:r>
          <a:r>
            <a:rPr lang="fr-FR" sz="1000" kern="1200" dirty="0" err="1"/>
            <a:t>estímulo</a:t>
          </a:r>
          <a:r>
            <a:rPr lang="fr-FR" sz="1000" kern="1200" dirty="0"/>
            <a:t> para leer en la escuela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000" kern="1200" dirty="0"/>
            <a:t>Escasa estimulación de la lectura en la edad adulta</a:t>
          </a:r>
        </a:p>
      </dsp:txBody>
      <dsp:txXfrm>
        <a:off x="4986790" y="647854"/>
        <a:ext cx="1390562" cy="881842"/>
      </dsp:txXfrm>
    </dsp:sp>
    <dsp:sp modelId="{21B3688A-A1BC-0140-A3E4-EDDC3C37E307}">
      <dsp:nvSpPr>
        <dsp:cNvPr id="0" name=""/>
        <dsp:cNvSpPr/>
      </dsp:nvSpPr>
      <dsp:spPr>
        <a:xfrm>
          <a:off x="5280562" y="1557132"/>
          <a:ext cx="1284828" cy="5109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latin typeface="Arial"/>
            </a:rPr>
            <a:t>Consecuencias</a:t>
          </a:r>
          <a:endParaRPr lang="fr-FR" sz="1100" kern="1200" dirty="0"/>
        </a:p>
      </dsp:txBody>
      <dsp:txXfrm>
        <a:off x="5295527" y="1572097"/>
        <a:ext cx="1254898" cy="4810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EDB6D-5C40-0A46-B71B-BFD3716807C3}">
      <dsp:nvSpPr>
        <dsp:cNvPr id="0" name=""/>
        <dsp:cNvSpPr/>
      </dsp:nvSpPr>
      <dsp:spPr>
        <a:xfrm>
          <a:off x="1064839" y="577606"/>
          <a:ext cx="1345686" cy="110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>
              <a:latin typeface="Arial"/>
            </a:rPr>
            <a:t>Cognitivo</a:t>
          </a:r>
          <a:endParaRPr lang="fr-FR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>
              <a:latin typeface="Arial"/>
            </a:rPr>
            <a:t>Lenguaje</a:t>
          </a:r>
          <a:endParaRPr lang="fr-FR" sz="900" kern="1200" dirty="0"/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 err="1"/>
            <a:t>Predictores</a:t>
          </a:r>
          <a:r>
            <a:rPr lang="fr-FR" sz="900" kern="1200" dirty="0"/>
            <a:t> de la lectura</a:t>
          </a:r>
        </a:p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 err="1"/>
            <a:t>Descodificar</a:t>
          </a:r>
          <a:r>
            <a:rPr lang="fr-FR" sz="900" kern="1200" dirty="0"/>
            <a:t> palabras</a:t>
          </a:r>
        </a:p>
      </dsp:txBody>
      <dsp:txXfrm>
        <a:off x="1090381" y="603148"/>
        <a:ext cx="1294602" cy="820987"/>
      </dsp:txXfrm>
    </dsp:sp>
    <dsp:sp modelId="{12F4B035-5748-4349-BEBC-98FE9A2351E1}">
      <dsp:nvSpPr>
        <dsp:cNvPr id="0" name=""/>
        <dsp:cNvSpPr/>
      </dsp:nvSpPr>
      <dsp:spPr>
        <a:xfrm>
          <a:off x="1777337" y="684849"/>
          <a:ext cx="1716128" cy="1716128"/>
        </a:xfrm>
        <a:prstGeom prst="leftCircularArrow">
          <a:avLst>
            <a:gd name="adj1" fmla="val 4497"/>
            <a:gd name="adj2" fmla="val 571641"/>
            <a:gd name="adj3" fmla="val 2347152"/>
            <a:gd name="adj4" fmla="val 9024489"/>
            <a:gd name="adj5" fmla="val 524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6C2A9-88E2-7D49-BE29-3B4FD0705BF4}">
      <dsp:nvSpPr>
        <dsp:cNvPr id="0" name=""/>
        <dsp:cNvSpPr/>
      </dsp:nvSpPr>
      <dsp:spPr>
        <a:xfrm>
          <a:off x="1363880" y="1449678"/>
          <a:ext cx="1196165" cy="4756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Arial"/>
            </a:rPr>
            <a:t>Déficit</a:t>
          </a:r>
          <a:endParaRPr lang="fr-FR" sz="1000" kern="1200" dirty="0"/>
        </a:p>
      </dsp:txBody>
      <dsp:txXfrm>
        <a:off x="1377812" y="1463610"/>
        <a:ext cx="1168301" cy="447811"/>
      </dsp:txXfrm>
    </dsp:sp>
    <dsp:sp modelId="{4AFAF41F-5353-5A4B-9FE3-B9E3A5B3E23B}">
      <dsp:nvSpPr>
        <dsp:cNvPr id="0" name=""/>
        <dsp:cNvSpPr/>
      </dsp:nvSpPr>
      <dsp:spPr>
        <a:xfrm>
          <a:off x="2927562" y="577606"/>
          <a:ext cx="1345686" cy="110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/>
            <a:t>Incapacidad para aprender a leer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/>
            <a:t>Lectura limitada al reconocimiento de unas pocas palabras conocidas.</a:t>
          </a:r>
        </a:p>
      </dsp:txBody>
      <dsp:txXfrm>
        <a:off x="2953104" y="840985"/>
        <a:ext cx="1294602" cy="820987"/>
      </dsp:txXfrm>
    </dsp:sp>
    <dsp:sp modelId="{4E8A6F25-9198-014C-AF4B-95F2FF7A2599}">
      <dsp:nvSpPr>
        <dsp:cNvPr id="0" name=""/>
        <dsp:cNvSpPr/>
      </dsp:nvSpPr>
      <dsp:spPr>
        <a:xfrm>
          <a:off x="3628847" y="-179375"/>
          <a:ext cx="1888077" cy="1888077"/>
        </a:xfrm>
        <a:prstGeom prst="circularArrow">
          <a:avLst>
            <a:gd name="adj1" fmla="val 4088"/>
            <a:gd name="adj2" fmla="val 514410"/>
            <a:gd name="adj3" fmla="val 19310079"/>
            <a:gd name="adj4" fmla="val 12575511"/>
            <a:gd name="adj5" fmla="val 47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8D7F5-FF38-0B40-9687-82C1593C4E4B}">
      <dsp:nvSpPr>
        <dsp:cNvPr id="0" name=""/>
        <dsp:cNvSpPr/>
      </dsp:nvSpPr>
      <dsp:spPr>
        <a:xfrm>
          <a:off x="3226604" y="339768"/>
          <a:ext cx="1196165" cy="4756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i="0" kern="1200" dirty="0" err="1">
              <a:latin typeface="Arial"/>
            </a:rPr>
            <a:t>Ideas</a:t>
          </a:r>
          <a:r>
            <a:rPr lang="fr-FR" sz="1000" i="0" kern="1200" dirty="0"/>
            <a:t> y </a:t>
          </a:r>
          <a:r>
            <a:rPr lang="fr-FR" sz="1000" kern="1200" dirty="0" err="1"/>
            <a:t>conclusiones</a:t>
          </a:r>
          <a:r>
            <a:rPr lang="fr-FR" sz="1000" kern="1200" dirty="0"/>
            <a:t> </a:t>
          </a:r>
          <a:r>
            <a:rPr lang="fr-FR" sz="1000" i="0" kern="1200" dirty="0"/>
            <a:t>a priori</a:t>
          </a:r>
        </a:p>
      </dsp:txBody>
      <dsp:txXfrm>
        <a:off x="3240536" y="353700"/>
        <a:ext cx="1168301" cy="447811"/>
      </dsp:txXfrm>
    </dsp:sp>
    <dsp:sp modelId="{13F204F4-A140-474D-A57E-80ABCFFB19B7}">
      <dsp:nvSpPr>
        <dsp:cNvPr id="0" name=""/>
        <dsp:cNvSpPr/>
      </dsp:nvSpPr>
      <dsp:spPr>
        <a:xfrm>
          <a:off x="4790286" y="577606"/>
          <a:ext cx="1345686" cy="110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7145" rIns="17145" bIns="17145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/>
            <a:t>Poco </a:t>
          </a:r>
          <a:r>
            <a:rPr lang="fr-FR" sz="900" kern="1200" dirty="0" err="1"/>
            <a:t>estímulo</a:t>
          </a:r>
          <a:r>
            <a:rPr lang="fr-FR" sz="900" kern="1200" dirty="0"/>
            <a:t> para leer en la escuela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900" kern="1200" dirty="0"/>
            <a:t>Escasa estimulación de la lectura en la edad adulta</a:t>
          </a:r>
        </a:p>
      </dsp:txBody>
      <dsp:txXfrm>
        <a:off x="4815828" y="603148"/>
        <a:ext cx="1294602" cy="820987"/>
      </dsp:txXfrm>
    </dsp:sp>
    <dsp:sp modelId="{21B3688A-A1BC-0140-A3E4-EDDC3C37E307}">
      <dsp:nvSpPr>
        <dsp:cNvPr id="0" name=""/>
        <dsp:cNvSpPr/>
      </dsp:nvSpPr>
      <dsp:spPr>
        <a:xfrm>
          <a:off x="5089328" y="1449678"/>
          <a:ext cx="1196165" cy="4756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>
              <a:latin typeface="Arial"/>
            </a:rPr>
            <a:t>Consecuencias</a:t>
          </a:r>
          <a:endParaRPr lang="fr-FR" sz="1000" kern="1200" dirty="0"/>
        </a:p>
      </dsp:txBody>
      <dsp:txXfrm>
        <a:off x="5103260" y="1463610"/>
        <a:ext cx="1168301" cy="447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en-GB">
                <a:highlight>
                  <a:srgbClr val="FFFFFF"/>
                </a:highlight>
              </a:rPr>
              <a:t>En </a:t>
            </a:r>
            <a:r>
              <a:rPr lang="en-GB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diagrama</a:t>
            </a:r>
            <a:r>
              <a:rPr lang="en-GB">
                <a:highlight>
                  <a:srgbClr val="FFFFFF"/>
                </a:highlight>
              </a:rPr>
              <a:t> anterior se </a:t>
            </a:r>
            <a:r>
              <a:rPr lang="en-GB" err="1">
                <a:highlight>
                  <a:srgbClr val="FFFFFF"/>
                </a:highlight>
              </a:rPr>
              <a:t>representan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varios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factores</a:t>
            </a:r>
            <a:r>
              <a:rPr lang="en-GB">
                <a:highlight>
                  <a:srgbClr val="FFFFFF"/>
                </a:highlight>
              </a:rPr>
              <a:t> que </a:t>
            </a:r>
            <a:r>
              <a:rPr lang="en-GB" err="1">
                <a:highlight>
                  <a:srgbClr val="FFFFFF"/>
                </a:highlight>
              </a:rPr>
              <a:t>influyen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en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el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proceso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general </a:t>
            </a:r>
            <a:r>
              <a:rPr lang="en-GB">
                <a:highlight>
                  <a:srgbClr val="FFFFFF"/>
                </a:highlight>
              </a:rPr>
              <a:t>de </a:t>
            </a:r>
            <a:r>
              <a:rPr lang="en-GB" err="1">
                <a:highlight>
                  <a:srgbClr val="FFFFFF"/>
                </a:highlight>
              </a:rPr>
              <a:t>lectura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en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niños</a:t>
            </a:r>
            <a:r>
              <a:rPr lang="en-GB">
                <a:highlight>
                  <a:srgbClr val="FFFFFF"/>
                </a:highlight>
              </a:rPr>
              <a:t> </a:t>
            </a:r>
            <a:r>
              <a:rPr lang="en-GB" err="1">
                <a:highlight>
                  <a:srgbClr val="FFFFFF"/>
                </a:highlight>
              </a:rPr>
              <a:t>neurotípicos</a:t>
            </a:r>
            <a:r>
              <a:rPr lang="en-GB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endParaRPr lang="es-ES"/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Son de </a:t>
            </a:r>
            <a:r>
              <a:rPr lang="en-GB" dirty="0" err="1">
                <a:highlight>
                  <a:srgbClr val="FFFFFF"/>
                </a:highlight>
              </a:rPr>
              <a:t>distinta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índole</a:t>
            </a:r>
            <a:r>
              <a:rPr lang="en-GB" dirty="0">
                <a:highlight>
                  <a:srgbClr val="FFFFFF"/>
                </a:highlight>
              </a:rPr>
              <a:t>.</a:t>
            </a:r>
            <a:endParaRPr lang="en-GB" dirty="0"/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Factores </a:t>
            </a:r>
            <a:r>
              <a:rPr lang="en-GB" dirty="0" err="1">
                <a:highlight>
                  <a:srgbClr val="FFFFFF"/>
                </a:highlight>
              </a:rPr>
              <a:t>propios</a:t>
            </a:r>
            <a:r>
              <a:rPr lang="en-GB" dirty="0">
                <a:highlight>
                  <a:srgbClr val="FFFFFF"/>
                </a:highlight>
              </a:rPr>
              <a:t> de la persona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: </a:t>
            </a:r>
            <a:r>
              <a:rPr lang="en-GB" dirty="0" err="1">
                <a:highlight>
                  <a:srgbClr val="FFFFFF"/>
                </a:highlight>
              </a:rPr>
              <a:t>nivel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funcionamiento</a:t>
            </a:r>
            <a:r>
              <a:rPr lang="en-GB" dirty="0">
                <a:highlight>
                  <a:srgbClr val="FFFFFF"/>
                </a:highlight>
              </a:rPr>
              <a:t> y </a:t>
            </a:r>
            <a:r>
              <a:rPr lang="en-GB" dirty="0" err="1">
                <a:highlight>
                  <a:srgbClr val="FFFFFF"/>
                </a:highlight>
              </a:rPr>
              <a:t>procesamiento</a:t>
            </a:r>
            <a:r>
              <a:rPr lang="en-GB" dirty="0">
                <a:highlight>
                  <a:srgbClr val="FFFFFF"/>
                </a:highlight>
              </a:rPr>
              <a:t> de la </a:t>
            </a:r>
            <a:r>
              <a:rPr lang="en-GB" dirty="0" err="1">
                <a:highlight>
                  <a:srgbClr val="FFFFFF"/>
                </a:highlight>
              </a:rPr>
              <a:t>información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en-GB" dirty="0" err="1">
                <a:highlight>
                  <a:srgbClr val="FFFFFF"/>
                </a:highlight>
              </a:rPr>
              <a:t>por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ejemplo</a:t>
            </a:r>
            <a:r>
              <a:rPr lang="en-GB" dirty="0"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conciencia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fonológica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discriminación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fonética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vocabulario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capacidades</a:t>
            </a:r>
            <a:r>
              <a:rPr lang="en-GB" dirty="0">
                <a:highlight>
                  <a:srgbClr val="FFFFFF"/>
                </a:highlight>
              </a:rPr>
              <a:t> visuo-</a:t>
            </a:r>
            <a:r>
              <a:rPr lang="en-GB" dirty="0" err="1">
                <a:highlight>
                  <a:srgbClr val="FFFFFF"/>
                </a:highlight>
              </a:rPr>
              <a:t>atencionales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etc.).</a:t>
            </a:r>
            <a:endParaRPr lang="fr-BE" dirty="0"/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Factores </a:t>
            </a:r>
            <a:r>
              <a:rPr lang="en-GB" dirty="0" err="1">
                <a:highlight>
                  <a:srgbClr val="FFFFFF"/>
                </a:highlight>
              </a:rPr>
              <a:t>relacionados</a:t>
            </a:r>
            <a:r>
              <a:rPr lang="en-GB" dirty="0">
                <a:highlight>
                  <a:srgbClr val="FFFFFF"/>
                </a:highlight>
              </a:rPr>
              <a:t> con la </a:t>
            </a:r>
            <a:r>
              <a:rPr lang="en-GB" dirty="0" err="1">
                <a:highlight>
                  <a:srgbClr val="FFFFFF"/>
                </a:highlight>
              </a:rPr>
              <a:t>propia</a:t>
            </a:r>
            <a:r>
              <a:rPr lang="en-GB" dirty="0">
                <a:highlight>
                  <a:srgbClr val="FFFFFF"/>
                </a:highlight>
              </a:rPr>
              <a:t> lengua y, </a:t>
            </a:r>
            <a:r>
              <a:rPr lang="en-GB" dirty="0" err="1">
                <a:highlight>
                  <a:srgbClr val="FFFFFF"/>
                </a:highlight>
              </a:rPr>
              <a:t>más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concretamente</a:t>
            </a:r>
            <a:r>
              <a:rPr lang="en-GB" dirty="0">
                <a:highlight>
                  <a:srgbClr val="FFFFFF"/>
                </a:highlight>
              </a:rPr>
              <a:t>, con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nivel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transparencia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/</a:t>
            </a:r>
            <a:r>
              <a:rPr lang="en-GB" dirty="0" err="1">
                <a:highlight>
                  <a:srgbClr val="FFFFFF"/>
                </a:highlight>
              </a:rPr>
              <a:t>opacidad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su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ortografía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En </a:t>
            </a:r>
            <a:r>
              <a:rPr lang="en-GB" dirty="0" err="1">
                <a:highlight>
                  <a:srgbClr val="FFFFFF"/>
                </a:highlight>
              </a:rPr>
              <a:t>otras</a:t>
            </a:r>
            <a:r>
              <a:rPr lang="en-GB" dirty="0">
                <a:highlight>
                  <a:srgbClr val="FFFFFF"/>
                </a:highlight>
              </a:rPr>
              <a:t> palabras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>
                <a:highlight>
                  <a:srgbClr val="FFFFFF"/>
                </a:highlight>
              </a:rPr>
              <a:t>¿</a:t>
            </a:r>
            <a:r>
              <a:rPr lang="en-GB" dirty="0" err="1">
                <a:highlight>
                  <a:srgbClr val="FFFFFF"/>
                </a:highlight>
              </a:rPr>
              <a:t>observamos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correspondencia</a:t>
            </a:r>
            <a:r>
              <a:rPr lang="en-GB" dirty="0">
                <a:highlight>
                  <a:srgbClr val="FFFFFF"/>
                </a:highlight>
              </a:rPr>
              <a:t> perfecta entre </a:t>
            </a:r>
            <a:r>
              <a:rPr lang="en-GB" dirty="0" err="1">
                <a:highlight>
                  <a:srgbClr val="FFFFFF"/>
                </a:highlight>
              </a:rPr>
              <a:t>letras</a:t>
            </a:r>
            <a:r>
              <a:rPr lang="en-GB" dirty="0">
                <a:highlight>
                  <a:srgbClr val="FFFFFF"/>
                </a:highlight>
              </a:rPr>
              <a:t> y </a:t>
            </a:r>
            <a:r>
              <a:rPr lang="en-GB" dirty="0" err="1">
                <a:highlight>
                  <a:srgbClr val="FFFFFF"/>
                </a:highlight>
              </a:rPr>
              <a:t>sonidos</a:t>
            </a:r>
            <a:r>
              <a:rPr lang="en-GB" dirty="0">
                <a:highlight>
                  <a:srgbClr val="FFFFFF"/>
                </a:highlight>
              </a:rPr>
              <a:t> o </a:t>
            </a:r>
            <a:r>
              <a:rPr lang="en-GB" dirty="0" err="1">
                <a:highlight>
                  <a:srgbClr val="FFFFFF"/>
                </a:highlight>
              </a:rPr>
              <a:t>existen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irregularidades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? (</a:t>
            </a:r>
            <a:r>
              <a:rPr lang="en-GB" dirty="0" err="1">
                <a:highlight>
                  <a:srgbClr val="FFFFFF"/>
                </a:highlight>
              </a:rPr>
              <a:t>por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ejemplo</a:t>
            </a:r>
            <a:r>
              <a:rPr lang="en-GB" dirty="0"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francés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sonido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/o/ </a:t>
            </a:r>
            <a:r>
              <a:rPr lang="en-GB" dirty="0" err="1">
                <a:highlight>
                  <a:srgbClr val="FFFFFF"/>
                </a:highlight>
              </a:rPr>
              <a:t>puede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escribirse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-eau </a:t>
            </a:r>
            <a:r>
              <a:rPr lang="en-GB" dirty="0" err="1">
                <a:highlight>
                  <a:srgbClr val="FFFFFF"/>
                </a:highlight>
              </a:rPr>
              <a:t>como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</a:t>
            </a:r>
            <a:r>
              <a:rPr lang="en-GB" dirty="0" err="1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oiseau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 -</a:t>
            </a:r>
            <a:r>
              <a:rPr lang="en-GB" dirty="0" err="1">
                <a:highlight>
                  <a:srgbClr val="FFFFFF"/>
                </a:highlight>
              </a:rPr>
              <a:t>pájaro</a:t>
            </a:r>
            <a:r>
              <a:rPr lang="en-GB" dirty="0">
                <a:highlight>
                  <a:srgbClr val="FFFFFF"/>
                </a:highlight>
              </a:rPr>
              <a:t>-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-</a:t>
            </a:r>
            <a:r>
              <a:rPr lang="en-GB" dirty="0" err="1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oo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como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'zoo', -aux </a:t>
            </a:r>
            <a:r>
              <a:rPr lang="en-GB" dirty="0" err="1">
                <a:highlight>
                  <a:srgbClr val="FFFFFF"/>
                </a:highlight>
              </a:rPr>
              <a:t>como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</a:t>
            </a:r>
            <a:r>
              <a:rPr lang="en-GB" dirty="0" err="1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chevaux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 -</a:t>
            </a:r>
            <a:r>
              <a:rPr lang="en-GB" dirty="0">
                <a:highlight>
                  <a:srgbClr val="FFFFFF"/>
                </a:highlight>
              </a:rPr>
              <a:t>caballos-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-o </a:t>
            </a:r>
            <a:r>
              <a:rPr lang="en-GB" dirty="0" err="1">
                <a:highlight>
                  <a:srgbClr val="FFFFFF"/>
                </a:highlight>
              </a:rPr>
              <a:t>como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'rose').</a:t>
            </a:r>
            <a:endParaRPr lang="fr-BE" dirty="0"/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Factores </a:t>
            </a:r>
            <a:r>
              <a:rPr lang="en-GB" dirty="0" err="1">
                <a:highlight>
                  <a:srgbClr val="FFFFFF"/>
                </a:highlight>
              </a:rPr>
              <a:t>relacionados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más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específicamente</a:t>
            </a:r>
            <a:r>
              <a:rPr lang="en-GB" dirty="0">
                <a:highlight>
                  <a:srgbClr val="FFFFFF"/>
                </a:highlight>
              </a:rPr>
              <a:t> con la </a:t>
            </a:r>
            <a:r>
              <a:rPr lang="en-GB" dirty="0" err="1">
                <a:highlight>
                  <a:srgbClr val="FFFFFF"/>
                </a:highlight>
              </a:rPr>
              <a:t>metodología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enseñanza</a:t>
            </a:r>
            <a:r>
              <a:rPr lang="en-GB" dirty="0">
                <a:highlight>
                  <a:srgbClr val="FFFFFF"/>
                </a:highlight>
              </a:rPr>
              <a:t> de la </a:t>
            </a:r>
            <a:r>
              <a:rPr lang="en-GB" dirty="0" err="1">
                <a:highlight>
                  <a:srgbClr val="FFFFFF"/>
                </a:highlight>
              </a:rPr>
              <a:t>lectura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: </a:t>
            </a:r>
            <a:r>
              <a:rPr lang="en-GB" dirty="0" err="1">
                <a:highlight>
                  <a:srgbClr val="FFFFFF"/>
                </a:highlight>
              </a:rPr>
              <a:t>los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métodos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enseñanza</a:t>
            </a:r>
            <a:r>
              <a:rPr lang="en-GB" dirty="0">
                <a:highlight>
                  <a:srgbClr val="FFFFFF"/>
                </a:highlight>
              </a:rPr>
              <a:t> son </a:t>
            </a:r>
            <a:r>
              <a:rPr lang="en-GB" dirty="0" err="1">
                <a:highlight>
                  <a:srgbClr val="FFFFFF"/>
                </a:highlight>
              </a:rPr>
              <a:t>principalmente</a:t>
            </a:r>
            <a:r>
              <a:rPr lang="en-GB" dirty="0">
                <a:highlight>
                  <a:srgbClr val="FFFFFF"/>
                </a:highlight>
              </a:rPr>
              <a:t> de dos </a:t>
            </a:r>
            <a:r>
              <a:rPr lang="en-GB" dirty="0" err="1">
                <a:highlight>
                  <a:srgbClr val="FFFFFF"/>
                </a:highlight>
              </a:rPr>
              <a:t>tipos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: (1)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método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global </a:t>
            </a:r>
            <a:r>
              <a:rPr lang="en-GB" dirty="0" err="1">
                <a:highlight>
                  <a:srgbClr val="FFFFFF"/>
                </a:highlight>
              </a:rPr>
              <a:t>centrado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aprendizaje</a:t>
            </a:r>
            <a:r>
              <a:rPr lang="en-GB" dirty="0">
                <a:highlight>
                  <a:srgbClr val="FFFFFF"/>
                </a:highlight>
              </a:rPr>
              <a:t> de la forma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global </a:t>
            </a:r>
            <a:r>
              <a:rPr lang="en-GB" dirty="0">
                <a:highlight>
                  <a:srgbClr val="FFFFFF"/>
                </a:highlight>
              </a:rPr>
              <a:t>de la palabra que se </a:t>
            </a:r>
            <a:r>
              <a:rPr lang="en-GB" dirty="0" err="1">
                <a:highlight>
                  <a:srgbClr val="FFFFFF"/>
                </a:highlight>
              </a:rPr>
              <a:t>descompone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gradualmente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correspondencia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letra-sonido</a:t>
            </a:r>
            <a:r>
              <a:rPr lang="en-GB" dirty="0">
                <a:highlight>
                  <a:srgbClr val="FFFFFF"/>
                </a:highlight>
              </a:rPr>
              <a:t> y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(2)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método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sintético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centrado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la </a:t>
            </a:r>
            <a:r>
              <a:rPr lang="en-GB" dirty="0" err="1">
                <a:highlight>
                  <a:srgbClr val="FFFFFF"/>
                </a:highlight>
              </a:rPr>
              <a:t>correspondencia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letra-sonido</a:t>
            </a:r>
            <a:r>
              <a:rPr lang="en-GB" dirty="0">
                <a:highlight>
                  <a:srgbClr val="FFFFFF"/>
                </a:highlight>
              </a:rPr>
              <a:t> que se </a:t>
            </a:r>
            <a:r>
              <a:rPr lang="en-GB" dirty="0" err="1">
                <a:highlight>
                  <a:srgbClr val="FFFFFF"/>
                </a:highlight>
              </a:rPr>
              <a:t>ensamblan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gradualmente</a:t>
            </a:r>
            <a:r>
              <a:rPr lang="en-GB" dirty="0">
                <a:highlight>
                  <a:srgbClr val="FFFFFF"/>
                </a:highlight>
              </a:rPr>
              <a:t> para </a:t>
            </a:r>
            <a:r>
              <a:rPr lang="en-GB" dirty="0" err="1">
                <a:highlight>
                  <a:srgbClr val="FFFFFF"/>
                </a:highlight>
              </a:rPr>
              <a:t>llegar</a:t>
            </a:r>
            <a:r>
              <a:rPr lang="en-GB" dirty="0">
                <a:highlight>
                  <a:srgbClr val="FFFFFF"/>
                </a:highlight>
              </a:rPr>
              <a:t> a la palabra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En </a:t>
            </a:r>
            <a:r>
              <a:rPr lang="en-GB" dirty="0" err="1">
                <a:highlight>
                  <a:srgbClr val="FFFFFF"/>
                </a:highlight>
              </a:rPr>
              <a:t>este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segundo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tipo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método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los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gestos</a:t>
            </a:r>
            <a:r>
              <a:rPr lang="en-GB" dirty="0">
                <a:highlight>
                  <a:srgbClr val="FFFFFF"/>
                </a:highlight>
              </a:rPr>
              <a:t> se </a:t>
            </a:r>
            <a:r>
              <a:rPr lang="en-GB" dirty="0" err="1">
                <a:highlight>
                  <a:srgbClr val="FFFFFF"/>
                </a:highlight>
              </a:rPr>
              <a:t>asocian</a:t>
            </a:r>
            <a:r>
              <a:rPr lang="en-GB" dirty="0">
                <a:highlight>
                  <a:srgbClr val="FFFFFF"/>
                </a:highlight>
              </a:rPr>
              <a:t> a </a:t>
            </a:r>
            <a:r>
              <a:rPr lang="en-GB" dirty="0" err="1">
                <a:highlight>
                  <a:srgbClr val="FFFFFF"/>
                </a:highlight>
              </a:rPr>
              <a:t>los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sonidos</a:t>
            </a:r>
            <a:r>
              <a:rPr lang="en-GB" dirty="0">
                <a:highlight>
                  <a:srgbClr val="FFFFFF"/>
                </a:highlight>
              </a:rPr>
              <a:t> de las </a:t>
            </a:r>
            <a:r>
              <a:rPr lang="en-GB" dirty="0" err="1">
                <a:highlight>
                  <a:srgbClr val="FFFFFF"/>
                </a:highlight>
              </a:rPr>
              <a:t>letras</a:t>
            </a:r>
            <a:r>
              <a:rPr lang="en-GB" dirty="0">
                <a:highlight>
                  <a:srgbClr val="FFFFFF"/>
                </a:highlight>
              </a:rPr>
              <a:t> para </a:t>
            </a:r>
            <a:r>
              <a:rPr lang="en-GB" dirty="0" err="1">
                <a:highlight>
                  <a:srgbClr val="FFFFFF"/>
                </a:highlight>
              </a:rPr>
              <a:t>facilitar</a:t>
            </a:r>
            <a:r>
              <a:rPr lang="en-GB" dirty="0">
                <a:highlight>
                  <a:srgbClr val="FFFFFF"/>
                </a:highlight>
              </a:rPr>
              <a:t> la </a:t>
            </a:r>
            <a:r>
              <a:rPr lang="en-GB" dirty="0" err="1">
                <a:highlight>
                  <a:srgbClr val="FFFFFF"/>
                </a:highlight>
              </a:rPr>
              <a:t>memorización</a:t>
            </a:r>
            <a:r>
              <a:rPr lang="en-GB" dirty="0">
                <a:highlight>
                  <a:srgbClr val="FFFFFF"/>
                </a:highlight>
              </a:rPr>
              <a:t>.</a:t>
            </a:r>
            <a:endParaRPr lang="en-GB" dirty="0"/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 </a:t>
            </a:r>
            <a:endParaRPr lang="en-GB" dirty="0"/>
          </a:p>
          <a:p>
            <a:pPr algn="just">
              <a:buNone/>
            </a:pP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Tx/>
              <a:buNone/>
            </a:pPr>
            <a:endParaRPr lang="en-GB" sz="1800" dirty="0">
              <a:highlight>
                <a:srgbClr val="FFFFFF"/>
              </a:highlight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0502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en-GB" dirty="0" err="1">
                <a:highlight>
                  <a:srgbClr val="FFFFFF"/>
                </a:highlight>
              </a:rPr>
              <a:t>Además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>
                <a:highlight>
                  <a:srgbClr val="FFFFFF"/>
                </a:highlight>
              </a:rPr>
              <a:t>las </a:t>
            </a:r>
            <a:r>
              <a:rPr lang="en-GB" dirty="0" err="1">
                <a:highlight>
                  <a:srgbClr val="FFFFFF"/>
                </a:highlight>
              </a:rPr>
              <a:t>características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generales</a:t>
            </a:r>
            <a:r>
              <a:rPr lang="en-GB" dirty="0">
                <a:highlight>
                  <a:srgbClr val="FFFFFF"/>
                </a:highlight>
              </a:rPr>
              <a:t> de la </a:t>
            </a:r>
            <a:r>
              <a:rPr lang="en-GB" dirty="0" err="1">
                <a:highlight>
                  <a:srgbClr val="FFFFFF"/>
                </a:highlight>
              </a:rPr>
              <a:t>propia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discapacidad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intelectual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influyen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negativamente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proceso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aprendizaje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Entre </a:t>
            </a:r>
            <a:r>
              <a:rPr lang="en-GB" dirty="0" err="1">
                <a:highlight>
                  <a:srgbClr val="FFFFFF"/>
                </a:highlight>
              </a:rPr>
              <a:t>ellas</a:t>
            </a:r>
            <a:r>
              <a:rPr lang="en-GB" dirty="0">
                <a:highlight>
                  <a:srgbClr val="FFFFFF"/>
                </a:highlight>
              </a:rPr>
              <a:t> se </a:t>
            </a:r>
            <a:r>
              <a:rPr lang="en-GB" dirty="0" err="1">
                <a:highlight>
                  <a:srgbClr val="FFFFFF"/>
                </a:highlight>
              </a:rPr>
              <a:t>incluyen</a:t>
            </a:r>
            <a:r>
              <a:rPr lang="en-GB" dirty="0">
                <a:highlight>
                  <a:srgbClr val="FFFFFF"/>
                </a:highlight>
              </a:rPr>
              <a:t>.</a:t>
            </a:r>
            <a:endParaRPr lang="es-ES" dirty="0"/>
          </a:p>
          <a:p>
            <a:pPr algn="just">
              <a:buNone/>
            </a:pP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Las </a:t>
            </a:r>
            <a:r>
              <a:rPr lang="en-GB" dirty="0" err="1">
                <a:highlight>
                  <a:srgbClr val="FFFFFF"/>
                </a:highlight>
              </a:rPr>
              <a:t>capacidades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cognitivas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generales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en-GB" dirty="0" err="1">
                <a:highlight>
                  <a:srgbClr val="FFFFFF"/>
                </a:highlight>
              </a:rPr>
              <a:t>funciones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ejecutivas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como</a:t>
            </a:r>
            <a:r>
              <a:rPr lang="en-GB" dirty="0">
                <a:highlight>
                  <a:srgbClr val="FFFFFF"/>
                </a:highlight>
              </a:rPr>
              <a:t> la </a:t>
            </a:r>
            <a:r>
              <a:rPr lang="en-GB" dirty="0" err="1">
                <a:highlight>
                  <a:srgbClr val="FFFFFF"/>
                </a:highlight>
              </a:rPr>
              <a:t>atención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>
                <a:highlight>
                  <a:srgbClr val="FFFFFF"/>
                </a:highlight>
              </a:rPr>
              <a:t>la </a:t>
            </a:r>
            <a:r>
              <a:rPr lang="en-GB" dirty="0" err="1">
                <a:highlight>
                  <a:srgbClr val="FFFFFF"/>
                </a:highlight>
              </a:rPr>
              <a:t>capacidad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inhibición</a:t>
            </a:r>
            <a:r>
              <a:rPr lang="en-GB" dirty="0">
                <a:highlight>
                  <a:srgbClr val="FFFFFF"/>
                </a:highlight>
              </a:rPr>
              <a:t> y </a:t>
            </a:r>
            <a:r>
              <a:rPr lang="en-GB" dirty="0" err="1">
                <a:highlight>
                  <a:srgbClr val="FFFFFF"/>
                </a:highlight>
              </a:rPr>
              <a:t>planificación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nivel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abstracción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etc.) </a:t>
            </a:r>
            <a:r>
              <a:rPr lang="en-GB" dirty="0">
                <a:highlight>
                  <a:srgbClr val="FFFFFF"/>
                </a:highlight>
              </a:rPr>
              <a:t>que </a:t>
            </a:r>
            <a:r>
              <a:rPr lang="en-GB" dirty="0" err="1">
                <a:highlight>
                  <a:srgbClr val="FFFFFF"/>
                </a:highlight>
              </a:rPr>
              <a:t>pueden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considerarse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determinantes</a:t>
            </a:r>
            <a:r>
              <a:rPr lang="en-GB" dirty="0">
                <a:highlight>
                  <a:srgbClr val="FFFFFF"/>
                </a:highlight>
              </a:rPr>
              <a:t> de la </a:t>
            </a:r>
            <a:r>
              <a:rPr lang="en-GB" dirty="0" err="1">
                <a:highlight>
                  <a:srgbClr val="FFFFFF"/>
                </a:highlight>
              </a:rPr>
              <a:t>eficacia</a:t>
            </a:r>
            <a:r>
              <a:rPr lang="en-GB" dirty="0">
                <a:highlight>
                  <a:srgbClr val="FFFFFF"/>
                </a:highlight>
              </a:rPr>
              <a:t> del </a:t>
            </a:r>
            <a:r>
              <a:rPr lang="en-GB" dirty="0" err="1">
                <a:highlight>
                  <a:srgbClr val="FFFFFF"/>
                </a:highlight>
              </a:rPr>
              <a:t>aprendizaje</a:t>
            </a:r>
            <a:r>
              <a:rPr lang="en-GB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</a:t>
            </a:r>
            <a:endParaRPr lang="en-GB" dirty="0"/>
          </a:p>
          <a:p>
            <a:pPr algn="just">
              <a:buNone/>
            </a:pP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en-GB" dirty="0">
                <a:highlight>
                  <a:srgbClr val="FFFFFF"/>
                </a:highlight>
              </a:rPr>
              <a:t>El </a:t>
            </a:r>
            <a:r>
              <a:rPr lang="en-GB" dirty="0" err="1">
                <a:highlight>
                  <a:srgbClr val="FFFFFF"/>
                </a:highlight>
              </a:rPr>
              <a:t>nivel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pérdida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auditiva</a:t>
            </a:r>
            <a:r>
              <a:rPr lang="en-GB" dirty="0">
                <a:effectLst/>
                <a:highlight>
                  <a:srgbClr val="FFFFFF"/>
                </a:highlight>
              </a:rPr>
              <a:t>: no </a:t>
            </a:r>
            <a:r>
              <a:rPr lang="en-GB" dirty="0" err="1">
                <a:highlight>
                  <a:srgbClr val="FFFFFF"/>
                </a:highlight>
              </a:rPr>
              <a:t>tener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pérdida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auditiva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effectLst/>
                <a:highlight>
                  <a:srgbClr val="FFFFFF"/>
                </a:highlight>
              </a:rPr>
              <a:t>(</a:t>
            </a:r>
            <a:r>
              <a:rPr lang="en-GB" dirty="0">
                <a:highlight>
                  <a:srgbClr val="FFFFFF"/>
                </a:highlight>
              </a:rPr>
              <a:t>o </a:t>
            </a:r>
            <a:r>
              <a:rPr lang="en-GB" dirty="0" err="1">
                <a:highlight>
                  <a:srgbClr val="FFFFFF"/>
                </a:highlight>
              </a:rPr>
              <a:t>tener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pérdida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auditiva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mínima</a:t>
            </a:r>
            <a:r>
              <a:rPr lang="en-GB" dirty="0">
                <a:effectLst/>
                <a:highlight>
                  <a:srgbClr val="FFFFFF"/>
                </a:highlight>
              </a:rPr>
              <a:t>) </a:t>
            </a:r>
            <a:r>
              <a:rPr lang="en-GB" dirty="0">
                <a:highlight>
                  <a:srgbClr val="FFFFFF"/>
                </a:highlight>
              </a:rPr>
              <a:t>es </a:t>
            </a:r>
            <a:r>
              <a:rPr lang="en-GB" dirty="0" err="1">
                <a:highlight>
                  <a:srgbClr val="FFFFFF"/>
                </a:highlight>
              </a:rPr>
              <a:t>importante</a:t>
            </a:r>
            <a:r>
              <a:rPr lang="en-GB" dirty="0">
                <a:highlight>
                  <a:srgbClr val="FFFFFF"/>
                </a:highlight>
              </a:rPr>
              <a:t> para </a:t>
            </a:r>
            <a:r>
              <a:rPr lang="en-GB" dirty="0" err="1">
                <a:highlight>
                  <a:srgbClr val="FFFFFF"/>
                </a:highlight>
              </a:rPr>
              <a:t>garantizar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buena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discriminación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los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sonidos</a:t>
            </a:r>
            <a:r>
              <a:rPr lang="en-GB" dirty="0">
                <a:highlight>
                  <a:srgbClr val="FFFFFF"/>
                </a:highlight>
              </a:rPr>
              <a:t>, lo </a:t>
            </a:r>
            <a:r>
              <a:rPr lang="en-GB" dirty="0" err="1">
                <a:highlight>
                  <a:srgbClr val="FFFFFF"/>
                </a:highlight>
              </a:rPr>
              <a:t>cual</a:t>
            </a:r>
            <a:r>
              <a:rPr lang="en-GB" dirty="0">
                <a:highlight>
                  <a:srgbClr val="FFFFFF"/>
                </a:highlight>
              </a:rPr>
              <a:t> es </a:t>
            </a:r>
            <a:r>
              <a:rPr lang="en-GB" dirty="0" err="1">
                <a:highlight>
                  <a:srgbClr val="FFFFFF"/>
                </a:highlight>
              </a:rPr>
              <a:t>esencial</a:t>
            </a:r>
            <a:r>
              <a:rPr lang="en-GB" dirty="0">
                <a:highlight>
                  <a:srgbClr val="FFFFFF"/>
                </a:highlight>
              </a:rPr>
              <a:t> para la </a:t>
            </a:r>
            <a:r>
              <a:rPr lang="en-GB" dirty="0" err="1">
                <a:highlight>
                  <a:srgbClr val="FFFFFF"/>
                </a:highlight>
              </a:rPr>
              <a:t>lectura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effectLst/>
                <a:highlight>
                  <a:srgbClr val="FFFFFF"/>
                </a:highlight>
              </a:rPr>
              <a:t>(</a:t>
            </a:r>
            <a:r>
              <a:rPr lang="en-GB" dirty="0" err="1">
                <a:highlight>
                  <a:srgbClr val="FFFFFF"/>
                </a:highlight>
              </a:rPr>
              <a:t>ya</a:t>
            </a:r>
            <a:r>
              <a:rPr lang="en-GB" dirty="0">
                <a:highlight>
                  <a:srgbClr val="FFFFFF"/>
                </a:highlight>
              </a:rPr>
              <a:t> que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lenguaje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escrito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representa</a:t>
            </a:r>
            <a:r>
              <a:rPr lang="en-GB" dirty="0">
                <a:highlight>
                  <a:srgbClr val="FFFFFF"/>
                </a:highlight>
              </a:rPr>
              <a:t> la </a:t>
            </a:r>
            <a:r>
              <a:rPr lang="en-GB" dirty="0" err="1">
                <a:highlight>
                  <a:srgbClr val="FFFFFF"/>
                </a:highlight>
              </a:rPr>
              <a:t>transcripción</a:t>
            </a:r>
            <a:r>
              <a:rPr lang="en-GB" dirty="0">
                <a:highlight>
                  <a:srgbClr val="FFFFFF"/>
                </a:highlight>
              </a:rPr>
              <a:t> de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producción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effectLst/>
                <a:highlight>
                  <a:srgbClr val="FFFFFF"/>
                </a:highlight>
              </a:rPr>
              <a:t>oral </a:t>
            </a:r>
            <a:r>
              <a:rPr lang="en-GB" dirty="0">
                <a:highlight>
                  <a:srgbClr val="FFFFFF"/>
                </a:highlight>
              </a:rPr>
              <a:t>a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escrita</a:t>
            </a:r>
            <a:r>
              <a:rPr lang="en-GB" dirty="0">
                <a:effectLst/>
                <a:highlight>
                  <a:srgbClr val="FFFFFF"/>
                </a:highlight>
              </a:rPr>
              <a:t>).</a:t>
            </a: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en-GB" dirty="0" err="1">
                <a:highlight>
                  <a:srgbClr val="FFFFFF"/>
                </a:highlight>
              </a:rPr>
              <a:t>Habilidades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lingüísticas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expresivas</a:t>
            </a:r>
            <a:r>
              <a:rPr lang="en-GB" dirty="0">
                <a:highlight>
                  <a:srgbClr val="FFFFFF"/>
                </a:highlight>
              </a:rPr>
              <a:t> y </a:t>
            </a:r>
            <a:r>
              <a:rPr lang="en-GB" dirty="0" err="1">
                <a:highlight>
                  <a:srgbClr val="FFFFFF"/>
                </a:highlight>
              </a:rPr>
              <a:t>receptivas</a:t>
            </a:r>
            <a:r>
              <a:rPr lang="en-GB" dirty="0">
                <a:effectLst/>
                <a:highlight>
                  <a:srgbClr val="FFFFFF"/>
                </a:highlight>
              </a:rPr>
              <a:t>: </a:t>
            </a:r>
            <a:r>
              <a:rPr lang="en-GB" dirty="0" err="1">
                <a:highlight>
                  <a:srgbClr val="FFFFFF"/>
                </a:highlight>
              </a:rPr>
              <a:t>existe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una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clara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correlación</a:t>
            </a:r>
            <a:r>
              <a:rPr lang="en-GB" dirty="0">
                <a:highlight>
                  <a:srgbClr val="FFFFFF"/>
                </a:highlight>
              </a:rPr>
              <a:t> entre las </a:t>
            </a:r>
            <a:r>
              <a:rPr lang="en-GB" dirty="0" err="1">
                <a:highlight>
                  <a:srgbClr val="FFFFFF"/>
                </a:highlight>
              </a:rPr>
              <a:t>competencias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lingüísticas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orales</a:t>
            </a:r>
            <a:r>
              <a:rPr lang="en-GB" dirty="0">
                <a:highlight>
                  <a:srgbClr val="FFFFFF"/>
                </a:highlight>
              </a:rPr>
              <a:t> y la </a:t>
            </a:r>
            <a:r>
              <a:rPr lang="en-GB" dirty="0" err="1">
                <a:highlight>
                  <a:srgbClr val="FFFFFF"/>
                </a:highlight>
              </a:rPr>
              <a:t>lectura</a:t>
            </a:r>
            <a:r>
              <a:rPr lang="en-GB" dirty="0">
                <a:effectLst/>
                <a:highlight>
                  <a:srgbClr val="FFFFFF"/>
                </a:highlight>
              </a:rPr>
              <a:t>/</a:t>
            </a:r>
            <a:r>
              <a:rPr lang="en-GB" dirty="0" err="1">
                <a:highlight>
                  <a:srgbClr val="FFFFFF"/>
                </a:highlight>
              </a:rPr>
              <a:t>escritura</a:t>
            </a:r>
            <a:r>
              <a:rPr lang="en-GB" dirty="0">
                <a:effectLst/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En las personas con DI</a:t>
            </a:r>
            <a:r>
              <a:rPr lang="en-GB" dirty="0">
                <a:effectLst/>
                <a:highlight>
                  <a:srgbClr val="FFFFFF"/>
                </a:highlight>
              </a:rPr>
              <a:t>, </a:t>
            </a:r>
            <a:r>
              <a:rPr lang="en-GB" dirty="0">
                <a:highlight>
                  <a:srgbClr val="FFFFFF"/>
                </a:highlight>
              </a:rPr>
              <a:t>las </a:t>
            </a:r>
            <a:r>
              <a:rPr lang="en-GB" dirty="0" err="1">
                <a:highlight>
                  <a:srgbClr val="FFFFFF"/>
                </a:highlight>
              </a:rPr>
              <a:t>habilidades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lingüísticas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>
                <a:effectLst/>
                <a:highlight>
                  <a:srgbClr val="FFFFFF"/>
                </a:highlight>
              </a:rPr>
              <a:t>(</a:t>
            </a:r>
            <a:r>
              <a:rPr lang="en-GB" dirty="0" err="1">
                <a:highlight>
                  <a:srgbClr val="FFFFFF"/>
                </a:highlight>
              </a:rPr>
              <a:t>especialmente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el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vocabulario</a:t>
            </a:r>
            <a:r>
              <a:rPr lang="en-GB" dirty="0">
                <a:highlight>
                  <a:srgbClr val="FFFFFF"/>
                </a:highlight>
              </a:rPr>
              <a:t> y la </a:t>
            </a:r>
            <a:r>
              <a:rPr lang="en-GB" dirty="0" err="1">
                <a:highlight>
                  <a:srgbClr val="FFFFFF"/>
                </a:highlight>
              </a:rPr>
              <a:t>gramática</a:t>
            </a:r>
            <a:r>
              <a:rPr lang="en-GB" dirty="0">
                <a:effectLst/>
                <a:highlight>
                  <a:srgbClr val="FFFFFF"/>
                </a:highlight>
              </a:rPr>
              <a:t>) </a:t>
            </a:r>
            <a:r>
              <a:rPr lang="en-GB" dirty="0" err="1">
                <a:highlight>
                  <a:srgbClr val="FFFFFF"/>
                </a:highlight>
              </a:rPr>
              <a:t>están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mucho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menos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desarrolladas</a:t>
            </a:r>
            <a:r>
              <a:rPr lang="en-GB" dirty="0">
                <a:highlight>
                  <a:srgbClr val="FFFFFF"/>
                </a:highlight>
              </a:rPr>
              <a:t> que </a:t>
            </a:r>
            <a:r>
              <a:rPr lang="en-GB" dirty="0" err="1">
                <a:highlight>
                  <a:srgbClr val="FFFFFF"/>
                </a:highlight>
              </a:rPr>
              <a:t>en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los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niños</a:t>
            </a:r>
            <a:r>
              <a:rPr lang="en-GB" dirty="0">
                <a:highlight>
                  <a:srgbClr val="FFFFFF"/>
                </a:highlight>
              </a:rPr>
              <a:t> </a:t>
            </a:r>
            <a:r>
              <a:rPr lang="en-GB" dirty="0" err="1">
                <a:highlight>
                  <a:srgbClr val="FFFFFF"/>
                </a:highlight>
              </a:rPr>
              <a:t>típicos</a:t>
            </a:r>
            <a:r>
              <a:rPr lang="en-GB" dirty="0">
                <a:effectLst/>
                <a:highlight>
                  <a:srgbClr val="FFFFFF"/>
                </a:highlight>
              </a:rPr>
              <a:t>. </a:t>
            </a:r>
            <a:endParaRPr lang="en-GB" dirty="0">
              <a:highlight>
                <a:srgbClr val="FFFFFF"/>
              </a:highlight>
            </a:endParaRPr>
          </a:p>
          <a:p>
            <a:pPr algn="just">
              <a:buNone/>
            </a:pPr>
            <a:endParaRPr lang="en-GB" dirty="0">
              <a:highlight>
                <a:srgbClr val="FFFFFF"/>
              </a:highlight>
            </a:endParaRPr>
          </a:p>
          <a:p>
            <a:pPr marL="0" lvl="0"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en-GB" sz="1800" dirty="0">
              <a:highlight>
                <a:srgbClr val="FFFFFF"/>
              </a:highlight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2690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En </a:t>
            </a:r>
            <a:r>
              <a:rPr lang="fr-BE" dirty="0" err="1">
                <a:solidFill>
                  <a:srgbClr val="202124"/>
                </a:solidFill>
              </a:rPr>
              <a:t>una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encuesta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realizada</a:t>
            </a:r>
            <a:r>
              <a:rPr lang="fr-BE" dirty="0">
                <a:solidFill>
                  <a:srgbClr val="202124"/>
                </a:solidFill>
              </a:rPr>
              <a:t> en </a:t>
            </a:r>
            <a:r>
              <a:rPr lang="fr-BE" dirty="0">
                <a:solidFill>
                  <a:srgbClr val="202124"/>
                </a:solidFill>
                <a:effectLst/>
              </a:rPr>
              <a:t>2009, Al </a:t>
            </a:r>
            <a:r>
              <a:rPr lang="fr-BE" dirty="0" err="1">
                <a:solidFill>
                  <a:srgbClr val="202124"/>
                </a:solidFill>
                <a:effectLst/>
              </a:rPr>
              <a:t>Otaiba</a:t>
            </a:r>
            <a:r>
              <a:rPr lang="fr-BE" dirty="0">
                <a:solidFill>
                  <a:srgbClr val="202124"/>
                </a:solidFill>
                <a:effectLst/>
              </a:rPr>
              <a:t> et al. </a:t>
            </a:r>
            <a:r>
              <a:rPr lang="fr-BE" dirty="0" err="1">
                <a:solidFill>
                  <a:srgbClr val="202124"/>
                </a:solidFill>
              </a:rPr>
              <a:t>informaron</a:t>
            </a:r>
            <a:r>
              <a:rPr lang="fr-BE" dirty="0">
                <a:solidFill>
                  <a:srgbClr val="202124"/>
                </a:solidFill>
              </a:rPr>
              <a:t> de que los </a:t>
            </a:r>
            <a:r>
              <a:rPr lang="fr-BE" dirty="0" err="1">
                <a:solidFill>
                  <a:srgbClr val="202124"/>
                </a:solidFill>
              </a:rPr>
              <a:t>padres</a:t>
            </a:r>
            <a:r>
              <a:rPr lang="fr-BE" dirty="0">
                <a:solidFill>
                  <a:srgbClr val="202124"/>
                </a:solidFill>
              </a:rPr>
              <a:t> de </a:t>
            </a:r>
            <a:r>
              <a:rPr lang="fr-BE" dirty="0" err="1">
                <a:solidFill>
                  <a:srgbClr val="202124"/>
                </a:solidFill>
              </a:rPr>
              <a:t>niños</a:t>
            </a:r>
            <a:r>
              <a:rPr lang="fr-BE" dirty="0">
                <a:solidFill>
                  <a:srgbClr val="202124"/>
                </a:solidFill>
              </a:rPr>
              <a:t> con </a:t>
            </a:r>
            <a:r>
              <a:rPr lang="fr-BE" dirty="0" err="1">
                <a:solidFill>
                  <a:srgbClr val="202124"/>
                </a:solidFill>
              </a:rPr>
              <a:t>síndrome</a:t>
            </a:r>
            <a:r>
              <a:rPr lang="fr-BE" dirty="0">
                <a:solidFill>
                  <a:srgbClr val="202124"/>
                </a:solidFill>
              </a:rPr>
              <a:t> de Down </a:t>
            </a:r>
            <a:r>
              <a:rPr lang="fr-BE" dirty="0" err="1">
                <a:solidFill>
                  <a:srgbClr val="202124"/>
                </a:solidFill>
              </a:rPr>
              <a:t>consideran</a:t>
            </a:r>
            <a:r>
              <a:rPr lang="fr-BE" dirty="0">
                <a:solidFill>
                  <a:srgbClr val="202124"/>
                </a:solidFill>
              </a:rPr>
              <a:t> que </a:t>
            </a:r>
            <a:r>
              <a:rPr lang="fr-BE" dirty="0" err="1">
                <a:solidFill>
                  <a:srgbClr val="202124"/>
                </a:solidFill>
              </a:rPr>
              <a:t>aprender</a:t>
            </a:r>
            <a:r>
              <a:rPr lang="fr-BE" dirty="0">
                <a:solidFill>
                  <a:srgbClr val="202124"/>
                </a:solidFill>
                <a:effectLst/>
              </a:rPr>
              <a:t> a </a:t>
            </a:r>
            <a:r>
              <a:rPr lang="fr-BE" dirty="0" err="1">
                <a:solidFill>
                  <a:srgbClr val="202124"/>
                </a:solidFill>
              </a:rPr>
              <a:t>leer</a:t>
            </a:r>
            <a:r>
              <a:rPr lang="fr-BE" dirty="0">
                <a:solidFill>
                  <a:srgbClr val="202124"/>
                </a:solidFill>
              </a:rPr>
              <a:t> es </a:t>
            </a:r>
            <a:r>
              <a:rPr lang="fr-BE" dirty="0" err="1">
                <a:solidFill>
                  <a:srgbClr val="202124"/>
                </a:solidFill>
              </a:rPr>
              <a:t>una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prioridad</a:t>
            </a:r>
            <a:r>
              <a:rPr lang="fr-BE" dirty="0">
                <a:solidFill>
                  <a:srgbClr val="202124"/>
                </a:solidFill>
              </a:rPr>
              <a:t> para sus </a:t>
            </a:r>
            <a:r>
              <a:rPr lang="fr-BE" dirty="0" err="1">
                <a:solidFill>
                  <a:srgbClr val="202124"/>
                </a:solidFill>
              </a:rPr>
              <a:t>hijos</a:t>
            </a:r>
            <a:r>
              <a:rPr lang="fr-BE" dirty="0">
                <a:solidFill>
                  <a:srgbClr val="202124"/>
                </a:solidFill>
                <a:effectLst/>
              </a:rPr>
              <a:t>. </a:t>
            </a:r>
            <a:endParaRPr lang="es-ES" dirty="0"/>
          </a:p>
          <a:p>
            <a:pPr algn="just">
              <a:buNone/>
            </a:pPr>
            <a:endParaRPr lang="fr-BE" dirty="0">
              <a:solidFill>
                <a:srgbClr val="202124"/>
              </a:solidFill>
            </a:endParaRPr>
          </a:p>
          <a:p>
            <a:pPr algn="just">
              <a:buNone/>
            </a:pPr>
            <a:r>
              <a:rPr lang="fr-BE" err="1">
                <a:solidFill>
                  <a:srgbClr val="202124"/>
                </a:solidFill>
              </a:rPr>
              <a:t>Además</a:t>
            </a:r>
            <a:r>
              <a:rPr lang="fr-BE" dirty="0">
                <a:solidFill>
                  <a:srgbClr val="202124"/>
                </a:solidFill>
                <a:effectLst/>
              </a:rPr>
              <a:t>, </a:t>
            </a:r>
            <a:r>
              <a:rPr lang="fr-BE" dirty="0">
                <a:solidFill>
                  <a:srgbClr val="202124"/>
                </a:solidFill>
              </a:rPr>
              <a:t>en </a:t>
            </a:r>
            <a:r>
              <a:rPr lang="fr-BE" dirty="0">
                <a:solidFill>
                  <a:srgbClr val="202124"/>
                </a:solidFill>
                <a:effectLst/>
              </a:rPr>
              <a:t>2011, </a:t>
            </a:r>
            <a:r>
              <a:rPr lang="fr-BE" dirty="0">
                <a:solidFill>
                  <a:srgbClr val="202124"/>
                </a:solidFill>
              </a:rPr>
              <a:t>la </a:t>
            </a:r>
            <a:r>
              <a:rPr lang="fr-BE" err="1">
                <a:solidFill>
                  <a:srgbClr val="202124"/>
                </a:solidFill>
              </a:rPr>
              <a:t>encuesta</a:t>
            </a:r>
            <a:r>
              <a:rPr lang="fr-BE" dirty="0">
                <a:solidFill>
                  <a:srgbClr val="202124"/>
                </a:solidFill>
              </a:rPr>
              <a:t> de </a:t>
            </a:r>
            <a:r>
              <a:rPr lang="fr-BE" dirty="0">
                <a:solidFill>
                  <a:srgbClr val="202124"/>
                </a:solidFill>
                <a:effectLst/>
              </a:rPr>
              <a:t>Hartley et al.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muestra</a:t>
            </a:r>
            <a:r>
              <a:rPr lang="fr-BE" dirty="0">
                <a:solidFill>
                  <a:srgbClr val="202124"/>
                </a:solidFill>
              </a:rPr>
              <a:t> que el </a:t>
            </a:r>
            <a:r>
              <a:rPr lang="fr-BE" dirty="0">
                <a:solidFill>
                  <a:srgbClr val="202124"/>
                </a:solidFill>
                <a:effectLst/>
              </a:rPr>
              <a:t>95% </a:t>
            </a:r>
            <a:r>
              <a:rPr lang="fr-BE" dirty="0">
                <a:solidFill>
                  <a:srgbClr val="202124"/>
                </a:solidFill>
              </a:rPr>
              <a:t>de los </a:t>
            </a:r>
            <a:r>
              <a:rPr lang="fr-BE" err="1">
                <a:solidFill>
                  <a:srgbClr val="202124"/>
                </a:solidFill>
              </a:rPr>
              <a:t>varones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adultos</a:t>
            </a:r>
            <a:r>
              <a:rPr lang="fr-BE" dirty="0">
                <a:solidFill>
                  <a:srgbClr val="202124"/>
                </a:solidFill>
              </a:rPr>
              <a:t> con </a:t>
            </a:r>
            <a:r>
              <a:rPr lang="fr-BE" dirty="0">
                <a:solidFill>
                  <a:srgbClr val="202124"/>
                </a:solidFill>
                <a:effectLst/>
              </a:rPr>
              <a:t>FXS </a:t>
            </a:r>
            <a:r>
              <a:rPr lang="fr-BE" dirty="0">
                <a:solidFill>
                  <a:srgbClr val="202124"/>
                </a:solidFill>
              </a:rPr>
              <a:t>y </a:t>
            </a:r>
            <a:r>
              <a:rPr lang="fr-BE" err="1">
                <a:solidFill>
                  <a:srgbClr val="202124"/>
                </a:solidFill>
              </a:rPr>
              <a:t>escasas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habilidades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lectoras</a:t>
            </a:r>
            <a:r>
              <a:rPr lang="fr-BE" dirty="0">
                <a:solidFill>
                  <a:srgbClr val="202124"/>
                </a:solidFill>
              </a:rPr>
              <a:t> no </a:t>
            </a:r>
            <a:r>
              <a:rPr lang="fr-BE" err="1">
                <a:solidFill>
                  <a:srgbClr val="202124"/>
                </a:solidFill>
              </a:rPr>
              <a:t>viven</a:t>
            </a:r>
            <a:r>
              <a:rPr lang="fr-BE" dirty="0">
                <a:solidFill>
                  <a:srgbClr val="202124"/>
                </a:solidFill>
              </a:rPr>
              <a:t> de forma </a:t>
            </a:r>
            <a:r>
              <a:rPr lang="fr-BE" err="1">
                <a:solidFill>
                  <a:srgbClr val="202124"/>
                </a:solidFill>
              </a:rPr>
              <a:t>independiente</a:t>
            </a:r>
            <a:r>
              <a:rPr lang="fr-BE" dirty="0">
                <a:solidFill>
                  <a:srgbClr val="202124"/>
                </a:solidFill>
              </a:rPr>
              <a:t>, </a:t>
            </a:r>
            <a:r>
              <a:rPr lang="fr-BE" err="1">
                <a:solidFill>
                  <a:srgbClr val="202124"/>
                </a:solidFill>
              </a:rPr>
              <a:t>mientras</a:t>
            </a:r>
            <a:r>
              <a:rPr lang="fr-BE" dirty="0">
                <a:solidFill>
                  <a:srgbClr val="202124"/>
                </a:solidFill>
              </a:rPr>
              <a:t> que el </a:t>
            </a:r>
            <a:r>
              <a:rPr lang="fr-BE" dirty="0">
                <a:solidFill>
                  <a:srgbClr val="202124"/>
                </a:solidFill>
                <a:effectLst/>
              </a:rPr>
              <a:t>90% </a:t>
            </a:r>
            <a:r>
              <a:rPr lang="fr-BE" dirty="0">
                <a:solidFill>
                  <a:srgbClr val="202124"/>
                </a:solidFill>
              </a:rPr>
              <a:t>de los que han </a:t>
            </a:r>
            <a:r>
              <a:rPr lang="fr-BE" err="1">
                <a:solidFill>
                  <a:srgbClr val="202124"/>
                </a:solidFill>
              </a:rPr>
              <a:t>desarrollado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habilidades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lectoras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pueden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err="1">
                <a:solidFill>
                  <a:srgbClr val="202124"/>
                </a:solidFill>
              </a:rPr>
              <a:t>vivir</a:t>
            </a:r>
            <a:r>
              <a:rPr lang="fr-BE" dirty="0">
                <a:solidFill>
                  <a:srgbClr val="202124"/>
                </a:solidFill>
              </a:rPr>
              <a:t> de forma </a:t>
            </a:r>
            <a:r>
              <a:rPr lang="fr-BE" err="1">
                <a:solidFill>
                  <a:srgbClr val="202124"/>
                </a:solidFill>
              </a:rPr>
              <a:t>independiente</a:t>
            </a:r>
            <a:r>
              <a:rPr lang="fr-BE" dirty="0">
                <a:solidFill>
                  <a:srgbClr val="202124"/>
                </a:solidFill>
              </a:rPr>
              <a:t> y </a:t>
            </a:r>
            <a:r>
              <a:rPr lang="fr-BE" err="1">
                <a:solidFill>
                  <a:srgbClr val="202124"/>
                </a:solidFill>
              </a:rPr>
              <a:t>autónoma</a:t>
            </a:r>
            <a:r>
              <a:rPr lang="fr-BE" dirty="0">
                <a:solidFill>
                  <a:srgbClr val="202124"/>
                </a:solidFill>
              </a:rPr>
              <a:t> en la vida </a:t>
            </a:r>
            <a:r>
              <a:rPr lang="fr-BE" err="1">
                <a:solidFill>
                  <a:srgbClr val="202124"/>
                </a:solidFill>
              </a:rPr>
              <a:t>diaria</a:t>
            </a:r>
            <a:r>
              <a:rPr lang="fr-BE">
                <a:solidFill>
                  <a:srgbClr val="202124"/>
                </a:solidFill>
                <a:effectLst/>
              </a:rPr>
              <a:t>. </a:t>
            </a:r>
            <a:endParaRPr lang="fr-BE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dirty="0">
              <a:solidFill>
                <a:srgbClr val="202124"/>
              </a:solidFill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414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tanto,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habilidades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lectoras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influyen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calidad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vida de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en su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participación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social,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lo que 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esencial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que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desarrollen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desgracia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habitual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asumir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que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moderada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pueden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o que sus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habilidades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lectoras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se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limitan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reconocer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pocas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palabras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conocidas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es-ES"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02939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Como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resultado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esta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idea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preconcebida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investigación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esta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área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 sigue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siendo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más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bien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mínima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comparación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dedicada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desarrollo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lenguaje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comunicación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o al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desarrollo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social,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emocional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sensorial y </a:t>
            </a:r>
            <a:r>
              <a:rPr lang="fr-BE" dirty="0" err="1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motor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</a:t>
            </a:r>
            <a:r>
              <a:rPr lang="fr-BE" sz="1800" dirty="0">
                <a:solidFill>
                  <a:srgbClr val="202124"/>
                </a:solidFill>
                <a:highlight>
                  <a:srgbClr val="FFFFFF"/>
                </a:highlight>
                <a:latin typeface="Calibri"/>
                <a:ea typeface="Times New Roman" panose="02020603050405020304" pitchFamily="18" charset="0"/>
                <a:cs typeface="Calibri"/>
              </a:rPr>
              <a:t> 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obstante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,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variabilidad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interindividual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significativa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desde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luego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podemos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certificar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predecir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a priori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que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persona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será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o 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capaz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alcanzar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un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nivel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lectura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independiente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debido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a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su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DI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es-ES" dirty="0">
              <a:solidFill>
                <a:srgbClr val="202124"/>
              </a:solidFill>
              <a:highlight>
                <a:srgbClr val="FFFFFF"/>
              </a:highlight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6816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Los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primeros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estudios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realizados con personas discapacitadas se centraron más en el entrenamiento del reconocimiento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global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de palabras basado en la representación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visual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que en el entrenamiento fónico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Desgraciadamente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el aprendizaje por reconocimiento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visual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de palabras sueltas limita al lector al reconocimiento logográfico de las palabras escritas, es decir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a la identificación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global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de palabras familiares por memorización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visual. </a:t>
            </a:r>
            <a:endParaRPr lang="es-ES"/>
          </a:p>
          <a:p>
            <a:pPr algn="just">
              <a:buNone/>
            </a:pP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Este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método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reduce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considerablemente el número de palabras reconocibles y no permite el desarrollo de un léxico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mental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ampliado ni la adquisición de principios alfabéticos y ortográficos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</a:t>
            </a:r>
            <a:endParaRPr lang="fr-BE"/>
          </a:p>
          <a:p>
            <a:pPr algn="just">
              <a:buNone/>
            </a:pP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lo tanto, 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parece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tratamiento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más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eficaz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 largo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plazo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sobre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todo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si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tenemos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cuenta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limitaciones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memoria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Recientes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investigaciones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clínicas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aplicadas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recomiendan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cada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vez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más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uso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aprendizaje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fónico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para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haciendo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hincapié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aprendizaje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multisensorial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Además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vincular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aprendizaje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fónico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estimulación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intensiva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del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vocabulario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también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parece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estrategia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éxito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dirty="0">
              <a:solidFill>
                <a:srgbClr val="202124"/>
              </a:solidFill>
              <a:highlight>
                <a:srgbClr val="FFFFFF"/>
              </a:highlight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176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Así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investigaciones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recientes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demuestran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que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con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apoyo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adecuado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posible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un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cierto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número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con DI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es-ES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Hoy en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día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existen pruebas de que pueden desarrollar habilidades lectoras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a pesar de sus dificultades de aprendizaje</a:t>
            </a:r>
            <a:endParaRPr lang="fr-BE"/>
          </a:p>
          <a:p>
            <a:pPr algn="just">
              <a:buNone/>
            </a:pP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hecho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 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moderada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 grave pueden desarrollar los prerrequisitos esenciales para la lectura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como la conciencia fonológica y las correspondencias grafema-fonema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Sin embargo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esta adquisición se produce más lentamente que en el niño neurotípico y requiere estrategias más eficaces adaptadas a sus dificultades cognitivas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así como un entrenamiento explícito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intensivo y a largo plazo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/>
          </a:p>
          <a:p>
            <a:pPr algn="just">
              <a:buNone/>
            </a:pP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hecho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se requiere una enseñanza específica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y el periodo de aprendizaje puede variar de seis meses a tres años para que un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individuo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 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moderado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o grave pueda descodificar enunciados sencillos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/>
          </a:p>
          <a:p>
            <a:pPr algn="just"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Así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pues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los métodos eficaces desarrollados para enseñar a leer a niños normales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o con dificultades específicas de aprendizaje, como la dislexia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)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también sirven para ayudar a los que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padecen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DI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leve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 grave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pesar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esta enseñanza adaptada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los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alumnos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 no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suelen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alcanzar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el mismo nivel de competencia lectora que los niños típicos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Como ya hemos mencionado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el retraso puede explicarse por sus características cognitivas específicas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El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bajo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err="1">
                <a:solidFill>
                  <a:srgbClr val="202124"/>
                </a:solidFill>
                <a:highlight>
                  <a:srgbClr val="FFFFFF"/>
                </a:highlight>
              </a:rPr>
              <a:t>nivel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 intelectual de estas personas influye en el desarrollo de habilidades necesarias para la alfabetización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como la discriminación auditiva y 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visual, </a:t>
            </a:r>
            <a:r>
              <a:rPr lang="fr-BE">
                <a:solidFill>
                  <a:srgbClr val="202124"/>
                </a:solidFill>
                <a:highlight>
                  <a:srgbClr val="FFFFFF"/>
                </a:highlight>
              </a:rPr>
              <a:t>así como la atención y la memoria</a:t>
            </a:r>
            <a:r>
              <a:rPr lang="fr-BE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Además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dificultades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afectivas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emocionales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personas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con DI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como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disminución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motivación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la autoestima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dificultad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para invertir en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tareas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requeridas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miedo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al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fracaso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también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repercuten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el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aprendizaje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lectura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</a:t>
            </a: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4033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3822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 algn="just">
              <a:lnSpc>
                <a:spcPct val="150000"/>
              </a:lnSpc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7866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rtl="0" fontAlgn="base"/>
            <a:endParaRPr dirty="0"/>
          </a:p>
        </p:txBody>
      </p:sp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1837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  <a:defRPr/>
            </a:pPr>
            <a:r>
              <a:rPr lang="en-US">
                <a:highlight>
                  <a:srgbClr val="FFFFFF"/>
                </a:highlight>
              </a:rPr>
              <a:t>La </a:t>
            </a:r>
            <a:r>
              <a:rPr lang="en-US" err="1">
                <a:highlight>
                  <a:srgbClr val="FFFFFF"/>
                </a:highlight>
              </a:rPr>
              <a:t>lectura</a:t>
            </a:r>
            <a:r>
              <a:rPr lang="en-US">
                <a:highlight>
                  <a:srgbClr val="FFFFFF"/>
                </a:highlight>
              </a:rPr>
              <a:t> es un conjunto de procesamientos perceptivos</a:t>
            </a:r>
            <a:r>
              <a:rPr lang="en-US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>
                <a:highlight>
                  <a:srgbClr val="FFFFFF"/>
                </a:highlight>
              </a:rPr>
              <a:t>lingüísticos y cognitivos que permiten tratar la información escrita</a:t>
            </a:r>
            <a:r>
              <a:rPr lang="en-US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endParaRPr lang="es-ES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 err="1">
                <a:highlight>
                  <a:srgbClr val="FFFFFF"/>
                </a:highlight>
              </a:rPr>
              <a:t>Normalmente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</a:rPr>
              <a:t>la </a:t>
            </a:r>
            <a:r>
              <a:rPr lang="en-US" dirty="0" err="1">
                <a:highlight>
                  <a:srgbClr val="FFFFFF"/>
                </a:highlight>
              </a:rPr>
              <a:t>lectura</a:t>
            </a:r>
            <a:r>
              <a:rPr lang="en-US" dirty="0">
                <a:highlight>
                  <a:srgbClr val="FFFFFF"/>
                </a:highlight>
              </a:rPr>
              <a:t> se </a:t>
            </a:r>
            <a:r>
              <a:rPr lang="en-US" dirty="0" err="1">
                <a:highlight>
                  <a:srgbClr val="FFFFFF"/>
                </a:highlight>
              </a:rPr>
              <a:t>considera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producto</a:t>
            </a:r>
            <a:r>
              <a:rPr lang="en-US" dirty="0">
                <a:highlight>
                  <a:srgbClr val="FFFFFF"/>
                </a:highlight>
              </a:rPr>
              <a:t> de dos </a:t>
            </a:r>
            <a:r>
              <a:rPr lang="en-US" dirty="0" err="1">
                <a:highlight>
                  <a:srgbClr val="FFFFFF"/>
                </a:highlight>
              </a:rPr>
              <a:t>capacidades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principales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: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reconocimiento</a:t>
            </a:r>
            <a:r>
              <a:rPr lang="en-US" dirty="0">
                <a:highlight>
                  <a:srgbClr val="FFFFFF"/>
                </a:highlight>
              </a:rPr>
              <a:t> de palabras y la </a:t>
            </a:r>
            <a:r>
              <a:rPr lang="en-US" dirty="0" err="1">
                <a:highlight>
                  <a:srgbClr val="FFFFFF"/>
                </a:highlight>
              </a:rPr>
              <a:t>comprensión</a:t>
            </a:r>
            <a:r>
              <a:rPr lang="en-US" dirty="0">
                <a:highlight>
                  <a:srgbClr val="FFFFFF"/>
                </a:highlight>
              </a:rPr>
              <a:t> del </a:t>
            </a:r>
            <a:r>
              <a:rPr lang="en-US" dirty="0" err="1">
                <a:highlight>
                  <a:srgbClr val="FFFFFF"/>
                </a:highlight>
              </a:rPr>
              <a:t>lenguaje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US" dirty="0">
                <a:highlight>
                  <a:srgbClr val="FFFFFF"/>
                </a:highlight>
              </a:rPr>
              <a:t>En </a:t>
            </a:r>
            <a:r>
              <a:rPr lang="en-US" dirty="0" err="1">
                <a:highlight>
                  <a:srgbClr val="FFFFFF"/>
                </a:highlight>
              </a:rPr>
              <a:t>otras</a:t>
            </a:r>
            <a:r>
              <a:rPr lang="en-US" dirty="0">
                <a:highlight>
                  <a:srgbClr val="FFFFFF"/>
                </a:highlight>
              </a:rPr>
              <a:t> palabras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</a:rPr>
              <a:t>para leer es </a:t>
            </a:r>
            <a:r>
              <a:rPr lang="en-US" dirty="0" err="1">
                <a:highlight>
                  <a:srgbClr val="FFFFFF"/>
                </a:highlight>
              </a:rPr>
              <a:t>necesario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(1) </a:t>
            </a:r>
            <a:r>
              <a:rPr lang="en-US" dirty="0" err="1">
                <a:highlight>
                  <a:srgbClr val="FFFFFF"/>
                </a:highlight>
              </a:rPr>
              <a:t>dominar</a:t>
            </a:r>
            <a:r>
              <a:rPr lang="en-US" dirty="0">
                <a:highlight>
                  <a:srgbClr val="FFFFFF"/>
                </a:highlight>
              </a:rPr>
              <a:t> las </a:t>
            </a:r>
            <a:r>
              <a:rPr lang="en-US" dirty="0" err="1">
                <a:highlight>
                  <a:srgbClr val="FFFFFF"/>
                </a:highlight>
              </a:rPr>
              <a:t>reglas</a:t>
            </a:r>
            <a:r>
              <a:rPr lang="en-US" dirty="0">
                <a:highlight>
                  <a:srgbClr val="FFFFFF"/>
                </a:highlight>
              </a:rPr>
              <a:t> que </a:t>
            </a:r>
            <a:r>
              <a:rPr lang="en-US" dirty="0" err="1">
                <a:highlight>
                  <a:srgbClr val="FFFFFF"/>
                </a:highlight>
              </a:rPr>
              <a:t>permiten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emparejar</a:t>
            </a:r>
            <a:r>
              <a:rPr lang="en-US" dirty="0">
                <a:highlight>
                  <a:srgbClr val="FFFFFF"/>
                </a:highlight>
              </a:rPr>
              <a:t> con </a:t>
            </a:r>
            <a:r>
              <a:rPr lang="en-US" dirty="0" err="1">
                <a:highlight>
                  <a:srgbClr val="FFFFFF"/>
                </a:highlight>
              </a:rPr>
              <a:t>precisión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letras</a:t>
            </a:r>
            <a:r>
              <a:rPr lang="en-US" dirty="0">
                <a:highlight>
                  <a:srgbClr val="FFFFFF"/>
                </a:highlight>
              </a:rPr>
              <a:t> y </a:t>
            </a:r>
            <a:r>
              <a:rPr lang="en-US" dirty="0" err="1">
                <a:highlight>
                  <a:srgbClr val="FFFFFF"/>
                </a:highlight>
              </a:rPr>
              <a:t>sonidos</a:t>
            </a:r>
            <a:r>
              <a:rPr lang="en-US" dirty="0">
                <a:highlight>
                  <a:srgbClr val="FFFFFF"/>
                </a:highlight>
              </a:rPr>
              <a:t> y 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(2) </a:t>
            </a:r>
            <a:r>
              <a:rPr lang="en-US" dirty="0" err="1">
                <a:highlight>
                  <a:srgbClr val="FFFFFF"/>
                </a:highlight>
              </a:rPr>
              <a:t>dominar</a:t>
            </a:r>
            <a:r>
              <a:rPr lang="en-US" dirty="0">
                <a:highlight>
                  <a:srgbClr val="FFFFFF"/>
                </a:highlight>
              </a:rPr>
              <a:t> un conjunto de </a:t>
            </a:r>
            <a:r>
              <a:rPr lang="en-US" dirty="0" err="1">
                <a:highlight>
                  <a:srgbClr val="FFFFFF"/>
                </a:highlight>
              </a:rPr>
              <a:t>capacidades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lingüísticas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generales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en-US" dirty="0" err="1">
                <a:highlight>
                  <a:srgbClr val="FFFFFF"/>
                </a:highlight>
              </a:rPr>
              <a:t>conocimiento</a:t>
            </a:r>
            <a:r>
              <a:rPr lang="en-US" dirty="0">
                <a:highlight>
                  <a:srgbClr val="FFFFFF"/>
                </a:highlight>
              </a:rPr>
              <a:t> del </a:t>
            </a:r>
            <a:r>
              <a:rPr lang="en-US" dirty="0" err="1">
                <a:highlight>
                  <a:srgbClr val="FFFFFF"/>
                </a:highlight>
              </a:rPr>
              <a:t>léxico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dirty="0" err="1">
                <a:highlight>
                  <a:srgbClr val="FFFFFF"/>
                </a:highlight>
              </a:rPr>
              <a:t>estructura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sintáctica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etc.) </a:t>
            </a:r>
            <a:r>
              <a:rPr lang="en-US" dirty="0" err="1">
                <a:highlight>
                  <a:srgbClr val="FFFFFF"/>
                </a:highlight>
              </a:rPr>
              <a:t>necesarias</a:t>
            </a:r>
            <a:r>
              <a:rPr lang="en-US" dirty="0">
                <a:highlight>
                  <a:srgbClr val="FFFFFF"/>
                </a:highlight>
              </a:rPr>
              <a:t> para </a:t>
            </a:r>
            <a:r>
              <a:rPr lang="en-US" dirty="0" err="1">
                <a:highlight>
                  <a:srgbClr val="FFFFFF"/>
                </a:highlight>
              </a:rPr>
              <a:t>comprender</a:t>
            </a:r>
            <a:r>
              <a:rPr lang="en-US" dirty="0">
                <a:highlight>
                  <a:srgbClr val="FFFFFF"/>
                </a:highlight>
              </a:rPr>
              <a:t> lo que se lee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Scarborough (2001) </a:t>
            </a:r>
            <a:r>
              <a:rPr lang="en-US" dirty="0" err="1">
                <a:highlight>
                  <a:srgbClr val="FFFFFF"/>
                </a:highlight>
              </a:rPr>
              <a:t>representa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este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proceso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como</a:t>
            </a:r>
            <a:r>
              <a:rPr lang="en-US" dirty="0">
                <a:highlight>
                  <a:srgbClr val="FFFFFF"/>
                </a:highlight>
              </a:rPr>
              <a:t> dos </a:t>
            </a:r>
            <a:r>
              <a:rPr lang="en-US" dirty="0" err="1">
                <a:highlight>
                  <a:srgbClr val="FFFFFF"/>
                </a:highlight>
              </a:rPr>
              <a:t>cuerdas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entrelazadas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: </a:t>
            </a:r>
            <a:r>
              <a:rPr lang="en-US" dirty="0" err="1">
                <a:highlight>
                  <a:srgbClr val="FFFFFF"/>
                </a:highlight>
              </a:rPr>
              <a:t>una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cuerda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representa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proceso</a:t>
            </a:r>
            <a:r>
              <a:rPr lang="en-US" dirty="0">
                <a:highlight>
                  <a:srgbClr val="FFFFFF"/>
                </a:highlight>
              </a:rPr>
              <a:t> de </a:t>
            </a:r>
            <a:r>
              <a:rPr lang="en-US" dirty="0" err="1">
                <a:highlight>
                  <a:srgbClr val="FFFFFF"/>
                </a:highlight>
              </a:rPr>
              <a:t>reconocimiento</a:t>
            </a:r>
            <a:r>
              <a:rPr lang="en-US" dirty="0">
                <a:highlight>
                  <a:srgbClr val="FFFFFF"/>
                </a:highlight>
              </a:rPr>
              <a:t> de palabras 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en-US" dirty="0" err="1">
                <a:highlight>
                  <a:srgbClr val="FFFFFF"/>
                </a:highlight>
              </a:rPr>
              <a:t>en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amarillo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) </a:t>
            </a:r>
            <a:r>
              <a:rPr lang="en-US" dirty="0">
                <a:highlight>
                  <a:srgbClr val="FFFFFF"/>
                </a:highlight>
              </a:rPr>
              <a:t>y la </a:t>
            </a:r>
            <a:r>
              <a:rPr lang="en-US" dirty="0" err="1">
                <a:highlight>
                  <a:srgbClr val="FFFFFF"/>
                </a:highlight>
              </a:rPr>
              <a:t>otra</a:t>
            </a:r>
            <a:r>
              <a:rPr lang="en-US" dirty="0">
                <a:highlight>
                  <a:srgbClr val="FFFFFF"/>
                </a:highlight>
              </a:rPr>
              <a:t> las </a:t>
            </a:r>
            <a:r>
              <a:rPr lang="en-US" dirty="0" err="1">
                <a:highlight>
                  <a:srgbClr val="FFFFFF"/>
                </a:highlight>
              </a:rPr>
              <a:t>habilidades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lingüísticas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en-US" dirty="0" err="1">
                <a:highlight>
                  <a:srgbClr val="FFFFFF"/>
                </a:highlight>
              </a:rPr>
              <a:t>en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azul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). 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en-US" dirty="0"/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Para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lector </a:t>
            </a:r>
            <a:r>
              <a:rPr lang="en-US" dirty="0" err="1">
                <a:highlight>
                  <a:srgbClr val="FFFFFF"/>
                </a:highlight>
              </a:rPr>
              <a:t>principiante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</a:rPr>
              <a:t>las dos </a:t>
            </a:r>
            <a:r>
              <a:rPr lang="en-US" dirty="0" err="1">
                <a:highlight>
                  <a:srgbClr val="FFFFFF"/>
                </a:highlight>
              </a:rPr>
              <a:t>cuerdas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están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atadas</a:t>
            </a:r>
            <a:r>
              <a:rPr lang="en-US" dirty="0">
                <a:highlight>
                  <a:srgbClr val="FFFFFF"/>
                </a:highlight>
              </a:rPr>
              <a:t> de forma </a:t>
            </a:r>
            <a:r>
              <a:rPr lang="en-US" dirty="0" err="1">
                <a:highlight>
                  <a:srgbClr val="FFFFFF"/>
                </a:highlight>
              </a:rPr>
              <a:t>bastante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laxa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; </a:t>
            </a:r>
            <a:r>
              <a:rPr lang="en-US" dirty="0">
                <a:highlight>
                  <a:srgbClr val="FFFFFF"/>
                </a:highlight>
              </a:rPr>
              <a:t>las </a:t>
            </a:r>
            <a:r>
              <a:rPr lang="en-US" dirty="0" err="1">
                <a:highlight>
                  <a:srgbClr val="FFFFFF"/>
                </a:highlight>
              </a:rPr>
              <a:t>destrezas</a:t>
            </a:r>
            <a:r>
              <a:rPr lang="en-US" dirty="0">
                <a:highlight>
                  <a:srgbClr val="FFFFFF"/>
                </a:highlight>
              </a:rPr>
              <a:t> que </a:t>
            </a:r>
            <a:r>
              <a:rPr lang="en-US" dirty="0" err="1">
                <a:highlight>
                  <a:srgbClr val="FFFFFF"/>
                </a:highlight>
              </a:rPr>
              <a:t>representan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aún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están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por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adquirir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US" dirty="0" err="1">
                <a:highlight>
                  <a:srgbClr val="FFFFFF"/>
                </a:highlight>
              </a:rPr>
              <a:t>Cuanto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más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experto</a:t>
            </a:r>
            <a:r>
              <a:rPr lang="en-US" dirty="0">
                <a:highlight>
                  <a:srgbClr val="FFFFFF"/>
                </a:highlight>
              </a:rPr>
              <a:t> se </a:t>
            </a:r>
            <a:r>
              <a:rPr lang="en-US" dirty="0" err="1">
                <a:highlight>
                  <a:srgbClr val="FFFFFF"/>
                </a:highlight>
              </a:rPr>
              <a:t>vuelve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alumno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el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proceso</a:t>
            </a:r>
            <a:r>
              <a:rPr lang="en-US" dirty="0">
                <a:highlight>
                  <a:srgbClr val="FFFFFF"/>
                </a:highlight>
              </a:rPr>
              <a:t> de </a:t>
            </a:r>
            <a:r>
              <a:rPr lang="en-US" dirty="0" err="1">
                <a:highlight>
                  <a:srgbClr val="FFFFFF"/>
                </a:highlight>
              </a:rPr>
              <a:t>lectura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dirty="0" err="1">
                <a:highlight>
                  <a:srgbClr val="FFFFFF"/>
                </a:highlight>
              </a:rPr>
              <a:t>más</a:t>
            </a:r>
            <a:r>
              <a:rPr lang="en-US" dirty="0">
                <a:highlight>
                  <a:srgbClr val="FFFFFF"/>
                </a:highlight>
              </a:rPr>
              <a:t> se </a:t>
            </a:r>
            <a:r>
              <a:rPr lang="en-US" dirty="0" err="1">
                <a:highlight>
                  <a:srgbClr val="FFFFFF"/>
                </a:highlight>
              </a:rPr>
              <a:t>tensan</a:t>
            </a:r>
            <a:r>
              <a:rPr lang="en-US" dirty="0">
                <a:highlight>
                  <a:srgbClr val="FFFFFF"/>
                </a:highlight>
              </a:rPr>
              <a:t> las </a:t>
            </a:r>
            <a:r>
              <a:rPr lang="en-US" dirty="0" err="1">
                <a:highlight>
                  <a:srgbClr val="FFFFFF"/>
                </a:highlight>
              </a:rPr>
              <a:t>cuerdas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en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 err="1">
                <a:highlight>
                  <a:srgbClr val="FFFFFF"/>
                </a:highlight>
              </a:rPr>
              <a:t>una</a:t>
            </a:r>
            <a:r>
              <a:rPr lang="en-US" dirty="0">
                <a:highlight>
                  <a:srgbClr val="FFFFFF"/>
                </a:highlight>
              </a:rPr>
              <a:t> sola.</a:t>
            </a:r>
            <a:endParaRPr lang="en-US" dirty="0"/>
          </a:p>
          <a:p>
            <a:pPr algn="just">
              <a:buNone/>
              <a:defRPr/>
            </a:pPr>
            <a:endParaRPr lang="en-US" dirty="0">
              <a:highlight>
                <a:srgbClr val="FFFFFF"/>
              </a:highlight>
            </a:endParaRPr>
          </a:p>
          <a:p>
            <a:pPr algn="just">
              <a:buNone/>
              <a:defRPr/>
            </a:pPr>
            <a:r>
              <a:rPr lang="en-US" dirty="0"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en-US" sz="1800" dirty="0">
              <a:highlight>
                <a:srgbClr val="FFFFFF"/>
              </a:highlight>
              <a:latin typeface="Calibri"/>
              <a:ea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296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None/>
              <a:defRPr/>
            </a:pPr>
            <a:r>
              <a:rPr lang="fr-BE" dirty="0" err="1"/>
              <a:t>Dado</a:t>
            </a:r>
            <a:r>
              <a:rPr lang="fr-BE" dirty="0"/>
              <a:t> que muchas </a:t>
            </a:r>
            <a:r>
              <a:rPr lang="fr-BE" dirty="0" err="1"/>
              <a:t>personas</a:t>
            </a:r>
            <a:r>
              <a:rPr lang="fr-BE" dirty="0"/>
              <a:t> con DI </a:t>
            </a:r>
            <a:r>
              <a:rPr lang="fr-BE" dirty="0" err="1"/>
              <a:t>llegan</a:t>
            </a:r>
            <a:r>
              <a:rPr lang="fr-BE" dirty="0"/>
              <a:t> a la </a:t>
            </a:r>
            <a:r>
              <a:rPr lang="fr-BE" dirty="0" err="1"/>
              <a:t>edad</a:t>
            </a:r>
            <a:r>
              <a:rPr lang="fr-BE" dirty="0"/>
              <a:t> </a:t>
            </a:r>
            <a:r>
              <a:rPr lang="fr-BE" dirty="0" err="1"/>
              <a:t>adulta</a:t>
            </a:r>
            <a:r>
              <a:rPr lang="fr-BE" dirty="0"/>
              <a:t> sin </a:t>
            </a:r>
            <a:r>
              <a:rPr lang="fr-BE" dirty="0" err="1"/>
              <a:t>haber</a:t>
            </a:r>
            <a:r>
              <a:rPr lang="fr-BE" dirty="0"/>
              <a:t> </a:t>
            </a:r>
            <a:r>
              <a:rPr lang="fr-BE" dirty="0" err="1"/>
              <a:t>adquirido</a:t>
            </a:r>
            <a:r>
              <a:rPr lang="fr-BE" dirty="0"/>
              <a:t> las </a:t>
            </a:r>
            <a:r>
              <a:rPr lang="fr-BE" dirty="0" err="1"/>
              <a:t>habilidades</a:t>
            </a:r>
            <a:r>
              <a:rPr lang="fr-BE" dirty="0"/>
              <a:t> </a:t>
            </a:r>
            <a:r>
              <a:rPr lang="fr-BE" dirty="0" err="1"/>
              <a:t>básicas</a:t>
            </a:r>
            <a:r>
              <a:rPr lang="fr-BE" dirty="0"/>
              <a:t> de </a:t>
            </a:r>
            <a:r>
              <a:rPr lang="fr-BE" dirty="0" err="1"/>
              <a:t>lectura</a:t>
            </a:r>
            <a:r>
              <a:rPr lang="fr-BE" b="0" dirty="0">
                <a:effectLst/>
              </a:rPr>
              <a:t>, </a:t>
            </a:r>
            <a:r>
              <a:rPr lang="fr-BE" dirty="0"/>
              <a:t>es </a:t>
            </a:r>
            <a:r>
              <a:rPr lang="fr-BE" dirty="0" err="1"/>
              <a:t>interesante</a:t>
            </a:r>
            <a:r>
              <a:rPr lang="fr-BE" dirty="0"/>
              <a:t> </a:t>
            </a:r>
            <a:r>
              <a:rPr lang="fr-BE" dirty="0" err="1"/>
              <a:t>centrarse</a:t>
            </a:r>
            <a:r>
              <a:rPr lang="fr-BE" dirty="0"/>
              <a:t> en las </a:t>
            </a:r>
            <a:r>
              <a:rPr lang="fr-BE" dirty="0" err="1"/>
              <a:t>capacidades</a:t>
            </a:r>
            <a:r>
              <a:rPr lang="fr-BE" dirty="0"/>
              <a:t> </a:t>
            </a:r>
            <a:r>
              <a:rPr lang="fr-BE" dirty="0" err="1"/>
              <a:t>necesarias</a:t>
            </a:r>
            <a:r>
              <a:rPr lang="fr-BE" dirty="0"/>
              <a:t> para </a:t>
            </a:r>
            <a:r>
              <a:rPr lang="fr-BE" dirty="0" err="1"/>
              <a:t>tener</a:t>
            </a:r>
            <a:r>
              <a:rPr lang="fr-BE" dirty="0"/>
              <a:t> </a:t>
            </a:r>
            <a:r>
              <a:rPr lang="fr-BE" dirty="0" err="1"/>
              <a:t>éxito</a:t>
            </a:r>
            <a:r>
              <a:rPr lang="fr-BE" dirty="0"/>
              <a:t> en el </a:t>
            </a:r>
            <a:r>
              <a:rPr lang="fr-BE" dirty="0" err="1"/>
              <a:t>aprendizaje</a:t>
            </a:r>
            <a:r>
              <a:rPr lang="fr-BE" dirty="0"/>
              <a:t> de la </a:t>
            </a:r>
            <a:r>
              <a:rPr lang="fr-BE" dirty="0" err="1"/>
              <a:t>lectura</a:t>
            </a:r>
            <a:r>
              <a:rPr lang="fr-BE" dirty="0"/>
              <a:t> y la </a:t>
            </a:r>
            <a:r>
              <a:rPr lang="fr-BE" dirty="0" err="1"/>
              <a:t>escritura</a:t>
            </a:r>
            <a:r>
              <a:rPr lang="fr-BE" b="0" dirty="0">
                <a:effectLst/>
              </a:rPr>
              <a:t>. </a:t>
            </a:r>
            <a:endParaRPr lang="es-ES" dirty="0"/>
          </a:p>
          <a:p>
            <a:pPr>
              <a:buNone/>
              <a:defRPr/>
            </a:pPr>
            <a:endParaRPr lang="fr-BE" dirty="0"/>
          </a:p>
          <a:p>
            <a:pPr>
              <a:buNone/>
              <a:defRPr/>
            </a:pPr>
            <a:r>
              <a:rPr lang="fr-BE" dirty="0"/>
              <a:t> </a:t>
            </a:r>
            <a:endParaRPr lang="en-US" dirty="0"/>
          </a:p>
          <a:p>
            <a:pPr>
              <a:buNone/>
              <a:defRPr/>
            </a:pPr>
            <a:r>
              <a:rPr lang="fr-BE" dirty="0" err="1"/>
              <a:t>Más</a:t>
            </a:r>
            <a:r>
              <a:rPr lang="fr-BE" dirty="0"/>
              <a:t> </a:t>
            </a:r>
            <a:r>
              <a:rPr lang="fr-BE" dirty="0" err="1"/>
              <a:t>concretamente</a:t>
            </a:r>
            <a:r>
              <a:rPr lang="fr-BE" b="0" kern="0" dirty="0">
                <a:effectLst/>
              </a:rPr>
              <a:t>, </a:t>
            </a:r>
            <a:r>
              <a:rPr lang="fr-BE" dirty="0"/>
              <a:t>el </a:t>
            </a:r>
            <a:r>
              <a:rPr lang="fr-BE" b="0" kern="0" dirty="0">
                <a:effectLst/>
              </a:rPr>
              <a:t>Institut National de la Recherche Médicale </a:t>
            </a:r>
            <a:r>
              <a:rPr lang="fr-BE" dirty="0" err="1"/>
              <a:t>francés</a:t>
            </a:r>
            <a:r>
              <a:rPr lang="fr-BE" dirty="0"/>
              <a:t> </a:t>
            </a:r>
            <a:r>
              <a:rPr lang="fr-BE" b="0" kern="0" dirty="0">
                <a:effectLst/>
              </a:rPr>
              <a:t>(Inserm, 2007) </a:t>
            </a:r>
            <a:r>
              <a:rPr lang="fr-BE" dirty="0" err="1"/>
              <a:t>describe</a:t>
            </a:r>
            <a:r>
              <a:rPr lang="fr-BE" dirty="0"/>
              <a:t> las </a:t>
            </a:r>
            <a:r>
              <a:rPr lang="fr-BE" dirty="0" err="1"/>
              <a:t>habilidades</a:t>
            </a:r>
            <a:r>
              <a:rPr lang="fr-BE" dirty="0"/>
              <a:t> </a:t>
            </a:r>
            <a:r>
              <a:rPr lang="fr-BE" dirty="0" err="1"/>
              <a:t>lingüísticas</a:t>
            </a:r>
            <a:r>
              <a:rPr lang="fr-BE" dirty="0"/>
              <a:t> </a:t>
            </a:r>
            <a:r>
              <a:rPr lang="fr-BE" dirty="0" err="1"/>
              <a:t>esenciales</a:t>
            </a:r>
            <a:r>
              <a:rPr lang="fr-BE" dirty="0"/>
              <a:t> para la </a:t>
            </a:r>
            <a:r>
              <a:rPr lang="fr-BE" dirty="0" err="1"/>
              <a:t>lectura</a:t>
            </a:r>
            <a:r>
              <a:rPr lang="fr-BE" dirty="0"/>
              <a:t> y su </a:t>
            </a:r>
            <a:r>
              <a:rPr lang="fr-BE" dirty="0" err="1"/>
              <a:t>interacción</a:t>
            </a:r>
            <a:r>
              <a:rPr lang="fr-BE" dirty="0"/>
              <a:t> (en la figura de </a:t>
            </a:r>
            <a:r>
              <a:rPr lang="fr-BE" dirty="0" err="1"/>
              <a:t>esta</a:t>
            </a:r>
            <a:r>
              <a:rPr lang="fr-BE" dirty="0"/>
              <a:t> </a:t>
            </a:r>
            <a:r>
              <a:rPr lang="fr-BE" dirty="0" err="1"/>
              <a:t>diapositiva</a:t>
            </a:r>
            <a:r>
              <a:rPr lang="fr-BE" dirty="0"/>
              <a:t>)</a:t>
            </a:r>
            <a:endParaRPr lang="en-US" dirty="0"/>
          </a:p>
          <a:p>
            <a:pPr>
              <a:buNone/>
              <a:defRPr/>
            </a:pPr>
            <a:endParaRPr lang="fr-BE" dirty="0"/>
          </a:p>
          <a:p>
            <a:pPr>
              <a:buNone/>
              <a:defRPr/>
            </a:pPr>
            <a:r>
              <a:rPr lang="fr-BE" dirty="0"/>
              <a:t> </a:t>
            </a:r>
            <a:endParaRPr lang="nl-BE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tabLst/>
              <a:defRPr/>
            </a:pPr>
            <a:endParaRPr lang="fr-BE" b="0" dirty="0">
              <a:effectLst/>
              <a:ea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9921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Conciencia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fonológica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: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capacidad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identificar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manipular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voluntariamente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las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unidades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sonoras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palabra 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sílaba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rima y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fonemas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). </a:t>
            </a:r>
            <a:endParaRPr lang="es-ES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Esta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capacidad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relacionar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unidades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distintivas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orales con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unidades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escritas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altamente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predictiva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adquisición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lectura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En los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niños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típicos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conciencia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fonológica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y 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lectura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se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desarrollan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en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interacción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La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conciencia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fonológica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no es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espontánea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, sino que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debe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ser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objeto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un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procedimiento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de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entrenamiento</a:t>
            </a: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 </a:t>
            </a:r>
            <a:r>
              <a:rPr lang="fr-BE" dirty="0" err="1">
                <a:solidFill>
                  <a:srgbClr val="202124"/>
                </a:solidFill>
                <a:highlight>
                  <a:srgbClr val="FFFFFF"/>
                </a:highlight>
              </a:rPr>
              <a:t>activo</a:t>
            </a:r>
            <a:r>
              <a:rPr lang="fr-BE" dirty="0">
                <a:solidFill>
                  <a:srgbClr val="202124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endParaRPr lang="fr-BE" dirty="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dirty="0">
              <a:solidFill>
                <a:srgbClr val="202124"/>
              </a:solidFill>
              <a:highlight>
                <a:srgbClr val="FFFFFF"/>
              </a:highlight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9376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>
                <a:solidFill>
                  <a:srgbClr val="202124"/>
                </a:solidFill>
              </a:rPr>
              <a:t>Memoria verbal a corto plazo</a:t>
            </a:r>
            <a:r>
              <a:rPr lang="fr-BE">
                <a:solidFill>
                  <a:srgbClr val="202124"/>
                </a:solidFill>
                <a:effectLst/>
              </a:rPr>
              <a:t>: </a:t>
            </a:r>
            <a:r>
              <a:rPr lang="fr-BE">
                <a:solidFill>
                  <a:srgbClr val="202124"/>
                </a:solidFill>
              </a:rPr>
              <a:t>especialmente la capacidad de retener información fonológica</a:t>
            </a:r>
            <a:r>
              <a:rPr lang="fr-BE">
                <a:solidFill>
                  <a:srgbClr val="202124"/>
                </a:solidFill>
                <a:effectLst/>
              </a:rPr>
              <a:t>. </a:t>
            </a:r>
            <a:r>
              <a:rPr lang="fr-BE">
                <a:solidFill>
                  <a:srgbClr val="202124"/>
                </a:solidFill>
              </a:rPr>
              <a:t>Es un sistema de capacidad de memoria limitada responsable de la retención temporal de la información </a:t>
            </a:r>
            <a:r>
              <a:rPr lang="fr-BE">
                <a:solidFill>
                  <a:srgbClr val="202124"/>
                </a:solidFill>
                <a:effectLst/>
              </a:rPr>
              <a:t>verbal (</a:t>
            </a:r>
            <a:r>
              <a:rPr lang="fr-BE">
                <a:solidFill>
                  <a:srgbClr val="202124"/>
                </a:solidFill>
              </a:rPr>
              <a:t>el tiempo necesario para su procesamiento</a:t>
            </a:r>
            <a:r>
              <a:rPr lang="fr-BE">
                <a:solidFill>
                  <a:srgbClr val="202124"/>
                </a:solidFill>
                <a:effectLst/>
              </a:rPr>
              <a:t>). </a:t>
            </a:r>
            <a:r>
              <a:rPr lang="fr-BE">
                <a:solidFill>
                  <a:srgbClr val="202124"/>
                </a:solidFill>
              </a:rPr>
              <a:t>La atención y la memoria </a:t>
            </a:r>
            <a:r>
              <a:rPr lang="fr-BE">
                <a:solidFill>
                  <a:srgbClr val="202124"/>
                </a:solidFill>
                <a:effectLst/>
              </a:rPr>
              <a:t>verbal </a:t>
            </a:r>
            <a:r>
              <a:rPr lang="fr-BE">
                <a:solidFill>
                  <a:srgbClr val="202124"/>
                </a:solidFill>
              </a:rPr>
              <a:t>a corto plazo son esenciales para procesar y descodificar los elementos verbales</a:t>
            </a:r>
            <a:r>
              <a:rPr lang="fr-BE">
                <a:solidFill>
                  <a:srgbClr val="202124"/>
                </a:solidFill>
                <a:effectLst/>
              </a:rPr>
              <a:t>. </a:t>
            </a:r>
            <a:endParaRPr lang="es-ES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Se </a:t>
            </a:r>
            <a:r>
              <a:rPr lang="fr-BE" dirty="0" err="1">
                <a:solidFill>
                  <a:srgbClr val="202124"/>
                </a:solidFill>
              </a:rPr>
              <a:t>cree</a:t>
            </a:r>
            <a:r>
              <a:rPr lang="fr-BE" dirty="0">
                <a:solidFill>
                  <a:srgbClr val="202124"/>
                </a:solidFill>
              </a:rPr>
              <a:t> que la </a:t>
            </a:r>
            <a:r>
              <a:rPr lang="fr-BE" dirty="0" err="1">
                <a:solidFill>
                  <a:srgbClr val="202124"/>
                </a:solidFill>
              </a:rPr>
              <a:t>adquisición</a:t>
            </a:r>
            <a:r>
              <a:rPr lang="fr-BE" dirty="0">
                <a:solidFill>
                  <a:srgbClr val="202124"/>
                </a:solidFill>
              </a:rPr>
              <a:t> de </a:t>
            </a:r>
            <a:r>
              <a:rPr lang="fr-BE" dirty="0" err="1">
                <a:solidFill>
                  <a:srgbClr val="202124"/>
                </a:solidFill>
              </a:rPr>
              <a:t>estas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funciones</a:t>
            </a:r>
            <a:r>
              <a:rPr lang="fr-BE" dirty="0">
                <a:solidFill>
                  <a:srgbClr val="202124"/>
                </a:solidFill>
              </a:rPr>
              <a:t> se </a:t>
            </a:r>
            <a:r>
              <a:rPr lang="fr-BE" dirty="0" err="1">
                <a:solidFill>
                  <a:srgbClr val="202124"/>
                </a:solidFill>
              </a:rPr>
              <a:t>retrasa</a:t>
            </a:r>
            <a:r>
              <a:rPr lang="fr-BE" dirty="0">
                <a:solidFill>
                  <a:srgbClr val="202124"/>
                </a:solidFill>
              </a:rPr>
              <a:t> en los </a:t>
            </a:r>
            <a:r>
              <a:rPr lang="fr-BE" dirty="0" err="1">
                <a:solidFill>
                  <a:srgbClr val="202124"/>
                </a:solidFill>
              </a:rPr>
              <a:t>sujetos</a:t>
            </a:r>
            <a:r>
              <a:rPr lang="fr-BE" dirty="0">
                <a:solidFill>
                  <a:srgbClr val="202124"/>
                </a:solidFill>
              </a:rPr>
              <a:t> con </a:t>
            </a:r>
            <a:r>
              <a:rPr lang="fr-BE" dirty="0" err="1">
                <a:solidFill>
                  <a:srgbClr val="202124"/>
                </a:solidFill>
              </a:rPr>
              <a:t>discapacidad</a:t>
            </a:r>
            <a:r>
              <a:rPr lang="fr-BE" dirty="0">
                <a:solidFill>
                  <a:srgbClr val="202124"/>
                </a:solidFill>
              </a:rPr>
              <a:t> y </a:t>
            </a:r>
            <a:r>
              <a:rPr lang="fr-BE" dirty="0" err="1">
                <a:solidFill>
                  <a:srgbClr val="202124"/>
                </a:solidFill>
              </a:rPr>
              <a:t>está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estrechamente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relacionada</a:t>
            </a:r>
            <a:r>
              <a:rPr lang="fr-BE" dirty="0">
                <a:solidFill>
                  <a:srgbClr val="202124"/>
                </a:solidFill>
              </a:rPr>
              <a:t> con el </a:t>
            </a:r>
            <a:r>
              <a:rPr lang="fr-BE" dirty="0" err="1">
                <a:solidFill>
                  <a:srgbClr val="202124"/>
                </a:solidFill>
              </a:rPr>
              <a:t>grado</a:t>
            </a:r>
            <a:r>
              <a:rPr lang="fr-BE" dirty="0">
                <a:solidFill>
                  <a:srgbClr val="202124"/>
                </a:solidFill>
              </a:rPr>
              <a:t> de DI</a:t>
            </a:r>
            <a:r>
              <a:rPr lang="fr-BE" dirty="0">
                <a:solidFill>
                  <a:srgbClr val="202124"/>
                </a:solidFill>
                <a:effectLst/>
              </a:rPr>
              <a:t>. 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 </a:t>
            </a:r>
            <a:endParaRPr lang="fr-BE" dirty="0"/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Un </a:t>
            </a:r>
            <a:r>
              <a:rPr lang="fr-BE" dirty="0" err="1">
                <a:solidFill>
                  <a:srgbClr val="202124"/>
                </a:solidFill>
              </a:rPr>
              <a:t>aumento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del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grado</a:t>
            </a:r>
            <a:r>
              <a:rPr lang="fr-BE" dirty="0">
                <a:solidFill>
                  <a:srgbClr val="202124"/>
                </a:solidFill>
              </a:rPr>
              <a:t> de DI va </a:t>
            </a:r>
            <a:r>
              <a:rPr lang="fr-BE" dirty="0" err="1">
                <a:solidFill>
                  <a:srgbClr val="202124"/>
                </a:solidFill>
              </a:rPr>
              <a:t>acompañado</a:t>
            </a:r>
            <a:r>
              <a:rPr lang="fr-BE" dirty="0">
                <a:solidFill>
                  <a:srgbClr val="202124"/>
                </a:solidFill>
              </a:rPr>
              <a:t> de </a:t>
            </a:r>
            <a:r>
              <a:rPr lang="fr-BE" dirty="0" err="1">
                <a:solidFill>
                  <a:srgbClr val="202124"/>
                </a:solidFill>
              </a:rPr>
              <a:t>una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limitación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creciente</a:t>
            </a:r>
            <a:r>
              <a:rPr lang="fr-BE" dirty="0">
                <a:solidFill>
                  <a:srgbClr val="202124"/>
                </a:solidFill>
              </a:rPr>
              <a:t> de las </a:t>
            </a:r>
            <a:r>
              <a:rPr lang="fr-BE" dirty="0" err="1">
                <a:solidFill>
                  <a:srgbClr val="202124"/>
                </a:solidFill>
              </a:rPr>
              <a:t>capacidades</a:t>
            </a:r>
            <a:r>
              <a:rPr lang="fr-BE" dirty="0">
                <a:solidFill>
                  <a:srgbClr val="202124"/>
                </a:solidFill>
              </a:rPr>
              <a:t> de </a:t>
            </a:r>
            <a:r>
              <a:rPr lang="fr-BE" dirty="0" err="1">
                <a:solidFill>
                  <a:srgbClr val="202124"/>
                </a:solidFill>
              </a:rPr>
              <a:t>procesamiento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</a:rPr>
              <a:t>(</a:t>
            </a:r>
            <a:r>
              <a:rPr lang="fr-BE" dirty="0">
                <a:solidFill>
                  <a:srgbClr val="202124"/>
                </a:solidFill>
              </a:rPr>
              <a:t>sobre </a:t>
            </a:r>
            <a:r>
              <a:rPr lang="fr-BE" dirty="0" err="1">
                <a:solidFill>
                  <a:srgbClr val="202124"/>
                </a:solidFill>
              </a:rPr>
              <a:t>todo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>
                <a:solidFill>
                  <a:srgbClr val="202124"/>
                </a:solidFill>
                <a:effectLst/>
              </a:rPr>
              <a:t>verbal, </a:t>
            </a:r>
            <a:r>
              <a:rPr lang="fr-BE" dirty="0" err="1">
                <a:solidFill>
                  <a:srgbClr val="202124"/>
                </a:solidFill>
                <a:effectLst/>
              </a:rPr>
              <a:t>visual</a:t>
            </a:r>
            <a:r>
              <a:rPr lang="fr-BE" dirty="0">
                <a:solidFill>
                  <a:srgbClr val="202124"/>
                </a:solidFill>
                <a:effectLst/>
              </a:rPr>
              <a:t>, </a:t>
            </a:r>
            <a:r>
              <a:rPr lang="fr-BE" dirty="0">
                <a:solidFill>
                  <a:srgbClr val="202124"/>
                </a:solidFill>
              </a:rPr>
              <a:t>de </a:t>
            </a:r>
            <a:r>
              <a:rPr lang="fr-BE" dirty="0" err="1">
                <a:solidFill>
                  <a:srgbClr val="202124"/>
                </a:solidFill>
              </a:rPr>
              <a:t>memoria</a:t>
            </a:r>
            <a:r>
              <a:rPr lang="fr-BE" dirty="0">
                <a:solidFill>
                  <a:srgbClr val="202124"/>
                </a:solidFill>
                <a:effectLst/>
              </a:rPr>
              <a:t>, </a:t>
            </a:r>
            <a:r>
              <a:rPr lang="fr-BE" dirty="0" err="1">
                <a:solidFill>
                  <a:srgbClr val="202124"/>
                </a:solidFill>
              </a:rPr>
              <a:t>atencional</a:t>
            </a:r>
            <a:r>
              <a:rPr lang="fr-BE" dirty="0">
                <a:solidFill>
                  <a:srgbClr val="202124"/>
                </a:solidFill>
                <a:effectLst/>
              </a:rPr>
              <a:t>, etc.) </a:t>
            </a:r>
            <a:r>
              <a:rPr lang="fr-BE" dirty="0">
                <a:solidFill>
                  <a:srgbClr val="202124"/>
                </a:solidFill>
              </a:rPr>
              <a:t>y de </a:t>
            </a:r>
            <a:r>
              <a:rPr lang="fr-BE" dirty="0" err="1">
                <a:solidFill>
                  <a:srgbClr val="202124"/>
                </a:solidFill>
              </a:rPr>
              <a:t>una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detención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prematura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del</a:t>
            </a:r>
            <a:r>
              <a:rPr lang="fr-BE" dirty="0">
                <a:solidFill>
                  <a:srgbClr val="202124"/>
                </a:solidFill>
              </a:rPr>
              <a:t> </a:t>
            </a:r>
            <a:r>
              <a:rPr lang="fr-BE" dirty="0" err="1">
                <a:solidFill>
                  <a:srgbClr val="202124"/>
                </a:solidFill>
              </a:rPr>
              <a:t>desarrollo</a:t>
            </a:r>
            <a:endParaRPr lang="fr-BE" dirty="0" err="1"/>
          </a:p>
          <a:p>
            <a:pPr algn="just">
              <a:buNone/>
            </a:pPr>
            <a:endParaRPr lang="fr-BE" dirty="0">
              <a:solidFill>
                <a:srgbClr val="202124"/>
              </a:solidFill>
            </a:endParaRPr>
          </a:p>
          <a:p>
            <a:pPr algn="just">
              <a:buNone/>
            </a:pPr>
            <a:r>
              <a:rPr lang="fr-BE" dirty="0">
                <a:solidFill>
                  <a:srgbClr val="202124"/>
                </a:solidFill>
              </a:rPr>
              <a:t> 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1800" dirty="0">
              <a:solidFill>
                <a:srgbClr val="202124"/>
              </a:solidFill>
              <a:latin typeface="Calibri"/>
              <a:cs typeface="Calibri"/>
            </a:endParaRPr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412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</a:pPr>
            <a:r>
              <a:rPr lang="fr-BE" dirty="0" err="1"/>
              <a:t>Acceso</a:t>
            </a:r>
            <a:r>
              <a:rPr lang="fr-BE" dirty="0"/>
              <a:t> a </a:t>
            </a:r>
            <a:r>
              <a:rPr lang="fr-BE" dirty="0" err="1"/>
              <a:t>representaciones</a:t>
            </a:r>
            <a:r>
              <a:rPr lang="fr-BE" dirty="0"/>
              <a:t> o </a:t>
            </a:r>
            <a:r>
              <a:rPr lang="fr-BE" dirty="0" err="1"/>
              <a:t>denominación</a:t>
            </a:r>
            <a:r>
              <a:rPr lang="fr-BE" dirty="0"/>
              <a:t> </a:t>
            </a:r>
            <a:r>
              <a:rPr lang="fr-BE" dirty="0" err="1"/>
              <a:t>rápida</a:t>
            </a:r>
            <a:r>
              <a:rPr lang="fr-BE" dirty="0"/>
              <a:t> </a:t>
            </a:r>
            <a:r>
              <a:rPr lang="fr-BE" dirty="0" err="1"/>
              <a:t>automatizada</a:t>
            </a:r>
            <a:r>
              <a:rPr lang="fr-BE" dirty="0"/>
              <a:t> </a:t>
            </a:r>
            <a:r>
              <a:rPr lang="fr-BE" dirty="0">
                <a:effectLst/>
              </a:rPr>
              <a:t>(RAN): </a:t>
            </a:r>
            <a:r>
              <a:rPr lang="fr-BE" dirty="0" err="1"/>
              <a:t>acceso</a:t>
            </a:r>
            <a:r>
              <a:rPr lang="fr-BE" dirty="0"/>
              <a:t> </a:t>
            </a:r>
            <a:r>
              <a:rPr lang="fr-BE" dirty="0" err="1"/>
              <a:t>rápido</a:t>
            </a:r>
            <a:r>
              <a:rPr lang="fr-BE" dirty="0"/>
              <a:t> a la </a:t>
            </a:r>
            <a:r>
              <a:rPr lang="fr-BE" dirty="0" err="1"/>
              <a:t>información</a:t>
            </a:r>
            <a:r>
              <a:rPr lang="fr-BE" dirty="0"/>
              <a:t> </a:t>
            </a:r>
            <a:r>
              <a:rPr lang="fr-BE" dirty="0" err="1"/>
              <a:t>almacenada</a:t>
            </a:r>
            <a:r>
              <a:rPr lang="fr-BE" dirty="0"/>
              <a:t> en la </a:t>
            </a:r>
            <a:r>
              <a:rPr lang="fr-BE" dirty="0" err="1"/>
              <a:t>memoria</a:t>
            </a:r>
            <a:r>
              <a:rPr lang="fr-BE" dirty="0"/>
              <a:t> a largo </a:t>
            </a:r>
            <a:r>
              <a:rPr lang="fr-BE" dirty="0" err="1"/>
              <a:t>plazo</a:t>
            </a:r>
            <a:r>
              <a:rPr lang="fr-BE" dirty="0">
                <a:effectLst/>
              </a:rPr>
              <a:t>. </a:t>
            </a:r>
            <a:r>
              <a:rPr lang="fr-BE" dirty="0"/>
              <a:t>La </a:t>
            </a:r>
            <a:r>
              <a:rPr lang="fr-BE" dirty="0" err="1"/>
              <a:t>denominación</a:t>
            </a:r>
            <a:r>
              <a:rPr lang="fr-BE" dirty="0"/>
              <a:t> </a:t>
            </a:r>
            <a:r>
              <a:rPr lang="fr-BE" dirty="0" err="1"/>
              <a:t>rápida</a:t>
            </a:r>
            <a:r>
              <a:rPr lang="fr-BE" dirty="0"/>
              <a:t> </a:t>
            </a:r>
            <a:r>
              <a:rPr lang="fr-BE" dirty="0" err="1"/>
              <a:t>automatizada</a:t>
            </a:r>
            <a:r>
              <a:rPr lang="fr-BE" dirty="0"/>
              <a:t> es un </a:t>
            </a:r>
            <a:r>
              <a:rPr lang="fr-BE" dirty="0" err="1"/>
              <a:t>buen</a:t>
            </a:r>
            <a:r>
              <a:rPr lang="fr-BE" dirty="0"/>
              <a:t> </a:t>
            </a:r>
            <a:r>
              <a:rPr lang="fr-BE" dirty="0" err="1"/>
              <a:t>indicador</a:t>
            </a:r>
            <a:r>
              <a:rPr lang="fr-BE" dirty="0"/>
              <a:t> de la </a:t>
            </a:r>
            <a:r>
              <a:rPr lang="fr-BE" dirty="0" err="1"/>
              <a:t>adquisición</a:t>
            </a:r>
            <a:r>
              <a:rPr lang="fr-BE" dirty="0"/>
              <a:t> de la </a:t>
            </a:r>
            <a:r>
              <a:rPr lang="fr-BE" dirty="0" err="1"/>
              <a:t>lectura</a:t>
            </a:r>
            <a:r>
              <a:rPr lang="fr-BE" dirty="0">
                <a:effectLst/>
              </a:rPr>
              <a:t>. </a:t>
            </a:r>
            <a:r>
              <a:rPr lang="fr-BE" dirty="0" err="1"/>
              <a:t>Implica</a:t>
            </a:r>
            <a:r>
              <a:rPr lang="fr-BE" dirty="0">
                <a:effectLst/>
              </a:rPr>
              <a:t>: (1) </a:t>
            </a:r>
            <a:r>
              <a:rPr lang="fr-BE" dirty="0"/>
              <a:t>el </a:t>
            </a:r>
            <a:r>
              <a:rPr lang="fr-BE" dirty="0" err="1"/>
              <a:t>procesamiento</a:t>
            </a:r>
            <a:r>
              <a:rPr lang="fr-BE" dirty="0"/>
              <a:t> </a:t>
            </a:r>
            <a:r>
              <a:rPr lang="fr-BE" dirty="0" err="1">
                <a:effectLst/>
              </a:rPr>
              <a:t>visual</a:t>
            </a:r>
            <a:r>
              <a:rPr lang="fr-BE" dirty="0">
                <a:effectLst/>
              </a:rPr>
              <a:t> </a:t>
            </a:r>
            <a:r>
              <a:rPr lang="fr-BE" dirty="0" err="1"/>
              <a:t>del</a:t>
            </a:r>
            <a:r>
              <a:rPr lang="fr-BE" dirty="0"/>
              <a:t> </a:t>
            </a:r>
            <a:r>
              <a:rPr lang="fr-BE" dirty="0" err="1"/>
              <a:t>estímulo</a:t>
            </a:r>
            <a:r>
              <a:rPr lang="fr-BE" dirty="0">
                <a:effectLst/>
              </a:rPr>
              <a:t>, (2) </a:t>
            </a:r>
            <a:r>
              <a:rPr lang="fr-BE" dirty="0"/>
              <a:t>el </a:t>
            </a:r>
            <a:r>
              <a:rPr lang="fr-BE" dirty="0" err="1"/>
              <a:t>acceso</a:t>
            </a:r>
            <a:r>
              <a:rPr lang="fr-BE" dirty="0"/>
              <a:t> al </a:t>
            </a:r>
            <a:r>
              <a:rPr lang="fr-BE" dirty="0" err="1"/>
              <a:t>código</a:t>
            </a:r>
            <a:r>
              <a:rPr lang="fr-BE" dirty="0"/>
              <a:t> </a:t>
            </a:r>
            <a:r>
              <a:rPr lang="fr-BE" dirty="0" err="1"/>
              <a:t>fonológico</a:t>
            </a:r>
            <a:r>
              <a:rPr lang="fr-BE" dirty="0"/>
              <a:t> de la palabra </a:t>
            </a:r>
            <a:r>
              <a:rPr lang="fr-BE" dirty="0" err="1"/>
              <a:t>correspondiente</a:t>
            </a:r>
            <a:r>
              <a:rPr lang="fr-BE" dirty="0">
                <a:effectLst/>
              </a:rPr>
              <a:t>, </a:t>
            </a:r>
            <a:r>
              <a:rPr lang="fr-BE" dirty="0"/>
              <a:t>la </a:t>
            </a:r>
            <a:r>
              <a:rPr lang="fr-BE" dirty="0" err="1"/>
              <a:t>articulación</a:t>
            </a:r>
            <a:r>
              <a:rPr lang="fr-BE" dirty="0"/>
              <a:t> de la palabra</a:t>
            </a:r>
            <a:r>
              <a:rPr lang="fr-BE" dirty="0">
                <a:effectLst/>
              </a:rPr>
              <a:t>, (3) </a:t>
            </a:r>
            <a:r>
              <a:rPr lang="fr-BE" dirty="0"/>
              <a:t>su </a:t>
            </a:r>
            <a:r>
              <a:rPr lang="fr-BE" dirty="0" err="1"/>
              <a:t>inhibición</a:t>
            </a:r>
            <a:r>
              <a:rPr lang="fr-BE" dirty="0"/>
              <a:t> y </a:t>
            </a:r>
            <a:r>
              <a:rPr lang="fr-BE" dirty="0">
                <a:effectLst/>
              </a:rPr>
              <a:t>(4) </a:t>
            </a:r>
            <a:r>
              <a:rPr lang="fr-BE" dirty="0"/>
              <a:t>la </a:t>
            </a:r>
            <a:r>
              <a:rPr lang="fr-BE" dirty="0" err="1"/>
              <a:t>transición</a:t>
            </a:r>
            <a:r>
              <a:rPr lang="fr-BE" dirty="0"/>
              <a:t> al </a:t>
            </a:r>
            <a:r>
              <a:rPr lang="fr-BE" dirty="0" err="1"/>
              <a:t>siguiente</a:t>
            </a:r>
            <a:r>
              <a:rPr lang="fr-BE" dirty="0"/>
              <a:t> </a:t>
            </a:r>
            <a:r>
              <a:rPr lang="fr-BE" dirty="0" err="1"/>
              <a:t>estímulo</a:t>
            </a:r>
            <a:r>
              <a:rPr lang="fr-BE" dirty="0">
                <a:effectLst/>
              </a:rPr>
              <a:t>. </a:t>
            </a:r>
            <a:endParaRPr lang="es-ES" dirty="0"/>
          </a:p>
          <a:p>
            <a:pPr algn="just">
              <a:buNone/>
            </a:pPr>
            <a:r>
              <a:rPr lang="fr-BE" dirty="0"/>
              <a:t> </a:t>
            </a:r>
          </a:p>
          <a:p>
            <a:pPr algn="just">
              <a:buNone/>
            </a:pP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lang="fr-BE" sz="3200"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4766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just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lang="fr-BE" sz="1100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fr-BE" dirty="0" err="1">
                <a:highlight>
                  <a:srgbClr val="FFFFFF"/>
                </a:highlight>
              </a:rPr>
              <a:t>Todos</a:t>
            </a:r>
            <a:r>
              <a:rPr lang="fr-BE" dirty="0">
                <a:highlight>
                  <a:srgbClr val="FFFFFF"/>
                </a:highlight>
              </a:rPr>
              <a:t> los </a:t>
            </a:r>
            <a:r>
              <a:rPr lang="fr-BE" dirty="0" err="1">
                <a:highlight>
                  <a:srgbClr val="FFFFFF"/>
                </a:highlight>
              </a:rPr>
              <a:t>predictores</a:t>
            </a:r>
            <a:r>
              <a:rPr lang="fr-BE" dirty="0">
                <a:highlight>
                  <a:srgbClr val="FFFFFF"/>
                </a:highlight>
              </a:rPr>
              <a:t> que </a:t>
            </a:r>
            <a:r>
              <a:rPr lang="fr-BE" dirty="0" err="1">
                <a:highlight>
                  <a:srgbClr val="FFFFFF"/>
                </a:highlight>
              </a:rPr>
              <a:t>hemos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descrito</a:t>
            </a:r>
            <a:r>
              <a:rPr lang="fr-BE" dirty="0">
                <a:highlight>
                  <a:srgbClr val="FFFFFF"/>
                </a:highlight>
              </a:rPr>
              <a:t> son </a:t>
            </a:r>
            <a:r>
              <a:rPr lang="fr-BE" dirty="0" err="1">
                <a:highlight>
                  <a:srgbClr val="FFFFFF"/>
                </a:highlight>
              </a:rPr>
              <a:t>deficientes</a:t>
            </a:r>
            <a:r>
              <a:rPr lang="fr-BE" dirty="0">
                <a:highlight>
                  <a:srgbClr val="FFFFFF"/>
                </a:highlight>
              </a:rPr>
              <a:t> en </a:t>
            </a:r>
            <a:r>
              <a:rPr lang="fr-BE" dirty="0" err="1">
                <a:highlight>
                  <a:srgbClr val="FFFFFF"/>
                </a:highlight>
              </a:rPr>
              <a:t>personas</a:t>
            </a:r>
            <a:r>
              <a:rPr lang="fr-BE" dirty="0">
                <a:highlight>
                  <a:srgbClr val="FFFFFF"/>
                </a:highlight>
              </a:rPr>
              <a:t> con DI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>
                <a:highlight>
                  <a:srgbClr val="FFFFFF"/>
                </a:highlight>
              </a:rPr>
              <a:t>El </a:t>
            </a:r>
            <a:r>
              <a:rPr lang="fr-BE" dirty="0" err="1">
                <a:highlight>
                  <a:srgbClr val="FFFFFF"/>
                </a:highlight>
              </a:rPr>
              <a:t>trabajo</a:t>
            </a:r>
            <a:r>
              <a:rPr lang="fr-BE" dirty="0">
                <a:highlight>
                  <a:srgbClr val="FFFFFF"/>
                </a:highlight>
              </a:rPr>
              <a:t> que les </a:t>
            </a:r>
            <a:r>
              <a:rPr lang="fr-BE" dirty="0" err="1">
                <a:highlight>
                  <a:srgbClr val="FFFFFF"/>
                </a:highlight>
              </a:rPr>
              <a:t>llevará</a:t>
            </a:r>
            <a:r>
              <a:rPr lang="fr-BE" dirty="0">
                <a:highlight>
                  <a:srgbClr val="FFFFFF"/>
                </a:highlight>
              </a:rPr>
              <a:t> a la </a:t>
            </a:r>
            <a:r>
              <a:rPr lang="fr-BE" dirty="0" err="1">
                <a:highlight>
                  <a:srgbClr val="FFFFFF"/>
                </a:highlight>
              </a:rPr>
              <a:t>lectura</a:t>
            </a:r>
            <a:r>
              <a:rPr lang="fr-BE" dirty="0">
                <a:highlight>
                  <a:srgbClr val="FFFFFF"/>
                </a:highlight>
              </a:rPr>
              <a:t> es largo y </a:t>
            </a:r>
            <a:r>
              <a:rPr lang="fr-BE" dirty="0" err="1">
                <a:highlight>
                  <a:srgbClr val="FFFFFF"/>
                </a:highlight>
              </a:rPr>
              <a:t>difícil</a:t>
            </a:r>
            <a:r>
              <a:rPr lang="fr-BE" dirty="0">
                <a:highlight>
                  <a:srgbClr val="FFFFFF"/>
                </a:highlight>
              </a:rPr>
              <a:t> y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highlight>
                  <a:srgbClr val="FFFFFF"/>
                </a:highlight>
              </a:rPr>
              <a:t>si </a:t>
            </a:r>
            <a:r>
              <a:rPr lang="fr-BE" dirty="0" err="1">
                <a:highlight>
                  <a:srgbClr val="FFFFFF"/>
                </a:highlight>
              </a:rPr>
              <a:t>muchos</a:t>
            </a:r>
            <a:r>
              <a:rPr lang="fr-BE" dirty="0">
                <a:highlight>
                  <a:srgbClr val="FFFFFF"/>
                </a:highlight>
              </a:rPr>
              <a:t> no lo </a:t>
            </a:r>
            <a:r>
              <a:rPr lang="fr-BE" dirty="0" err="1">
                <a:highlight>
                  <a:srgbClr val="FFFFFF"/>
                </a:highlight>
              </a:rPr>
              <a:t>conseguirán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highlight>
                  <a:srgbClr val="FFFFFF"/>
                </a:highlight>
              </a:rPr>
              <a:t>eso</a:t>
            </a:r>
            <a:r>
              <a:rPr lang="fr-BE" dirty="0">
                <a:highlight>
                  <a:srgbClr val="FFFFFF"/>
                </a:highlight>
              </a:rPr>
              <a:t> no </a:t>
            </a:r>
            <a:r>
              <a:rPr lang="fr-BE" dirty="0" err="1">
                <a:highlight>
                  <a:srgbClr val="FFFFFF"/>
                </a:highlight>
              </a:rPr>
              <a:t>significa</a:t>
            </a:r>
            <a:r>
              <a:rPr lang="fr-BE" dirty="0">
                <a:highlight>
                  <a:srgbClr val="FFFFFF"/>
                </a:highlight>
              </a:rPr>
              <a:t> que </a:t>
            </a:r>
            <a:r>
              <a:rPr lang="fr-BE" dirty="0" err="1">
                <a:highlight>
                  <a:srgbClr val="FFFFFF"/>
                </a:highlight>
              </a:rPr>
              <a:t>ninguno</a:t>
            </a:r>
            <a:r>
              <a:rPr lang="fr-BE" dirty="0">
                <a:highlight>
                  <a:srgbClr val="FFFFFF"/>
                </a:highlight>
              </a:rPr>
              <a:t> de </a:t>
            </a:r>
            <a:r>
              <a:rPr lang="fr-BE" dirty="0" err="1">
                <a:highlight>
                  <a:srgbClr val="FFFFFF"/>
                </a:highlight>
              </a:rPr>
              <a:t>ellos</a:t>
            </a:r>
            <a:r>
              <a:rPr lang="fr-BE" dirty="0">
                <a:highlight>
                  <a:srgbClr val="FFFFFF"/>
                </a:highlight>
              </a:rPr>
              <a:t> lo </a:t>
            </a:r>
            <a:r>
              <a:rPr lang="fr-BE" dirty="0" err="1">
                <a:highlight>
                  <a:srgbClr val="FFFFFF"/>
                </a:highlight>
              </a:rPr>
              <a:t>logre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</a:t>
            </a:r>
            <a:endParaRPr lang="fr-BE" dirty="0"/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8706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957475FF-817F-BEF0-2D92-6906DE966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>
            <a:extLst>
              <a:ext uri="{FF2B5EF4-FFF2-40B4-BE49-F238E27FC236}">
                <a16:creationId xmlns:a16="http://schemas.microsoft.com/office/drawing/2014/main" id="{D8C6A049-4341-9E83-5166-E096C54C3A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buNone/>
              <a:defRPr/>
            </a:pPr>
            <a:r>
              <a:rPr lang="fr-BE" dirty="0">
                <a:highlight>
                  <a:srgbClr val="FFFFFF"/>
                </a:highlight>
              </a:rPr>
              <a:t>La figura </a:t>
            </a:r>
            <a:r>
              <a:rPr lang="fr-BE" dirty="0" err="1">
                <a:highlight>
                  <a:srgbClr val="FFFFFF"/>
                </a:highlight>
              </a:rPr>
              <a:t>anterior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fr-BE" dirty="0" err="1">
                <a:highlight>
                  <a:srgbClr val="FFFFFF"/>
                </a:highlight>
              </a:rPr>
              <a:t>adaptada</a:t>
            </a:r>
            <a:r>
              <a:rPr lang="fr-BE" dirty="0">
                <a:highlight>
                  <a:srgbClr val="FFFFFF"/>
                </a:highlight>
              </a:rPr>
              <a:t> de 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Ziegler, 2018) </a:t>
            </a:r>
            <a:r>
              <a:rPr lang="fr-BE" dirty="0" err="1">
                <a:highlight>
                  <a:srgbClr val="FFFFFF"/>
                </a:highlight>
              </a:rPr>
              <a:t>muestra</a:t>
            </a:r>
            <a:r>
              <a:rPr lang="fr-BE" dirty="0">
                <a:highlight>
                  <a:srgbClr val="FFFFFF"/>
                </a:highlight>
              </a:rPr>
              <a:t> los </a:t>
            </a:r>
            <a:r>
              <a:rPr lang="fr-BE" dirty="0" err="1">
                <a:highlight>
                  <a:srgbClr val="FFFFFF"/>
                </a:highlight>
              </a:rPr>
              <a:t>múltiples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componentes</a:t>
            </a:r>
            <a:r>
              <a:rPr lang="fr-BE" dirty="0">
                <a:highlight>
                  <a:srgbClr val="FFFFFF"/>
                </a:highlight>
              </a:rPr>
              <a:t> que </a:t>
            </a:r>
            <a:r>
              <a:rPr lang="fr-BE" dirty="0" err="1">
                <a:highlight>
                  <a:srgbClr val="FFFFFF"/>
                </a:highlight>
              </a:rPr>
              <a:t>intervienen</a:t>
            </a:r>
            <a:r>
              <a:rPr lang="fr-BE" dirty="0">
                <a:highlight>
                  <a:srgbClr val="FFFFFF"/>
                </a:highlight>
              </a:rPr>
              <a:t> en el </a:t>
            </a:r>
            <a:r>
              <a:rPr lang="fr-BE" dirty="0" err="1">
                <a:highlight>
                  <a:srgbClr val="FFFFFF"/>
                </a:highlight>
              </a:rPr>
              <a:t>proceso</a:t>
            </a:r>
            <a:r>
              <a:rPr lang="fr-BE" dirty="0">
                <a:highlight>
                  <a:srgbClr val="FFFFFF"/>
                </a:highlight>
              </a:rPr>
              <a:t> de </a:t>
            </a:r>
            <a:r>
              <a:rPr lang="fr-BE" dirty="0" err="1">
                <a:highlight>
                  <a:srgbClr val="FFFFFF"/>
                </a:highlight>
              </a:rPr>
              <a:t>lectura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(</a:t>
            </a:r>
            <a:r>
              <a:rPr lang="fr-BE" dirty="0">
                <a:highlight>
                  <a:srgbClr val="FFFFFF"/>
                </a:highlight>
              </a:rPr>
              <a:t>la </a:t>
            </a:r>
            <a:r>
              <a:rPr lang="fr-BE" dirty="0" err="1">
                <a:highlight>
                  <a:srgbClr val="FFFFFF"/>
                </a:highlight>
              </a:rPr>
              <a:t>flecha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naranja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). </a:t>
            </a:r>
            <a:endParaRPr lang="es-ES" dirty="0"/>
          </a:p>
          <a:p>
            <a:pPr algn="just">
              <a:buNone/>
              <a:defRPr/>
            </a:pPr>
            <a:r>
              <a:rPr lang="fr-BE" dirty="0"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  <a:defRPr/>
            </a:pP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Ziegler (2018) </a:t>
            </a:r>
            <a:r>
              <a:rPr lang="fr-BE" dirty="0" err="1">
                <a:highlight>
                  <a:srgbClr val="FFFFFF"/>
                </a:highlight>
              </a:rPr>
              <a:t>presenta</a:t>
            </a:r>
            <a:r>
              <a:rPr lang="fr-BE" dirty="0">
                <a:highlight>
                  <a:srgbClr val="FFFFFF"/>
                </a:highlight>
              </a:rPr>
              <a:t> este </a:t>
            </a:r>
            <a:r>
              <a:rPr lang="fr-BE" dirty="0" err="1">
                <a:highlight>
                  <a:srgbClr val="FFFFFF"/>
                </a:highlight>
              </a:rPr>
              <a:t>diagrama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como</a:t>
            </a:r>
            <a:r>
              <a:rPr lang="fr-BE" dirty="0">
                <a:highlight>
                  <a:srgbClr val="FFFFFF"/>
                </a:highlight>
              </a:rPr>
              <a:t> parte de la </a:t>
            </a:r>
            <a:r>
              <a:rPr lang="fr-BE" dirty="0" err="1">
                <a:highlight>
                  <a:srgbClr val="FFFFFF"/>
                </a:highlight>
              </a:rPr>
              <a:t>descripción</a:t>
            </a:r>
            <a:r>
              <a:rPr lang="fr-BE" dirty="0">
                <a:highlight>
                  <a:srgbClr val="FFFFFF"/>
                </a:highlight>
              </a:rPr>
              <a:t> de la </a:t>
            </a:r>
            <a:r>
              <a:rPr lang="fr-BE" dirty="0" err="1">
                <a:highlight>
                  <a:srgbClr val="FFFFFF"/>
                </a:highlight>
              </a:rPr>
              <a:t>dislexia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fr-BE" dirty="0" err="1">
                <a:highlight>
                  <a:srgbClr val="FFFFFF"/>
                </a:highlight>
              </a:rPr>
              <a:t>Aun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sabiendo</a:t>
            </a:r>
            <a:r>
              <a:rPr lang="fr-BE" dirty="0">
                <a:highlight>
                  <a:srgbClr val="FFFFFF"/>
                </a:highlight>
              </a:rPr>
              <a:t> que </a:t>
            </a:r>
            <a:r>
              <a:rPr lang="fr-BE" dirty="0" err="1">
                <a:highlight>
                  <a:srgbClr val="FFFFFF"/>
                </a:highlight>
              </a:rPr>
              <a:t>uno</a:t>
            </a:r>
            <a:r>
              <a:rPr lang="fr-BE" dirty="0">
                <a:highlight>
                  <a:srgbClr val="FFFFFF"/>
                </a:highlight>
              </a:rPr>
              <a:t> de los </a:t>
            </a:r>
            <a:r>
              <a:rPr lang="fr-BE" dirty="0" err="1">
                <a:highlight>
                  <a:srgbClr val="FFFFFF"/>
                </a:highlight>
              </a:rPr>
              <a:t>criterios</a:t>
            </a:r>
            <a:r>
              <a:rPr lang="fr-BE" dirty="0">
                <a:highlight>
                  <a:srgbClr val="FFFFFF"/>
                </a:highlight>
              </a:rPr>
              <a:t> de </a:t>
            </a:r>
            <a:r>
              <a:rPr lang="fr-BE" dirty="0" err="1">
                <a:highlight>
                  <a:srgbClr val="FFFFFF"/>
                </a:highlight>
              </a:rPr>
              <a:t>exclusión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del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diagnóstico</a:t>
            </a:r>
            <a:r>
              <a:rPr lang="fr-BE" dirty="0">
                <a:highlight>
                  <a:srgbClr val="FFFFFF"/>
                </a:highlight>
              </a:rPr>
              <a:t> de la </a:t>
            </a:r>
            <a:r>
              <a:rPr lang="fr-BE" dirty="0" err="1">
                <a:highlight>
                  <a:srgbClr val="FFFFFF"/>
                </a:highlight>
              </a:rPr>
              <a:t>dislexia</a:t>
            </a:r>
            <a:r>
              <a:rPr lang="fr-BE" dirty="0">
                <a:highlight>
                  <a:srgbClr val="FFFFFF"/>
                </a:highlight>
              </a:rPr>
              <a:t> es la </a:t>
            </a:r>
            <a:r>
              <a:rPr lang="fr-BE" dirty="0" err="1">
                <a:highlight>
                  <a:srgbClr val="FFFFFF"/>
                </a:highlight>
              </a:rPr>
              <a:t>presencia</a:t>
            </a:r>
            <a:r>
              <a:rPr lang="fr-BE" dirty="0">
                <a:highlight>
                  <a:srgbClr val="FFFFFF"/>
                </a:highlight>
              </a:rPr>
              <a:t> en el niño de </a:t>
            </a:r>
            <a:r>
              <a:rPr lang="fr-BE" dirty="0" err="1">
                <a:highlight>
                  <a:srgbClr val="FFFFFF"/>
                </a:highlight>
              </a:rPr>
              <a:t>una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deficiencia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intelectual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highlight>
                  <a:srgbClr val="FFFFFF"/>
                </a:highlight>
              </a:rPr>
              <a:t>podemos</a:t>
            </a:r>
            <a:r>
              <a:rPr lang="fr-BE" dirty="0">
                <a:highlight>
                  <a:srgbClr val="FFFFFF"/>
                </a:highlight>
              </a:rPr>
              <a:t> sin embargo </a:t>
            </a:r>
            <a:r>
              <a:rPr lang="fr-BE" dirty="0" err="1">
                <a:highlight>
                  <a:srgbClr val="FFFFFF"/>
                </a:highlight>
              </a:rPr>
              <a:t>considerar</a:t>
            </a:r>
            <a:r>
              <a:rPr lang="fr-BE" dirty="0">
                <a:highlight>
                  <a:srgbClr val="FFFFFF"/>
                </a:highlight>
              </a:rPr>
              <a:t> que los déficits son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highlight>
                  <a:srgbClr val="FFFFFF"/>
                </a:highlight>
              </a:rPr>
              <a:t>al </a:t>
            </a:r>
            <a:r>
              <a:rPr lang="fr-BE" dirty="0" err="1">
                <a:highlight>
                  <a:srgbClr val="FFFFFF"/>
                </a:highlight>
              </a:rPr>
              <a:t>menos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parcialmente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>
                <a:highlight>
                  <a:srgbClr val="FFFFFF"/>
                </a:highlight>
              </a:rPr>
              <a:t>de la </a:t>
            </a:r>
            <a:r>
              <a:rPr lang="fr-BE" dirty="0" err="1">
                <a:highlight>
                  <a:srgbClr val="FFFFFF"/>
                </a:highlight>
              </a:rPr>
              <a:t>misma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naturaleza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. </a:t>
            </a:r>
            <a:endParaRPr lang="fr-BE" dirty="0"/>
          </a:p>
          <a:p>
            <a:pPr algn="just">
              <a:buNone/>
              <a:defRPr/>
            </a:pPr>
            <a:r>
              <a:rPr lang="fr-BE" dirty="0"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algn="just">
              <a:buNone/>
              <a:defRPr/>
            </a:pPr>
            <a:r>
              <a:rPr lang="fr-BE" dirty="0" err="1">
                <a:highlight>
                  <a:srgbClr val="FFFFFF"/>
                </a:highlight>
              </a:rPr>
              <a:t>Así</a:t>
            </a:r>
            <a:r>
              <a:rPr lang="fr-BE" dirty="0">
                <a:highlight>
                  <a:srgbClr val="FFFFFF"/>
                </a:highlight>
              </a:rPr>
              <a:t> pues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fr-BE" dirty="0" err="1">
                <a:highlight>
                  <a:srgbClr val="FFFFFF"/>
                </a:highlight>
              </a:rPr>
              <a:t>añadimos</a:t>
            </a:r>
            <a:r>
              <a:rPr lang="fr-BE" dirty="0">
                <a:highlight>
                  <a:srgbClr val="FFFFFF"/>
                </a:highlight>
              </a:rPr>
              <a:t> a la figura las </a:t>
            </a:r>
            <a:r>
              <a:rPr lang="fr-BE" dirty="0" err="1">
                <a:highlight>
                  <a:srgbClr val="FFFFFF"/>
                </a:highlight>
              </a:rPr>
              <a:t>características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generales</a:t>
            </a:r>
            <a:r>
              <a:rPr lang="fr-BE" dirty="0">
                <a:highlight>
                  <a:srgbClr val="FFFFFF"/>
                </a:highlight>
              </a:rPr>
              <a:t> de la </a:t>
            </a:r>
            <a:r>
              <a:rPr lang="fr-BE" dirty="0" err="1">
                <a:highlight>
                  <a:srgbClr val="FFFFFF"/>
                </a:highlight>
              </a:rPr>
              <a:t>situación</a:t>
            </a:r>
            <a:r>
              <a:rPr lang="fr-BE" dirty="0">
                <a:highlight>
                  <a:srgbClr val="FFFFFF"/>
                </a:highlight>
              </a:rPr>
              <a:t> de DI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 (</a:t>
            </a:r>
            <a:r>
              <a:rPr lang="fr-BE" dirty="0" err="1">
                <a:highlight>
                  <a:srgbClr val="FFFFFF"/>
                </a:highlight>
              </a:rPr>
              <a:t>flecha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roja</a:t>
            </a:r>
            <a:r>
              <a:rPr lang="fr-BE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). </a:t>
            </a:r>
            <a:r>
              <a:rPr lang="fr-BE" dirty="0" err="1">
                <a:highlight>
                  <a:srgbClr val="FFFFFF"/>
                </a:highlight>
              </a:rPr>
              <a:t>Estas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características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influyen</a:t>
            </a:r>
            <a:r>
              <a:rPr lang="fr-BE" dirty="0">
                <a:highlight>
                  <a:srgbClr val="FFFFFF"/>
                </a:highlight>
              </a:rPr>
              <a:t> </a:t>
            </a:r>
            <a:r>
              <a:rPr lang="fr-BE" dirty="0" err="1">
                <a:highlight>
                  <a:srgbClr val="FFFFFF"/>
                </a:highlight>
              </a:rPr>
              <a:t>negativamente</a:t>
            </a:r>
            <a:r>
              <a:rPr lang="fr-BE" dirty="0">
                <a:highlight>
                  <a:srgbClr val="FFFFFF"/>
                </a:highlight>
              </a:rPr>
              <a:t> en el </a:t>
            </a:r>
            <a:r>
              <a:rPr lang="fr-BE" dirty="0" err="1">
                <a:highlight>
                  <a:srgbClr val="FFFFFF"/>
                </a:highlight>
              </a:rPr>
              <a:t>proceso</a:t>
            </a:r>
            <a:r>
              <a:rPr lang="fr-BE" dirty="0">
                <a:highlight>
                  <a:srgbClr val="FFFFFF"/>
                </a:highlight>
              </a:rPr>
              <a:t> de </a:t>
            </a:r>
            <a:r>
              <a:rPr lang="fr-BE" dirty="0" err="1">
                <a:highlight>
                  <a:srgbClr val="FFFFFF"/>
                </a:highlight>
              </a:rPr>
              <a:t>lectura</a:t>
            </a:r>
            <a:r>
              <a:rPr lang="fr-BE" dirty="0">
                <a:highlight>
                  <a:srgbClr val="FFFFFF"/>
                </a:highlight>
              </a:rPr>
              <a:t>.</a:t>
            </a:r>
            <a:endParaRPr lang="fr-BE" dirty="0"/>
          </a:p>
          <a:p>
            <a:pPr algn="just">
              <a:buNone/>
              <a:defRPr/>
            </a:pPr>
            <a:endParaRPr lang="fr-BE" dirty="0">
              <a:highlight>
                <a:srgbClr val="FFFFFF"/>
              </a:highlight>
            </a:endParaRPr>
          </a:p>
          <a:p>
            <a:pPr algn="just">
              <a:buNone/>
              <a:defRPr/>
            </a:pPr>
            <a:r>
              <a:rPr lang="fr-BE" dirty="0">
                <a:highlight>
                  <a:srgbClr val="FFFFFF"/>
                </a:highlight>
              </a:rPr>
              <a:t> </a:t>
            </a:r>
            <a:endParaRPr lang="fr-BE" dirty="0"/>
          </a:p>
          <a:p>
            <a:pPr marL="158750" marR="0" lvl="0" indent="0" algn="just" defTabSz="91440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100"/>
              <a:buFontTx/>
              <a:buNone/>
              <a:tabLst/>
              <a:defRPr/>
            </a:pPr>
            <a:endParaRPr lang="fr-BE" sz="180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58750" indent="0" algn="just">
              <a:lnSpc>
                <a:spcPct val="150000"/>
              </a:lnSpc>
              <a:spcBef>
                <a:spcPts val="600"/>
              </a:spcBef>
              <a:buFontTx/>
              <a:buNone/>
            </a:pPr>
            <a:endParaRPr dirty="0"/>
          </a:p>
        </p:txBody>
      </p:sp>
      <p:sp>
        <p:nvSpPr>
          <p:cNvPr id="108" name="Google Shape;108;p2:notes">
            <a:extLst>
              <a:ext uri="{FF2B5EF4-FFF2-40B4-BE49-F238E27FC236}">
                <a16:creationId xmlns:a16="http://schemas.microsoft.com/office/drawing/2014/main" id="{A0E26B43-8DA6-DD2E-AAC1-350540F3E6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2298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/>
          <p:nvPr/>
        </p:nvSpPr>
        <p:spPr>
          <a:xfrm>
            <a:off x="160920" y="157606"/>
            <a:ext cx="11870161" cy="654278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ctrTitle"/>
          </p:nvPr>
        </p:nvSpPr>
        <p:spPr>
          <a:xfrm>
            <a:off x="2035130" y="1066800"/>
            <a:ext cx="8112369" cy="2073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subTitle" idx="1"/>
          </p:nvPr>
        </p:nvSpPr>
        <p:spPr>
          <a:xfrm>
            <a:off x="2175804" y="4876802"/>
            <a:ext cx="7821637" cy="1028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lvl="1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ftr" idx="11"/>
          </p:nvPr>
        </p:nvSpPr>
        <p:spPr>
          <a:xfrm>
            <a:off x="7279965" y="6245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grpSp>
        <p:nvGrpSpPr>
          <p:cNvPr id="19" name="Google Shape;19;p5"/>
          <p:cNvGrpSpPr/>
          <p:nvPr/>
        </p:nvGrpSpPr>
        <p:grpSpPr>
          <a:xfrm>
            <a:off x="5662258" y="4216652"/>
            <a:ext cx="867485" cy="163226"/>
            <a:chOff x="8910933" y="1837414"/>
            <a:chExt cx="867485" cy="163226"/>
          </a:xfrm>
        </p:grpSpPr>
        <p:sp>
          <p:nvSpPr>
            <p:cNvPr id="20" name="Google Shape;20;p5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" name="Google Shape;21;p5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2" name="Google Shape;22;p5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>
            <a:spLocks noGrp="1"/>
          </p:cNvSpPr>
          <p:nvPr>
            <p:ph type="title"/>
          </p:nvPr>
        </p:nvSpPr>
        <p:spPr>
          <a:xfrm rot="5400000">
            <a:off x="7627074" y="2293075"/>
            <a:ext cx="5410201" cy="2271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body" idx="1"/>
          </p:nvPr>
        </p:nvSpPr>
        <p:spPr>
          <a:xfrm rot="5400000">
            <a:off x="2170066" y="-722267"/>
            <a:ext cx="5410201" cy="8302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sp>
        <p:nvSpPr>
          <p:cNvPr id="33" name="Google Shape;33;p7"/>
          <p:cNvSpPr/>
          <p:nvPr/>
        </p:nvSpPr>
        <p:spPr>
          <a:xfrm>
            <a:off x="723900" y="750338"/>
            <a:ext cx="4580642" cy="5494694"/>
          </a:xfrm>
          <a:custGeom>
            <a:avLst/>
            <a:gdLst/>
            <a:ahLst/>
            <a:cxnLst/>
            <a:rect l="l" t="t" r="r" b="b"/>
            <a:pathLst>
              <a:path w="6096000" h="6858000" extrusionOk="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2">
              <a:alpha val="8078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" name="Google Shape;34;p7"/>
          <p:cNvGrpSpPr/>
          <p:nvPr/>
        </p:nvGrpSpPr>
        <p:grpSpPr>
          <a:xfrm>
            <a:off x="2580478" y="4690810"/>
            <a:ext cx="867485" cy="163226"/>
            <a:chOff x="8910933" y="1837414"/>
            <a:chExt cx="867485" cy="163226"/>
          </a:xfrm>
        </p:grpSpPr>
        <p:sp>
          <p:nvSpPr>
            <p:cNvPr id="35" name="Google Shape;35;p7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" name="Google Shape;36;p7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7" name="Google Shape;37;p7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1151291" y="1274475"/>
            <a:ext cx="3761832" cy="282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6556756" y="2730304"/>
            <a:ext cx="4383030" cy="1397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1037305" y="2155369"/>
            <a:ext cx="4953000" cy="399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6172200" y="2155369"/>
            <a:ext cx="4953000" cy="399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028700" y="555171"/>
            <a:ext cx="10134600" cy="11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1037306" y="1801620"/>
            <a:ext cx="4849036" cy="814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cap="none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body" idx="2"/>
          </p:nvPr>
        </p:nvSpPr>
        <p:spPr>
          <a:xfrm>
            <a:off x="1037306" y="2619103"/>
            <a:ext cx="4849036" cy="3514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3"/>
          </p:nvPr>
        </p:nvSpPr>
        <p:spPr>
          <a:xfrm>
            <a:off x="6250108" y="1801620"/>
            <a:ext cx="4904585" cy="814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cap="none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2000" b="1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body" idx="4"/>
          </p:nvPr>
        </p:nvSpPr>
        <p:spPr>
          <a:xfrm>
            <a:off x="6250108" y="2619103"/>
            <a:ext cx="4904585" cy="3514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body" idx="1"/>
          </p:nvPr>
        </p:nvSpPr>
        <p:spPr>
          <a:xfrm>
            <a:off x="5183188" y="1066800"/>
            <a:ext cx="6172200" cy="4838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marL="914400" lvl="1" indent="-37973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380"/>
              <a:buChar char="•"/>
              <a:defRPr sz="28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/>
            </a:lvl3pPr>
            <a:lvl4pPr marL="1828800" lvl="3" indent="-355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2"/>
          </p:nvPr>
        </p:nvSpPr>
        <p:spPr>
          <a:xfrm>
            <a:off x="1066800" y="2057400"/>
            <a:ext cx="370522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9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1066800" y="457200"/>
            <a:ext cx="37052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>
            <a:spLocks noGrp="1"/>
          </p:cNvSpPr>
          <p:nvPr>
            <p:ph type="pic" idx="2"/>
          </p:nvPr>
        </p:nvSpPr>
        <p:spPr>
          <a:xfrm>
            <a:off x="5183188" y="1066800"/>
            <a:ext cx="5942012" cy="48387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3"/>
          <p:cNvSpPr txBox="1">
            <a:spLocks noGrp="1"/>
          </p:cNvSpPr>
          <p:nvPr>
            <p:ph type="body" idx="1"/>
          </p:nvPr>
        </p:nvSpPr>
        <p:spPr>
          <a:xfrm>
            <a:off x="1066800" y="2057400"/>
            <a:ext cx="370522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9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 rot="5400000">
            <a:off x="4224202" y="-1033598"/>
            <a:ext cx="3743597" cy="1013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marL="914400" lvl="1" indent="-325755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Char char="•"/>
              <a:defRPr/>
            </a:lvl2pPr>
            <a:lvl3pPr marL="1371600" lvl="2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/>
            </a:lvl4pPr>
            <a:lvl5pPr marL="2286000" lvl="4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1028700" y="723900"/>
            <a:ext cx="10134600" cy="128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1028700" y="2161903"/>
            <a:ext cx="10134600" cy="3969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5755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530"/>
              <a:buFont typeface="Arial"/>
              <a:buChar char="•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dt" idx="10"/>
          </p:nvPr>
        </p:nvSpPr>
        <p:spPr>
          <a:xfrm>
            <a:off x="354841" y="6245032"/>
            <a:ext cx="265938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.png"/><Relationship Id="rId9" Type="http://schemas.microsoft.com/office/2007/relationships/diagramDrawing" Target="../diagrams/drawing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diagramData" Target="../diagrams/data4.xml"/><Relationship Id="rId3" Type="http://schemas.openxmlformats.org/officeDocument/2006/relationships/image" Target="../media/image4.png"/><Relationship Id="rId7" Type="http://schemas.microsoft.com/office/2017/06/relationships/model3d" Target="../media/model3d6.glb"/><Relationship Id="rId12" Type="http://schemas.openxmlformats.org/officeDocument/2006/relationships/image" Target="../media/image17.png"/><Relationship Id="rId17" Type="http://schemas.microsoft.com/office/2007/relationships/diagramDrawing" Target="../diagrams/drawing4.xml"/><Relationship Id="rId2" Type="http://schemas.openxmlformats.org/officeDocument/2006/relationships/notesSlide" Target="../notesSlides/notesSlide15.xml"/><Relationship Id="rId16" Type="http://schemas.openxmlformats.org/officeDocument/2006/relationships/diagramColors" Target="../diagrams/colors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17/06/relationships/model3d" Target="../media/model3d8.glb"/><Relationship Id="rId5" Type="http://schemas.microsoft.com/office/2017/06/relationships/model3d" Target="../media/model3d5.glb"/><Relationship Id="rId15" Type="http://schemas.openxmlformats.org/officeDocument/2006/relationships/diagramQuickStyle" Target="../diagrams/quickStyle4.xml"/><Relationship Id="rId10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microsoft.com/office/2017/06/relationships/model3d" Target="../media/model3d7.glb"/><Relationship Id="rId1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.png"/><Relationship Id="rId9" Type="http://schemas.microsoft.com/office/2007/relationships/diagramDrawing" Target="../diagrams/drawin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17/06/relationships/model3d" Target="../media/model3d2.glb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17/06/relationships/model3d" Target="../media/model3d4.glb"/><Relationship Id="rId5" Type="http://schemas.microsoft.com/office/2017/06/relationships/model3d" Target="../media/model3d1.glb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microsoft.com/office/2017/06/relationships/model3d" Target="../media/model3d3.glb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4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diagramDrawing" Target="../diagrams/drawing1.xml"/><Relationship Id="rId5" Type="http://schemas.openxmlformats.org/officeDocument/2006/relationships/image" Target="../media/image11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.png"/><Relationship Id="rId9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60920" y="157606"/>
                </a:moveTo>
                <a:lnTo>
                  <a:pt x="160920" y="6700394"/>
                </a:lnTo>
                <a:lnTo>
                  <a:pt x="12031081" y="6700394"/>
                </a:lnTo>
                <a:lnTo>
                  <a:pt x="12031081" y="15760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6835899" y="723900"/>
            <a:ext cx="4580642" cy="5494694"/>
          </a:xfrm>
          <a:custGeom>
            <a:avLst/>
            <a:gdLst/>
            <a:ahLst/>
            <a:cxnLst/>
            <a:rect l="l" t="t" r="r" b="b"/>
            <a:pathLst>
              <a:path w="6096000" h="6858000" extrusionOk="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3037115" y="5889172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>
            <a:spLocks noGrp="1"/>
          </p:cNvSpPr>
          <p:nvPr>
            <p:ph type="ctrTitle"/>
          </p:nvPr>
        </p:nvSpPr>
        <p:spPr>
          <a:xfrm>
            <a:off x="7150882" y="1000366"/>
            <a:ext cx="3995397" cy="1239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 sz="3200" cap="none"/>
              <a:t>	</a:t>
            </a:r>
            <a:endParaRPr/>
          </a:p>
        </p:txBody>
      </p:sp>
      <p:pic>
        <p:nvPicPr>
          <p:cNvPr id="100" name="Google Shape;100;p1" descr="A group of people with a infinity symbol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901" y="1456709"/>
            <a:ext cx="5372100" cy="4029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" name="Google Shape;101;p1"/>
          <p:cNvGrpSpPr/>
          <p:nvPr/>
        </p:nvGrpSpPr>
        <p:grpSpPr>
          <a:xfrm>
            <a:off x="8735610" y="2318479"/>
            <a:ext cx="867485" cy="163226"/>
            <a:chOff x="8910933" y="1837414"/>
            <a:chExt cx="867485" cy="163226"/>
          </a:xfrm>
        </p:grpSpPr>
        <p:sp>
          <p:nvSpPr>
            <p:cNvPr id="102" name="Google Shape;102;p1"/>
            <p:cNvSpPr/>
            <p:nvPr/>
          </p:nvSpPr>
          <p:spPr>
            <a:xfrm rot="-2635175" flipH="1">
              <a:off x="9286956" y="1861308"/>
              <a:ext cx="115439" cy="115439"/>
            </a:xfrm>
            <a:prstGeom prst="rect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3" name="Google Shape;103;p1"/>
            <p:cNvCxnSpPr/>
            <p:nvPr/>
          </p:nvCxnSpPr>
          <p:spPr>
            <a:xfrm>
              <a:off x="9426289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4" name="Google Shape;104;p1"/>
            <p:cNvCxnSpPr/>
            <p:nvPr/>
          </p:nvCxnSpPr>
          <p:spPr>
            <a:xfrm>
              <a:off x="8910933" y="1919027"/>
              <a:ext cx="352129" cy="0"/>
            </a:xfrm>
            <a:prstGeom prst="straightConnector1">
              <a:avLst/>
            </a:prstGeom>
            <a:noFill/>
            <a:ln w="15875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" name="Google Shape;105;p1">
            <a:extLst>
              <a:ext uri="{FF2B5EF4-FFF2-40B4-BE49-F238E27FC236}">
                <a16:creationId xmlns:a16="http://schemas.microsoft.com/office/drawing/2014/main" id="{F7B2BE18-E817-7FB6-04A1-35A486257369}"/>
              </a:ext>
            </a:extLst>
          </p:cNvPr>
          <p:cNvSpPr txBox="1"/>
          <p:nvPr/>
        </p:nvSpPr>
        <p:spPr>
          <a:xfrm>
            <a:off x="7121406" y="1034814"/>
            <a:ext cx="4092221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0" fontAlgn="base"/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Formación dedicada a profesionales que trabajan con personas con DI para apoyar el desarrollo de</a:t>
            </a:r>
            <a:r>
              <a:rPr lang="es-E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s-ES" sz="24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ctr" rtl="0" fontAlgn="base"/>
            <a:r>
              <a:rPr lang="es-ES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Habilidades de comunicación social</a:t>
            </a:r>
            <a:endParaRPr lang="es-ES" sz="24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5" name="Google Shape;99;p1">
            <a:extLst>
              <a:ext uri="{FF2B5EF4-FFF2-40B4-BE49-F238E27FC236}">
                <a16:creationId xmlns:a16="http://schemas.microsoft.com/office/drawing/2014/main" id="{F767A69A-2320-7A69-4A94-F8F1E2EE4610}"/>
              </a:ext>
            </a:extLst>
          </p:cNvPr>
          <p:cNvSpPr txBox="1">
            <a:spLocks noGrp="1"/>
          </p:cNvSpPr>
          <p:nvPr/>
        </p:nvSpPr>
        <p:spPr>
          <a:xfrm>
            <a:off x="7367631" y="2532510"/>
            <a:ext cx="3766670" cy="246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4EA7"/>
              </a:buClr>
              <a:buSzPts val="6000"/>
              <a:buFont typeface="Calibri"/>
              <a:buNone/>
            </a:pPr>
            <a:r>
              <a:rPr lang="es" sz="6000" b="1" dirty="0">
                <a:solidFill>
                  <a:srgbClr val="674EA7"/>
                </a:solidFill>
                <a:latin typeface="Calibri"/>
                <a:ea typeface="Calibri"/>
                <a:cs typeface="Calibri"/>
                <a:sym typeface="Calibri"/>
              </a:rPr>
              <a:t>Módulo 6</a:t>
            </a:r>
            <a:endParaRPr sz="6000" dirty="0">
              <a:solidFill>
                <a:srgbClr val="674EA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 algn="ctr">
              <a:buClr>
                <a:srgbClr val="674EA7"/>
              </a:buClr>
              <a:buSzPts val="3200"/>
            </a:pPr>
            <a:r>
              <a:rPr lang="es-ES" sz="3200" b="1" dirty="0">
                <a:solidFill>
                  <a:srgbClr val="674EA7"/>
                </a:solidFill>
                <a:latin typeface="Calibri"/>
                <a:cs typeface="Calibri"/>
              </a:rPr>
              <a:t>Herramientas de Comunicación Complejas</a:t>
            </a:r>
          </a:p>
          <a:p>
            <a:pPr marL="0" lvl="0" indent="0" algn="ctr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br>
              <a:rPr lang="en-US" dirty="0"/>
            </a:br>
            <a:endParaRPr dirty="0"/>
          </a:p>
          <a:p>
            <a:pPr marL="0" lvl="0" indent="0" algn="ctr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br>
              <a:rPr lang="en-US" dirty="0"/>
            </a:br>
            <a:endParaRPr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4229B552-2F87-8114-0034-01FFB7F2A80C}"/>
              </a:ext>
            </a:extLst>
          </p:cNvPr>
          <p:cNvGrpSpPr/>
          <p:nvPr/>
        </p:nvGrpSpPr>
        <p:grpSpPr>
          <a:xfrm>
            <a:off x="341780" y="5902699"/>
            <a:ext cx="6238875" cy="952500"/>
            <a:chOff x="341780" y="5902699"/>
            <a:chExt cx="6238875" cy="952500"/>
          </a:xfrm>
        </p:grpSpPr>
        <p:pic>
          <p:nvPicPr>
            <p:cNvPr id="4" name="Imagen 3" descr="A blue and yellow logo&#10;&#10;Description automatically generated">
              <a:extLst>
                <a:ext uri="{FF2B5EF4-FFF2-40B4-BE49-F238E27FC236}">
                  <a16:creationId xmlns:a16="http://schemas.microsoft.com/office/drawing/2014/main" id="{38A8B76C-F81F-E6F6-7605-E77DEDBF5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4581" y="5902699"/>
              <a:ext cx="1733550" cy="952500"/>
            </a:xfrm>
            <a:prstGeom prst="rect">
              <a:avLst/>
            </a:prstGeom>
          </p:spPr>
        </p:pic>
        <p:pic>
          <p:nvPicPr>
            <p:cNvPr id="6" name="Imagen 5" descr="Cuadro de texto">
              <a:extLst>
                <a:ext uri="{FF2B5EF4-FFF2-40B4-BE49-F238E27FC236}">
                  <a16:creationId xmlns:a16="http://schemas.microsoft.com/office/drawing/2014/main" id="{435F5988-E7B3-BDD8-1AD1-048C7E473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1780" y="6213662"/>
              <a:ext cx="6238875" cy="3143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86018107-5281-EAD0-2672-A6897BEA17C6}"/>
              </a:ext>
            </a:extLst>
          </p:cNvPr>
          <p:cNvSpPr/>
          <p:nvPr/>
        </p:nvSpPr>
        <p:spPr>
          <a:xfrm>
            <a:off x="3419254" y="2243702"/>
            <a:ext cx="5286659" cy="28274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onnecteur hors page 31">
            <a:extLst>
              <a:ext uri="{FF2B5EF4-FFF2-40B4-BE49-F238E27FC236}">
                <a16:creationId xmlns:a16="http://schemas.microsoft.com/office/drawing/2014/main" id="{083649F8-4426-AE28-CD33-664ACEFD4AF5}"/>
              </a:ext>
            </a:extLst>
          </p:cNvPr>
          <p:cNvSpPr/>
          <p:nvPr/>
        </p:nvSpPr>
        <p:spPr>
          <a:xfrm rot="5400000" flipH="1">
            <a:off x="9069846" y="1786338"/>
            <a:ext cx="2448749" cy="3009858"/>
          </a:xfrm>
          <a:prstGeom prst="flowChartOffpageConnector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Connecteur hors page 29">
            <a:extLst>
              <a:ext uri="{FF2B5EF4-FFF2-40B4-BE49-F238E27FC236}">
                <a16:creationId xmlns:a16="http://schemas.microsoft.com/office/drawing/2014/main" id="{E8FB1DE7-E9E0-0F26-4BBE-D9842B1937E7}"/>
              </a:ext>
            </a:extLst>
          </p:cNvPr>
          <p:cNvSpPr/>
          <p:nvPr/>
        </p:nvSpPr>
        <p:spPr>
          <a:xfrm rot="16200000">
            <a:off x="613507" y="1786340"/>
            <a:ext cx="2448749" cy="3009858"/>
          </a:xfrm>
          <a:prstGeom prst="flowChartOffpageConnector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Connecteur hors page 25">
            <a:extLst>
              <a:ext uri="{FF2B5EF4-FFF2-40B4-BE49-F238E27FC236}">
                <a16:creationId xmlns:a16="http://schemas.microsoft.com/office/drawing/2014/main" id="{363C5A00-902C-FF03-798C-26763785348E}"/>
              </a:ext>
            </a:extLst>
          </p:cNvPr>
          <p:cNvSpPr/>
          <p:nvPr/>
        </p:nvSpPr>
        <p:spPr>
          <a:xfrm flipV="1">
            <a:off x="1963712" y="5186597"/>
            <a:ext cx="8048785" cy="1453904"/>
          </a:xfrm>
          <a:prstGeom prst="flowChartOffpageConnector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onnecteur hors page 4">
            <a:extLst>
              <a:ext uri="{FF2B5EF4-FFF2-40B4-BE49-F238E27FC236}">
                <a16:creationId xmlns:a16="http://schemas.microsoft.com/office/drawing/2014/main" id="{4B242915-A39B-CDCC-38E9-59F081BA064C}"/>
              </a:ext>
            </a:extLst>
          </p:cNvPr>
          <p:cNvSpPr/>
          <p:nvPr/>
        </p:nvSpPr>
        <p:spPr>
          <a:xfrm>
            <a:off x="1963712" y="338390"/>
            <a:ext cx="8033795" cy="1777907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FF00"/>
              </a:highlight>
            </a:endParaRPr>
          </a:p>
        </p:txBody>
      </p:sp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A0E497CD-9CC3-A9FC-7CD7-F350711A3F2F}"/>
              </a:ext>
            </a:extLst>
          </p:cNvPr>
          <p:cNvSpPr/>
          <p:nvPr/>
        </p:nvSpPr>
        <p:spPr>
          <a:xfrm>
            <a:off x="2059065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cognitivas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generales</a:t>
            </a:r>
            <a:endParaRPr lang="es-ES" dirty="0" err="1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A651E17-D757-A280-99BE-4E6ED05E593C}"/>
              </a:ext>
            </a:extLst>
          </p:cNvPr>
          <p:cNvSpPr/>
          <p:nvPr/>
        </p:nvSpPr>
        <p:spPr>
          <a:xfrm>
            <a:off x="4791598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 err="1">
                <a:ea typeface="+mn-lt"/>
                <a:cs typeface="+mn-lt"/>
              </a:rPr>
              <a:t>Conocimientos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lingüísticos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generales</a:t>
            </a:r>
            <a:endParaRPr lang="es-ES" sz="1600" err="1">
              <a:cs typeface="Arial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60B8AE98-8AAB-65AC-AF4C-0FB97F412CC5}"/>
              </a:ext>
            </a:extLst>
          </p:cNvPr>
          <p:cNvSpPr/>
          <p:nvPr/>
        </p:nvSpPr>
        <p:spPr>
          <a:xfrm>
            <a:off x="7524131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Nivel de </a:t>
            </a:r>
            <a:r>
              <a:rPr lang="fr-FR" sz="1800" dirty="0" err="1">
                <a:ea typeface="+mn-lt"/>
                <a:cs typeface="+mn-lt"/>
              </a:rPr>
              <a:t>pérdida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auditiva</a:t>
            </a:r>
            <a:endParaRPr lang="es-ES" dirty="0" err="1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A443286-3F10-962D-932A-592CA4AB88E4}"/>
              </a:ext>
            </a:extLst>
          </p:cNvPr>
          <p:cNvSpPr txBox="1"/>
          <p:nvPr/>
        </p:nvSpPr>
        <p:spPr>
          <a:xfrm>
            <a:off x="9770719" y="4564215"/>
            <a:ext cx="2223488" cy="954107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 err="1"/>
              <a:t>Influyen</a:t>
            </a:r>
            <a:r>
              <a:rPr lang="fr-FR" dirty="0"/>
              <a:t> la </a:t>
            </a:r>
            <a:r>
              <a:rPr lang="fr-FR" dirty="0" err="1"/>
              <a:t>transparencia</a:t>
            </a:r>
            <a:r>
              <a:rPr lang="fr-FR" dirty="0"/>
              <a:t> </a:t>
            </a:r>
            <a:r>
              <a:rPr lang="fr-FR" dirty="0" err="1"/>
              <a:t>ortográfica</a:t>
            </a:r>
            <a:r>
              <a:rPr lang="fr-FR" dirty="0"/>
              <a:t>, la </a:t>
            </a:r>
            <a:r>
              <a:rPr lang="fr-FR" dirty="0" err="1"/>
              <a:t>integración</a:t>
            </a:r>
            <a:r>
              <a:rPr lang="fr-FR" dirty="0"/>
              <a:t> multimodal y los </a:t>
            </a:r>
            <a:r>
              <a:rPr lang="fr-FR" dirty="0" err="1"/>
              <a:t>métodos</a:t>
            </a:r>
            <a:r>
              <a:rPr lang="fr-FR" dirty="0"/>
              <a:t> de </a:t>
            </a:r>
            <a:r>
              <a:rPr lang="fr-FR" dirty="0" err="1"/>
              <a:t>aprendizaje</a:t>
            </a:r>
            <a:endParaRPr lang="es-ES" dirty="0" err="1"/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1C930944-F749-8C4D-C451-C114B822FB8B}"/>
              </a:ext>
            </a:extLst>
          </p:cNvPr>
          <p:cNvCxnSpPr>
            <a:cxnSpLocks/>
            <a:endCxn id="49" idx="1"/>
          </p:cNvCxnSpPr>
          <p:nvPr/>
        </p:nvCxnSpPr>
        <p:spPr>
          <a:xfrm>
            <a:off x="8789291" y="4564215"/>
            <a:ext cx="981428" cy="47705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5">
            <a:extLst>
              <a:ext uri="{FF2B5EF4-FFF2-40B4-BE49-F238E27FC236}">
                <a16:creationId xmlns:a16="http://schemas.microsoft.com/office/drawing/2014/main" id="{DCEFE8E2-A4EF-EF97-ABD3-62BD42850B87}"/>
              </a:ext>
            </a:extLst>
          </p:cNvPr>
          <p:cNvSpPr txBox="1"/>
          <p:nvPr/>
        </p:nvSpPr>
        <p:spPr>
          <a:xfrm>
            <a:off x="2092793" y="1353143"/>
            <a:ext cx="799449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Características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generales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la DI que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influyen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en el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proceso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lectura</a:t>
            </a:r>
            <a:endParaRPr lang="es-ES" sz="1800" b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 : coins arrondis 7">
            <a:extLst>
              <a:ext uri="{FF2B5EF4-FFF2-40B4-BE49-F238E27FC236}">
                <a16:creationId xmlns:a16="http://schemas.microsoft.com/office/drawing/2014/main" id="{6E4901B1-AE00-40EC-EEE0-90A385513B18}"/>
              </a:ext>
            </a:extLst>
          </p:cNvPr>
          <p:cNvSpPr/>
          <p:nvPr/>
        </p:nvSpPr>
        <p:spPr>
          <a:xfrm>
            <a:off x="395731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Vocabulario</a:t>
            </a:r>
            <a:endParaRPr lang="es-ES" dirty="0" err="1"/>
          </a:p>
        </p:txBody>
      </p:sp>
      <p:sp>
        <p:nvSpPr>
          <p:cNvPr id="15" name="Rectangle : coins arrondis 8">
            <a:extLst>
              <a:ext uri="{FF2B5EF4-FFF2-40B4-BE49-F238E27FC236}">
                <a16:creationId xmlns:a16="http://schemas.microsoft.com/office/drawing/2014/main" id="{14E825B3-895E-1B3E-3B0D-060826E0EB7C}"/>
              </a:ext>
            </a:extLst>
          </p:cNvPr>
          <p:cNvSpPr/>
          <p:nvPr/>
        </p:nvSpPr>
        <p:spPr>
          <a:xfrm>
            <a:off x="395731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Representaciones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léxicas</a:t>
            </a:r>
            <a:endParaRPr lang="es-ES" dirty="0" err="1"/>
          </a:p>
        </p:txBody>
      </p:sp>
      <p:sp>
        <p:nvSpPr>
          <p:cNvPr id="31" name="Rectangle : coins arrondis 9">
            <a:extLst>
              <a:ext uri="{FF2B5EF4-FFF2-40B4-BE49-F238E27FC236}">
                <a16:creationId xmlns:a16="http://schemas.microsoft.com/office/drawing/2014/main" id="{81909059-3D0A-6545-C35F-AD276DD15518}"/>
              </a:ext>
            </a:extLst>
          </p:cNvPr>
          <p:cNvSpPr/>
          <p:nvPr/>
        </p:nvSpPr>
        <p:spPr>
          <a:xfrm>
            <a:off x="395731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Acceso</a:t>
            </a:r>
            <a:r>
              <a:rPr lang="fr-FR" sz="1800" dirty="0">
                <a:ea typeface="+mn-lt"/>
                <a:cs typeface="+mn-lt"/>
              </a:rPr>
              <a:t> a las </a:t>
            </a:r>
            <a:r>
              <a:rPr lang="fr-FR" sz="1800" dirty="0" err="1">
                <a:ea typeface="+mn-lt"/>
                <a:cs typeface="+mn-lt"/>
              </a:rPr>
              <a:t>representaciones</a:t>
            </a:r>
            <a:endParaRPr lang="es-ES" dirty="0" err="1"/>
          </a:p>
        </p:txBody>
      </p:sp>
      <p:sp>
        <p:nvSpPr>
          <p:cNvPr id="36" name="Rectangle : coins arrondis 28">
            <a:extLst>
              <a:ext uri="{FF2B5EF4-FFF2-40B4-BE49-F238E27FC236}">
                <a16:creationId xmlns:a16="http://schemas.microsoft.com/office/drawing/2014/main" id="{F1B5C00E-F949-52B0-16A4-A8228330E2EB}"/>
              </a:ext>
            </a:extLst>
          </p:cNvPr>
          <p:cNvSpPr/>
          <p:nvPr/>
        </p:nvSpPr>
        <p:spPr>
          <a:xfrm>
            <a:off x="6369078" y="3541415"/>
            <a:ext cx="1881732" cy="78064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39" name="Rectangle : coins arrondis 18">
            <a:extLst>
              <a:ext uri="{FF2B5EF4-FFF2-40B4-BE49-F238E27FC236}">
                <a16:creationId xmlns:a16="http://schemas.microsoft.com/office/drawing/2014/main" id="{C21771E5-0C9B-F8B6-D74E-42CE0768B2AE}"/>
              </a:ext>
            </a:extLst>
          </p:cNvPr>
          <p:cNvSpPr/>
          <p:nvPr/>
        </p:nvSpPr>
        <p:spPr>
          <a:xfrm>
            <a:off x="3714416" y="2420150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fonológico</a:t>
            </a:r>
            <a:endParaRPr lang="es-ES" dirty="0" err="1"/>
          </a:p>
        </p:txBody>
      </p:sp>
      <p:sp>
        <p:nvSpPr>
          <p:cNvPr id="41" name="Rectangle : coins arrondis 19">
            <a:extLst>
              <a:ext uri="{FF2B5EF4-FFF2-40B4-BE49-F238E27FC236}">
                <a16:creationId xmlns:a16="http://schemas.microsoft.com/office/drawing/2014/main" id="{034032EF-1625-882C-F4F5-3E1B084D7374}"/>
              </a:ext>
            </a:extLst>
          </p:cNvPr>
          <p:cNvSpPr/>
          <p:nvPr/>
        </p:nvSpPr>
        <p:spPr>
          <a:xfrm>
            <a:off x="6369078" y="2411246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Fonemas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sonidos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sp>
        <p:nvSpPr>
          <p:cNvPr id="45" name="Rectangle : coins arrondis 21">
            <a:extLst>
              <a:ext uri="{FF2B5EF4-FFF2-40B4-BE49-F238E27FC236}">
                <a16:creationId xmlns:a16="http://schemas.microsoft.com/office/drawing/2014/main" id="{86CE534E-3D51-8071-2670-040153EA607F}"/>
              </a:ext>
            </a:extLst>
          </p:cNvPr>
          <p:cNvSpPr/>
          <p:nvPr/>
        </p:nvSpPr>
        <p:spPr>
          <a:xfrm>
            <a:off x="3714416" y="3609125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ortográfico</a:t>
            </a:r>
            <a:endParaRPr lang="es-ES" dirty="0" err="1"/>
          </a:p>
        </p:txBody>
      </p:sp>
      <p:sp>
        <p:nvSpPr>
          <p:cNvPr id="48" name="Rectangle : coins arrondis 26">
            <a:extLst>
              <a:ext uri="{FF2B5EF4-FFF2-40B4-BE49-F238E27FC236}">
                <a16:creationId xmlns:a16="http://schemas.microsoft.com/office/drawing/2014/main" id="{9531A922-994B-BA91-715C-03AD2668C0F4}"/>
              </a:ext>
            </a:extLst>
          </p:cNvPr>
          <p:cNvSpPr/>
          <p:nvPr/>
        </p:nvSpPr>
        <p:spPr>
          <a:xfrm>
            <a:off x="4544989" y="4545622"/>
            <a:ext cx="2732534" cy="46446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Grafemas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letras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pic>
        <p:nvPicPr>
          <p:cNvPr id="52" name="Image 27" descr="Diagrama&#10;&#10;Descripción generada automáticamente">
            <a:extLst>
              <a:ext uri="{FF2B5EF4-FFF2-40B4-BE49-F238E27FC236}">
                <a16:creationId xmlns:a16="http://schemas.microsoft.com/office/drawing/2014/main" id="{5A7E5071-3111-2328-FDF4-44B76FABE7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842" y="3589777"/>
            <a:ext cx="944362" cy="677270"/>
          </a:xfrm>
          <a:prstGeom prst="rect">
            <a:avLst/>
          </a:prstGeom>
        </p:spPr>
      </p:pic>
      <p:cxnSp>
        <p:nvCxnSpPr>
          <p:cNvPr id="54" name="Connecteur droit avec flèche 34">
            <a:extLst>
              <a:ext uri="{FF2B5EF4-FFF2-40B4-BE49-F238E27FC236}">
                <a16:creationId xmlns:a16="http://schemas.microsoft.com/office/drawing/2014/main" id="{1F397C1F-84FE-8A54-B63C-21BCAD0FB234}"/>
              </a:ext>
            </a:extLst>
          </p:cNvPr>
          <p:cNvCxnSpPr>
            <a:cxnSpLocks/>
          </p:cNvCxnSpPr>
          <p:nvPr/>
        </p:nvCxnSpPr>
        <p:spPr>
          <a:xfrm>
            <a:off x="5581158" y="2728362"/>
            <a:ext cx="772930" cy="0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37">
            <a:extLst>
              <a:ext uri="{FF2B5EF4-FFF2-40B4-BE49-F238E27FC236}">
                <a16:creationId xmlns:a16="http://schemas.microsoft.com/office/drawing/2014/main" id="{C1A458CA-80AD-EFEC-7ADF-2F95F8FF5305}"/>
              </a:ext>
            </a:extLst>
          </p:cNvPr>
          <p:cNvCxnSpPr>
            <a:cxnSpLocks/>
          </p:cNvCxnSpPr>
          <p:nvPr/>
        </p:nvCxnSpPr>
        <p:spPr>
          <a:xfrm flipV="1">
            <a:off x="7248498" y="432712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42">
            <a:extLst>
              <a:ext uri="{FF2B5EF4-FFF2-40B4-BE49-F238E27FC236}">
                <a16:creationId xmlns:a16="http://schemas.microsoft.com/office/drawing/2014/main" id="{3A5B4D56-4446-B768-5B14-3FADB7A21EE4}"/>
              </a:ext>
            </a:extLst>
          </p:cNvPr>
          <p:cNvCxnSpPr>
            <a:cxnSpLocks/>
          </p:cNvCxnSpPr>
          <p:nvPr/>
        </p:nvCxnSpPr>
        <p:spPr>
          <a:xfrm flipV="1">
            <a:off x="4612734" y="429964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43">
            <a:extLst>
              <a:ext uri="{FF2B5EF4-FFF2-40B4-BE49-F238E27FC236}">
                <a16:creationId xmlns:a16="http://schemas.microsoft.com/office/drawing/2014/main" id="{0B4557C2-7FA4-327B-65DB-5585F733A56A}"/>
              </a:ext>
            </a:extLst>
          </p:cNvPr>
          <p:cNvCxnSpPr>
            <a:cxnSpLocks/>
          </p:cNvCxnSpPr>
          <p:nvPr/>
        </p:nvCxnSpPr>
        <p:spPr>
          <a:xfrm>
            <a:off x="4612734" y="3093134"/>
            <a:ext cx="0" cy="496643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46">
            <a:extLst>
              <a:ext uri="{FF2B5EF4-FFF2-40B4-BE49-F238E27FC236}">
                <a16:creationId xmlns:a16="http://schemas.microsoft.com/office/drawing/2014/main" id="{B2D378F4-1CDC-356D-8901-8DE36F68244F}"/>
              </a:ext>
            </a:extLst>
          </p:cNvPr>
          <p:cNvCxnSpPr>
            <a:cxnSpLocks/>
          </p:cNvCxnSpPr>
          <p:nvPr/>
        </p:nvCxnSpPr>
        <p:spPr>
          <a:xfrm flipV="1">
            <a:off x="7250998" y="3100439"/>
            <a:ext cx="0" cy="425986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 : coins arrondis 15">
            <a:extLst>
              <a:ext uri="{FF2B5EF4-FFF2-40B4-BE49-F238E27FC236}">
                <a16:creationId xmlns:a16="http://schemas.microsoft.com/office/drawing/2014/main" id="{E8ED8DBC-004B-E64B-DC4A-36AEE6D32C48}"/>
              </a:ext>
            </a:extLst>
          </p:cNvPr>
          <p:cNvSpPr/>
          <p:nvPr/>
        </p:nvSpPr>
        <p:spPr>
          <a:xfrm>
            <a:off x="9323540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Conciencia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endParaRPr lang="es-ES" dirty="0" err="1"/>
          </a:p>
        </p:txBody>
      </p:sp>
      <p:sp>
        <p:nvSpPr>
          <p:cNvPr id="66" name="Rectangle : coins arrondis 16">
            <a:extLst>
              <a:ext uri="{FF2B5EF4-FFF2-40B4-BE49-F238E27FC236}">
                <a16:creationId xmlns:a16="http://schemas.microsoft.com/office/drawing/2014/main" id="{ADB173B4-77B7-5B55-24A7-419B6D2C6B6B}"/>
              </a:ext>
            </a:extLst>
          </p:cNvPr>
          <p:cNvSpPr/>
          <p:nvPr/>
        </p:nvSpPr>
        <p:spPr>
          <a:xfrm>
            <a:off x="9323540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Discriminación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fonémica</a:t>
            </a:r>
            <a:endParaRPr lang="es-ES" dirty="0" err="1"/>
          </a:p>
        </p:txBody>
      </p:sp>
      <p:sp>
        <p:nvSpPr>
          <p:cNvPr id="68" name="Rectangle : coins arrondis 17">
            <a:extLst>
              <a:ext uri="{FF2B5EF4-FFF2-40B4-BE49-F238E27FC236}">
                <a16:creationId xmlns:a16="http://schemas.microsoft.com/office/drawing/2014/main" id="{7F5B15EA-D003-FA0D-71CF-CC4DF16B3F3E}"/>
              </a:ext>
            </a:extLst>
          </p:cNvPr>
          <p:cNvSpPr/>
          <p:nvPr/>
        </p:nvSpPr>
        <p:spPr>
          <a:xfrm>
            <a:off x="9323540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Memoria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r>
              <a:rPr lang="fr-FR" sz="1800" dirty="0">
                <a:ea typeface="+mn-lt"/>
                <a:cs typeface="+mn-lt"/>
              </a:rPr>
              <a:t> a </a:t>
            </a:r>
            <a:r>
              <a:rPr lang="fr-FR" sz="1800" dirty="0" err="1">
                <a:ea typeface="+mn-lt"/>
                <a:cs typeface="+mn-lt"/>
              </a:rPr>
              <a:t>corto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plazo</a:t>
            </a:r>
            <a:endParaRPr lang="es-ES" dirty="0" err="1"/>
          </a:p>
        </p:txBody>
      </p:sp>
      <p:sp>
        <p:nvSpPr>
          <p:cNvPr id="70" name="Rectangle : coins arrondis 22">
            <a:extLst>
              <a:ext uri="{FF2B5EF4-FFF2-40B4-BE49-F238E27FC236}">
                <a16:creationId xmlns:a16="http://schemas.microsoft.com/office/drawing/2014/main" id="{B0F27208-5707-6436-84D3-CBC71493A03B}"/>
              </a:ext>
            </a:extLst>
          </p:cNvPr>
          <p:cNvSpPr/>
          <p:nvPr/>
        </p:nvSpPr>
        <p:spPr>
          <a:xfrm>
            <a:off x="2041634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visuales</a:t>
            </a:r>
            <a:endParaRPr lang="es-ES" dirty="0" err="1"/>
          </a:p>
        </p:txBody>
      </p:sp>
      <p:sp>
        <p:nvSpPr>
          <p:cNvPr id="72" name="Rectangle : coins arrondis 23">
            <a:extLst>
              <a:ext uri="{FF2B5EF4-FFF2-40B4-BE49-F238E27FC236}">
                <a16:creationId xmlns:a16="http://schemas.microsoft.com/office/drawing/2014/main" id="{5FB1CCA2-3881-E071-A6DC-414ADC890F77}"/>
              </a:ext>
            </a:extLst>
          </p:cNvPr>
          <p:cNvSpPr/>
          <p:nvPr/>
        </p:nvSpPr>
        <p:spPr>
          <a:xfrm>
            <a:off x="4774167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Codificación</a:t>
            </a:r>
            <a:r>
              <a:rPr lang="fr-FR" sz="1800" dirty="0">
                <a:ea typeface="+mn-lt"/>
                <a:cs typeface="+mn-lt"/>
              </a:rPr>
              <a:t> de la </a:t>
            </a:r>
            <a:r>
              <a:rPr lang="fr-FR" sz="1800" dirty="0" err="1">
                <a:ea typeface="+mn-lt"/>
                <a:cs typeface="+mn-lt"/>
              </a:rPr>
              <a:t>posición</a:t>
            </a:r>
            <a:endParaRPr lang="es-ES" dirty="0" err="1"/>
          </a:p>
        </p:txBody>
      </p:sp>
      <p:sp>
        <p:nvSpPr>
          <p:cNvPr id="74" name="Rectangle : coins arrondis 24">
            <a:extLst>
              <a:ext uri="{FF2B5EF4-FFF2-40B4-BE49-F238E27FC236}">
                <a16:creationId xmlns:a16="http://schemas.microsoft.com/office/drawing/2014/main" id="{501390CD-0272-4DD5-54B2-2FFBB78A41B1}"/>
              </a:ext>
            </a:extLst>
          </p:cNvPr>
          <p:cNvSpPr/>
          <p:nvPr/>
        </p:nvSpPr>
        <p:spPr>
          <a:xfrm>
            <a:off x="7506700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Duración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visuo-atencional</a:t>
            </a:r>
            <a:endParaRPr lang="es-ES" dirty="0" err="1"/>
          </a:p>
        </p:txBody>
      </p:sp>
    </p:spTree>
    <p:extLst>
      <p:ext uri="{BB962C8B-B14F-4D97-AF65-F5344CB8AC3E}">
        <p14:creationId xmlns:p14="http://schemas.microsoft.com/office/powerpoint/2010/main" val="1057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86018107-5281-EAD0-2672-A6897BEA17C6}"/>
              </a:ext>
            </a:extLst>
          </p:cNvPr>
          <p:cNvSpPr/>
          <p:nvPr/>
        </p:nvSpPr>
        <p:spPr>
          <a:xfrm>
            <a:off x="3419254" y="2243702"/>
            <a:ext cx="5286659" cy="28274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onnecteur hors page 31">
            <a:extLst>
              <a:ext uri="{FF2B5EF4-FFF2-40B4-BE49-F238E27FC236}">
                <a16:creationId xmlns:a16="http://schemas.microsoft.com/office/drawing/2014/main" id="{083649F8-4426-AE28-CD33-664ACEFD4AF5}"/>
              </a:ext>
            </a:extLst>
          </p:cNvPr>
          <p:cNvSpPr/>
          <p:nvPr/>
        </p:nvSpPr>
        <p:spPr>
          <a:xfrm rot="5400000" flipH="1">
            <a:off x="9069846" y="1786338"/>
            <a:ext cx="2448749" cy="3009858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Connecteur hors page 29">
            <a:extLst>
              <a:ext uri="{FF2B5EF4-FFF2-40B4-BE49-F238E27FC236}">
                <a16:creationId xmlns:a16="http://schemas.microsoft.com/office/drawing/2014/main" id="{E8FB1DE7-E9E0-0F26-4BBE-D9842B1937E7}"/>
              </a:ext>
            </a:extLst>
          </p:cNvPr>
          <p:cNvSpPr/>
          <p:nvPr/>
        </p:nvSpPr>
        <p:spPr>
          <a:xfrm rot="16200000">
            <a:off x="613507" y="1786340"/>
            <a:ext cx="2448749" cy="3009858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Connecteur hors page 25">
            <a:extLst>
              <a:ext uri="{FF2B5EF4-FFF2-40B4-BE49-F238E27FC236}">
                <a16:creationId xmlns:a16="http://schemas.microsoft.com/office/drawing/2014/main" id="{363C5A00-902C-FF03-798C-26763785348E}"/>
              </a:ext>
            </a:extLst>
          </p:cNvPr>
          <p:cNvSpPr/>
          <p:nvPr/>
        </p:nvSpPr>
        <p:spPr>
          <a:xfrm flipV="1">
            <a:off x="1963712" y="5186597"/>
            <a:ext cx="8048785" cy="1453904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onnecteur hors page 4">
            <a:extLst>
              <a:ext uri="{FF2B5EF4-FFF2-40B4-BE49-F238E27FC236}">
                <a16:creationId xmlns:a16="http://schemas.microsoft.com/office/drawing/2014/main" id="{4B242915-A39B-CDCC-38E9-59F081BA064C}"/>
              </a:ext>
            </a:extLst>
          </p:cNvPr>
          <p:cNvSpPr/>
          <p:nvPr/>
        </p:nvSpPr>
        <p:spPr>
          <a:xfrm>
            <a:off x="1963712" y="338390"/>
            <a:ext cx="8033795" cy="1777907"/>
          </a:xfrm>
          <a:prstGeom prst="flowChartOffpageConnector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FFFF00"/>
              </a:highlight>
            </a:endParaRPr>
          </a:p>
        </p:txBody>
      </p:sp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CA443286-3F10-962D-932A-592CA4AB88E4}"/>
              </a:ext>
            </a:extLst>
          </p:cNvPr>
          <p:cNvSpPr txBox="1"/>
          <p:nvPr/>
        </p:nvSpPr>
        <p:spPr>
          <a:xfrm>
            <a:off x="9770719" y="4564215"/>
            <a:ext cx="2223488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 err="1"/>
              <a:t>Influyen</a:t>
            </a:r>
            <a:r>
              <a:rPr lang="fr-FR" dirty="0"/>
              <a:t> la </a:t>
            </a:r>
            <a:r>
              <a:rPr lang="fr-FR" dirty="0" err="1"/>
              <a:t>transparencia</a:t>
            </a:r>
            <a:r>
              <a:rPr lang="fr-FR" dirty="0"/>
              <a:t> </a:t>
            </a:r>
            <a:r>
              <a:rPr lang="fr-FR" dirty="0" err="1"/>
              <a:t>ortográfica</a:t>
            </a:r>
            <a:r>
              <a:rPr lang="fr-FR" dirty="0"/>
              <a:t>, la </a:t>
            </a:r>
            <a:r>
              <a:rPr lang="fr-FR" dirty="0" err="1"/>
              <a:t>integración</a:t>
            </a:r>
            <a:r>
              <a:rPr lang="fr-FR" dirty="0"/>
              <a:t> multimodal y los </a:t>
            </a:r>
            <a:r>
              <a:rPr lang="fr-FR" dirty="0" err="1"/>
              <a:t>métodos</a:t>
            </a:r>
            <a:r>
              <a:rPr lang="fr-FR" dirty="0"/>
              <a:t> de </a:t>
            </a:r>
            <a:r>
              <a:rPr lang="fr-FR" dirty="0" err="1"/>
              <a:t>aprendizaje</a:t>
            </a:r>
            <a:endParaRPr lang="es-ES" dirty="0" err="1"/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1C930944-F749-8C4D-C451-C114B822FB8B}"/>
              </a:ext>
            </a:extLst>
          </p:cNvPr>
          <p:cNvCxnSpPr>
            <a:endCxn id="49" idx="1"/>
          </p:cNvCxnSpPr>
          <p:nvPr/>
        </p:nvCxnSpPr>
        <p:spPr>
          <a:xfrm>
            <a:off x="8789291" y="4564215"/>
            <a:ext cx="981428" cy="47705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 : coins arrondis 28">
            <a:extLst>
              <a:ext uri="{FF2B5EF4-FFF2-40B4-BE49-F238E27FC236}">
                <a16:creationId xmlns:a16="http://schemas.microsoft.com/office/drawing/2014/main" id="{A622D121-E81A-999B-0FD6-6BF4137F1443}"/>
              </a:ext>
            </a:extLst>
          </p:cNvPr>
          <p:cNvSpPr/>
          <p:nvPr/>
        </p:nvSpPr>
        <p:spPr>
          <a:xfrm>
            <a:off x="6369078" y="3541415"/>
            <a:ext cx="1881732" cy="78064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13" name="Rectangle : coins arrondis 18">
            <a:extLst>
              <a:ext uri="{FF2B5EF4-FFF2-40B4-BE49-F238E27FC236}">
                <a16:creationId xmlns:a16="http://schemas.microsoft.com/office/drawing/2014/main" id="{E83B8580-B274-5FF2-D517-3A1B432758CA}"/>
              </a:ext>
            </a:extLst>
          </p:cNvPr>
          <p:cNvSpPr/>
          <p:nvPr/>
        </p:nvSpPr>
        <p:spPr>
          <a:xfrm>
            <a:off x="3714416" y="2420150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fonológico</a:t>
            </a:r>
            <a:endParaRPr lang="es-ES" dirty="0" err="1"/>
          </a:p>
        </p:txBody>
      </p:sp>
      <p:sp>
        <p:nvSpPr>
          <p:cNvPr id="15" name="Rectangle : coins arrondis 19">
            <a:extLst>
              <a:ext uri="{FF2B5EF4-FFF2-40B4-BE49-F238E27FC236}">
                <a16:creationId xmlns:a16="http://schemas.microsoft.com/office/drawing/2014/main" id="{4D7B23DE-A100-ABC2-12B5-65707841AC9D}"/>
              </a:ext>
            </a:extLst>
          </p:cNvPr>
          <p:cNvSpPr/>
          <p:nvPr/>
        </p:nvSpPr>
        <p:spPr>
          <a:xfrm>
            <a:off x="6369078" y="2411246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Fonemas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sonidos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sp>
        <p:nvSpPr>
          <p:cNvPr id="31" name="Rectangle : coins arrondis 21">
            <a:extLst>
              <a:ext uri="{FF2B5EF4-FFF2-40B4-BE49-F238E27FC236}">
                <a16:creationId xmlns:a16="http://schemas.microsoft.com/office/drawing/2014/main" id="{577E30CA-5E0F-CC64-31CA-895F1D448D81}"/>
              </a:ext>
            </a:extLst>
          </p:cNvPr>
          <p:cNvSpPr/>
          <p:nvPr/>
        </p:nvSpPr>
        <p:spPr>
          <a:xfrm>
            <a:off x="3714416" y="3609125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ortográfico</a:t>
            </a:r>
            <a:endParaRPr lang="es-ES" dirty="0" err="1"/>
          </a:p>
        </p:txBody>
      </p:sp>
      <p:sp>
        <p:nvSpPr>
          <p:cNvPr id="36" name="Rectangle : coins arrondis 26">
            <a:extLst>
              <a:ext uri="{FF2B5EF4-FFF2-40B4-BE49-F238E27FC236}">
                <a16:creationId xmlns:a16="http://schemas.microsoft.com/office/drawing/2014/main" id="{5960AC72-763B-82ED-C427-0255A198B602}"/>
              </a:ext>
            </a:extLst>
          </p:cNvPr>
          <p:cNvSpPr/>
          <p:nvPr/>
        </p:nvSpPr>
        <p:spPr>
          <a:xfrm>
            <a:off x="4544989" y="4545622"/>
            <a:ext cx="2732534" cy="46446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Grafemas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letras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pic>
        <p:nvPicPr>
          <p:cNvPr id="39" name="Image 27" descr="Diagrama&#10;&#10;Descripción generada automáticamente">
            <a:extLst>
              <a:ext uri="{FF2B5EF4-FFF2-40B4-BE49-F238E27FC236}">
                <a16:creationId xmlns:a16="http://schemas.microsoft.com/office/drawing/2014/main" id="{B6C6C761-B141-8D81-093E-F90C0F74CE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842" y="3589777"/>
            <a:ext cx="944362" cy="677270"/>
          </a:xfrm>
          <a:prstGeom prst="rect">
            <a:avLst/>
          </a:prstGeom>
        </p:spPr>
      </p:pic>
      <p:cxnSp>
        <p:nvCxnSpPr>
          <p:cNvPr id="41" name="Connecteur droit avec flèche 34">
            <a:extLst>
              <a:ext uri="{FF2B5EF4-FFF2-40B4-BE49-F238E27FC236}">
                <a16:creationId xmlns:a16="http://schemas.microsoft.com/office/drawing/2014/main" id="{572108C2-25D6-A1B1-9171-E679DBFC54D1}"/>
              </a:ext>
            </a:extLst>
          </p:cNvPr>
          <p:cNvCxnSpPr>
            <a:cxnSpLocks/>
          </p:cNvCxnSpPr>
          <p:nvPr/>
        </p:nvCxnSpPr>
        <p:spPr>
          <a:xfrm>
            <a:off x="5581158" y="2728362"/>
            <a:ext cx="772930" cy="0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37">
            <a:extLst>
              <a:ext uri="{FF2B5EF4-FFF2-40B4-BE49-F238E27FC236}">
                <a16:creationId xmlns:a16="http://schemas.microsoft.com/office/drawing/2014/main" id="{FF98A71A-48D1-7EAF-E2DD-5818840E5C7B}"/>
              </a:ext>
            </a:extLst>
          </p:cNvPr>
          <p:cNvCxnSpPr>
            <a:cxnSpLocks/>
          </p:cNvCxnSpPr>
          <p:nvPr/>
        </p:nvCxnSpPr>
        <p:spPr>
          <a:xfrm flipV="1">
            <a:off x="7248498" y="432712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2">
            <a:extLst>
              <a:ext uri="{FF2B5EF4-FFF2-40B4-BE49-F238E27FC236}">
                <a16:creationId xmlns:a16="http://schemas.microsoft.com/office/drawing/2014/main" id="{092546F0-217F-6F4C-BF0E-4F5B268D9C2D}"/>
              </a:ext>
            </a:extLst>
          </p:cNvPr>
          <p:cNvCxnSpPr>
            <a:cxnSpLocks/>
          </p:cNvCxnSpPr>
          <p:nvPr/>
        </p:nvCxnSpPr>
        <p:spPr>
          <a:xfrm flipV="1">
            <a:off x="4612734" y="429964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43">
            <a:extLst>
              <a:ext uri="{FF2B5EF4-FFF2-40B4-BE49-F238E27FC236}">
                <a16:creationId xmlns:a16="http://schemas.microsoft.com/office/drawing/2014/main" id="{C107842A-B2CB-5001-C7C0-004C1E1F1A21}"/>
              </a:ext>
            </a:extLst>
          </p:cNvPr>
          <p:cNvCxnSpPr>
            <a:cxnSpLocks/>
          </p:cNvCxnSpPr>
          <p:nvPr/>
        </p:nvCxnSpPr>
        <p:spPr>
          <a:xfrm>
            <a:off x="4612734" y="3093134"/>
            <a:ext cx="0" cy="496643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avec flèche 46">
            <a:extLst>
              <a:ext uri="{FF2B5EF4-FFF2-40B4-BE49-F238E27FC236}">
                <a16:creationId xmlns:a16="http://schemas.microsoft.com/office/drawing/2014/main" id="{0475BFD7-400B-1CBF-EAFC-E4DC785374C3}"/>
              </a:ext>
            </a:extLst>
          </p:cNvPr>
          <p:cNvCxnSpPr>
            <a:cxnSpLocks/>
          </p:cNvCxnSpPr>
          <p:nvPr/>
        </p:nvCxnSpPr>
        <p:spPr>
          <a:xfrm flipV="1">
            <a:off x="7250998" y="3100439"/>
            <a:ext cx="0" cy="425986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 : coins arrondis 1">
            <a:extLst>
              <a:ext uri="{FF2B5EF4-FFF2-40B4-BE49-F238E27FC236}">
                <a16:creationId xmlns:a16="http://schemas.microsoft.com/office/drawing/2014/main" id="{B151F72A-DE49-62CA-6A37-69F62BA14BC3}"/>
              </a:ext>
            </a:extLst>
          </p:cNvPr>
          <p:cNvSpPr/>
          <p:nvPr/>
        </p:nvSpPr>
        <p:spPr>
          <a:xfrm>
            <a:off x="2059065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cognitivas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generales</a:t>
            </a:r>
            <a:endParaRPr lang="es-ES" dirty="0" err="1"/>
          </a:p>
        </p:txBody>
      </p:sp>
      <p:sp>
        <p:nvSpPr>
          <p:cNvPr id="58" name="Rectangle : coins arrondis 2">
            <a:extLst>
              <a:ext uri="{FF2B5EF4-FFF2-40B4-BE49-F238E27FC236}">
                <a16:creationId xmlns:a16="http://schemas.microsoft.com/office/drawing/2014/main" id="{F21968D0-E8DF-E7DE-3D48-6EB045A3647F}"/>
              </a:ext>
            </a:extLst>
          </p:cNvPr>
          <p:cNvSpPr/>
          <p:nvPr/>
        </p:nvSpPr>
        <p:spPr>
          <a:xfrm>
            <a:off x="4791598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 err="1">
                <a:ea typeface="+mn-lt"/>
                <a:cs typeface="+mn-lt"/>
              </a:rPr>
              <a:t>Conocimientos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lingüísticos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generales</a:t>
            </a:r>
            <a:endParaRPr lang="es-ES" sz="1600" err="1"/>
          </a:p>
        </p:txBody>
      </p:sp>
      <p:sp>
        <p:nvSpPr>
          <p:cNvPr id="60" name="Rectangle : coins arrondis 3">
            <a:extLst>
              <a:ext uri="{FF2B5EF4-FFF2-40B4-BE49-F238E27FC236}">
                <a16:creationId xmlns:a16="http://schemas.microsoft.com/office/drawing/2014/main" id="{DA45B5C0-16B9-7C21-1BA8-DD02D62A7359}"/>
              </a:ext>
            </a:extLst>
          </p:cNvPr>
          <p:cNvSpPr/>
          <p:nvPr/>
        </p:nvSpPr>
        <p:spPr>
          <a:xfrm>
            <a:off x="7524131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Nivel de </a:t>
            </a:r>
            <a:r>
              <a:rPr lang="fr-FR" sz="1800" dirty="0" err="1">
                <a:ea typeface="+mn-lt"/>
                <a:cs typeface="+mn-lt"/>
              </a:rPr>
              <a:t>pérdida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auditiva</a:t>
            </a:r>
            <a:endParaRPr lang="es-ES" dirty="0" err="1"/>
          </a:p>
        </p:txBody>
      </p:sp>
      <p:sp>
        <p:nvSpPr>
          <p:cNvPr id="62" name="ZoneTexte 5">
            <a:extLst>
              <a:ext uri="{FF2B5EF4-FFF2-40B4-BE49-F238E27FC236}">
                <a16:creationId xmlns:a16="http://schemas.microsoft.com/office/drawing/2014/main" id="{75FB1DD3-F51A-1481-53C7-BFAB8B9B3F12}"/>
              </a:ext>
            </a:extLst>
          </p:cNvPr>
          <p:cNvSpPr txBox="1"/>
          <p:nvPr/>
        </p:nvSpPr>
        <p:spPr>
          <a:xfrm>
            <a:off x="2092793" y="1353143"/>
            <a:ext cx="799449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Características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generales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la DI que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influyen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en el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proceso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lectura</a:t>
            </a:r>
            <a:endParaRPr lang="es-ES" sz="1800" b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Rectangle : coins arrondis 7">
            <a:extLst>
              <a:ext uri="{FF2B5EF4-FFF2-40B4-BE49-F238E27FC236}">
                <a16:creationId xmlns:a16="http://schemas.microsoft.com/office/drawing/2014/main" id="{F1A1CB10-B96D-8D72-B593-7989A45315A0}"/>
              </a:ext>
            </a:extLst>
          </p:cNvPr>
          <p:cNvSpPr/>
          <p:nvPr/>
        </p:nvSpPr>
        <p:spPr>
          <a:xfrm>
            <a:off x="395731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Vocabulario</a:t>
            </a:r>
            <a:endParaRPr lang="es-ES" dirty="0" err="1"/>
          </a:p>
        </p:txBody>
      </p:sp>
      <p:sp>
        <p:nvSpPr>
          <p:cNvPr id="66" name="Rectangle : coins arrondis 8">
            <a:extLst>
              <a:ext uri="{FF2B5EF4-FFF2-40B4-BE49-F238E27FC236}">
                <a16:creationId xmlns:a16="http://schemas.microsoft.com/office/drawing/2014/main" id="{2DD3C13C-8B63-C78F-1DA2-F27425F17B72}"/>
              </a:ext>
            </a:extLst>
          </p:cNvPr>
          <p:cNvSpPr/>
          <p:nvPr/>
        </p:nvSpPr>
        <p:spPr>
          <a:xfrm>
            <a:off x="395731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Representaciones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léxicas</a:t>
            </a:r>
            <a:endParaRPr lang="es-ES" dirty="0" err="1"/>
          </a:p>
        </p:txBody>
      </p:sp>
      <p:sp>
        <p:nvSpPr>
          <p:cNvPr id="68" name="Rectangle : coins arrondis 9">
            <a:extLst>
              <a:ext uri="{FF2B5EF4-FFF2-40B4-BE49-F238E27FC236}">
                <a16:creationId xmlns:a16="http://schemas.microsoft.com/office/drawing/2014/main" id="{3B54A798-FEA2-F772-BED6-1EE456DE3241}"/>
              </a:ext>
            </a:extLst>
          </p:cNvPr>
          <p:cNvSpPr/>
          <p:nvPr/>
        </p:nvSpPr>
        <p:spPr>
          <a:xfrm>
            <a:off x="395731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Acceso</a:t>
            </a:r>
            <a:r>
              <a:rPr lang="fr-FR" sz="1800" dirty="0">
                <a:ea typeface="+mn-lt"/>
                <a:cs typeface="+mn-lt"/>
              </a:rPr>
              <a:t> a las </a:t>
            </a:r>
            <a:r>
              <a:rPr lang="fr-FR" sz="1800" dirty="0" err="1">
                <a:ea typeface="+mn-lt"/>
                <a:cs typeface="+mn-lt"/>
              </a:rPr>
              <a:t>representaciones</a:t>
            </a:r>
            <a:endParaRPr lang="es-ES" dirty="0" err="1"/>
          </a:p>
        </p:txBody>
      </p:sp>
      <p:sp>
        <p:nvSpPr>
          <p:cNvPr id="70" name="Rectangle : coins arrondis 15">
            <a:extLst>
              <a:ext uri="{FF2B5EF4-FFF2-40B4-BE49-F238E27FC236}">
                <a16:creationId xmlns:a16="http://schemas.microsoft.com/office/drawing/2014/main" id="{8F130A4F-3B7A-78DB-6313-6304F6B518B3}"/>
              </a:ext>
            </a:extLst>
          </p:cNvPr>
          <p:cNvSpPr/>
          <p:nvPr/>
        </p:nvSpPr>
        <p:spPr>
          <a:xfrm>
            <a:off x="9323540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Conciencia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endParaRPr lang="es-ES" dirty="0" err="1"/>
          </a:p>
        </p:txBody>
      </p:sp>
      <p:sp>
        <p:nvSpPr>
          <p:cNvPr id="72" name="Rectangle : coins arrondis 16">
            <a:extLst>
              <a:ext uri="{FF2B5EF4-FFF2-40B4-BE49-F238E27FC236}">
                <a16:creationId xmlns:a16="http://schemas.microsoft.com/office/drawing/2014/main" id="{7D553D7C-128C-BBEB-C31F-AEA3562FFB37}"/>
              </a:ext>
            </a:extLst>
          </p:cNvPr>
          <p:cNvSpPr/>
          <p:nvPr/>
        </p:nvSpPr>
        <p:spPr>
          <a:xfrm>
            <a:off x="9323540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Discriminación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fonémica</a:t>
            </a:r>
            <a:endParaRPr lang="es-ES" dirty="0" err="1"/>
          </a:p>
        </p:txBody>
      </p:sp>
      <p:sp>
        <p:nvSpPr>
          <p:cNvPr id="74" name="Rectangle : coins arrondis 17">
            <a:extLst>
              <a:ext uri="{FF2B5EF4-FFF2-40B4-BE49-F238E27FC236}">
                <a16:creationId xmlns:a16="http://schemas.microsoft.com/office/drawing/2014/main" id="{7A78ACA3-2BB3-A4EB-9972-2C7293CCCDB6}"/>
              </a:ext>
            </a:extLst>
          </p:cNvPr>
          <p:cNvSpPr/>
          <p:nvPr/>
        </p:nvSpPr>
        <p:spPr>
          <a:xfrm>
            <a:off x="9323540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Memoria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r>
              <a:rPr lang="fr-FR" sz="1800" dirty="0">
                <a:ea typeface="+mn-lt"/>
                <a:cs typeface="+mn-lt"/>
              </a:rPr>
              <a:t> a </a:t>
            </a:r>
            <a:r>
              <a:rPr lang="fr-FR" sz="1800" dirty="0" err="1">
                <a:ea typeface="+mn-lt"/>
                <a:cs typeface="+mn-lt"/>
              </a:rPr>
              <a:t>corto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plazo</a:t>
            </a:r>
            <a:endParaRPr lang="es-ES" dirty="0" err="1"/>
          </a:p>
        </p:txBody>
      </p:sp>
      <p:sp>
        <p:nvSpPr>
          <p:cNvPr id="76" name="Rectangle : coins arrondis 22">
            <a:extLst>
              <a:ext uri="{FF2B5EF4-FFF2-40B4-BE49-F238E27FC236}">
                <a16:creationId xmlns:a16="http://schemas.microsoft.com/office/drawing/2014/main" id="{A1FD635F-DDF2-5090-9B8A-C690B24084DD}"/>
              </a:ext>
            </a:extLst>
          </p:cNvPr>
          <p:cNvSpPr/>
          <p:nvPr/>
        </p:nvSpPr>
        <p:spPr>
          <a:xfrm>
            <a:off x="2041634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visuales</a:t>
            </a:r>
            <a:endParaRPr lang="es-ES" dirty="0" err="1"/>
          </a:p>
        </p:txBody>
      </p:sp>
      <p:sp>
        <p:nvSpPr>
          <p:cNvPr id="78" name="Rectangle : coins arrondis 23">
            <a:extLst>
              <a:ext uri="{FF2B5EF4-FFF2-40B4-BE49-F238E27FC236}">
                <a16:creationId xmlns:a16="http://schemas.microsoft.com/office/drawing/2014/main" id="{E0A741A3-8C8A-CE0C-DDAE-03C812703BD2}"/>
              </a:ext>
            </a:extLst>
          </p:cNvPr>
          <p:cNvSpPr/>
          <p:nvPr/>
        </p:nvSpPr>
        <p:spPr>
          <a:xfrm>
            <a:off x="4774167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Codificación</a:t>
            </a:r>
            <a:r>
              <a:rPr lang="fr-FR" sz="1800" dirty="0">
                <a:ea typeface="+mn-lt"/>
                <a:cs typeface="+mn-lt"/>
              </a:rPr>
              <a:t> de la </a:t>
            </a:r>
            <a:r>
              <a:rPr lang="fr-FR" sz="1800" dirty="0" err="1">
                <a:ea typeface="+mn-lt"/>
                <a:cs typeface="+mn-lt"/>
              </a:rPr>
              <a:t>posición</a:t>
            </a:r>
            <a:endParaRPr lang="es-ES" dirty="0" err="1"/>
          </a:p>
        </p:txBody>
      </p:sp>
      <p:sp>
        <p:nvSpPr>
          <p:cNvPr id="80" name="Rectangle : coins arrondis 24">
            <a:extLst>
              <a:ext uri="{FF2B5EF4-FFF2-40B4-BE49-F238E27FC236}">
                <a16:creationId xmlns:a16="http://schemas.microsoft.com/office/drawing/2014/main" id="{B265D06D-4D62-41EA-51AE-A23A7C4EEC19}"/>
              </a:ext>
            </a:extLst>
          </p:cNvPr>
          <p:cNvSpPr/>
          <p:nvPr/>
        </p:nvSpPr>
        <p:spPr>
          <a:xfrm>
            <a:off x="7506700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Duración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visuo-atencional</a:t>
            </a:r>
            <a:endParaRPr lang="es-ES" dirty="0" err="1"/>
          </a:p>
        </p:txBody>
      </p:sp>
    </p:spTree>
    <p:extLst>
      <p:ext uri="{BB962C8B-B14F-4D97-AF65-F5344CB8AC3E}">
        <p14:creationId xmlns:p14="http://schemas.microsoft.com/office/powerpoint/2010/main" val="1165713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necteur hors page 2">
            <a:extLst>
              <a:ext uri="{FF2B5EF4-FFF2-40B4-BE49-F238E27FC236}">
                <a16:creationId xmlns:a16="http://schemas.microsoft.com/office/drawing/2014/main" id="{2C9E2005-8D83-6CAB-051D-4931E67C4046}"/>
              </a:ext>
            </a:extLst>
          </p:cNvPr>
          <p:cNvSpPr/>
          <p:nvPr/>
        </p:nvSpPr>
        <p:spPr>
          <a:xfrm>
            <a:off x="892051" y="1903751"/>
            <a:ext cx="10116872" cy="1139252"/>
          </a:xfrm>
          <a:prstGeom prst="flowChartOffpageConnector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918387" y="470783"/>
            <a:ext cx="7960130" cy="107888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6.3.5 La </a:t>
            </a:r>
            <a:r>
              <a:rPr lang="en-US" sz="2800" b="1" dirty="0" err="1">
                <a:solidFill>
                  <a:schemeClr val="accent1"/>
                </a:solidFill>
              </a:rPr>
              <a:t>importancia</a:t>
            </a:r>
            <a:r>
              <a:rPr lang="en-US" sz="2800" b="1" dirty="0">
                <a:solidFill>
                  <a:schemeClr val="accent1"/>
                </a:solidFill>
              </a:rPr>
              <a:t> de la </a:t>
            </a:r>
            <a:r>
              <a:rPr lang="en-US" sz="2800" b="1" dirty="0" err="1">
                <a:solidFill>
                  <a:schemeClr val="accent1"/>
                </a:solidFill>
              </a:rPr>
              <a:t>lectura</a:t>
            </a:r>
            <a:r>
              <a:rPr lang="en-US" sz="2800" b="1" dirty="0">
                <a:solidFill>
                  <a:schemeClr val="accent1"/>
                </a:solidFill>
              </a:rPr>
              <a:t> para las personas con DI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658165-52CD-0D52-6F31-B4BB9E640B5A}"/>
              </a:ext>
            </a:extLst>
          </p:cNvPr>
          <p:cNvSpPr txBox="1"/>
          <p:nvPr/>
        </p:nvSpPr>
        <p:spPr>
          <a:xfrm>
            <a:off x="907041" y="2098623"/>
            <a:ext cx="9995044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Encuesta</a:t>
            </a:r>
            <a:r>
              <a:rPr lang="fr-FR" sz="20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2009 ➝ Para los </a:t>
            </a:r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padres</a:t>
            </a:r>
            <a:r>
              <a:rPr lang="fr-FR" sz="20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, </a:t>
            </a:r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aprender</a:t>
            </a:r>
            <a:r>
              <a:rPr lang="fr-FR" sz="20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a </a:t>
            </a:r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leer</a:t>
            </a:r>
            <a:r>
              <a:rPr lang="fr-FR" sz="20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es la </a:t>
            </a:r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prioridad</a:t>
            </a:r>
            <a:r>
              <a:rPr lang="fr-FR" sz="20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sus </a:t>
            </a:r>
            <a:r>
              <a:rPr lang="fr-FR" sz="20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hijos</a:t>
            </a:r>
            <a:endParaRPr lang="es-ES" sz="2000" err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893D2F9-DEAA-F73B-A424-4D00A71C0FAC}"/>
              </a:ext>
            </a:extLst>
          </p:cNvPr>
          <p:cNvSpPr txBox="1"/>
          <p:nvPr/>
        </p:nvSpPr>
        <p:spPr>
          <a:xfrm>
            <a:off x="5636098" y="3282376"/>
            <a:ext cx="912429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000" dirty="0"/>
              <a:t>PERO</a:t>
            </a:r>
            <a:endParaRPr lang="es-ES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75FC85D-D053-6E69-30CD-546BDA49ABAA}"/>
              </a:ext>
            </a:extLst>
          </p:cNvPr>
          <p:cNvSpPr/>
          <p:nvPr/>
        </p:nvSpPr>
        <p:spPr>
          <a:xfrm>
            <a:off x="1257470" y="3682486"/>
            <a:ext cx="3299539" cy="284566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4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95% </a:t>
            </a:r>
          </a:p>
          <a:p>
            <a:pPr algn="ctr"/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de los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adultos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con DI que no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saben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leer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no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viven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de forma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independiente</a:t>
            </a:r>
            <a:endParaRPr lang="fr-FR" dirty="0" err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2725FEA-0A06-77A3-35FF-7ED50BB9B36E}"/>
              </a:ext>
            </a:extLst>
          </p:cNvPr>
          <p:cNvSpPr/>
          <p:nvPr/>
        </p:nvSpPr>
        <p:spPr>
          <a:xfrm>
            <a:off x="7634993" y="3474099"/>
            <a:ext cx="3299539" cy="284566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4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90% </a:t>
            </a:r>
          </a:p>
          <a:p>
            <a:pPr algn="ctr"/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de los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adultos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con DI que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saben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leer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pueden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vivir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de forma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independiente</a:t>
            </a:r>
            <a:r>
              <a:rPr lang="fr-FR" sz="2000" dirty="0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 y </a:t>
            </a:r>
            <a:r>
              <a:rPr lang="fr-FR" sz="2000" dirty="0" err="1">
                <a:solidFill>
                  <a:schemeClr val="bg2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autónoma</a:t>
            </a:r>
            <a:endParaRPr lang="fr-FR" dirty="0" err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189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4AA6E2DB-3840-E88A-521F-155D6D12E2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0377118"/>
              </p:ext>
            </p:extLst>
          </p:nvPr>
        </p:nvGraphicFramePr>
        <p:xfrm>
          <a:off x="1183390" y="1048362"/>
          <a:ext cx="9825220" cy="5379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99559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311DC4-D52F-D4A9-4B33-E857494E43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987445"/>
              </p:ext>
            </p:extLst>
          </p:nvPr>
        </p:nvGraphicFramePr>
        <p:xfrm>
          <a:off x="272743" y="1768839"/>
          <a:ext cx="11539506" cy="4618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8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918387" y="470783"/>
            <a:ext cx="7960130" cy="107895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err="1">
                <a:solidFill>
                  <a:schemeClr val="accent1"/>
                </a:solidFill>
              </a:rPr>
              <a:t>Entonces</a:t>
            </a:r>
            <a:r>
              <a:rPr lang="en-US" sz="2800" b="1" dirty="0">
                <a:solidFill>
                  <a:schemeClr val="accent1"/>
                </a:solidFill>
              </a:rPr>
              <a:t>... ¿</a:t>
            </a:r>
            <a:r>
              <a:rPr lang="en-US" sz="2800" b="1" dirty="0" err="1">
                <a:solidFill>
                  <a:schemeClr val="accent1"/>
                </a:solidFill>
              </a:rPr>
              <a:t>por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qué</a:t>
            </a:r>
            <a:r>
              <a:rPr lang="en-US" sz="2800" b="1" dirty="0">
                <a:solidFill>
                  <a:schemeClr val="accent1"/>
                </a:solidFill>
              </a:rPr>
              <a:t> tan </a:t>
            </a:r>
            <a:r>
              <a:rPr lang="en-US" sz="2800" b="1" dirty="0" err="1">
                <a:solidFill>
                  <a:schemeClr val="accent1"/>
                </a:solidFill>
              </a:rPr>
              <a:t>poca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estimulación</a:t>
            </a:r>
            <a:r>
              <a:rPr lang="en-US" sz="2800" b="1" dirty="0">
                <a:solidFill>
                  <a:schemeClr val="accent1"/>
                </a:solidFill>
              </a:rPr>
              <a:t> de la </a:t>
            </a:r>
            <a:r>
              <a:rPr lang="en-US" sz="2800" b="1" dirty="0" err="1">
                <a:solidFill>
                  <a:schemeClr val="accent1"/>
                </a:solidFill>
              </a:rPr>
              <a:t>lectura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en</a:t>
            </a:r>
            <a:r>
              <a:rPr lang="en-US" sz="2800" b="1" dirty="0">
                <a:solidFill>
                  <a:schemeClr val="accent1"/>
                </a:solidFill>
              </a:rPr>
              <a:t> la DI?</a:t>
            </a:r>
            <a:endParaRPr lang="es-ES" dirty="0">
              <a:solidFill>
                <a:schemeClr val="accent1"/>
              </a:solidFill>
            </a:endParaRP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87887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896388" y="2896620"/>
            <a:ext cx="9911519" cy="42774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El </a:t>
            </a:r>
            <a:r>
              <a:rPr lang="en-US" sz="2000" b="1" u="sng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método</a:t>
            </a: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u="sng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más</a:t>
            </a: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u="sng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utilizado</a:t>
            </a: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= </a:t>
            </a:r>
            <a:r>
              <a:rPr lang="en-US" sz="2000" b="1" u="sng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método</a:t>
            </a: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global de </a:t>
            </a:r>
            <a:r>
              <a:rPr lang="en-US" sz="2000" b="1" u="sng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reconocimiento</a:t>
            </a:r>
            <a:r>
              <a:rPr lang="en-US" sz="2000" b="1" u="sng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palabras</a:t>
            </a:r>
            <a:endParaRPr lang="es-E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FBFEF276-22D1-9188-B0C3-31FAFC916F4B}"/>
              </a:ext>
            </a:extLst>
          </p:cNvPr>
          <p:cNvCxnSpPr/>
          <p:nvPr/>
        </p:nvCxnSpPr>
        <p:spPr>
          <a:xfrm>
            <a:off x="7779895" y="2188564"/>
            <a:ext cx="0" cy="6145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Modèle 3D 5" descr="Beagle">
                <a:extLst>
                  <a:ext uri="{FF2B5EF4-FFF2-40B4-BE49-F238E27FC236}">
                    <a16:creationId xmlns:a16="http://schemas.microsoft.com/office/drawing/2014/main" id="{E9C654A8-9E7E-7EAF-50CC-44C8036AFC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31625709"/>
                  </p:ext>
                </p:extLst>
              </p:nvPr>
            </p:nvGraphicFramePr>
            <p:xfrm>
              <a:off x="896388" y="3775873"/>
              <a:ext cx="1705011" cy="1335773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705011" cy="1335773"/>
                    </a:xfrm>
                    <a:prstGeom prst="rect">
                      <a:avLst/>
                    </a:prstGeom>
                  </am3d:spPr>
                  <am3d:camera>
                    <am3d:pos x="0" y="0" z="6319234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144601" d="1000000"/>
                    <am3d:preTrans dx="2910307" dy="-13852496" dz="-1456342"/>
                    <am3d:scale>
                      <am3d:sx n="1000000" d="1000000"/>
                      <am3d:sy n="1000000" d="1000000"/>
                      <am3d:sz n="1000000" d="1000000"/>
                    </am3d:scale>
                    <am3d:rot ax="1586852" ay="4629824" az="1552422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23714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Modèle 3D 5" descr="Beagle">
                <a:extLst>
                  <a:ext uri="{FF2B5EF4-FFF2-40B4-BE49-F238E27FC236}">
                    <a16:creationId xmlns:a16="http://schemas.microsoft.com/office/drawing/2014/main" id="{E9C654A8-9E7E-7EAF-50CC-44C8036AFC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6388" y="3775873"/>
                <a:ext cx="1705011" cy="13357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Modèle 3D 8" descr="Chat">
                <a:extLst>
                  <a:ext uri="{FF2B5EF4-FFF2-40B4-BE49-F238E27FC236}">
                    <a16:creationId xmlns:a16="http://schemas.microsoft.com/office/drawing/2014/main" id="{59214936-8EC4-598C-12A4-6516C27DCF7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39253868"/>
                  </p:ext>
                </p:extLst>
              </p:nvPr>
            </p:nvGraphicFramePr>
            <p:xfrm>
              <a:off x="3367184" y="3429000"/>
              <a:ext cx="1717272" cy="1695397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717272" cy="1695397"/>
                    </a:xfrm>
                    <a:prstGeom prst="rect">
                      <a:avLst/>
                    </a:prstGeom>
                  </am3d:spPr>
                  <am3d:camera>
                    <am3d:pos x="0" y="0" z="613670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4543664" d="1000000"/>
                    <am3d:preTrans dx="0" dy="-14085168" dz="-668618"/>
                    <am3d:scale>
                      <am3d:sx n="1000000" d="1000000"/>
                      <am3d:sy n="1000000" d="1000000"/>
                      <am3d:sz n="1000000" d="1000000"/>
                    </am3d:scale>
                    <am3d:rot ax="-108286" ay="-1987552" az="59205"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252668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Modèle 3D 8" descr="Chat">
                <a:extLst>
                  <a:ext uri="{FF2B5EF4-FFF2-40B4-BE49-F238E27FC236}">
                    <a16:creationId xmlns:a16="http://schemas.microsoft.com/office/drawing/2014/main" id="{59214936-8EC4-598C-12A4-6516C27DCF7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67184" y="3429000"/>
                <a:ext cx="1717272" cy="16953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Modèle 3D 9" descr="Maison">
                <a:extLst>
                  <a:ext uri="{FF2B5EF4-FFF2-40B4-BE49-F238E27FC236}">
                    <a16:creationId xmlns:a16="http://schemas.microsoft.com/office/drawing/2014/main" id="{565960D0-F4D1-3D16-4E41-64AEC8210AC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42806018"/>
                  </p:ext>
                </p:extLst>
              </p:nvPr>
            </p:nvGraphicFramePr>
            <p:xfrm>
              <a:off x="8295224" y="3586614"/>
              <a:ext cx="1717273" cy="1639323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717273" cy="1639323"/>
                    </a:xfrm>
                    <a:prstGeom prst="rect">
                      <a:avLst/>
                    </a:prstGeom>
                  </am3d:spPr>
                  <am3d:camera>
                    <am3d:pos x="0" y="0" z="6820147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26063" d="1000000"/>
                    <am3d:preTrans dx="0" dy="-13384882" dz="-500320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254677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Modèle 3D 9" descr="Maison">
                <a:extLst>
                  <a:ext uri="{FF2B5EF4-FFF2-40B4-BE49-F238E27FC236}">
                    <a16:creationId xmlns:a16="http://schemas.microsoft.com/office/drawing/2014/main" id="{565960D0-F4D1-3D16-4E41-64AEC8210AC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295224" y="3586614"/>
                <a:ext cx="1717273" cy="16393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4" name="Modèle 3D 13" descr="Bouteille de boisson">
                <a:extLst>
                  <a:ext uri="{FF2B5EF4-FFF2-40B4-BE49-F238E27FC236}">
                    <a16:creationId xmlns:a16="http://schemas.microsoft.com/office/drawing/2014/main" id="{22C97C5D-C9B2-BCB0-27B6-C090E0EDDE3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88093327"/>
                  </p:ext>
                </p:extLst>
              </p:nvPr>
            </p:nvGraphicFramePr>
            <p:xfrm>
              <a:off x="6096000" y="3717622"/>
              <a:ext cx="940676" cy="1695398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940676" cy="1695398"/>
                    </a:xfrm>
                    <a:prstGeom prst="rect">
                      <a:avLst/>
                    </a:prstGeom>
                  </am3d:spPr>
                  <am3d:camera>
                    <am3d:pos x="0" y="0" z="5118010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354" d="1000000"/>
                    <am3d:preTrans dx="-117312" dy="-18002832" dz="-14124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2"/>
                  </am3d:raster>
                  <am3d:objViewport viewportSz="182300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4" name="Modèle 3D 13" descr="Bouteille de boisson">
                <a:extLst>
                  <a:ext uri="{FF2B5EF4-FFF2-40B4-BE49-F238E27FC236}">
                    <a16:creationId xmlns:a16="http://schemas.microsoft.com/office/drawing/2014/main" id="{22C97C5D-C9B2-BCB0-27B6-C090E0EDDE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096000" y="3717622"/>
                <a:ext cx="940676" cy="1695398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BD2DE956-EB6F-60CA-57D6-E64198064682}"/>
              </a:ext>
            </a:extLst>
          </p:cNvPr>
          <p:cNvSpPr/>
          <p:nvPr/>
        </p:nvSpPr>
        <p:spPr>
          <a:xfrm>
            <a:off x="896388" y="3533635"/>
            <a:ext cx="1725364" cy="2312529"/>
          </a:xfrm>
          <a:prstGeom prst="rect">
            <a:avLst/>
          </a:prstGeom>
          <a:noFill/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0526447-571F-CC78-FECD-AD61AD5D75E7}"/>
              </a:ext>
            </a:extLst>
          </p:cNvPr>
          <p:cNvSpPr/>
          <p:nvPr/>
        </p:nvSpPr>
        <p:spPr>
          <a:xfrm>
            <a:off x="3324462" y="3533635"/>
            <a:ext cx="1725364" cy="2312529"/>
          </a:xfrm>
          <a:prstGeom prst="rect">
            <a:avLst/>
          </a:prstGeom>
          <a:noFill/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365DFE-F22C-81EC-EB35-2CAAA457ED4D}"/>
              </a:ext>
            </a:extLst>
          </p:cNvPr>
          <p:cNvSpPr/>
          <p:nvPr/>
        </p:nvSpPr>
        <p:spPr>
          <a:xfrm>
            <a:off x="5703656" y="3533635"/>
            <a:ext cx="1725364" cy="2312529"/>
          </a:xfrm>
          <a:prstGeom prst="rect">
            <a:avLst/>
          </a:prstGeom>
          <a:noFill/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D48A3C-6CF0-D502-FC59-34C43BB91CCA}"/>
              </a:ext>
            </a:extLst>
          </p:cNvPr>
          <p:cNvSpPr/>
          <p:nvPr/>
        </p:nvSpPr>
        <p:spPr>
          <a:xfrm>
            <a:off x="8287133" y="3494347"/>
            <a:ext cx="1725364" cy="2312529"/>
          </a:xfrm>
          <a:prstGeom prst="rect">
            <a:avLst/>
          </a:prstGeom>
          <a:noFill/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30057AD-5E65-A067-9F11-86C8B0C66DE6}"/>
              </a:ext>
            </a:extLst>
          </p:cNvPr>
          <p:cNvSpPr txBox="1"/>
          <p:nvPr/>
        </p:nvSpPr>
        <p:spPr>
          <a:xfrm>
            <a:off x="1393667" y="5320915"/>
            <a:ext cx="100540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dirty="0"/>
              <a:t>PERRO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D60922B-5AE4-596A-76FD-66E46FD13F4B}"/>
              </a:ext>
            </a:extLst>
          </p:cNvPr>
          <p:cNvSpPr txBox="1"/>
          <p:nvPr/>
        </p:nvSpPr>
        <p:spPr>
          <a:xfrm>
            <a:off x="3870594" y="5333666"/>
            <a:ext cx="85151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dirty="0"/>
              <a:t>GATO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CD45AD5-BCF2-BF82-5812-FF2F989BE455}"/>
              </a:ext>
            </a:extLst>
          </p:cNvPr>
          <p:cNvSpPr txBox="1"/>
          <p:nvPr/>
        </p:nvSpPr>
        <p:spPr>
          <a:xfrm>
            <a:off x="6012340" y="5412341"/>
            <a:ext cx="1274708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dirty="0"/>
              <a:t>BOTELLA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D9AF0E1-3E07-21A6-D1BC-DE8B19507734}"/>
              </a:ext>
            </a:extLst>
          </p:cNvPr>
          <p:cNvSpPr txBox="1"/>
          <p:nvPr/>
        </p:nvSpPr>
        <p:spPr>
          <a:xfrm>
            <a:off x="8647113" y="5410367"/>
            <a:ext cx="83869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dirty="0"/>
              <a:t>CASA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5863D7-E266-5394-6B19-902DA8C5C254}"/>
              </a:ext>
            </a:extLst>
          </p:cNvPr>
          <p:cNvSpPr txBox="1"/>
          <p:nvPr/>
        </p:nvSpPr>
        <p:spPr>
          <a:xfrm>
            <a:off x="10241238" y="365627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dirty="0"/>
              <a:t>👎🏻</a:t>
            </a:r>
          </a:p>
        </p:txBody>
      </p:sp>
      <p:graphicFrame>
        <p:nvGraphicFramePr>
          <p:cNvPr id="37" name="Diagramme 6">
            <a:extLst>
              <a:ext uri="{FF2B5EF4-FFF2-40B4-BE49-F238E27FC236}">
                <a16:creationId xmlns:a16="http://schemas.microsoft.com/office/drawing/2014/main" id="{4CB94ECB-7381-FC03-7395-0AF0B55233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4405524"/>
              </p:ext>
            </p:extLst>
          </p:nvPr>
        </p:nvGraphicFramePr>
        <p:xfrm>
          <a:off x="1767988" y="359858"/>
          <a:ext cx="7556977" cy="2433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176595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F8FAA76-96F6-5A8C-B039-7AEEA3D17BCE}"/>
              </a:ext>
            </a:extLst>
          </p:cNvPr>
          <p:cNvSpPr txBox="1"/>
          <p:nvPr/>
        </p:nvSpPr>
        <p:spPr>
          <a:xfrm>
            <a:off x="5361663" y="2533338"/>
            <a:ext cx="2302233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4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Sin embargo...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8466AF1-67FF-DAB9-C74A-029BC34152AE}"/>
              </a:ext>
            </a:extLst>
          </p:cNvPr>
          <p:cNvSpPr/>
          <p:nvPr/>
        </p:nvSpPr>
        <p:spPr>
          <a:xfrm>
            <a:off x="384638" y="3447738"/>
            <a:ext cx="3762531" cy="264739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Elevada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variabilidad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interindividual</a:t>
            </a:r>
            <a:endParaRPr lang="es-ES" dirty="0" err="1"/>
          </a:p>
          <a:p>
            <a:pPr algn="ctr"/>
            <a:r>
              <a:rPr lang="fr-FR" sz="2000" dirty="0"/>
              <a:t>↓</a:t>
            </a:r>
          </a:p>
          <a:p>
            <a:pPr algn="ctr"/>
            <a:r>
              <a:rPr lang="fr-FR" sz="2000" dirty="0" err="1">
                <a:ea typeface="+mn-lt"/>
                <a:cs typeface="+mn-lt"/>
              </a:rPr>
              <a:t>Imposible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predecir</a:t>
            </a:r>
            <a:r>
              <a:rPr lang="fr-FR" sz="2000" dirty="0">
                <a:ea typeface="+mn-lt"/>
                <a:cs typeface="+mn-lt"/>
              </a:rPr>
              <a:t> a priori </a:t>
            </a:r>
            <a:r>
              <a:rPr lang="fr-FR" sz="2000" dirty="0" err="1">
                <a:ea typeface="+mn-lt"/>
                <a:cs typeface="+mn-lt"/>
              </a:rPr>
              <a:t>quién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podrá</a:t>
            </a:r>
            <a:r>
              <a:rPr lang="fr-FR" sz="2000" dirty="0">
                <a:ea typeface="+mn-lt"/>
                <a:cs typeface="+mn-lt"/>
              </a:rPr>
              <a:t> o no </a:t>
            </a:r>
            <a:r>
              <a:rPr lang="fr-FR" sz="2000" dirty="0" err="1">
                <a:ea typeface="+mn-lt"/>
                <a:cs typeface="+mn-lt"/>
              </a:rPr>
              <a:t>alcanzar</a:t>
            </a:r>
            <a:r>
              <a:rPr lang="fr-FR" sz="2000" dirty="0">
                <a:ea typeface="+mn-lt"/>
                <a:cs typeface="+mn-lt"/>
              </a:rPr>
              <a:t> un </a:t>
            </a:r>
            <a:r>
              <a:rPr lang="fr-FR" sz="2000" dirty="0" err="1">
                <a:ea typeface="+mn-lt"/>
                <a:cs typeface="+mn-lt"/>
              </a:rPr>
              <a:t>nivel</a:t>
            </a:r>
            <a:r>
              <a:rPr lang="fr-FR" sz="2000" dirty="0">
                <a:ea typeface="+mn-lt"/>
                <a:cs typeface="+mn-lt"/>
              </a:rPr>
              <a:t> de </a:t>
            </a:r>
            <a:r>
              <a:rPr lang="fr-FR" sz="2000" dirty="0" err="1">
                <a:ea typeface="+mn-lt"/>
                <a:cs typeface="+mn-lt"/>
              </a:rPr>
              <a:t>lectura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autónomo</a:t>
            </a:r>
            <a:endParaRPr lang="fr-FR" dirty="0" err="1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B68FF80-D869-4D3D-83EF-11A55393794F}"/>
              </a:ext>
            </a:extLst>
          </p:cNvPr>
          <p:cNvSpPr/>
          <p:nvPr/>
        </p:nvSpPr>
        <p:spPr>
          <a:xfrm>
            <a:off x="4679246" y="3447738"/>
            <a:ext cx="3762531" cy="264739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Investigaciones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recientes</a:t>
            </a:r>
            <a:endParaRPr lang="es-ES" dirty="0" err="1"/>
          </a:p>
          <a:p>
            <a:pPr algn="ctr"/>
            <a:r>
              <a:rPr lang="fr-FR" sz="2000" dirty="0"/>
              <a:t>↓</a:t>
            </a:r>
          </a:p>
          <a:p>
            <a:pPr algn="ctr"/>
            <a:r>
              <a:rPr lang="fr-FR" sz="2000" dirty="0" err="1">
                <a:ea typeface="+mn-lt"/>
                <a:cs typeface="+mn-lt"/>
              </a:rPr>
              <a:t>Aprender</a:t>
            </a:r>
            <a:r>
              <a:rPr lang="fr-FR" sz="2000" dirty="0">
                <a:ea typeface="+mn-lt"/>
                <a:cs typeface="+mn-lt"/>
              </a:rPr>
              <a:t> a </a:t>
            </a:r>
            <a:r>
              <a:rPr lang="fr-FR" sz="2000" dirty="0" err="1">
                <a:ea typeface="+mn-lt"/>
                <a:cs typeface="+mn-lt"/>
              </a:rPr>
              <a:t>leer</a:t>
            </a:r>
            <a:r>
              <a:rPr lang="fr-FR" sz="2000" dirty="0">
                <a:ea typeface="+mn-lt"/>
                <a:cs typeface="+mn-lt"/>
              </a:rPr>
              <a:t> es </a:t>
            </a:r>
            <a:r>
              <a:rPr lang="fr-FR" sz="2000" dirty="0" err="1">
                <a:ea typeface="+mn-lt"/>
                <a:cs typeface="+mn-lt"/>
              </a:rPr>
              <a:t>posible</a:t>
            </a:r>
            <a:r>
              <a:rPr lang="fr-FR" sz="2000" dirty="0">
                <a:ea typeface="+mn-lt"/>
                <a:cs typeface="+mn-lt"/>
              </a:rPr>
              <a:t> en varias </a:t>
            </a:r>
            <a:r>
              <a:rPr lang="fr-FR" sz="2000" dirty="0" err="1">
                <a:ea typeface="+mn-lt"/>
                <a:cs typeface="+mn-lt"/>
              </a:rPr>
              <a:t>personas</a:t>
            </a:r>
            <a:r>
              <a:rPr lang="fr-FR" sz="2000" dirty="0">
                <a:ea typeface="+mn-lt"/>
                <a:cs typeface="+mn-lt"/>
              </a:rPr>
              <a:t> con DI</a:t>
            </a:r>
            <a:endParaRPr lang="fr-FR" dirty="0">
              <a:ea typeface="+mn-lt"/>
              <a:cs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0148805-9BF2-6F31-8547-1847C0097360}"/>
              </a:ext>
            </a:extLst>
          </p:cNvPr>
          <p:cNvSpPr txBox="1"/>
          <p:nvPr/>
        </p:nvSpPr>
        <p:spPr>
          <a:xfrm>
            <a:off x="4090709" y="4263602"/>
            <a:ext cx="6335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+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4B6FCFAE-AD55-EE3D-B7A3-B32A3C43C5D2}"/>
              </a:ext>
            </a:extLst>
          </p:cNvPr>
          <p:cNvSpPr/>
          <p:nvPr/>
        </p:nvSpPr>
        <p:spPr>
          <a:xfrm>
            <a:off x="9159255" y="2968050"/>
            <a:ext cx="2708067" cy="143143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Proporcionando</a:t>
            </a:r>
            <a:r>
              <a:rPr lang="fr-FR" sz="2000" dirty="0">
                <a:ea typeface="+mn-lt"/>
                <a:cs typeface="+mn-lt"/>
              </a:rPr>
              <a:t> un </a:t>
            </a:r>
            <a:r>
              <a:rPr lang="fr-FR" sz="2000" dirty="0" err="1">
                <a:ea typeface="+mn-lt"/>
                <a:cs typeface="+mn-lt"/>
              </a:rPr>
              <a:t>apoyo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adecuado</a:t>
            </a:r>
            <a:r>
              <a:rPr lang="fr-FR" sz="2000" dirty="0">
                <a:ea typeface="+mn-lt"/>
                <a:cs typeface="+mn-lt"/>
              </a:rPr>
              <a:t> y </a:t>
            </a:r>
            <a:r>
              <a:rPr lang="fr-FR" sz="2000" dirty="0" err="1">
                <a:ea typeface="+mn-lt"/>
                <a:cs typeface="+mn-lt"/>
              </a:rPr>
              <a:t>explícito</a:t>
            </a:r>
            <a:endParaRPr lang="es-ES" dirty="0" err="1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0A08613B-9D7A-D6AF-DE2F-B68C6CB55D84}"/>
              </a:ext>
            </a:extLst>
          </p:cNvPr>
          <p:cNvSpPr/>
          <p:nvPr/>
        </p:nvSpPr>
        <p:spPr>
          <a:xfrm>
            <a:off x="9159254" y="4652019"/>
            <a:ext cx="2708067" cy="143143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Utilizar</a:t>
            </a:r>
            <a:r>
              <a:rPr lang="fr-FR" sz="2000" dirty="0">
                <a:ea typeface="+mn-lt"/>
                <a:cs typeface="+mn-lt"/>
              </a:rPr>
              <a:t> un </a:t>
            </a:r>
            <a:r>
              <a:rPr lang="fr-FR" sz="2000" dirty="0" err="1">
                <a:ea typeface="+mn-lt"/>
                <a:cs typeface="+mn-lt"/>
              </a:rPr>
              <a:t>método</a:t>
            </a:r>
            <a:r>
              <a:rPr lang="fr-FR" sz="2000" dirty="0">
                <a:ea typeface="+mn-lt"/>
                <a:cs typeface="+mn-lt"/>
              </a:rPr>
              <a:t> de </a:t>
            </a:r>
            <a:r>
              <a:rPr lang="fr-FR" sz="2000" dirty="0" err="1">
                <a:ea typeface="+mn-lt"/>
                <a:cs typeface="+mn-lt"/>
              </a:rPr>
              <a:t>aprendizaje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fónico</a:t>
            </a:r>
            <a:r>
              <a:rPr lang="fr-FR" sz="2000" dirty="0">
                <a:ea typeface="+mn-lt"/>
                <a:cs typeface="+mn-lt"/>
              </a:rPr>
              <a:t> (</a:t>
            </a:r>
            <a:r>
              <a:rPr lang="fr-FR" sz="2000" dirty="0" err="1">
                <a:ea typeface="+mn-lt"/>
                <a:cs typeface="+mn-lt"/>
              </a:rPr>
              <a:t>basado</a:t>
            </a:r>
            <a:r>
              <a:rPr lang="fr-FR" sz="2000" dirty="0">
                <a:ea typeface="+mn-lt"/>
                <a:cs typeface="+mn-lt"/>
              </a:rPr>
              <a:t> en el </a:t>
            </a:r>
            <a:r>
              <a:rPr lang="fr-FR" sz="2000" dirty="0" err="1">
                <a:ea typeface="+mn-lt"/>
                <a:cs typeface="+mn-lt"/>
              </a:rPr>
              <a:t>sonido</a:t>
            </a:r>
            <a:r>
              <a:rPr lang="fr-FR" sz="20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AE2DB81-E94E-A40D-9FAA-1E1054D2E499}"/>
              </a:ext>
            </a:extLst>
          </p:cNvPr>
          <p:cNvCxnSpPr>
            <a:cxnSpLocks/>
          </p:cNvCxnSpPr>
          <p:nvPr/>
        </p:nvCxnSpPr>
        <p:spPr>
          <a:xfrm flipV="1">
            <a:off x="8545550" y="4064874"/>
            <a:ext cx="553745" cy="5409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362654E5-5615-B16A-29FA-507CF65C31D0}"/>
              </a:ext>
            </a:extLst>
          </p:cNvPr>
          <p:cNvCxnSpPr>
            <a:cxnSpLocks/>
          </p:cNvCxnSpPr>
          <p:nvPr/>
        </p:nvCxnSpPr>
        <p:spPr>
          <a:xfrm>
            <a:off x="8545550" y="4738356"/>
            <a:ext cx="553745" cy="5409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85B1A611-6F23-44B3-93A8-37250011DBDF}"/>
              </a:ext>
            </a:extLst>
          </p:cNvPr>
          <p:cNvSpPr txBox="1"/>
          <p:nvPr/>
        </p:nvSpPr>
        <p:spPr>
          <a:xfrm>
            <a:off x="9745265" y="160429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600" dirty="0"/>
              <a:t>👍🏻</a:t>
            </a:r>
          </a:p>
        </p:txBody>
      </p:sp>
      <p:graphicFrame>
        <p:nvGraphicFramePr>
          <p:cNvPr id="40" name="Diagramme 6">
            <a:extLst>
              <a:ext uri="{FF2B5EF4-FFF2-40B4-BE49-F238E27FC236}">
                <a16:creationId xmlns:a16="http://schemas.microsoft.com/office/drawing/2014/main" id="{814BDF1D-5554-1255-B337-C0087C089D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867970"/>
              </p:ext>
            </p:extLst>
          </p:nvPr>
        </p:nvGraphicFramePr>
        <p:xfrm>
          <a:off x="1987547" y="501925"/>
          <a:ext cx="7350333" cy="2265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24444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5618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 err="1">
                <a:solidFill>
                  <a:schemeClr val="accent1"/>
                </a:solidFill>
              </a:rPr>
              <a:t>Bibliografía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B90FE7-238F-2EED-E322-C288C8BCDD9A}"/>
              </a:ext>
            </a:extLst>
          </p:cNvPr>
          <p:cNvSpPr txBox="1"/>
          <p:nvPr/>
        </p:nvSpPr>
        <p:spPr>
          <a:xfrm>
            <a:off x="618472" y="1588891"/>
            <a:ext cx="1077371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/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Adlof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S. M., &amp; Hogan, T. P. (2018). Understanding Dyslexia in the Context of Developmental Language Disorders. In </a:t>
            </a:r>
            <a:r>
              <a:rPr lang="en-US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Language, Speech, and Hearing Services in Schools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(Vol. 49,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Numéro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4, p. 762‑773). https://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pubs.asha.org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/abs/10.1044/2018_LSHSS-DYSLC-18-0049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Otaiba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S., Lewis, S.,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Whalon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K.,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Dyrlund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A., &amp; McKenzie, A. R. (2009). Home Literacy Environments of Young Children With Down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Syndrome:Findings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From a Web-Based Survey. In </a:t>
            </a:r>
            <a:r>
              <a:rPr lang="en-US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Remedial and Special Education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(Vol. 30,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Numéro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2, p. 96‑107). https://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journals.sagepub.com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/abs/10.1177/0741932508315050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Brin-Henry, F., Courrier, C.,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Lederle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E., &amp;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Masy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V. (2018).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Dictionnaire d’Orthophonie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Ortho-Edition. https://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hal.science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/hal-02480528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Cèbe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S., &amp; </a:t>
            </a:r>
            <a:r>
              <a:rPr lang="en-US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Paour</a:t>
            </a:r>
            <a:r>
              <a:rPr lang="en-US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J.-L. (2012). 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Apprendre à lire aux élèves avec une déficience intellectuelle.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français aujourd’hui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177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(2), 41‑53. https://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/10.3917/lfa.177.0041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Comblain, A., &amp;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Vanuxem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J. (2023, novembre 24).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lecture chez l’adulte porteur d’un X-Fragile. Pertinence d’une intervention phonique.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Matinée d’étude de l’Association X-Fragile Europe. https://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orbi.uliege.be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handle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/2268/308998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Dessemontet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R. S., Linder, A.-L., Martinet, C., &amp; Martini-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Willemin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B.-M. (2022). A descriptive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reading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instruction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provided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students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intellectual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disability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In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Journal of </a:t>
            </a:r>
            <a:r>
              <a:rPr lang="fr-FR" sz="18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Intellectual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Disabilities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(Vol. 26, Numéro 3, p. 575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593). https://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journals.sagepub.com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/abs/10.1177/17446295211016170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Gough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P. B., &amp;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Tunmer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W. E. (1986).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Decoding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Reading, and Reading 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Disability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fr-FR" sz="18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Remedial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8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Special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Education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8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(1), 6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10. https://</a:t>
            </a:r>
            <a:r>
              <a:rPr lang="fr-FR" sz="18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FR" sz="18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/10.1177/074193258600700104</a:t>
            </a:r>
            <a:endParaRPr lang="fr-BE" sz="18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034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57B625C-AC21-14D8-A7E3-D98BFC82BEB5}"/>
              </a:ext>
            </a:extLst>
          </p:cNvPr>
          <p:cNvSpPr txBox="1"/>
          <p:nvPr/>
        </p:nvSpPr>
        <p:spPr>
          <a:xfrm>
            <a:off x="666129" y="1775412"/>
            <a:ext cx="10921268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/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Hartley, S. L.,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Seltzer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M. M.,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Raspa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M., Olmstead, M., Bishop, E., &amp; Bailey, Donald B, Jr. (2011).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Exploring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Adult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Life of Men and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Women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Fragile X Syndrome :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National Survey.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American Journal on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Intellectual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Developmental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Disabilities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116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(1), 16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35. https://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/10.1352/1944-7558-116.1.16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Inserm. (2007).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Dyslexie, dysorthographie, dyscalculie : Bilan des données scientifiques.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(Les éditions de l’Inserm) [Expertise collective]. Inserm. http://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hdl.handle.net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/10608/110"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Jolicoeur, E., &amp; Julien-Gauthier, F. (2019). Méthodes d’enseignement de la lecture pour les personnes ayant une déficience intellectuelle moyenne à sévère.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Canadian Journal of Education / Revue canadienne de l’éducation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42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(1), 196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221. https://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www.jstor.org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/stable/26756660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Scarborough, H. (2001).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Connecting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language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literacy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later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reading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(dis)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abilities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 : Evidence and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In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Handbook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literacy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(p. 97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125). Guilford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Press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en-US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Scarborough, H. S., &amp; Dobrich, W. (1994). 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the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Efficacy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Reading to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Preschoolers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Developmental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(3), 245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302. https://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/10.1006/drev.1994.1010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Sermier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Dessemontet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R., &amp; Martinet, C. (2016). Lecture et déficience intellectuelle : Clés de compréhension et d’intervention.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Revue Suisse de Pédagogie Spécialisée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40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47.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Vanuxem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J., &amp; Comblain, A. (2023). Pertinence d’une intervention phonique sur le développement des prérequis à la lecture d’adultes porteurs du syndrome du X-Fragile.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X-Presse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109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https://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orbi.uliege.be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handle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/2268/300375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/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Ziegler, J. C. (2018). Différences inter-linguistiques dans l’apprentissage de la lecture.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Langue française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199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(3), 35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‑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49. https://</a:t>
            </a:r>
            <a:r>
              <a:rPr lang="fr-FR" sz="1400" b="0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doi.org</a:t>
            </a:r>
            <a:r>
              <a:rPr lang="fr-FR" sz="1400" b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/10.3917/lf.199.0035</a:t>
            </a:r>
            <a:endParaRPr lang="fr-BE" sz="1400" b="1" dirty="0">
              <a:solidFill>
                <a:srgbClr val="000000"/>
              </a:solidFill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28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9727200" y="173414"/>
            <a:ext cx="2295525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" descr="A group of people with a infinity symbol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/>
          <p:cNvSpPr txBox="1">
            <a:spLocks noGrp="1"/>
          </p:cNvSpPr>
          <p:nvPr>
            <p:ph type="ftr" idx="11"/>
          </p:nvPr>
        </p:nvSpPr>
        <p:spPr>
          <a:xfrm>
            <a:off x="7279964" y="6245033"/>
            <a:ext cx="411222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Erasmus+ 2021-1-FR01-KA220-VET-000033251</a:t>
            </a:r>
            <a:endParaRPr/>
          </a:p>
        </p:txBody>
      </p:sp>
      <p:sp>
        <p:nvSpPr>
          <p:cNvPr id="114" name="Google Shape;114;p2"/>
          <p:cNvSpPr txBox="1">
            <a:spLocks noGrp="1"/>
          </p:cNvSpPr>
          <p:nvPr>
            <p:ph type="sldNum" idx="12"/>
          </p:nvPr>
        </p:nvSpPr>
        <p:spPr>
          <a:xfrm>
            <a:off x="11394765" y="6245032"/>
            <a:ext cx="5244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3" name="Google Shape;115;p2">
            <a:extLst>
              <a:ext uri="{FF2B5EF4-FFF2-40B4-BE49-F238E27FC236}">
                <a16:creationId xmlns:a16="http://schemas.microsoft.com/office/drawing/2014/main" id="{4AFB8E46-F25C-24F4-A5AE-77D5D65E24CB}"/>
              </a:ext>
            </a:extLst>
          </p:cNvPr>
          <p:cNvSpPr/>
          <p:nvPr/>
        </p:nvSpPr>
        <p:spPr>
          <a:xfrm>
            <a:off x="404350" y="2526646"/>
            <a:ext cx="11088914" cy="180470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5715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r>
              <a:rPr lang="en-US" sz="28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Objectivos</a:t>
            </a:r>
            <a:r>
              <a:rPr lang="en-US" sz="28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de </a:t>
            </a:r>
            <a:r>
              <a:rPr lang="en-US" sz="28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aprendizaje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Comprender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el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mecanismo</a:t>
            </a:r>
            <a:r>
              <a:rPr lang="en-US" sz="2400" dirty="0">
                <a:solidFill>
                  <a:schemeClr val="dk1"/>
                </a:solidFill>
              </a:rPr>
              <a:t> de la </a:t>
            </a:r>
            <a:r>
              <a:rPr lang="en-US" sz="2400" dirty="0" err="1">
                <a:solidFill>
                  <a:schemeClr val="dk1"/>
                </a:solidFill>
              </a:rPr>
              <a:t>lectura</a:t>
            </a:r>
            <a:r>
              <a:rPr lang="en-US" sz="2400" dirty="0">
                <a:solidFill>
                  <a:schemeClr val="dk1"/>
                </a:solidFill>
              </a:rPr>
              <a:t>.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</a:rPr>
              <a:t>¿</a:t>
            </a:r>
            <a:r>
              <a:rPr lang="en-US" sz="2400" dirty="0" err="1">
                <a:solidFill>
                  <a:schemeClr val="dk1"/>
                </a:solidFill>
              </a:rPr>
              <a:t>Cuáles</a:t>
            </a:r>
            <a:r>
              <a:rPr lang="en-US" sz="2400" dirty="0">
                <a:solidFill>
                  <a:schemeClr val="dk1"/>
                </a:solidFill>
              </a:rPr>
              <a:t> son </a:t>
            </a:r>
            <a:r>
              <a:rPr lang="en-US" sz="2400" dirty="0" err="1">
                <a:solidFill>
                  <a:schemeClr val="dk1"/>
                </a:solidFill>
              </a:rPr>
              <a:t>los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requisitos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cognitivos</a:t>
            </a:r>
            <a:r>
              <a:rPr lang="en-US" sz="2400" dirty="0">
                <a:solidFill>
                  <a:schemeClr val="dk1"/>
                </a:solidFill>
              </a:rPr>
              <a:t> de la </a:t>
            </a:r>
            <a:r>
              <a:rPr lang="en-US" sz="2400" dirty="0" err="1">
                <a:solidFill>
                  <a:schemeClr val="dk1"/>
                </a:solidFill>
              </a:rPr>
              <a:t>lectura</a:t>
            </a:r>
            <a:r>
              <a:rPr lang="en-US" sz="2400" dirty="0">
                <a:solidFill>
                  <a:schemeClr val="dk1"/>
                </a:solidFill>
              </a:rPr>
              <a:t>?</a:t>
            </a:r>
            <a:endParaRPr lang="en-US" dirty="0">
              <a:solidFill>
                <a:schemeClr val="dk1"/>
              </a:solidFill>
            </a:endParaRP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dk1"/>
                </a:solidFill>
              </a:rPr>
              <a:t>¿</a:t>
            </a:r>
            <a:r>
              <a:rPr lang="en-US" sz="2400" dirty="0" err="1">
                <a:solidFill>
                  <a:schemeClr val="dk1"/>
                </a:solidFill>
              </a:rPr>
              <a:t>Cuál</a:t>
            </a:r>
            <a:r>
              <a:rPr lang="en-US" sz="2400" dirty="0">
                <a:solidFill>
                  <a:schemeClr val="dk1"/>
                </a:solidFill>
              </a:rPr>
              <a:t> es </a:t>
            </a:r>
            <a:r>
              <a:rPr lang="en-US" sz="2400" dirty="0" err="1">
                <a:solidFill>
                  <a:schemeClr val="dk1"/>
                </a:solidFill>
              </a:rPr>
              <a:t>el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impacto</a:t>
            </a:r>
            <a:r>
              <a:rPr lang="en-US" sz="2400" dirty="0">
                <a:solidFill>
                  <a:schemeClr val="dk1"/>
                </a:solidFill>
              </a:rPr>
              <a:t> de la DI </a:t>
            </a:r>
            <a:r>
              <a:rPr lang="en-US" sz="2400" dirty="0" err="1">
                <a:solidFill>
                  <a:schemeClr val="dk1"/>
                </a:solidFill>
              </a:rPr>
              <a:t>en</a:t>
            </a:r>
            <a:r>
              <a:rPr lang="en-US" sz="2400" dirty="0">
                <a:solidFill>
                  <a:schemeClr val="dk1"/>
                </a:solidFill>
              </a:rPr>
              <a:t> la </a:t>
            </a:r>
            <a:r>
              <a:rPr lang="en-US" sz="2400" dirty="0" err="1">
                <a:solidFill>
                  <a:schemeClr val="dk1"/>
                </a:solidFill>
              </a:rPr>
              <a:t>capacidad</a:t>
            </a:r>
            <a:r>
              <a:rPr lang="en-US" sz="2400" dirty="0">
                <a:solidFill>
                  <a:schemeClr val="dk1"/>
                </a:solidFill>
              </a:rPr>
              <a:t> </a:t>
            </a:r>
            <a:r>
              <a:rPr lang="en-US" sz="2400" dirty="0" err="1">
                <a:solidFill>
                  <a:schemeClr val="dk1"/>
                </a:solidFill>
              </a:rPr>
              <a:t>lectora</a:t>
            </a:r>
            <a:r>
              <a:rPr lang="en-US" sz="2400" dirty="0">
                <a:solidFill>
                  <a:schemeClr val="dk1"/>
                </a:solidFill>
              </a:rPr>
              <a:t>?</a:t>
            </a:r>
            <a:endParaRPr lang="en-US">
              <a:solidFill>
                <a:schemeClr val="dk1"/>
              </a:solidFill>
            </a:endParaRPr>
          </a:p>
        </p:txBody>
      </p:sp>
      <p:sp>
        <p:nvSpPr>
          <p:cNvPr id="9" name="Google Shape;131;p3">
            <a:extLst>
              <a:ext uri="{FF2B5EF4-FFF2-40B4-BE49-F238E27FC236}">
                <a16:creationId xmlns:a16="http://schemas.microsoft.com/office/drawing/2014/main" id="{987CD383-02C2-440D-9A4D-287CEC20463F}"/>
              </a:ext>
            </a:extLst>
          </p:cNvPr>
          <p:cNvSpPr/>
          <p:nvPr/>
        </p:nvSpPr>
        <p:spPr>
          <a:xfrm>
            <a:off x="1968575" y="460214"/>
            <a:ext cx="7758625" cy="768979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lnSpc>
                <a:spcPct val="110000"/>
              </a:lnSpc>
              <a:buClr>
                <a:srgbClr val="674EA7"/>
              </a:buClr>
              <a:buSzPts val="4000"/>
            </a:pPr>
            <a:r>
              <a:rPr lang="en-US" sz="2800" b="1" dirty="0" err="1">
                <a:solidFill>
                  <a:srgbClr val="674EA7"/>
                </a:solidFill>
                <a:latin typeface="Calibri"/>
                <a:ea typeface="Calibri"/>
                <a:cs typeface="Calibri"/>
                <a:sym typeface="Calibri"/>
              </a:rPr>
              <a:t>Módulo</a:t>
            </a:r>
            <a:r>
              <a:rPr lang="en-US" sz="2800" b="1" dirty="0">
                <a:solidFill>
                  <a:srgbClr val="674EA7"/>
                </a:solidFill>
                <a:latin typeface="Calibri"/>
                <a:ea typeface="Calibri"/>
                <a:cs typeface="Calibri"/>
                <a:sym typeface="Calibri"/>
              </a:rPr>
              <a:t> 6.3 </a:t>
            </a:r>
            <a:r>
              <a:rPr lang="en-US" sz="2800" b="1" dirty="0">
                <a:solidFill>
                  <a:srgbClr val="674EA7"/>
                </a:solidFill>
                <a:ea typeface="Calibri"/>
                <a:sym typeface="Calibri"/>
              </a:rPr>
              <a:t>Lengua </a:t>
            </a:r>
            <a:r>
              <a:rPr lang="en-US" sz="2800" b="1" dirty="0" err="1">
                <a:solidFill>
                  <a:srgbClr val="674EA7"/>
                </a:solidFill>
                <a:ea typeface="Calibri"/>
                <a:sym typeface="Calibri"/>
              </a:rPr>
              <a:t>escrita</a:t>
            </a:r>
            <a:endParaRPr sz="400" b="1" dirty="0" err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8186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107888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6.3.1 </a:t>
            </a:r>
            <a:r>
              <a:rPr lang="en-US" sz="2800" dirty="0">
                <a:solidFill>
                  <a:schemeClr val="accent1"/>
                </a:solidFill>
              </a:rPr>
              <a:t>¿</a:t>
            </a:r>
            <a:r>
              <a:rPr lang="en-US" sz="2800" dirty="0" err="1">
                <a:solidFill>
                  <a:schemeClr val="accent1"/>
                </a:solidFill>
              </a:rPr>
              <a:t>Qué</a:t>
            </a:r>
            <a:r>
              <a:rPr lang="en-US" sz="2800" dirty="0">
                <a:solidFill>
                  <a:schemeClr val="accent1"/>
                </a:solidFill>
              </a:rPr>
              <a:t> es la </a:t>
            </a:r>
            <a:r>
              <a:rPr lang="en-US" sz="2800" dirty="0" err="1">
                <a:solidFill>
                  <a:schemeClr val="accent1"/>
                </a:solidFill>
              </a:rPr>
              <a:t>lectura</a:t>
            </a:r>
            <a:r>
              <a:rPr lang="en-US" sz="2800" dirty="0">
                <a:solidFill>
                  <a:schemeClr val="accent1"/>
                </a:solidFill>
              </a:rPr>
              <a:t> y </a:t>
            </a:r>
            <a:r>
              <a:rPr lang="en-US" sz="2800" dirty="0" err="1">
                <a:solidFill>
                  <a:schemeClr val="accent1"/>
                </a:solidFill>
              </a:rPr>
              <a:t>qué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 err="1">
                <a:solidFill>
                  <a:schemeClr val="accent1"/>
                </a:solidFill>
              </a:rPr>
              <a:t>habilidades</a:t>
            </a:r>
            <a:r>
              <a:rPr lang="en-US" sz="2800" dirty="0">
                <a:solidFill>
                  <a:schemeClr val="accent1"/>
                </a:solidFill>
              </a:rPr>
              <a:t> son </a:t>
            </a:r>
            <a:r>
              <a:rPr lang="en-US" sz="2800" dirty="0" err="1">
                <a:solidFill>
                  <a:schemeClr val="accent1"/>
                </a:solidFill>
              </a:rPr>
              <a:t>necesarias</a:t>
            </a:r>
            <a:r>
              <a:rPr lang="en-US" sz="2800" dirty="0">
                <a:solidFill>
                  <a:schemeClr val="accent1"/>
                </a:solidFill>
              </a:rPr>
              <a:t> para leer?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5D19E80-E3B5-7D43-FA42-4DBCBA02FF65}"/>
              </a:ext>
            </a:extLst>
          </p:cNvPr>
          <p:cNvSpPr txBox="1"/>
          <p:nvPr/>
        </p:nvSpPr>
        <p:spPr>
          <a:xfrm>
            <a:off x="3635333" y="5785244"/>
            <a:ext cx="4548040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dirty="0"/>
              <a:t>La </a:t>
            </a:r>
            <a:r>
              <a:rPr lang="fr-FR" dirty="0" err="1"/>
              <a:t>cuerda</a:t>
            </a:r>
            <a:r>
              <a:rPr lang="fr-FR" dirty="0"/>
              <a:t> de </a:t>
            </a:r>
            <a:r>
              <a:rPr lang="fr-FR" dirty="0" err="1"/>
              <a:t>lectura</a:t>
            </a:r>
            <a:r>
              <a:rPr lang="fr-FR" dirty="0"/>
              <a:t>, </a:t>
            </a:r>
            <a:r>
              <a:rPr lang="fr-FR" dirty="0" err="1"/>
              <a:t>adaptada</a:t>
            </a:r>
            <a:r>
              <a:rPr lang="fr-FR" dirty="0"/>
              <a:t> de Scarborough (2001)</a:t>
            </a:r>
            <a:endParaRPr lang="es-ES" dirty="0"/>
          </a:p>
        </p:txBody>
      </p:sp>
      <p:pic>
        <p:nvPicPr>
          <p:cNvPr id="3" name="Imagen 2" descr="Diagrama&#10;&#10;Descripción generada automáticamente">
            <a:extLst>
              <a:ext uri="{FF2B5EF4-FFF2-40B4-BE49-F238E27FC236}">
                <a16:creationId xmlns:a16="http://schemas.microsoft.com/office/drawing/2014/main" id="{EAA4DA44-266E-9439-460A-8D253ED84E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380" y="1556062"/>
            <a:ext cx="9007231" cy="395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31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EFA1EBF-306B-DB56-9D7A-5CD267F063F0}"/>
              </a:ext>
            </a:extLst>
          </p:cNvPr>
          <p:cNvSpPr/>
          <p:nvPr/>
        </p:nvSpPr>
        <p:spPr>
          <a:xfrm>
            <a:off x="3610653" y="632229"/>
            <a:ext cx="4661941" cy="8397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Semántico-pragmático</a:t>
            </a:r>
            <a:endParaRPr lang="es-ES" dirty="0" err="1"/>
          </a:p>
          <a:p>
            <a:pPr algn="ctr"/>
            <a:r>
              <a:rPr lang="fr-FR" sz="1800" dirty="0" err="1">
                <a:ea typeface="+mn-lt"/>
                <a:cs typeface="+mn-lt"/>
              </a:rPr>
              <a:t>Significado</a:t>
            </a:r>
            <a:r>
              <a:rPr lang="fr-FR" sz="1800" dirty="0">
                <a:ea typeface="+mn-lt"/>
                <a:cs typeface="+mn-lt"/>
              </a:rPr>
              <a:t> y </a:t>
            </a:r>
            <a:r>
              <a:rPr lang="fr-FR" sz="1800" dirty="0" err="1">
                <a:ea typeface="+mn-lt"/>
                <a:cs typeface="+mn-lt"/>
              </a:rPr>
              <a:t>uso</a:t>
            </a:r>
            <a:r>
              <a:rPr lang="fr-FR" sz="1800" dirty="0">
                <a:ea typeface="+mn-lt"/>
                <a:cs typeface="+mn-lt"/>
              </a:rPr>
              <a:t> de palabras o </a:t>
            </a:r>
            <a:r>
              <a:rPr lang="fr-FR" sz="1800" dirty="0" err="1">
                <a:ea typeface="+mn-lt"/>
                <a:cs typeface="+mn-lt"/>
              </a:rPr>
              <a:t>expresiones</a:t>
            </a:r>
            <a:r>
              <a:rPr lang="fr-FR" sz="1800" dirty="0">
                <a:ea typeface="+mn-lt"/>
                <a:cs typeface="+mn-lt"/>
              </a:rPr>
              <a:t> en un </a:t>
            </a:r>
            <a:r>
              <a:rPr lang="fr-FR" sz="1800" dirty="0" err="1">
                <a:ea typeface="+mn-lt"/>
                <a:cs typeface="+mn-lt"/>
              </a:rPr>
              <a:t>contexto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comunicativo</a:t>
            </a:r>
            <a:endParaRPr lang="fr-FR" dirty="0" err="1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D88A352C-D038-0C83-3ABF-A8491439BB4B}"/>
              </a:ext>
            </a:extLst>
          </p:cNvPr>
          <p:cNvSpPr/>
          <p:nvPr/>
        </p:nvSpPr>
        <p:spPr>
          <a:xfrm>
            <a:off x="3670089" y="2312705"/>
            <a:ext cx="4661941" cy="8397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Sintaxis</a:t>
            </a:r>
            <a:endParaRPr lang="es-ES" dirty="0" err="1"/>
          </a:p>
          <a:p>
            <a:pPr algn="ctr"/>
            <a:r>
              <a:rPr lang="fr-FR" sz="1800" dirty="0" err="1">
                <a:ea typeface="+mn-lt"/>
                <a:cs typeface="+mn-lt"/>
              </a:rPr>
              <a:t>Orden</a:t>
            </a:r>
            <a:r>
              <a:rPr lang="fr-FR" sz="1800" dirty="0">
                <a:ea typeface="+mn-lt"/>
                <a:cs typeface="+mn-lt"/>
              </a:rPr>
              <a:t> de las palabras</a:t>
            </a:r>
            <a:endParaRPr lang="fr-FR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5AFCC48-2771-E220-951E-540A51FB7CD1}"/>
              </a:ext>
            </a:extLst>
          </p:cNvPr>
          <p:cNvSpPr/>
          <p:nvPr/>
        </p:nvSpPr>
        <p:spPr>
          <a:xfrm>
            <a:off x="3670090" y="3993182"/>
            <a:ext cx="4661941" cy="8397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Léxico</a:t>
            </a:r>
            <a:r>
              <a:rPr lang="fr-FR" sz="2000" dirty="0">
                <a:ea typeface="+mn-lt"/>
                <a:cs typeface="+mn-lt"/>
              </a:rPr>
              <a:t> y </a:t>
            </a:r>
            <a:r>
              <a:rPr lang="fr-FR" sz="2000" dirty="0" err="1">
                <a:ea typeface="+mn-lt"/>
                <a:cs typeface="+mn-lt"/>
              </a:rPr>
              <a:t>morfología</a:t>
            </a:r>
            <a:endParaRPr lang="es-ES" dirty="0" err="1"/>
          </a:p>
          <a:p>
            <a:pPr algn="ctr"/>
            <a:r>
              <a:rPr lang="fr-FR" sz="1800" dirty="0" err="1">
                <a:ea typeface="+mn-lt"/>
                <a:cs typeface="+mn-lt"/>
              </a:rPr>
              <a:t>Diccionario</a:t>
            </a:r>
            <a:r>
              <a:rPr lang="fr-FR" sz="1800" dirty="0">
                <a:ea typeface="+mn-lt"/>
                <a:cs typeface="+mn-lt"/>
              </a:rPr>
              <a:t> mental de palabras y </a:t>
            </a:r>
            <a:r>
              <a:rPr lang="fr-FR" sz="1800" dirty="0" err="1">
                <a:ea typeface="+mn-lt"/>
                <a:cs typeface="+mn-lt"/>
              </a:rPr>
              <a:t>cómo</a:t>
            </a:r>
            <a:r>
              <a:rPr lang="fr-FR" sz="1800" dirty="0">
                <a:ea typeface="+mn-lt"/>
                <a:cs typeface="+mn-lt"/>
              </a:rPr>
              <a:t> se </a:t>
            </a:r>
            <a:r>
              <a:rPr lang="fr-FR" sz="1800" dirty="0" err="1">
                <a:ea typeface="+mn-lt"/>
                <a:cs typeface="+mn-lt"/>
              </a:rPr>
              <a:t>forman</a:t>
            </a:r>
            <a:endParaRPr lang="fr-FR" dirty="0" err="1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905D9B6-1B98-D658-D1D1-E21B1AB47FBA}"/>
              </a:ext>
            </a:extLst>
          </p:cNvPr>
          <p:cNvSpPr/>
          <p:nvPr/>
        </p:nvSpPr>
        <p:spPr>
          <a:xfrm>
            <a:off x="3765029" y="5673659"/>
            <a:ext cx="4661941" cy="83979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Fonética</a:t>
            </a:r>
            <a:r>
              <a:rPr lang="fr-FR" sz="2000" dirty="0">
                <a:ea typeface="+mn-lt"/>
                <a:cs typeface="+mn-lt"/>
              </a:rPr>
              <a:t> - </a:t>
            </a:r>
            <a:r>
              <a:rPr lang="fr-FR" sz="2000" dirty="0" err="1">
                <a:ea typeface="+mn-lt"/>
                <a:cs typeface="+mn-lt"/>
              </a:rPr>
              <a:t>Fonología</a:t>
            </a:r>
            <a:endParaRPr lang="es-ES" dirty="0" err="1"/>
          </a:p>
          <a:p>
            <a:pPr algn="ctr"/>
            <a:r>
              <a:rPr lang="fr-FR" sz="1800" dirty="0" err="1">
                <a:ea typeface="+mn-lt"/>
                <a:cs typeface="+mn-lt"/>
              </a:rPr>
              <a:t>Clasificación</a:t>
            </a:r>
            <a:r>
              <a:rPr lang="fr-FR" sz="1800" dirty="0">
                <a:ea typeface="+mn-lt"/>
                <a:cs typeface="+mn-lt"/>
              </a:rPr>
              <a:t> de los </a:t>
            </a:r>
            <a:r>
              <a:rPr lang="fr-FR" sz="1800" dirty="0" err="1">
                <a:ea typeface="+mn-lt"/>
                <a:cs typeface="+mn-lt"/>
              </a:rPr>
              <a:t>sonidos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percibidos</a:t>
            </a:r>
            <a:r>
              <a:rPr lang="fr-FR" sz="1800" dirty="0">
                <a:ea typeface="+mn-lt"/>
                <a:cs typeface="+mn-lt"/>
              </a:rPr>
              <a:t> y </a:t>
            </a:r>
            <a:r>
              <a:rPr lang="fr-FR" sz="1800" dirty="0" err="1">
                <a:ea typeface="+mn-lt"/>
                <a:cs typeface="+mn-lt"/>
              </a:rPr>
              <a:t>organización</a:t>
            </a:r>
            <a:r>
              <a:rPr lang="fr-FR" sz="1800" dirty="0">
                <a:ea typeface="+mn-lt"/>
                <a:cs typeface="+mn-lt"/>
              </a:rPr>
              <a:t> en </a:t>
            </a:r>
            <a:r>
              <a:rPr lang="fr-FR" sz="1800" dirty="0" err="1">
                <a:ea typeface="+mn-lt"/>
                <a:cs typeface="+mn-lt"/>
              </a:rPr>
              <a:t>sílabas</a:t>
            </a:r>
            <a:r>
              <a:rPr lang="fr-FR" sz="1800" dirty="0">
                <a:ea typeface="+mn-lt"/>
                <a:cs typeface="+mn-lt"/>
              </a:rPr>
              <a:t> y palabras</a:t>
            </a:r>
            <a:endParaRPr lang="fr-FR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08178F63-47DB-98A2-42CA-F92974737B33}"/>
              </a:ext>
            </a:extLst>
          </p:cNvPr>
          <p:cNvCxnSpPr>
            <a:stCxn id="3" idx="2"/>
          </p:cNvCxnSpPr>
          <p:nvPr/>
        </p:nvCxnSpPr>
        <p:spPr>
          <a:xfrm flipH="1">
            <a:off x="5941623" y="1472022"/>
            <a:ext cx="1" cy="84068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2781013-74A3-DA3C-FE9B-0F3E37E7967A}"/>
              </a:ext>
            </a:extLst>
          </p:cNvPr>
          <p:cNvCxnSpPr/>
          <p:nvPr/>
        </p:nvCxnSpPr>
        <p:spPr>
          <a:xfrm flipH="1">
            <a:off x="5936100" y="3152498"/>
            <a:ext cx="1" cy="84068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AA895386-FA7A-8421-D6B5-AEA2A49A5903}"/>
              </a:ext>
            </a:extLst>
          </p:cNvPr>
          <p:cNvCxnSpPr/>
          <p:nvPr/>
        </p:nvCxnSpPr>
        <p:spPr>
          <a:xfrm flipH="1">
            <a:off x="5971074" y="4839119"/>
            <a:ext cx="1" cy="84068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ccolade ouvrante 12">
            <a:extLst>
              <a:ext uri="{FF2B5EF4-FFF2-40B4-BE49-F238E27FC236}">
                <a16:creationId xmlns:a16="http://schemas.microsoft.com/office/drawing/2014/main" id="{37788140-6641-7DF6-4F97-A7453D2686A4}"/>
              </a:ext>
            </a:extLst>
          </p:cNvPr>
          <p:cNvSpPr/>
          <p:nvPr/>
        </p:nvSpPr>
        <p:spPr>
          <a:xfrm>
            <a:off x="2503356" y="632229"/>
            <a:ext cx="539641" cy="420074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ccolade ouvrante 13">
            <a:extLst>
              <a:ext uri="{FF2B5EF4-FFF2-40B4-BE49-F238E27FC236}">
                <a16:creationId xmlns:a16="http://schemas.microsoft.com/office/drawing/2014/main" id="{5690F77D-6D15-97DC-B116-24FE98F0ECE6}"/>
              </a:ext>
            </a:extLst>
          </p:cNvPr>
          <p:cNvSpPr/>
          <p:nvPr/>
        </p:nvSpPr>
        <p:spPr>
          <a:xfrm rot="10800000">
            <a:off x="8703045" y="632228"/>
            <a:ext cx="380961" cy="576857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371AFBF-C950-FED5-0830-E0CFE83C9A1D}"/>
              </a:ext>
            </a:extLst>
          </p:cNvPr>
          <p:cNvSpPr txBox="1"/>
          <p:nvPr/>
        </p:nvSpPr>
        <p:spPr>
          <a:xfrm>
            <a:off x="404350" y="2312705"/>
            <a:ext cx="209900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800" dirty="0" err="1"/>
              <a:t>Conocimientos</a:t>
            </a:r>
            <a:r>
              <a:rPr lang="fr-FR" sz="1800" dirty="0"/>
              <a:t> </a:t>
            </a:r>
            <a:r>
              <a:rPr lang="fr-FR" sz="1800" dirty="0" err="1"/>
              <a:t>lingüísticos</a:t>
            </a:r>
            <a:r>
              <a:rPr lang="fr-FR" sz="1800" dirty="0"/>
              <a:t> </a:t>
            </a:r>
            <a:r>
              <a:rPr lang="fr-FR" sz="1800" dirty="0" err="1"/>
              <a:t>necesarios</a:t>
            </a:r>
            <a:r>
              <a:rPr lang="fr-FR" sz="1800" dirty="0"/>
              <a:t> para la </a:t>
            </a:r>
            <a:r>
              <a:rPr lang="fr-FR" sz="1800" dirty="0" err="1"/>
              <a:t>comprensión</a:t>
            </a:r>
            <a:endParaRPr lang="es-ES" dirty="0" err="1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663D3A-4D88-E6E8-AFC2-4EE23556B137}"/>
              </a:ext>
            </a:extLst>
          </p:cNvPr>
          <p:cNvSpPr txBox="1"/>
          <p:nvPr/>
        </p:nvSpPr>
        <p:spPr>
          <a:xfrm>
            <a:off x="289842" y="5130523"/>
            <a:ext cx="332026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800" dirty="0" err="1"/>
              <a:t>Conocimientos</a:t>
            </a:r>
            <a:r>
              <a:rPr lang="fr-FR" sz="1800" dirty="0"/>
              <a:t> </a:t>
            </a:r>
            <a:r>
              <a:rPr lang="fr-FR" sz="1800" dirty="0" err="1"/>
              <a:t>necesarios</a:t>
            </a:r>
            <a:r>
              <a:rPr lang="fr-FR" sz="1800" dirty="0"/>
              <a:t> para </a:t>
            </a:r>
            <a:r>
              <a:rPr lang="fr-FR" sz="1800" dirty="0" err="1"/>
              <a:t>descomponer</a:t>
            </a:r>
            <a:r>
              <a:rPr lang="fr-FR" sz="1800" dirty="0"/>
              <a:t> las palabras en sus partes </a:t>
            </a:r>
            <a:r>
              <a:rPr lang="fr-FR" sz="1800" dirty="0" err="1"/>
              <a:t>constituyentes</a:t>
            </a:r>
            <a:r>
              <a:rPr lang="fr-FR" sz="1800" dirty="0"/>
              <a:t> y </a:t>
            </a:r>
            <a:r>
              <a:rPr lang="fr-FR" sz="1800" dirty="0" err="1"/>
              <a:t>permitir</a:t>
            </a:r>
            <a:r>
              <a:rPr lang="fr-FR" sz="1800" dirty="0"/>
              <a:t> la </a:t>
            </a:r>
            <a:r>
              <a:rPr lang="fr-FR" sz="1800" dirty="0" err="1"/>
              <a:t>correspondencia</a:t>
            </a:r>
            <a:r>
              <a:rPr lang="fr-FR" sz="1800" dirty="0"/>
              <a:t> </a:t>
            </a:r>
            <a:r>
              <a:rPr lang="fr-FR" sz="1800" dirty="0" err="1"/>
              <a:t>sonido-letra</a:t>
            </a:r>
            <a:r>
              <a:rPr lang="fr-FR" sz="1800" dirty="0"/>
              <a:t>.</a:t>
            </a:r>
            <a:endParaRPr lang="es-E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F6A42FF-C757-4A1A-39AA-B73562A00E7D}"/>
              </a:ext>
            </a:extLst>
          </p:cNvPr>
          <p:cNvSpPr txBox="1"/>
          <p:nvPr/>
        </p:nvSpPr>
        <p:spPr>
          <a:xfrm>
            <a:off x="8869497" y="2669820"/>
            <a:ext cx="3320269" cy="16927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800" dirty="0" err="1"/>
              <a:t>Todos</a:t>
            </a:r>
            <a:r>
              <a:rPr lang="fr-FR" sz="1800" dirty="0"/>
              <a:t> </a:t>
            </a:r>
            <a:r>
              <a:rPr lang="fr-FR" sz="1800" dirty="0" err="1"/>
              <a:t>estos</a:t>
            </a:r>
            <a:r>
              <a:rPr lang="fr-FR" sz="1800" dirty="0"/>
              <a:t> </a:t>
            </a:r>
            <a:r>
              <a:rPr lang="fr-FR" sz="1800" dirty="0" err="1"/>
              <a:t>componentes</a:t>
            </a:r>
            <a:r>
              <a:rPr lang="fr-FR" sz="1800" dirty="0"/>
              <a:t> </a:t>
            </a:r>
            <a:r>
              <a:rPr lang="fr-FR" sz="1800" dirty="0" err="1"/>
              <a:t>interactúan</a:t>
            </a:r>
            <a:r>
              <a:rPr lang="fr-FR" sz="1800" dirty="0"/>
              <a:t> y son </a:t>
            </a:r>
            <a:r>
              <a:rPr lang="fr-FR" sz="1800" dirty="0" err="1"/>
              <a:t>necesarios</a:t>
            </a:r>
            <a:r>
              <a:rPr lang="fr-FR" sz="1800" dirty="0"/>
              <a:t> para el </a:t>
            </a:r>
            <a:r>
              <a:rPr lang="fr-FR" sz="1800" dirty="0" err="1"/>
              <a:t>proceso</a:t>
            </a:r>
            <a:r>
              <a:rPr lang="fr-FR" sz="1800" dirty="0"/>
              <a:t> de </a:t>
            </a:r>
            <a:r>
              <a:rPr lang="fr-FR" sz="1800" dirty="0" err="1"/>
              <a:t>lectura</a:t>
            </a:r>
            <a:r>
              <a:rPr lang="fr-FR" sz="1800" dirty="0"/>
              <a:t>.</a:t>
            </a:r>
            <a:endParaRPr lang="es-ES" dirty="0"/>
          </a:p>
          <a:p>
            <a:pPr algn="ctr"/>
            <a:endParaRPr lang="fr-FR"/>
          </a:p>
          <a:p>
            <a:pPr algn="ctr"/>
            <a:r>
              <a:rPr lang="fr-FR" sz="1800" dirty="0" err="1"/>
              <a:t>Todos</a:t>
            </a:r>
            <a:r>
              <a:rPr lang="fr-FR" sz="1800" dirty="0"/>
              <a:t> </a:t>
            </a:r>
            <a:r>
              <a:rPr lang="fr-FR" sz="1800" dirty="0" err="1"/>
              <a:t>ellos</a:t>
            </a:r>
            <a:r>
              <a:rPr lang="fr-FR" sz="1800" dirty="0"/>
              <a:t> </a:t>
            </a:r>
            <a:r>
              <a:rPr lang="fr-FR" sz="1800" dirty="0" err="1"/>
              <a:t>predicen</a:t>
            </a:r>
            <a:r>
              <a:rPr lang="fr-FR" sz="1800" dirty="0"/>
              <a:t> la </a:t>
            </a:r>
            <a:r>
              <a:rPr lang="fr-FR" sz="1800" dirty="0" err="1"/>
              <a:t>adquisición</a:t>
            </a:r>
            <a:r>
              <a:rPr lang="fr-FR" sz="1800" dirty="0"/>
              <a:t> de la </a:t>
            </a:r>
            <a:r>
              <a:rPr lang="fr-FR" sz="1800" dirty="0" err="1"/>
              <a:t>lectura</a:t>
            </a:r>
            <a:endParaRPr lang="fr-FR" dirty="0" err="1"/>
          </a:p>
        </p:txBody>
      </p:sp>
    </p:spTree>
    <p:extLst>
      <p:ext uri="{BB962C8B-B14F-4D97-AF65-F5344CB8AC3E}">
        <p14:creationId xmlns:p14="http://schemas.microsoft.com/office/powerpoint/2010/main" val="266062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107888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6.3.3 </a:t>
            </a:r>
            <a:r>
              <a:rPr lang="en-US" sz="2800" dirty="0" err="1">
                <a:solidFill>
                  <a:schemeClr val="accent1"/>
                </a:solidFill>
              </a:rPr>
              <a:t>Predictores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 err="1">
                <a:solidFill>
                  <a:schemeClr val="accent1"/>
                </a:solidFill>
              </a:rPr>
              <a:t>específicos</a:t>
            </a:r>
            <a:r>
              <a:rPr lang="en-US" sz="2800" dirty="0">
                <a:solidFill>
                  <a:schemeClr val="accent1"/>
                </a:solidFill>
              </a:rPr>
              <a:t> de la </a:t>
            </a:r>
            <a:r>
              <a:rPr lang="en-US" sz="2800" dirty="0" err="1">
                <a:solidFill>
                  <a:schemeClr val="accent1"/>
                </a:solidFill>
              </a:rPr>
              <a:t>adquisición</a:t>
            </a:r>
            <a:r>
              <a:rPr lang="en-US" sz="2800" dirty="0">
                <a:solidFill>
                  <a:schemeClr val="accent1"/>
                </a:solidFill>
              </a:rPr>
              <a:t> del </a:t>
            </a:r>
            <a:r>
              <a:rPr lang="en-US" sz="2800" dirty="0" err="1">
                <a:solidFill>
                  <a:schemeClr val="accent1"/>
                </a:solidFill>
              </a:rPr>
              <a:t>lenguaje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 err="1">
                <a:solidFill>
                  <a:schemeClr val="accent1"/>
                </a:solidFill>
              </a:rPr>
              <a:t>escrito</a:t>
            </a:r>
            <a:r>
              <a:rPr lang="en-US" sz="2800" dirty="0">
                <a:solidFill>
                  <a:schemeClr val="accent1"/>
                </a:solidFill>
              </a:rPr>
              <a:t> - </a:t>
            </a:r>
            <a:r>
              <a:rPr lang="en-US" sz="2800" dirty="0" err="1">
                <a:solidFill>
                  <a:schemeClr val="accent1"/>
                </a:solidFill>
              </a:rPr>
              <a:t>Conciencia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 err="1">
                <a:solidFill>
                  <a:schemeClr val="accent1"/>
                </a:solidFill>
              </a:rPr>
              <a:t>fonológica</a:t>
            </a:r>
            <a:endParaRPr lang="en-US" sz="2800" b="1" dirty="0" err="1">
              <a:solidFill>
                <a:schemeClr val="accent1"/>
              </a:solidFill>
            </a:endParaRP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C477F7A-D275-72A3-68B3-8D56BA698806}"/>
              </a:ext>
            </a:extLst>
          </p:cNvPr>
          <p:cNvSpPr/>
          <p:nvPr/>
        </p:nvSpPr>
        <p:spPr>
          <a:xfrm>
            <a:off x="4910711" y="1720945"/>
            <a:ext cx="6940446" cy="1124263"/>
          </a:xfrm>
          <a:prstGeom prst="roundRect">
            <a:avLst/>
          </a:prstGeom>
          <a:solidFill>
            <a:schemeClr val="bg2">
              <a:lumMod val="10000"/>
              <a:lumOff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lang="fr-FR" sz="1800" b="1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Conciencia</a:t>
            </a:r>
            <a:r>
              <a:rPr lang="fr-FR" sz="1800" b="1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800" b="1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léxica</a:t>
            </a:r>
            <a:endParaRPr lang="es-ES" b="1" err="1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Capacidad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para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aislar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una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palabra de un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enunciado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y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comprender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su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significado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.</a:t>
            </a:r>
            <a:endParaRPr lang="fr-FR" dirty="0">
              <a:solidFill>
                <a:schemeClr val="tx2">
                  <a:lumMod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El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gato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es gracioso ➝ El /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gato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/ es / gracioso</a:t>
            </a:r>
            <a:endParaRPr lang="fr-FR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C3A5CB5-E1BF-D3BB-EF7F-B64CDACD439D}"/>
              </a:ext>
            </a:extLst>
          </p:cNvPr>
          <p:cNvSpPr/>
          <p:nvPr/>
        </p:nvSpPr>
        <p:spPr>
          <a:xfrm>
            <a:off x="4910711" y="2983043"/>
            <a:ext cx="6940446" cy="1124263"/>
          </a:xfrm>
          <a:prstGeom prst="roundRect">
            <a:avLst/>
          </a:prstGeom>
          <a:solidFill>
            <a:schemeClr val="bg2">
              <a:lumMod val="10000"/>
              <a:lumOff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lang="fr-FR" sz="1800" b="1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Conciencia</a:t>
            </a:r>
            <a:r>
              <a:rPr lang="fr-FR" sz="1800" b="1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800" b="1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silábica</a:t>
            </a:r>
            <a:endParaRPr lang="es-ES" dirty="0" err="1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Capacidad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para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segmentar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una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palabra en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sílabas</a:t>
            </a:r>
            <a:endParaRPr lang="fr-FR" dirty="0" err="1">
              <a:solidFill>
                <a:schemeClr val="tx2">
                  <a:lumMod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mariposa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➝ 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(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ma+ri+po+sa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)</a:t>
            </a:r>
            <a:endParaRPr lang="fr-FR" dirty="0">
              <a:solidFill>
                <a:schemeClr val="tx2">
                  <a:lumMod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12E2BF4-50A5-0EAF-C310-B4CA8C06C202}"/>
              </a:ext>
            </a:extLst>
          </p:cNvPr>
          <p:cNvSpPr/>
          <p:nvPr/>
        </p:nvSpPr>
        <p:spPr>
          <a:xfrm>
            <a:off x="4910711" y="4209995"/>
            <a:ext cx="6940446" cy="1124263"/>
          </a:xfrm>
          <a:prstGeom prst="roundRect">
            <a:avLst/>
          </a:prstGeom>
          <a:solidFill>
            <a:schemeClr val="bg2">
              <a:lumMod val="10000"/>
              <a:lumOff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lang="fr-FR" sz="1800" b="1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Conciencia</a:t>
            </a:r>
            <a:r>
              <a:rPr lang="fr-FR" sz="1800" b="1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de la </a:t>
            </a:r>
            <a:r>
              <a:rPr lang="fr-FR" sz="1800" b="1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unidad</a:t>
            </a:r>
            <a:r>
              <a:rPr lang="fr-FR" sz="1800" b="1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800" b="1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intrasilábica</a:t>
            </a:r>
            <a:endParaRPr lang="es-ES" b="1" err="1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Capacidad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para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segmentar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una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sílaba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en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inicio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y rima</a:t>
            </a:r>
            <a:endParaRPr lang="fr-FR" dirty="0">
              <a:solidFill>
                <a:schemeClr val="tx2">
                  <a:lumMod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nube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➝ 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(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n+ube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)</a:t>
            </a:r>
            <a:endParaRPr lang="fr-FR" dirty="0">
              <a:solidFill>
                <a:schemeClr val="tx2">
                  <a:lumMod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8A61769-E28A-EC7D-0559-1325DC0458C0}"/>
              </a:ext>
            </a:extLst>
          </p:cNvPr>
          <p:cNvSpPr/>
          <p:nvPr/>
        </p:nvSpPr>
        <p:spPr>
          <a:xfrm>
            <a:off x="4910711" y="5460819"/>
            <a:ext cx="6940446" cy="1124263"/>
          </a:xfrm>
          <a:prstGeom prst="roundRect">
            <a:avLst/>
          </a:prstGeom>
          <a:solidFill>
            <a:schemeClr val="bg2">
              <a:lumMod val="10000"/>
              <a:lumOff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lnSpc>
                <a:spcPct val="120000"/>
              </a:lnSpc>
            </a:pPr>
            <a:r>
              <a:rPr lang="fr-FR" sz="1800" b="1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Conciencia</a:t>
            </a:r>
            <a:r>
              <a:rPr lang="fr-FR" sz="1800" b="1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</a:t>
            </a:r>
            <a:r>
              <a:rPr lang="fr-FR" sz="1800" b="1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fonémica</a:t>
            </a:r>
            <a:endParaRPr lang="es-ES" dirty="0" err="1">
              <a:solidFill>
                <a:schemeClr val="tx2">
                  <a:lumMod val="25000"/>
                </a:schemeClr>
              </a:solidFill>
            </a:endParaRPr>
          </a:p>
          <a:p>
            <a:pPr algn="ctr"/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Capacidad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para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segmentar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un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sílaba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o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una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 palabra en 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fonemas</a:t>
            </a:r>
            <a:endParaRPr lang="fr-FR" dirty="0" err="1">
              <a:solidFill>
                <a:schemeClr val="tx2">
                  <a:lumMod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sz="1600" dirty="0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libro ➝ 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 (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l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+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i+b+r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+</a:t>
            </a:r>
            <a:r>
              <a:rPr lang="fr-FR" sz="1600" dirty="0" err="1">
                <a:solidFill>
                  <a:schemeClr val="tx2">
                    <a:lumMod val="25000"/>
                  </a:schemeClr>
                </a:solidFill>
                <a:ea typeface="+mn-lt"/>
                <a:cs typeface="+mn-lt"/>
              </a:rPr>
              <a:t>o</a:t>
            </a:r>
            <a:r>
              <a:rPr lang="fr-FR" sz="1600" dirty="0">
                <a:solidFill>
                  <a:schemeClr val="tx2">
                    <a:lumMod val="25000"/>
                  </a:schemeClr>
                </a:solidFill>
                <a:effectLst/>
                <a:ea typeface="+mn-lt"/>
                <a:cs typeface="+mn-lt"/>
              </a:rPr>
              <a:t>)</a:t>
            </a:r>
            <a:endParaRPr lang="fr-FR" dirty="0">
              <a:solidFill>
                <a:schemeClr val="tx2">
                  <a:lumMod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D8D2925D-6FB0-0609-BB49-C4D3E11D0BD1}"/>
              </a:ext>
            </a:extLst>
          </p:cNvPr>
          <p:cNvSpPr/>
          <p:nvPr/>
        </p:nvSpPr>
        <p:spPr>
          <a:xfrm>
            <a:off x="280010" y="3183083"/>
            <a:ext cx="3181479" cy="1735142"/>
          </a:xfrm>
          <a:prstGeom prst="round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dirty="0" err="1">
                <a:ea typeface="+mn-lt"/>
                <a:cs typeface="+mn-lt"/>
              </a:rPr>
              <a:t>Conciencia</a:t>
            </a:r>
            <a:r>
              <a:rPr lang="fr-FR" sz="2000" dirty="0">
                <a:ea typeface="+mn-lt"/>
                <a:cs typeface="+mn-lt"/>
              </a:rPr>
              <a:t> </a:t>
            </a:r>
            <a:r>
              <a:rPr lang="fr-FR" sz="2000" dirty="0" err="1">
                <a:ea typeface="+mn-lt"/>
                <a:cs typeface="+mn-lt"/>
              </a:rPr>
              <a:t>fonológica</a:t>
            </a:r>
            <a:endParaRPr lang="es-ES" dirty="0" err="1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F9F6563-E03A-CFF3-543B-43A0975A2FCA}"/>
              </a:ext>
            </a:extLst>
          </p:cNvPr>
          <p:cNvCxnSpPr/>
          <p:nvPr/>
        </p:nvCxnSpPr>
        <p:spPr>
          <a:xfrm flipV="1">
            <a:off x="3461489" y="2283076"/>
            <a:ext cx="1260413" cy="900007"/>
          </a:xfrm>
          <a:prstGeom prst="straightConnector1">
            <a:avLst/>
          </a:prstGeom>
          <a:ln w="38100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E33AD1D-5348-716C-82C3-7DC2CF5E5D7E}"/>
              </a:ext>
            </a:extLst>
          </p:cNvPr>
          <p:cNvCxnSpPr/>
          <p:nvPr/>
        </p:nvCxnSpPr>
        <p:spPr>
          <a:xfrm flipV="1">
            <a:off x="3555893" y="3225130"/>
            <a:ext cx="1260413" cy="900007"/>
          </a:xfrm>
          <a:prstGeom prst="straightConnector1">
            <a:avLst/>
          </a:prstGeom>
          <a:ln w="38100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C11E383-ADAE-6AF6-5CAA-D8E9ACB5D1F3}"/>
              </a:ext>
            </a:extLst>
          </p:cNvPr>
          <p:cNvCxnSpPr>
            <a:cxnSpLocks/>
          </p:cNvCxnSpPr>
          <p:nvPr/>
        </p:nvCxnSpPr>
        <p:spPr>
          <a:xfrm>
            <a:off x="3555893" y="4284037"/>
            <a:ext cx="1260413" cy="589218"/>
          </a:xfrm>
          <a:prstGeom prst="straightConnector1">
            <a:avLst/>
          </a:prstGeom>
          <a:ln w="38100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628345F-1A36-4657-C73C-BFF2D0BFA035}"/>
              </a:ext>
            </a:extLst>
          </p:cNvPr>
          <p:cNvCxnSpPr>
            <a:cxnSpLocks/>
          </p:cNvCxnSpPr>
          <p:nvPr/>
        </p:nvCxnSpPr>
        <p:spPr>
          <a:xfrm>
            <a:off x="3467565" y="4961866"/>
            <a:ext cx="794896" cy="612849"/>
          </a:xfrm>
          <a:prstGeom prst="straightConnector1">
            <a:avLst/>
          </a:prstGeom>
          <a:ln w="38100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8" name="Modèle 3D 17" descr="Chat accueillant">
                <a:extLst>
                  <a:ext uri="{FF2B5EF4-FFF2-40B4-BE49-F238E27FC236}">
                    <a16:creationId xmlns:a16="http://schemas.microsoft.com/office/drawing/2014/main" id="{8C19EB15-3E61-4A9D-E5FA-7A2932245FE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539387340"/>
                  </p:ext>
                </p:extLst>
              </p:nvPr>
            </p:nvGraphicFramePr>
            <p:xfrm>
              <a:off x="4374344" y="1418990"/>
              <a:ext cx="1254337" cy="1081177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254337" cy="1081177"/>
                    </a:xfrm>
                    <a:prstGeom prst="rect">
                      <a:avLst/>
                    </a:prstGeom>
                  </am3d:spPr>
                  <am3d:camera>
                    <am3d:pos x="0" y="0" z="7162828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3269983" d="1000000"/>
                    <am3d:preTrans dx="-5265060" dy="-17977643" dz="1818304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160367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8" name="Modèle 3D 17" descr="Chat accueillant">
                <a:extLst>
                  <a:ext uri="{FF2B5EF4-FFF2-40B4-BE49-F238E27FC236}">
                    <a16:creationId xmlns:a16="http://schemas.microsoft.com/office/drawing/2014/main" id="{8C19EB15-3E61-4A9D-E5FA-7A2932245FE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4344" y="1418990"/>
                <a:ext cx="1254337" cy="10811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9" name="Modèle 3D 18" descr="Papillon Ulysse">
                <a:extLst>
                  <a:ext uri="{FF2B5EF4-FFF2-40B4-BE49-F238E27FC236}">
                    <a16:creationId xmlns:a16="http://schemas.microsoft.com/office/drawing/2014/main" id="{9656CACF-F47F-4B6B-0EAB-940C7EA1CAF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5660849"/>
                  </p:ext>
                </p:extLst>
              </p:nvPr>
            </p:nvGraphicFramePr>
            <p:xfrm>
              <a:off x="4384046" y="3203355"/>
              <a:ext cx="1624086" cy="937665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624086" cy="937665"/>
                    </a:xfrm>
                    <a:prstGeom prst="rect">
                      <a:avLst/>
                    </a:prstGeom>
                  </am3d:spPr>
                  <am3d:camera>
                    <am3d:pos x="0" y="0" z="6412708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15077" d="1000000"/>
                    <am3d:preTrans dx="0" dy="-6823714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631193" ay="1646256" az="1432730"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163035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Modèle 3D 18" descr="Papillon Ulysse">
                <a:extLst>
                  <a:ext uri="{FF2B5EF4-FFF2-40B4-BE49-F238E27FC236}">
                    <a16:creationId xmlns:a16="http://schemas.microsoft.com/office/drawing/2014/main" id="{9656CACF-F47F-4B6B-0EAB-940C7EA1CAF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84046" y="3203355"/>
                <a:ext cx="1624086" cy="9376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0" name="Modèle 3D 19" descr="Soleil partiel">
                <a:extLst>
                  <a:ext uri="{FF2B5EF4-FFF2-40B4-BE49-F238E27FC236}">
                    <a16:creationId xmlns:a16="http://schemas.microsoft.com/office/drawing/2014/main" id="{6A2DBBC9-9BF3-D297-3E73-3E959F47DFD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49635971"/>
                  </p:ext>
                </p:extLst>
              </p:nvPr>
            </p:nvGraphicFramePr>
            <p:xfrm>
              <a:off x="4728374" y="4323882"/>
              <a:ext cx="1087810" cy="1060950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1087810" cy="1060950"/>
                    </a:xfrm>
                    <a:prstGeom prst="rect">
                      <a:avLst/>
                    </a:prstGeom>
                  </am3d:spPr>
                  <am3d:camera>
                    <am3d:pos x="0" y="0" z="6836631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722078" d="1000000"/>
                    <am3d:preTrans dx="1965996" dy="-13076086" dz="-566466"/>
                    <am3d:scale>
                      <am3d:sx n="1000000" d="1000000"/>
                      <am3d:sy n="1000000" d="1000000"/>
                      <am3d:sz n="1000000" d="1000000"/>
                    </am3d:scale>
                    <am3d:rot ax="1099931" ay="311989" az="103198"/>
                    <am3d:postTrans dx="0" dy="0" dz="0"/>
                  </am3d:trans>
                  <am3d:raster rName="Office3DRenderer" rVer="16.0.8326">
                    <am3d:blip r:embed="rId10"/>
                  </am3d:raster>
                  <am3d:objViewport viewportSz="157128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0" name="Modèle 3D 19" descr="Soleil partiel">
                <a:extLst>
                  <a:ext uri="{FF2B5EF4-FFF2-40B4-BE49-F238E27FC236}">
                    <a16:creationId xmlns:a16="http://schemas.microsoft.com/office/drawing/2014/main" id="{6A2DBBC9-9BF3-D297-3E73-3E959F47DFD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28374" y="4323882"/>
                <a:ext cx="1087810" cy="10609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2" name="Modèle 3D 21" descr="Livres">
                <a:extLst>
                  <a:ext uri="{FF2B5EF4-FFF2-40B4-BE49-F238E27FC236}">
                    <a16:creationId xmlns:a16="http://schemas.microsoft.com/office/drawing/2014/main" id="{F467B523-F4E4-0E61-ACB0-C34FD51BC1B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1118304"/>
                  </p:ext>
                </p:extLst>
              </p:nvPr>
            </p:nvGraphicFramePr>
            <p:xfrm>
              <a:off x="4200145" y="5371783"/>
              <a:ext cx="1189792" cy="1291050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1189792" cy="1291050"/>
                    </a:xfrm>
                    <a:prstGeom prst="rect">
                      <a:avLst/>
                    </a:prstGeom>
                  </am3d:spPr>
                  <am3d:camera>
                    <am3d:pos x="0" y="0" z="6923615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964344" d="1000000"/>
                    <am3d:preTrans dx="0" dy="-882178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952626" ay="753415" az="848516"/>
                    <am3d:postTrans dx="0" dy="0" dz="0"/>
                  </am3d:trans>
                  <am3d:raster rName="Office3DRenderer" rVer="16.0.8326">
                    <am3d:blip r:embed="rId12"/>
                  </am3d:raster>
                  <am3d:objViewport viewportSz="162014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2" name="Modèle 3D 21" descr="Livres">
                <a:extLst>
                  <a:ext uri="{FF2B5EF4-FFF2-40B4-BE49-F238E27FC236}">
                    <a16:creationId xmlns:a16="http://schemas.microsoft.com/office/drawing/2014/main" id="{F467B523-F4E4-0E61-ACB0-C34FD51BC1B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200145" y="5371783"/>
                <a:ext cx="1189792" cy="129105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26878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159601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6.3.3 </a:t>
            </a:r>
            <a:r>
              <a:rPr lang="en-US" sz="2800" b="1" err="1">
                <a:solidFill>
                  <a:schemeClr val="accent1"/>
                </a:solidFill>
              </a:rPr>
              <a:t>Indicadores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err="1">
                <a:solidFill>
                  <a:schemeClr val="accent1"/>
                </a:solidFill>
              </a:rPr>
              <a:t>específicos</a:t>
            </a:r>
            <a:r>
              <a:rPr lang="en-US" sz="2800" b="1" dirty="0">
                <a:solidFill>
                  <a:schemeClr val="accent1"/>
                </a:solidFill>
              </a:rPr>
              <a:t> de la </a:t>
            </a:r>
            <a:r>
              <a:rPr lang="en-US" sz="2800" b="1" err="1">
                <a:solidFill>
                  <a:schemeClr val="accent1"/>
                </a:solidFill>
              </a:rPr>
              <a:t>adquisición</a:t>
            </a:r>
            <a:r>
              <a:rPr lang="en-US" sz="2800" b="1" dirty="0">
                <a:solidFill>
                  <a:schemeClr val="accent1"/>
                </a:solidFill>
              </a:rPr>
              <a:t> de la lengua </a:t>
            </a:r>
            <a:r>
              <a:rPr lang="en-US" sz="2800" b="1" err="1">
                <a:solidFill>
                  <a:schemeClr val="accent1"/>
                </a:solidFill>
              </a:rPr>
              <a:t>escrita</a:t>
            </a:r>
            <a:r>
              <a:rPr lang="en-US" sz="2800" b="1" dirty="0">
                <a:solidFill>
                  <a:schemeClr val="accent1"/>
                </a:solidFill>
              </a:rPr>
              <a:t> - Memoria verbal a </a:t>
            </a:r>
            <a:r>
              <a:rPr lang="en-US" sz="2800" b="1" err="1">
                <a:solidFill>
                  <a:schemeClr val="accent1"/>
                </a:solidFill>
              </a:rPr>
              <a:t>corto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err="1">
                <a:solidFill>
                  <a:schemeClr val="accent1"/>
                </a:solidFill>
              </a:rPr>
              <a:t>plazo</a:t>
            </a:r>
            <a:endParaRPr lang="en-US" sz="2800" b="1" dirty="0" err="1">
              <a:solidFill>
                <a:schemeClr val="accent1"/>
              </a:solidFill>
            </a:endParaRP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pic>
        <p:nvPicPr>
          <p:cNvPr id="1026" name="Picture 2" descr="Généré à partir de l’invite">
            <a:extLst>
              <a:ext uri="{FF2B5EF4-FFF2-40B4-BE49-F238E27FC236}">
                <a16:creationId xmlns:a16="http://schemas.microsoft.com/office/drawing/2014/main" id="{9B076160-765E-8DF0-24F0-123CECE58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21" y="2026250"/>
            <a:ext cx="4112222" cy="4112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0F3981F-DE46-809D-D0EC-57E2DEED6BDF}"/>
              </a:ext>
            </a:extLst>
          </p:cNvPr>
          <p:cNvSpPr txBox="1"/>
          <p:nvPr/>
        </p:nvSpPr>
        <p:spPr>
          <a:xfrm>
            <a:off x="5291190" y="3100336"/>
            <a:ext cx="6100996" cy="11664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000" dirty="0"/>
              <a:t>La </a:t>
            </a:r>
            <a:r>
              <a:rPr lang="fr-FR" sz="2000" dirty="0" err="1"/>
              <a:t>capacidad</a:t>
            </a:r>
            <a:r>
              <a:rPr lang="fr-FR" sz="2000" dirty="0"/>
              <a:t> de </a:t>
            </a:r>
            <a:r>
              <a:rPr lang="fr-FR" sz="2000" dirty="0" err="1"/>
              <a:t>retener</a:t>
            </a:r>
            <a:r>
              <a:rPr lang="fr-FR" sz="2000" dirty="0"/>
              <a:t> </a:t>
            </a:r>
            <a:r>
              <a:rPr lang="fr-FR" sz="2000" dirty="0" err="1"/>
              <a:t>información</a:t>
            </a:r>
            <a:r>
              <a:rPr lang="fr-FR" sz="2000" dirty="0"/>
              <a:t> verbal </a:t>
            </a:r>
            <a:r>
              <a:rPr lang="fr-FR" sz="2000" dirty="0" err="1"/>
              <a:t>durante</a:t>
            </a:r>
            <a:r>
              <a:rPr lang="fr-FR" sz="2000" dirty="0"/>
              <a:t> un </a:t>
            </a:r>
            <a:r>
              <a:rPr lang="fr-FR" sz="2000" dirty="0" err="1"/>
              <a:t>breve</a:t>
            </a:r>
            <a:r>
              <a:rPr lang="fr-FR" sz="2000" dirty="0"/>
              <a:t> </a:t>
            </a:r>
            <a:r>
              <a:rPr lang="fr-FR" sz="2000" dirty="0" err="1"/>
              <a:t>período</a:t>
            </a:r>
            <a:r>
              <a:rPr lang="fr-FR" sz="2000" dirty="0"/>
              <a:t> de </a:t>
            </a:r>
            <a:r>
              <a:rPr lang="fr-FR" sz="2000" dirty="0" err="1"/>
              <a:t>tiempo</a:t>
            </a:r>
            <a:r>
              <a:rPr lang="fr-FR" sz="2000" dirty="0"/>
              <a:t> ➝ el </a:t>
            </a:r>
            <a:r>
              <a:rPr lang="fr-FR" sz="2000" dirty="0" err="1"/>
              <a:t>tiempo</a:t>
            </a:r>
            <a:r>
              <a:rPr lang="fr-FR" sz="2000" dirty="0"/>
              <a:t> </a:t>
            </a:r>
            <a:r>
              <a:rPr lang="fr-FR" sz="2000" dirty="0" err="1"/>
              <a:t>necesario</a:t>
            </a:r>
            <a:r>
              <a:rPr lang="fr-FR" sz="2000" dirty="0"/>
              <a:t> para </a:t>
            </a:r>
            <a:r>
              <a:rPr lang="fr-FR" sz="2000" dirty="0" err="1"/>
              <a:t>procesarla</a:t>
            </a:r>
            <a:r>
              <a:rPr lang="fr-FR" sz="2000" dirty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25311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159601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6.3.3 </a:t>
            </a:r>
            <a:r>
              <a:rPr lang="en-US" sz="2800" b="1" dirty="0" err="1">
                <a:solidFill>
                  <a:schemeClr val="accent1"/>
                </a:solidFill>
              </a:rPr>
              <a:t>Predictores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específicos</a:t>
            </a:r>
            <a:r>
              <a:rPr lang="en-US" sz="2800" b="1" dirty="0">
                <a:solidFill>
                  <a:schemeClr val="accent1"/>
                </a:solidFill>
              </a:rPr>
              <a:t> de la </a:t>
            </a:r>
            <a:r>
              <a:rPr lang="en-US" sz="2800" b="1" dirty="0" err="1">
                <a:solidFill>
                  <a:schemeClr val="accent1"/>
                </a:solidFill>
              </a:rPr>
              <a:t>adquisición</a:t>
            </a:r>
            <a:r>
              <a:rPr lang="en-US" sz="2800" b="1" dirty="0">
                <a:solidFill>
                  <a:schemeClr val="accent1"/>
                </a:solidFill>
              </a:rPr>
              <a:t> de la lengua </a:t>
            </a:r>
            <a:r>
              <a:rPr lang="en-US" sz="2800" b="1" dirty="0" err="1">
                <a:solidFill>
                  <a:schemeClr val="accent1"/>
                </a:solidFill>
              </a:rPr>
              <a:t>escrita</a:t>
            </a:r>
            <a:r>
              <a:rPr lang="en-US" sz="2800" b="1" dirty="0">
                <a:solidFill>
                  <a:schemeClr val="accent1"/>
                </a:solidFill>
              </a:rPr>
              <a:t> - </a:t>
            </a:r>
            <a:r>
              <a:rPr lang="en-US" sz="2800" b="1" dirty="0" err="1">
                <a:solidFill>
                  <a:schemeClr val="accent1"/>
                </a:solidFill>
              </a:rPr>
              <a:t>Acceso</a:t>
            </a:r>
            <a:r>
              <a:rPr lang="en-US" sz="2800" b="1" dirty="0">
                <a:solidFill>
                  <a:schemeClr val="accent1"/>
                </a:solidFill>
              </a:rPr>
              <a:t> a las </a:t>
            </a:r>
            <a:r>
              <a:rPr lang="en-US" sz="2800" b="1" dirty="0" err="1">
                <a:solidFill>
                  <a:schemeClr val="accent1"/>
                </a:solidFill>
              </a:rPr>
              <a:t>representaciones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pic>
        <p:nvPicPr>
          <p:cNvPr id="3074" name="Picture 2" descr="Généré à partir de l’invite">
            <a:extLst>
              <a:ext uri="{FF2B5EF4-FFF2-40B4-BE49-F238E27FC236}">
                <a16:creationId xmlns:a16="http://schemas.microsoft.com/office/drawing/2014/main" id="{80870BBC-02B0-49D3-E021-C83D09471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79" b="96777" l="2344" r="99512">
                        <a14:foregroundMark x1="46484" y1="37207" x2="35352" y2="57813"/>
                        <a14:foregroundMark x1="35352" y1="57813" x2="41797" y2="73828"/>
                        <a14:foregroundMark x1="41797" y1="73828" x2="63574" y2="90332"/>
                        <a14:foregroundMark x1="63574" y1="90332" x2="70020" y2="69043"/>
                        <a14:foregroundMark x1="70020" y1="69043" x2="68164" y2="44336"/>
                        <a14:foregroundMark x1="68164" y1="44336" x2="58496" y2="29492"/>
                        <a14:foregroundMark x1="58496" y1="29492" x2="42090" y2="21191"/>
                        <a14:foregroundMark x1="42090" y1="21191" x2="31055" y2="25391"/>
                        <a14:foregroundMark x1="31055" y1="25391" x2="24512" y2="36426"/>
                        <a14:foregroundMark x1="24512" y1="36426" x2="23242" y2="45605"/>
                        <a14:foregroundMark x1="0" y1="13965" x2="30566" y2="13965"/>
                        <a14:foregroundMark x1="30566" y1="13965" x2="65625" y2="12695"/>
                        <a14:foregroundMark x1="65625" y1="12695" x2="78906" y2="14453"/>
                        <a14:foregroundMark x1="78906" y1="14453" x2="75195" y2="30078"/>
                        <a14:foregroundMark x1="75195" y1="30078" x2="78906" y2="80273"/>
                        <a14:foregroundMark x1="78906" y1="80273" x2="84180" y2="59570"/>
                        <a14:foregroundMark x1="84180" y1="59570" x2="78223" y2="13574"/>
                        <a14:foregroundMark x1="78223" y1="13574" x2="73633" y2="879"/>
                        <a14:foregroundMark x1="73633" y1="879" x2="24707" y2="29980"/>
                        <a14:foregroundMark x1="2539" y1="12891" x2="45020" y2="2734"/>
                        <a14:foregroundMark x1="70410" y1="97461" x2="96484" y2="91992"/>
                        <a14:foregroundMark x1="96484" y1="91992" x2="89355" y2="68750"/>
                        <a14:foregroundMark x1="89355" y1="68750" x2="90430" y2="52441"/>
                        <a14:foregroundMark x1="90820" y1="48828" x2="99512" y2="65137"/>
                        <a14:foregroundMark x1="18945" y1="95313" x2="61719" y2="96777"/>
                        <a14:foregroundMark x1="61719" y1="96777" x2="82813" y2="95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37" y="2120603"/>
            <a:ext cx="4129790" cy="412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me 2">
            <a:extLst>
              <a:ext uri="{FF2B5EF4-FFF2-40B4-BE49-F238E27FC236}">
                <a16:creationId xmlns:a16="http://schemas.microsoft.com/office/drawing/2014/main" id="{6F09E5B1-8F40-2E58-8901-000DDFCEF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4023203"/>
              </p:ext>
            </p:extLst>
          </p:nvPr>
        </p:nvGraphicFramePr>
        <p:xfrm>
          <a:off x="4458327" y="1652316"/>
          <a:ext cx="7405136" cy="4533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2780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C016589-D512-F601-E002-10808484ED95}"/>
              </a:ext>
            </a:extLst>
          </p:cNvPr>
          <p:cNvSpPr/>
          <p:nvPr/>
        </p:nvSpPr>
        <p:spPr>
          <a:xfrm>
            <a:off x="1753496" y="470783"/>
            <a:ext cx="8259001" cy="5618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20000"/>
              </a:lnSpc>
              <a:buClr>
                <a:srgbClr val="674EA7"/>
              </a:buClr>
              <a:buSzPts val="4000"/>
            </a:pPr>
            <a:r>
              <a:rPr lang="en-US" sz="2800" b="1" dirty="0">
                <a:solidFill>
                  <a:schemeClr val="accent1"/>
                </a:solidFill>
              </a:rPr>
              <a:t>6.3.4 Leer con DI</a:t>
            </a:r>
          </a:p>
        </p:txBody>
      </p:sp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AFDB51D-BFD4-B6E5-0C47-C074C0FAC5D8}"/>
              </a:ext>
            </a:extLst>
          </p:cNvPr>
          <p:cNvSpPr txBox="1"/>
          <p:nvPr/>
        </p:nvSpPr>
        <p:spPr>
          <a:xfrm>
            <a:off x="3050498" y="3278859"/>
            <a:ext cx="61009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6023EAB-2747-9B49-E369-735533AFA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519" y="1164996"/>
            <a:ext cx="5095496" cy="531325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2819866-56DE-AEB1-599A-B51DDA086197}"/>
              </a:ext>
            </a:extLst>
          </p:cNvPr>
          <p:cNvSpPr txBox="1"/>
          <p:nvPr/>
        </p:nvSpPr>
        <p:spPr>
          <a:xfrm>
            <a:off x="6356232" y="2403707"/>
            <a:ext cx="5554726" cy="141577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fr-FR" sz="22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Predictores</a:t>
            </a:r>
            <a:r>
              <a:rPr lang="fr-FR" sz="2200" b="1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2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del</a:t>
            </a:r>
            <a:r>
              <a:rPr lang="fr-FR" sz="2200" b="1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2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desarrollo</a:t>
            </a:r>
            <a:r>
              <a:rPr lang="fr-FR" sz="2200" b="1">
                <a:solidFill>
                  <a:schemeClr val="bg2">
                    <a:lumMod val="75000"/>
                    <a:lumOff val="25000"/>
                  </a:schemeClr>
                </a:solidFill>
              </a:rPr>
              <a:t> de la lectura. </a:t>
            </a:r>
            <a:endParaRPr lang="es-ES">
              <a:solidFill>
                <a:schemeClr val="bg2">
                  <a:lumMod val="75000"/>
                  <a:lumOff val="25000"/>
                </a:schemeClr>
              </a:solidFill>
            </a:endParaRPr>
          </a:p>
          <a:p>
            <a:pPr algn="ctr"/>
            <a:endParaRPr lang="fr-FR"/>
          </a:p>
          <a:p>
            <a:pPr algn="ctr"/>
            <a:endParaRPr lang="fr-FR"/>
          </a:p>
          <a:p>
            <a:pPr algn="ctr"/>
            <a:endParaRPr lang="fr-FR"/>
          </a:p>
          <a:p>
            <a:pPr algn="ctr"/>
            <a:r>
              <a:rPr lang="fr-FR" sz="2200" b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Qué</a:t>
            </a:r>
            <a:r>
              <a:rPr lang="fr-FR" sz="22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200" b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podemos</a:t>
            </a:r>
            <a:r>
              <a:rPr lang="fr-FR" sz="22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200" b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esperar</a:t>
            </a:r>
            <a:r>
              <a:rPr lang="fr-FR" sz="22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en la DI</a:t>
            </a:r>
            <a:endParaRPr lang="fr-FR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80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53F338C9-55EF-8E33-A37F-B5157267F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86018107-5281-EAD0-2672-A6897BEA17C6}"/>
              </a:ext>
            </a:extLst>
          </p:cNvPr>
          <p:cNvSpPr/>
          <p:nvPr/>
        </p:nvSpPr>
        <p:spPr>
          <a:xfrm>
            <a:off x="3419254" y="2243702"/>
            <a:ext cx="5286659" cy="282744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onnecteur hors page 31">
            <a:extLst>
              <a:ext uri="{FF2B5EF4-FFF2-40B4-BE49-F238E27FC236}">
                <a16:creationId xmlns:a16="http://schemas.microsoft.com/office/drawing/2014/main" id="{083649F8-4426-AE28-CD33-664ACEFD4AF5}"/>
              </a:ext>
            </a:extLst>
          </p:cNvPr>
          <p:cNvSpPr/>
          <p:nvPr/>
        </p:nvSpPr>
        <p:spPr>
          <a:xfrm rot="5400000" flipH="1">
            <a:off x="9069846" y="1786338"/>
            <a:ext cx="2448749" cy="3009858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Connecteur hors page 29">
            <a:extLst>
              <a:ext uri="{FF2B5EF4-FFF2-40B4-BE49-F238E27FC236}">
                <a16:creationId xmlns:a16="http://schemas.microsoft.com/office/drawing/2014/main" id="{E8FB1DE7-E9E0-0F26-4BBE-D9842B1937E7}"/>
              </a:ext>
            </a:extLst>
          </p:cNvPr>
          <p:cNvSpPr/>
          <p:nvPr/>
        </p:nvSpPr>
        <p:spPr>
          <a:xfrm rot="16200000">
            <a:off x="613507" y="1786340"/>
            <a:ext cx="2448749" cy="3009858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7D2EDCA5-60BA-6D5A-5103-CE0011144F37}"/>
              </a:ext>
            </a:extLst>
          </p:cNvPr>
          <p:cNvSpPr/>
          <p:nvPr/>
        </p:nvSpPr>
        <p:spPr>
          <a:xfrm>
            <a:off x="6369078" y="3541415"/>
            <a:ext cx="1881732" cy="78064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800" dirty="0"/>
          </a:p>
        </p:txBody>
      </p:sp>
      <p:sp>
        <p:nvSpPr>
          <p:cNvPr id="26" name="Connecteur hors page 25">
            <a:extLst>
              <a:ext uri="{FF2B5EF4-FFF2-40B4-BE49-F238E27FC236}">
                <a16:creationId xmlns:a16="http://schemas.microsoft.com/office/drawing/2014/main" id="{363C5A00-902C-FF03-798C-26763785348E}"/>
              </a:ext>
            </a:extLst>
          </p:cNvPr>
          <p:cNvSpPr/>
          <p:nvPr/>
        </p:nvSpPr>
        <p:spPr>
          <a:xfrm flipV="1">
            <a:off x="1963712" y="5186597"/>
            <a:ext cx="8048785" cy="1453904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onnecteur hors page 4">
            <a:extLst>
              <a:ext uri="{FF2B5EF4-FFF2-40B4-BE49-F238E27FC236}">
                <a16:creationId xmlns:a16="http://schemas.microsoft.com/office/drawing/2014/main" id="{4B242915-A39B-CDCC-38E9-59F081BA064C}"/>
              </a:ext>
            </a:extLst>
          </p:cNvPr>
          <p:cNvSpPr/>
          <p:nvPr/>
        </p:nvSpPr>
        <p:spPr>
          <a:xfrm>
            <a:off x="1963712" y="338390"/>
            <a:ext cx="8033795" cy="1777907"/>
          </a:xfrm>
          <a:prstGeom prst="flowChartOffpageConnector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1" name="Google Shape;111;p2" descr="A blue and yellow logo&#10;&#10;Description automatically generated">
            <a:extLst>
              <a:ext uri="{FF2B5EF4-FFF2-40B4-BE49-F238E27FC236}">
                <a16:creationId xmlns:a16="http://schemas.microsoft.com/office/drawing/2014/main" id="{06334853-0B1D-071F-D6BC-0D9C10FB9FE1}"/>
              </a:ext>
            </a:extLst>
          </p:cNvPr>
          <p:cNvPicPr preferRelativeResize="0">
            <a:picLocks noGrp="1" noChangeAspect="1"/>
          </p:cNvPicPr>
          <p:nvPr>
            <p:ph type="body" idx="1"/>
          </p:nvPr>
        </p:nvPicPr>
        <p:blipFill rotWithShape="1">
          <a:blip r:embed="rId3">
            <a:alphaModFix/>
          </a:blip>
          <a:stretch/>
        </p:blipFill>
        <p:spPr>
          <a:xfrm>
            <a:off x="10012497" y="338390"/>
            <a:ext cx="1992853" cy="11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>
            <a:extLst>
              <a:ext uri="{FF2B5EF4-FFF2-40B4-BE49-F238E27FC236}">
                <a16:creationId xmlns:a16="http://schemas.microsoft.com/office/drawing/2014/main" id="{EA60F509-A27E-0690-6B47-EBD53584EF4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112" name="Google Shape;112;p2" descr="A group of people with a infinity symbol&#10;&#10;Description automatically generated">
            <a:extLst>
              <a:ext uri="{FF2B5EF4-FFF2-40B4-BE49-F238E27FC236}">
                <a16:creationId xmlns:a16="http://schemas.microsoft.com/office/drawing/2014/main" id="{C3123B29-F161-F52B-5E33-E20633F96BA2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350" y="267475"/>
            <a:ext cx="1466400" cy="109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">
            <a:extLst>
              <a:ext uri="{FF2B5EF4-FFF2-40B4-BE49-F238E27FC236}">
                <a16:creationId xmlns:a16="http://schemas.microsoft.com/office/drawing/2014/main" id="{73D8EE94-5D86-8EB1-3E40-D0E56017312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Erasmus+ 2021-1-FR01-KA220-VET-000033251</a:t>
            </a:r>
            <a:endParaRPr dirty="0"/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A0E497CD-9CC3-A9FC-7CD7-F350711A3F2F}"/>
              </a:ext>
            </a:extLst>
          </p:cNvPr>
          <p:cNvSpPr/>
          <p:nvPr/>
        </p:nvSpPr>
        <p:spPr>
          <a:xfrm>
            <a:off x="2059065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cognitivas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generales</a:t>
            </a:r>
            <a:endParaRPr lang="es-ES" dirty="0" err="1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A651E17-D757-A280-99BE-4E6ED05E593C}"/>
              </a:ext>
            </a:extLst>
          </p:cNvPr>
          <p:cNvSpPr/>
          <p:nvPr/>
        </p:nvSpPr>
        <p:spPr>
          <a:xfrm>
            <a:off x="4791598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600" err="1">
                <a:ea typeface="+mn-lt"/>
                <a:cs typeface="+mn-lt"/>
              </a:rPr>
              <a:t>Conocimientos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lingüísticos</a:t>
            </a:r>
            <a:r>
              <a:rPr lang="fr-FR" sz="1600" dirty="0">
                <a:ea typeface="+mn-lt"/>
                <a:cs typeface="+mn-lt"/>
              </a:rPr>
              <a:t> </a:t>
            </a:r>
            <a:r>
              <a:rPr lang="fr-FR" sz="1600" err="1">
                <a:ea typeface="+mn-lt"/>
                <a:cs typeface="+mn-lt"/>
              </a:rPr>
              <a:t>generales</a:t>
            </a:r>
            <a:endParaRPr lang="es-ES" sz="1600" err="1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60B8AE98-8AAB-65AC-AF4C-0FB97F412CC5}"/>
              </a:ext>
            </a:extLst>
          </p:cNvPr>
          <p:cNvSpPr/>
          <p:nvPr/>
        </p:nvSpPr>
        <p:spPr>
          <a:xfrm>
            <a:off x="7524131" y="5516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Nivel de </a:t>
            </a:r>
            <a:r>
              <a:rPr lang="fr-FR" sz="1800" dirty="0" err="1">
                <a:ea typeface="+mn-lt"/>
                <a:cs typeface="+mn-lt"/>
              </a:rPr>
              <a:t>pérdida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auditiva</a:t>
            </a:r>
            <a:endParaRPr lang="es-ES" dirty="0" err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AA6D734-4D97-CD28-D5A2-5894CF4C5408}"/>
              </a:ext>
            </a:extLst>
          </p:cNvPr>
          <p:cNvSpPr txBox="1"/>
          <p:nvPr/>
        </p:nvSpPr>
        <p:spPr>
          <a:xfrm>
            <a:off x="2092793" y="1353143"/>
            <a:ext cx="799449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Características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generales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la DI que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influyen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en el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proceso</a:t>
            </a:r>
            <a:r>
              <a:rPr lang="fr-FR" sz="1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de </a:t>
            </a:r>
            <a:r>
              <a:rPr lang="fr-FR" sz="1800" b="1" err="1">
                <a:solidFill>
                  <a:schemeClr val="bg2">
                    <a:lumMod val="75000"/>
                    <a:lumOff val="25000"/>
                  </a:schemeClr>
                </a:solidFill>
              </a:rPr>
              <a:t>lectura</a:t>
            </a:r>
            <a:endParaRPr lang="es-ES" sz="1800" b="1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BE6A346B-418D-7F1A-DE70-8FC1AA247F5A}"/>
              </a:ext>
            </a:extLst>
          </p:cNvPr>
          <p:cNvSpPr/>
          <p:nvPr/>
        </p:nvSpPr>
        <p:spPr>
          <a:xfrm>
            <a:off x="395731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Vocabulario</a:t>
            </a:r>
            <a:endParaRPr lang="es-ES" dirty="0" err="1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29078E5C-5DF7-8887-2C3B-9CA900231E1B}"/>
              </a:ext>
            </a:extLst>
          </p:cNvPr>
          <p:cNvSpPr/>
          <p:nvPr/>
        </p:nvSpPr>
        <p:spPr>
          <a:xfrm>
            <a:off x="395731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Representaciones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léxicas</a:t>
            </a:r>
            <a:endParaRPr lang="es-ES" dirty="0" err="1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E5D90875-37FC-D57B-EEB9-ED953F180112}"/>
              </a:ext>
            </a:extLst>
          </p:cNvPr>
          <p:cNvSpPr/>
          <p:nvPr/>
        </p:nvSpPr>
        <p:spPr>
          <a:xfrm>
            <a:off x="395731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Acceso</a:t>
            </a:r>
            <a:r>
              <a:rPr lang="fr-FR" sz="1800" dirty="0">
                <a:ea typeface="+mn-lt"/>
                <a:cs typeface="+mn-lt"/>
              </a:rPr>
              <a:t> a las </a:t>
            </a:r>
            <a:r>
              <a:rPr lang="fr-FR" sz="1800" dirty="0" err="1">
                <a:ea typeface="+mn-lt"/>
                <a:cs typeface="+mn-lt"/>
              </a:rPr>
              <a:t>representaciones</a:t>
            </a:r>
            <a:endParaRPr lang="es-ES" dirty="0" err="1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69A293D7-50C1-A525-5570-69D00F64FE6F}"/>
              </a:ext>
            </a:extLst>
          </p:cNvPr>
          <p:cNvSpPr/>
          <p:nvPr/>
        </p:nvSpPr>
        <p:spPr>
          <a:xfrm>
            <a:off x="9323540" y="2243702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Conciencia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endParaRPr lang="es-ES" dirty="0" err="1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CB1288C-1947-E6CF-1214-2A36EA3B8DE8}"/>
              </a:ext>
            </a:extLst>
          </p:cNvPr>
          <p:cNvSpPr/>
          <p:nvPr/>
        </p:nvSpPr>
        <p:spPr>
          <a:xfrm>
            <a:off x="9323540" y="2924420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Discriminación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fonémica</a:t>
            </a:r>
            <a:endParaRPr lang="es-ES" dirty="0" err="1"/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3A94898F-8AAC-968D-7863-F15DE29DBEC2}"/>
              </a:ext>
            </a:extLst>
          </p:cNvPr>
          <p:cNvSpPr/>
          <p:nvPr/>
        </p:nvSpPr>
        <p:spPr>
          <a:xfrm>
            <a:off x="9323540" y="360513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>
                <a:ea typeface="+mn-lt"/>
                <a:cs typeface="+mn-lt"/>
              </a:rPr>
              <a:t>Memoria </a:t>
            </a:r>
            <a:r>
              <a:rPr lang="fr-FR" sz="1800" dirty="0" err="1">
                <a:ea typeface="+mn-lt"/>
                <a:cs typeface="+mn-lt"/>
              </a:rPr>
              <a:t>fonológica</a:t>
            </a:r>
            <a:r>
              <a:rPr lang="fr-FR" sz="1800" dirty="0">
                <a:ea typeface="+mn-lt"/>
                <a:cs typeface="+mn-lt"/>
              </a:rPr>
              <a:t> a </a:t>
            </a:r>
            <a:r>
              <a:rPr lang="fr-FR" sz="1800" dirty="0" err="1">
                <a:ea typeface="+mn-lt"/>
                <a:cs typeface="+mn-lt"/>
              </a:rPr>
              <a:t>corto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plazo</a:t>
            </a:r>
            <a:endParaRPr lang="es-ES" dirty="0" err="1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B47EF3F9-6FBC-F1A0-3A21-649B23DFF1BC}"/>
              </a:ext>
            </a:extLst>
          </p:cNvPr>
          <p:cNvSpPr/>
          <p:nvPr/>
        </p:nvSpPr>
        <p:spPr>
          <a:xfrm>
            <a:off x="3714416" y="2420150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fonológico</a:t>
            </a:r>
            <a:endParaRPr lang="es-ES" dirty="0" err="1"/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F9ED33AB-3CE6-A048-7A5A-C3564B61ADE3}"/>
              </a:ext>
            </a:extLst>
          </p:cNvPr>
          <p:cNvSpPr/>
          <p:nvPr/>
        </p:nvSpPr>
        <p:spPr>
          <a:xfrm>
            <a:off x="6369078" y="2411246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Fonemas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sonidos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D23C308-0478-AE87-1EBF-D050855571D8}"/>
              </a:ext>
            </a:extLst>
          </p:cNvPr>
          <p:cNvSpPr/>
          <p:nvPr/>
        </p:nvSpPr>
        <p:spPr>
          <a:xfrm>
            <a:off x="3714416" y="3609125"/>
            <a:ext cx="1881732" cy="672984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Léxico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ortográfico</a:t>
            </a:r>
            <a:endParaRPr lang="es-ES" dirty="0" err="1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1B6F5BBF-0818-2059-3889-150CEE13750A}"/>
              </a:ext>
            </a:extLst>
          </p:cNvPr>
          <p:cNvSpPr/>
          <p:nvPr/>
        </p:nvSpPr>
        <p:spPr>
          <a:xfrm>
            <a:off x="2041634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Capacidades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visuales</a:t>
            </a:r>
            <a:endParaRPr lang="es-ES" dirty="0" err="1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3156A009-5CB6-C979-FB9F-000D27B11E98}"/>
              </a:ext>
            </a:extLst>
          </p:cNvPr>
          <p:cNvSpPr/>
          <p:nvPr/>
        </p:nvSpPr>
        <p:spPr>
          <a:xfrm>
            <a:off x="4774167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Codificación</a:t>
            </a:r>
            <a:r>
              <a:rPr lang="fr-FR" sz="1800" dirty="0">
                <a:ea typeface="+mn-lt"/>
                <a:cs typeface="+mn-lt"/>
              </a:rPr>
              <a:t> de la </a:t>
            </a:r>
            <a:r>
              <a:rPr lang="fr-FR" sz="1800" dirty="0" err="1">
                <a:ea typeface="+mn-lt"/>
                <a:cs typeface="+mn-lt"/>
              </a:rPr>
              <a:t>posición</a:t>
            </a:r>
            <a:endParaRPr lang="es-ES" dirty="0" err="1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49446F34-585C-1C52-1D79-D787D7764E75}"/>
              </a:ext>
            </a:extLst>
          </p:cNvPr>
          <p:cNvSpPr/>
          <p:nvPr/>
        </p:nvSpPr>
        <p:spPr>
          <a:xfrm>
            <a:off x="7506700" y="5632968"/>
            <a:ext cx="2398426" cy="673412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Duración</a:t>
            </a:r>
            <a:r>
              <a:rPr lang="fr-FR" sz="1800" dirty="0">
                <a:ea typeface="+mn-lt"/>
                <a:cs typeface="+mn-lt"/>
              </a:rPr>
              <a:t> </a:t>
            </a:r>
            <a:r>
              <a:rPr lang="fr-FR" sz="1800" dirty="0" err="1">
                <a:ea typeface="+mn-lt"/>
                <a:cs typeface="+mn-lt"/>
              </a:rPr>
              <a:t>visuo-atencional</a:t>
            </a:r>
            <a:endParaRPr lang="es-ES" dirty="0" err="1"/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55C354AB-76A0-62E3-E032-D2FEE2F2BC99}"/>
              </a:ext>
            </a:extLst>
          </p:cNvPr>
          <p:cNvSpPr/>
          <p:nvPr/>
        </p:nvSpPr>
        <p:spPr>
          <a:xfrm>
            <a:off x="4544989" y="4545622"/>
            <a:ext cx="2732534" cy="464466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800" dirty="0" err="1">
                <a:ea typeface="+mn-lt"/>
                <a:cs typeface="+mn-lt"/>
              </a:rPr>
              <a:t>Grafemas</a:t>
            </a:r>
            <a:r>
              <a:rPr lang="fr-FR" sz="1800" dirty="0">
                <a:ea typeface="+mn-lt"/>
                <a:cs typeface="+mn-lt"/>
              </a:rPr>
              <a:t> (</a:t>
            </a:r>
            <a:r>
              <a:rPr lang="fr-FR" sz="1800" dirty="0" err="1">
                <a:ea typeface="+mn-lt"/>
                <a:cs typeface="+mn-lt"/>
              </a:rPr>
              <a:t>letras</a:t>
            </a:r>
            <a:r>
              <a:rPr lang="fr-FR" sz="1800" dirty="0">
                <a:ea typeface="+mn-lt"/>
                <a:cs typeface="+mn-lt"/>
              </a:rPr>
              <a:t>)</a:t>
            </a:r>
            <a:endParaRPr lang="es-ES" dirty="0">
              <a:ea typeface="+mn-lt"/>
              <a:cs typeface="+mn-lt"/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782AB168-CF4A-3390-7AAA-440352D479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842" y="3589777"/>
            <a:ext cx="944362" cy="677270"/>
          </a:xfrm>
          <a:prstGeom prst="rect">
            <a:avLst/>
          </a:prstGeom>
        </p:spPr>
      </p:pic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32343C59-4A7B-B1DA-D3D4-48BAD356A138}"/>
              </a:ext>
            </a:extLst>
          </p:cNvPr>
          <p:cNvCxnSpPr>
            <a:cxnSpLocks/>
          </p:cNvCxnSpPr>
          <p:nvPr/>
        </p:nvCxnSpPr>
        <p:spPr>
          <a:xfrm>
            <a:off x="5581158" y="2728362"/>
            <a:ext cx="772930" cy="0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856099BA-C3EC-2924-1D7D-9504460E9C1D}"/>
              </a:ext>
            </a:extLst>
          </p:cNvPr>
          <p:cNvCxnSpPr>
            <a:cxnSpLocks/>
          </p:cNvCxnSpPr>
          <p:nvPr/>
        </p:nvCxnSpPr>
        <p:spPr>
          <a:xfrm flipV="1">
            <a:off x="7248498" y="432712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7857F85C-C647-D6B7-111B-D4187FCAF39E}"/>
              </a:ext>
            </a:extLst>
          </p:cNvPr>
          <p:cNvCxnSpPr>
            <a:cxnSpLocks/>
          </p:cNvCxnSpPr>
          <p:nvPr/>
        </p:nvCxnSpPr>
        <p:spPr>
          <a:xfrm flipV="1">
            <a:off x="4612734" y="4299643"/>
            <a:ext cx="0" cy="23709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AC614F98-2442-42E3-3B6E-6CE60986F222}"/>
              </a:ext>
            </a:extLst>
          </p:cNvPr>
          <p:cNvCxnSpPr>
            <a:cxnSpLocks/>
          </p:cNvCxnSpPr>
          <p:nvPr/>
        </p:nvCxnSpPr>
        <p:spPr>
          <a:xfrm>
            <a:off x="4612734" y="3093134"/>
            <a:ext cx="0" cy="496643"/>
          </a:xfrm>
          <a:prstGeom prst="straightConnector1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484D6371-0694-DE4C-B8C2-67B850226455}"/>
              </a:ext>
            </a:extLst>
          </p:cNvPr>
          <p:cNvCxnSpPr>
            <a:cxnSpLocks/>
          </p:cNvCxnSpPr>
          <p:nvPr/>
        </p:nvCxnSpPr>
        <p:spPr>
          <a:xfrm flipV="1">
            <a:off x="7250998" y="3100439"/>
            <a:ext cx="0" cy="425986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CA443286-3F10-962D-932A-592CA4AB88E4}"/>
              </a:ext>
            </a:extLst>
          </p:cNvPr>
          <p:cNvSpPr txBox="1"/>
          <p:nvPr/>
        </p:nvSpPr>
        <p:spPr>
          <a:xfrm>
            <a:off x="9770719" y="4564215"/>
            <a:ext cx="22234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err="1"/>
              <a:t>Influencia</a:t>
            </a:r>
            <a:r>
              <a:rPr lang="fr-FR" sz="1200" dirty="0"/>
              <a:t> de la </a:t>
            </a:r>
            <a:r>
              <a:rPr lang="fr-FR" sz="1200" err="1"/>
              <a:t>transparencia</a:t>
            </a:r>
            <a:r>
              <a:rPr lang="fr-FR" sz="1200" dirty="0"/>
              <a:t> </a:t>
            </a:r>
            <a:r>
              <a:rPr lang="fr-FR" sz="1200" err="1"/>
              <a:t>ortográfica</a:t>
            </a:r>
            <a:r>
              <a:rPr lang="fr-FR" sz="1200" dirty="0"/>
              <a:t>, la </a:t>
            </a:r>
            <a:r>
              <a:rPr lang="fr-FR" sz="1200" err="1"/>
              <a:t>integración</a:t>
            </a:r>
            <a:r>
              <a:rPr lang="fr-FR" sz="1200" dirty="0"/>
              <a:t> multimodal y los </a:t>
            </a:r>
            <a:r>
              <a:rPr lang="fr-FR" sz="1200" err="1"/>
              <a:t>métodos</a:t>
            </a:r>
            <a:r>
              <a:rPr lang="fr-FR" sz="1200" dirty="0"/>
              <a:t> de </a:t>
            </a:r>
            <a:r>
              <a:rPr lang="fr-FR" sz="1200" err="1"/>
              <a:t>aprendizaje</a:t>
            </a:r>
            <a:endParaRPr lang="fr-FR" sz="1200"/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1C930944-F749-8C4D-C451-C114B822FB8B}"/>
              </a:ext>
            </a:extLst>
          </p:cNvPr>
          <p:cNvCxnSpPr>
            <a:endCxn id="49" idx="1"/>
          </p:cNvCxnSpPr>
          <p:nvPr/>
        </p:nvCxnSpPr>
        <p:spPr>
          <a:xfrm>
            <a:off x="8789291" y="4564215"/>
            <a:ext cx="981428" cy="41549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32921"/>
      </p:ext>
    </p:extLst>
  </p:cSld>
  <p:clrMapOvr>
    <a:masterClrMapping/>
  </p:clrMapOvr>
</p:sld>
</file>

<file path=ppt/theme/theme1.xml><?xml version="1.0" encoding="utf-8"?>
<a:theme xmlns:a="http://schemas.openxmlformats.org/drawingml/2006/main" name="AdornVTI">
  <a:themeElements>
    <a:clrScheme name="GC1">
      <a:dk1>
        <a:srgbClr val="000000"/>
      </a:dk1>
      <a:lt1>
        <a:srgbClr val="FFFFFF"/>
      </a:lt1>
      <a:dk2>
        <a:srgbClr val="2C2830"/>
      </a:dk2>
      <a:lt2>
        <a:srgbClr val="E0DCE1"/>
      </a:lt2>
      <a:accent1>
        <a:srgbClr val="908193"/>
      </a:accent1>
      <a:accent2>
        <a:srgbClr val="A08889"/>
      </a:accent2>
      <a:accent3>
        <a:srgbClr val="B48C7E"/>
      </a:accent3>
      <a:accent4>
        <a:srgbClr val="809C9B"/>
      </a:accent4>
      <a:accent5>
        <a:srgbClr val="899F91"/>
      </a:accent5>
      <a:accent6>
        <a:srgbClr val="728274"/>
      </a:accent6>
      <a:hlink>
        <a:srgbClr val="837585"/>
      </a:hlink>
      <a:folHlink>
        <a:srgbClr val="677E8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33f7f52-ca37-4ad5-a460-7ba203df2864">
      <Terms xmlns="http://schemas.microsoft.com/office/infopath/2007/PartnerControls"/>
    </lcf76f155ced4ddcb4097134ff3c332f>
    <TaxCatchAll xmlns="7a866126-7c09-4654-844e-0d48a974f41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B5839759C3754EA665FAF15703D35E" ma:contentTypeVersion="18" ma:contentTypeDescription="Crée un document." ma:contentTypeScope="" ma:versionID="9aa131ede40c40720ba52900d1631b23">
  <xsd:schema xmlns:xsd="http://www.w3.org/2001/XMLSchema" xmlns:xs="http://www.w3.org/2001/XMLSchema" xmlns:p="http://schemas.microsoft.com/office/2006/metadata/properties" xmlns:ns2="833f7f52-ca37-4ad5-a460-7ba203df2864" xmlns:ns3="7a866126-7c09-4654-844e-0d48a974f41d" targetNamespace="http://schemas.microsoft.com/office/2006/metadata/properties" ma:root="true" ma:fieldsID="1ea870961917295b23ab75fabc61b51a" ns2:_="" ns3:_="">
    <xsd:import namespace="833f7f52-ca37-4ad5-a460-7ba203df2864"/>
    <xsd:import namespace="7a866126-7c09-4654-844e-0d48a974f4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3f7f52-ca37-4ad5-a460-7ba203df28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9463c496-16f3-45e4-b326-2a1a88d7a9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866126-7c09-4654-844e-0d48a974f41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9474f2f-4944-4388-b4b2-2aa20f81b265}" ma:internalName="TaxCatchAll" ma:showField="CatchAllData" ma:web="7a866126-7c09-4654-844e-0d48a974f41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2B3263-EF49-4234-9689-D9203774EBA0}">
  <ds:schemaRefs>
    <ds:schemaRef ds:uri="http://schemas.microsoft.com/office/2006/metadata/properties"/>
    <ds:schemaRef ds:uri="833f7f52-ca37-4ad5-a460-7ba203df286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7a866126-7c09-4654-844e-0d48a974f41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6EE3F76-5F07-4A06-AB32-E189D240DE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C289C2-61B9-4F31-9429-78A6F8BF3E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33f7f52-ca37-4ad5-a460-7ba203df2864"/>
    <ds:schemaRef ds:uri="7a866126-7c09-4654-844e-0d48a974f4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7168</TotalTime>
  <Words>3234</Words>
  <Application>Microsoft Office PowerPoint</Application>
  <PresentationFormat>Panorámica</PresentationFormat>
  <Paragraphs>281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AdornVTI</vt:lpstr>
      <vt:lpstr>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Kalianne  Farren [EASPD]</dc:creator>
  <cp:lastModifiedBy>Annick Comblain</cp:lastModifiedBy>
  <cp:revision>298</cp:revision>
  <dcterms:created xsi:type="dcterms:W3CDTF">2023-11-23T08:37:25Z</dcterms:created>
  <dcterms:modified xsi:type="dcterms:W3CDTF">2024-11-29T09:02:06Z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0x010100FEB5839759C3754EA665FAF15703D35E</vt:lpwstr>
  </property>
  <property fmtid="{D5CDD505-2E9C-101B-9397-08002B2CF9AE}" pid="3" name="MediaServiceImageTags">
    <vt:lpwstr/>
  </property>
</Properties>
</file>